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017" r:id="rId1"/>
  </p:sldMasterIdLst>
  <p:notesMasterIdLst>
    <p:notesMasterId r:id="rId17"/>
  </p:notesMasterIdLst>
  <p:handoutMasterIdLst>
    <p:handoutMasterId r:id="rId18"/>
  </p:handoutMasterIdLst>
  <p:sldIdLst>
    <p:sldId id="278" r:id="rId2"/>
    <p:sldId id="405" r:id="rId3"/>
    <p:sldId id="484" r:id="rId4"/>
    <p:sldId id="485" r:id="rId5"/>
    <p:sldId id="486" r:id="rId6"/>
    <p:sldId id="487" r:id="rId7"/>
    <p:sldId id="488" r:id="rId8"/>
    <p:sldId id="489" r:id="rId9"/>
    <p:sldId id="490" r:id="rId10"/>
    <p:sldId id="491" r:id="rId11"/>
    <p:sldId id="492" r:id="rId12"/>
    <p:sldId id="493" r:id="rId13"/>
    <p:sldId id="494" r:id="rId14"/>
    <p:sldId id="495" r:id="rId15"/>
    <p:sldId id="496" r:id="rId16"/>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7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9881A"/>
    <a:srgbClr val="00A1DA"/>
    <a:srgbClr val="00D200"/>
    <a:srgbClr val="00FF00"/>
    <a:srgbClr val="00CC99"/>
    <a:srgbClr val="1E8C16"/>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51" autoAdjust="0"/>
    <p:restoredTop sz="95501" autoAdjust="0"/>
  </p:normalViewPr>
  <p:slideViewPr>
    <p:cSldViewPr snapToGrid="0">
      <p:cViewPr varScale="1">
        <p:scale>
          <a:sx n="88" d="100"/>
          <a:sy n="88" d="100"/>
        </p:scale>
        <p:origin x="936" y="78"/>
      </p:cViewPr>
      <p:guideLst>
        <p:guide orient="horz" pos="2160"/>
        <p:guide pos="2880"/>
        <p:guide pos="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15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7F28DCE-18E8-4358-B6B8-75B76E55DD89}" type="datetimeFigureOut">
              <a:rPr lang="en-US"/>
              <a:pPr>
                <a:defRPr/>
              </a:pPr>
              <a:t>10/13/2020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D5D3980-884A-4BCA-BB7F-1479AE7B5C04}" type="slidenum">
              <a:rPr lang="en-US" altLang="en-US"/>
              <a:pPr>
                <a:defRPr/>
              </a:pPr>
              <a:t>‹Nº›</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45C69B-E708-4E0D-A501-9AFE2272FA7F}" type="datetimeFigureOut">
              <a:rPr lang="en-US"/>
              <a:pPr>
                <a:defRPr/>
              </a:pPr>
              <a:t>10/13/2020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B377ABB-8FB7-4581-9C56-88350B27EB27}" type="slidenum">
              <a:rPr lang="en-US" altLang="en-US"/>
              <a:pPr>
                <a:defRPr/>
              </a:pPr>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s-ES_tradnl" b="1" noProof="1" smtClean="0"/>
              <a:t>Movimiento</a:t>
            </a:r>
          </a:p>
          <a:p>
            <a:pPr eaLnBrk="1" fontAlgn="auto" hangingPunct="1">
              <a:spcBef>
                <a:spcPts val="0"/>
              </a:spcBef>
              <a:spcAft>
                <a:spcPts val="0"/>
              </a:spcAft>
              <a:defRPr/>
            </a:pPr>
            <a:r>
              <a:rPr lang="es-ES_tradnl" noProof="1" smtClean="0"/>
              <a:t>(Básico)</a:t>
            </a:r>
          </a:p>
          <a:p>
            <a:pPr eaLnBrk="1" fontAlgn="auto" hangingPunct="1">
              <a:spcBef>
                <a:spcPts val="0"/>
              </a:spcBef>
              <a:spcAft>
                <a:spcPts val="0"/>
              </a:spcAft>
              <a:defRPr/>
            </a:pPr>
            <a:endParaRPr lang="es-ES_tradnl" noProof="1" smtClean="0"/>
          </a:p>
          <a:p>
            <a:pPr eaLnBrk="1" fontAlgn="auto" hangingPunct="1">
              <a:spcBef>
                <a:spcPts val="0"/>
              </a:spcBef>
              <a:spcAft>
                <a:spcPts val="0"/>
              </a:spcAft>
              <a:defRPr/>
            </a:pPr>
            <a:r>
              <a:rPr lang="es-ES_tradnl" b="1" noProof="1" smtClean="0"/>
              <a:t>Nota: </a:t>
            </a:r>
            <a:r>
              <a:rPr lang="es-ES_tradnl" noProof="1" smtClean="0"/>
              <a:t>esta plantilla de vídeo está optimizada para Microsoft PowerPoint 2010.</a:t>
            </a:r>
          </a:p>
          <a:p>
            <a:pPr marL="685800" lvl="1" indent="-228600" eaLnBrk="1" fontAlgn="auto" hangingPunct="1">
              <a:spcBef>
                <a:spcPts val="0"/>
              </a:spcBef>
              <a:spcAft>
                <a:spcPts val="0"/>
              </a:spcAft>
              <a:buClr>
                <a:schemeClr val="tx1"/>
              </a:buClr>
              <a:buFont typeface="Arial"/>
              <a:buChar char="•"/>
              <a:defRPr/>
            </a:pPr>
            <a:r>
              <a:rPr lang="es-ES_tradnl" noProof="1" smtClean="0"/>
              <a:t>En PowerPoint 2007, los elementos de vídeo se reproducirán, pero el contenido que se superponga a las barras de vídeo aparecerá cubierto por el vídeo en el modo de presentación.</a:t>
            </a:r>
          </a:p>
          <a:p>
            <a:pPr marL="685800" lvl="1" indent="-228600" eaLnBrk="1" fontAlgn="auto" hangingPunct="1">
              <a:spcBef>
                <a:spcPts val="0"/>
              </a:spcBef>
              <a:spcAft>
                <a:spcPts val="0"/>
              </a:spcAft>
              <a:buClr>
                <a:schemeClr val="tx1"/>
              </a:buClr>
              <a:buFont typeface="Arial"/>
              <a:buChar char="•"/>
              <a:defRPr/>
            </a:pPr>
            <a:r>
              <a:rPr lang="es-ES_tradnl" noProof="1" smtClean="0"/>
              <a:t>En PowerPoint 2003, el vídeo no se reproducirá, pero el marco de póster de los vídeos se conservará como imágenes estáticas. </a:t>
            </a:r>
            <a:br>
              <a:rPr lang="es-ES_tradnl" noProof="1" smtClean="0"/>
            </a:br>
            <a:endParaRPr lang="es-ES_tradnl" noProof="1" smtClean="0"/>
          </a:p>
          <a:p>
            <a:pPr marL="228600" indent="-228600" eaLnBrk="1" fontAlgn="auto" hangingPunct="1">
              <a:spcBef>
                <a:spcPts val="0"/>
              </a:spcBef>
              <a:spcAft>
                <a:spcPts val="0"/>
              </a:spcAft>
              <a:buFont typeface="Calibri"/>
              <a:buAutoNum type="arabicPeriod"/>
              <a:defRPr/>
            </a:pPr>
            <a:r>
              <a:rPr lang="es-ES_tradnl" noProof="1" smtClean="0"/>
              <a:t>El vídeo:</a:t>
            </a:r>
          </a:p>
          <a:p>
            <a:pPr marL="685800" lvl="1" indent="-228600" eaLnBrk="1" fontAlgn="auto" hangingPunct="1">
              <a:spcBef>
                <a:spcPts val="0"/>
              </a:spcBef>
              <a:spcAft>
                <a:spcPts val="0"/>
              </a:spcAft>
              <a:buFont typeface="Calibri"/>
              <a:buAutoNum type="arabicPeriod"/>
              <a:defRPr/>
            </a:pPr>
            <a:r>
              <a:rPr lang="es-ES_tradnl" noProof="1" smtClean="0"/>
              <a:t>Se reproduce automáticamente tras cada transición de diapositiva.</a:t>
            </a:r>
          </a:p>
          <a:p>
            <a:pPr marL="685800" lvl="1" indent="-228600" eaLnBrk="1" fontAlgn="auto" hangingPunct="1">
              <a:spcBef>
                <a:spcPts val="0"/>
              </a:spcBef>
              <a:spcAft>
                <a:spcPts val="0"/>
              </a:spcAft>
              <a:buFont typeface="Calibri"/>
              <a:buAutoNum type="arabicPeriod"/>
              <a:defRPr/>
            </a:pPr>
            <a:r>
              <a:rPr lang="es-ES_tradnl" noProof="1" smtClean="0"/>
              <a:t>Tiene una duración de 15 segundos.</a:t>
            </a:r>
          </a:p>
          <a:p>
            <a:pPr marL="685800" lvl="1" indent="-228600" eaLnBrk="1" fontAlgn="auto" hangingPunct="1">
              <a:spcBef>
                <a:spcPts val="0"/>
              </a:spcBef>
              <a:spcAft>
                <a:spcPts val="0"/>
              </a:spcAft>
              <a:buFont typeface="Calibri"/>
              <a:buAutoNum type="arabicPeriod"/>
              <a:defRPr/>
            </a:pPr>
            <a:r>
              <a:rPr lang="es-ES_tradnl" noProof="1" smtClean="0"/>
              <a:t>Entra en bucle para una reproducción infinita.</a:t>
            </a:r>
            <a:br>
              <a:rPr lang="es-ES_tradnl" noProof="1" smtClean="0"/>
            </a:br>
            <a:endParaRPr lang="es-ES_tradnl" noProof="1" smtClean="0"/>
          </a:p>
          <a:p>
            <a:pPr marL="228600" indent="-228600" eaLnBrk="1" fontAlgn="auto" hangingPunct="1">
              <a:spcBef>
                <a:spcPts val="0"/>
              </a:spcBef>
              <a:spcAft>
                <a:spcPts val="0"/>
              </a:spcAft>
              <a:buFont typeface="Calibri"/>
              <a:buAutoNum type="arabicPeriod"/>
              <a:defRPr/>
            </a:pPr>
            <a:r>
              <a:rPr lang="es-ES_tradnl" noProof="1" smtClean="0"/>
              <a:t>Para agregar diapositivas o modificar el diseño:</a:t>
            </a:r>
          </a:p>
          <a:p>
            <a:pPr marL="685800" lvl="1" indent="-228600" eaLnBrk="1" fontAlgn="auto" hangingPunct="1">
              <a:spcBef>
                <a:spcPts val="0"/>
              </a:spcBef>
              <a:spcAft>
                <a:spcPts val="0"/>
              </a:spcAft>
              <a:buFont typeface="Calibri"/>
              <a:buAutoNum type="arabicPeriod"/>
              <a:defRPr/>
            </a:pPr>
            <a:r>
              <a:rPr lang="es-ES_tradnl" noProof="1" smtClean="0"/>
              <a:t>Para agregar una nueva diapositiva, en la ficha </a:t>
            </a:r>
            <a:r>
              <a:rPr lang="es-ES_tradnl" b="1" noProof="1" smtClean="0"/>
              <a:t>Inicio</a:t>
            </a:r>
            <a:r>
              <a:rPr lang="es-ES_tradnl" noProof="1" smtClean="0"/>
              <a:t>, en el grupo </a:t>
            </a:r>
            <a:r>
              <a:rPr lang="es-ES_tradnl" b="1" noProof="1" smtClean="0"/>
              <a:t>Diapositivas</a:t>
            </a:r>
            <a:r>
              <a:rPr lang="es-ES_tradnl" noProof="1" smtClean="0"/>
              <a:t>, haga clic en la flecha situada debajo de </a:t>
            </a:r>
            <a:r>
              <a:rPr lang="es-ES_tradnl" b="1" noProof="1" smtClean="0"/>
              <a:t>Nueva diapositiva</a:t>
            </a:r>
            <a:r>
              <a:rPr lang="es-ES_tradnl" noProof="1" smtClean="0"/>
              <a:t> y, a continuación, en </a:t>
            </a:r>
            <a:r>
              <a:rPr lang="es-ES_tradnl" b="1" noProof="1" smtClean="0"/>
              <a:t>Tema de fondo en movimiento</a:t>
            </a:r>
            <a:r>
              <a:rPr lang="es-ES_tradnl" noProof="1" smtClean="0"/>
              <a:t>, seleccione el diseño deseado.</a:t>
            </a:r>
          </a:p>
          <a:p>
            <a:pPr marL="685800" lvl="1" indent="-228600" eaLnBrk="1" fontAlgn="auto" hangingPunct="1">
              <a:spcBef>
                <a:spcPts val="0"/>
              </a:spcBef>
              <a:spcAft>
                <a:spcPts val="0"/>
              </a:spcAft>
              <a:buFont typeface="Calibri"/>
              <a:buAutoNum type="arabicPeriod"/>
              <a:defRPr/>
            </a:pPr>
            <a:r>
              <a:rPr lang="es-ES_tradnl" noProof="1" smtClean="0"/>
              <a:t>Para modificar el diseño de una diapositiva existente, en la ficha </a:t>
            </a:r>
            <a:r>
              <a:rPr lang="es-ES_tradnl" b="1" noProof="1" smtClean="0"/>
              <a:t>Inicio</a:t>
            </a:r>
            <a:r>
              <a:rPr lang="es-ES_tradnl" noProof="1" smtClean="0"/>
              <a:t>, en el grupo </a:t>
            </a:r>
            <a:r>
              <a:rPr lang="es-ES_tradnl" b="1" noProof="1" smtClean="0"/>
              <a:t>Diapositivas</a:t>
            </a:r>
            <a:r>
              <a:rPr lang="es-ES_tradnl" noProof="1" smtClean="0"/>
              <a:t>, haga clic en </a:t>
            </a:r>
            <a:r>
              <a:rPr lang="es-ES_tradnl" b="1" noProof="1" smtClean="0"/>
              <a:t>Diseño</a:t>
            </a:r>
            <a:r>
              <a:rPr lang="es-ES_tradnl" noProof="1" smtClean="0"/>
              <a:t> y, a continuación, seleccione el diseño deseado.</a:t>
            </a:r>
            <a:br>
              <a:rPr lang="es-ES_tradnl" noProof="1" smtClean="0"/>
            </a:br>
            <a:endParaRPr lang="es-ES_tradnl" noProof="1" smtClean="0"/>
          </a:p>
          <a:p>
            <a:pPr marL="228600" indent="-228600" eaLnBrk="1" fontAlgn="auto" hangingPunct="1">
              <a:spcBef>
                <a:spcPts val="0"/>
              </a:spcBef>
              <a:spcAft>
                <a:spcPts val="0"/>
              </a:spcAft>
              <a:buFont typeface="Calibri"/>
              <a:buAutoNum type="arabicPeriod"/>
              <a:defRPr/>
            </a:pPr>
            <a:r>
              <a:rPr lang="es-ES_tradnl" noProof="1" smtClean="0"/>
              <a:t>Otros elementos animados:</a:t>
            </a:r>
          </a:p>
          <a:p>
            <a:pPr marL="685800" lvl="1" indent="-228600" eaLnBrk="1" fontAlgn="auto" hangingPunct="1">
              <a:spcBef>
                <a:spcPts val="0"/>
              </a:spcBef>
              <a:spcAft>
                <a:spcPts val="0"/>
              </a:spcAft>
              <a:buClr>
                <a:schemeClr val="tx1"/>
              </a:buClr>
              <a:buFont typeface="Arial"/>
              <a:buChar char="•"/>
              <a:defRPr/>
            </a:pPr>
            <a:r>
              <a:rPr lang="es-ES_tradnl" noProof="1" smtClean="0"/>
              <a:t>Los elementos animados que inserte se iniciarán después de la transición de la diapositiva y tras iniciar el vídeo de fondo.</a:t>
            </a:r>
          </a:p>
          <a:p>
            <a:pPr marL="228600" indent="-228600" eaLnBrk="1" fontAlgn="auto" hangingPunct="1">
              <a:spcBef>
                <a:spcPts val="0"/>
              </a:spcBef>
              <a:spcAft>
                <a:spcPts val="0"/>
              </a:spcAft>
              <a:buFont typeface="Calibri"/>
              <a:buAutoNum type="arabicPeriod"/>
              <a:defRPr/>
            </a:pPr>
            <a:endParaRPr lang="es-ES_tradnl" noProof="1" smtClean="0"/>
          </a:p>
          <a:p>
            <a:pPr eaLnBrk="1" fontAlgn="auto" hangingPunct="1">
              <a:spcBef>
                <a:spcPts val="0"/>
              </a:spcBef>
              <a:spcAft>
                <a:spcPts val="0"/>
              </a:spcAft>
              <a:defRPr/>
            </a:pPr>
            <a:endParaRPr lang="es-ES_tradnl" noProof="1"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AEE6EA4-7FF3-496A-AD1E-FC6036CAEB55}"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Rectangle 6"/>
          <p:cNvSpPr/>
          <p:nvPr userDrawn="1"/>
        </p:nvSpPr>
        <p:spPr>
          <a:xfrm>
            <a:off x="187325" y="1893888"/>
            <a:ext cx="8956675" cy="3257550"/>
          </a:xfrm>
          <a:prstGeom prst="rect">
            <a:avLst/>
          </a:prstGeom>
          <a:ln>
            <a:noFill/>
          </a:ln>
          <a:effectLst>
            <a:outerShdw blurRad="190500" dist="63500" dir="15600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918482" y="2799525"/>
            <a:ext cx="3260786" cy="1440148"/>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8 h 798091"/>
              <a:gd name="connsiteX1" fmla="*/ 1514046 w 1583473"/>
              <a:gd name="connsiteY1" fmla="*/ 19245 h 798091"/>
              <a:gd name="connsiteX2" fmla="*/ 1583473 w 1583473"/>
              <a:gd name="connsiteY2" fmla="*/ 123442 h 798091"/>
              <a:gd name="connsiteX3" fmla="*/ 1246149 w 1583473"/>
              <a:gd name="connsiteY3" fmla="*/ 798091 h 798091"/>
              <a:gd name="connsiteX4" fmla="*/ 337325 w 1583473"/>
              <a:gd name="connsiteY4" fmla="*/ 798091 h 798091"/>
              <a:gd name="connsiteX5" fmla="*/ 0 w 1583473"/>
              <a:gd name="connsiteY5" fmla="*/ 123442 h 798091"/>
              <a:gd name="connsiteX6" fmla="*/ 68425 w 1583473"/>
              <a:gd name="connsiteY6" fmla="*/ 8 h 798091"/>
              <a:gd name="connsiteX0" fmla="*/ 70887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70887 w 1583473"/>
              <a:gd name="connsiteY6" fmla="*/ 11 h 781426"/>
              <a:gd name="connsiteX0" fmla="*/ 56108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56108 w 1583473"/>
              <a:gd name="connsiteY6" fmla="*/ 11 h 7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781426">
                <a:moveTo>
                  <a:pt x="56108" y="11"/>
                </a:moveTo>
                <a:lnTo>
                  <a:pt x="1514046" y="2580"/>
                </a:lnTo>
                <a:cubicBezTo>
                  <a:pt x="1557920" y="63471"/>
                  <a:pt x="1538137" y="40783"/>
                  <a:pt x="1583473" y="106777"/>
                </a:cubicBezTo>
                <a:lnTo>
                  <a:pt x="1246149" y="781426"/>
                </a:lnTo>
                <a:lnTo>
                  <a:pt x="337325" y="781426"/>
                </a:lnTo>
                <a:lnTo>
                  <a:pt x="0" y="106777"/>
                </a:lnTo>
                <a:cubicBezTo>
                  <a:pt x="25734" y="62458"/>
                  <a:pt x="54185" y="-914"/>
                  <a:pt x="56108" y="11"/>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6" name="3 Marcador de fecha"/>
          <p:cNvSpPr>
            <a:spLocks noGrp="1"/>
          </p:cNvSpPr>
          <p:nvPr>
            <p:ph type="dt" sz="half" idx="10"/>
          </p:nvPr>
        </p:nvSpPr>
        <p:spPr/>
        <p:txBody>
          <a:bodyPr/>
          <a:lstStyle>
            <a:lvl1pPr>
              <a:defRPr/>
            </a:lvl1pPr>
          </a:lstStyle>
          <a:p>
            <a:pPr>
              <a:defRPr/>
            </a:pPr>
            <a:fld id="{E4A92457-3654-4696-8C77-5E65C6C76C7B}" type="datetimeFigureOut">
              <a:rPr lang="en-US"/>
              <a:pPr>
                <a:defRPr/>
              </a:pPr>
              <a:t>10/13/2020</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smtClean="0"/>
            </a:lvl1pPr>
          </a:lstStyle>
          <a:p>
            <a:pPr>
              <a:defRPr/>
            </a:pPr>
            <a:fld id="{C1A45855-4934-4072-83FB-CDA0C704BC8F}" type="slidenum">
              <a:rPr lang="en-US" altLang="en-US"/>
              <a:pPr>
                <a:defRPr/>
              </a:pPr>
              <a:t>‹Nº›</a:t>
            </a:fld>
            <a:endParaRPr lang="en-US" altLang="en-US"/>
          </a:p>
        </p:txBody>
      </p:sp>
    </p:spTree>
    <p:extLst>
      <p:ext uri="{BB962C8B-B14F-4D97-AF65-F5344CB8AC3E}">
        <p14:creationId xmlns:p14="http://schemas.microsoft.com/office/powerpoint/2010/main" val="1256703073"/>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56D60DEE-EDAE-4C91-A10A-2D6116BC2B11}" type="datetimeFigureOut">
              <a:rPr lang="en-US"/>
              <a:pPr>
                <a:defRPr/>
              </a:pPr>
              <a:t>10/13/2020</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AA47ECEC-AC39-4F76-AD0B-E6038AA3BA49}" type="slidenum">
              <a:rPr lang="en-US" altLang="en-US"/>
              <a:pPr>
                <a:defRPr/>
              </a:pPr>
              <a:t>‹Nº›</a:t>
            </a:fld>
            <a:endParaRPr lang="en-US" altLang="en-US"/>
          </a:p>
        </p:txBody>
      </p:sp>
    </p:spTree>
    <p:extLst>
      <p:ext uri="{BB962C8B-B14F-4D97-AF65-F5344CB8AC3E}">
        <p14:creationId xmlns:p14="http://schemas.microsoft.com/office/powerpoint/2010/main" val="1590921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53D4FF1D-0C84-42C6-A283-9F8C88D6DC9D}" type="datetimeFigureOut">
              <a:rPr lang="en-US"/>
              <a:pPr>
                <a:defRPr/>
              </a:pPr>
              <a:t>10/13/2020</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C4644E26-AB32-4303-B9AC-FA11DC70796B}" type="slidenum">
              <a:rPr lang="en-US" altLang="en-US"/>
              <a:pPr>
                <a:defRPr/>
              </a:pPr>
              <a:t>‹Nº›</a:t>
            </a:fld>
            <a:endParaRPr lang="en-US" altLang="en-US"/>
          </a:p>
        </p:txBody>
      </p:sp>
    </p:spTree>
    <p:extLst>
      <p:ext uri="{BB962C8B-B14F-4D97-AF65-F5344CB8AC3E}">
        <p14:creationId xmlns:p14="http://schemas.microsoft.com/office/powerpoint/2010/main" val="277449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4" name="Rectangle 8"/>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3" name="Content Placeholder 2"/>
          <p:cNvSpPr>
            <a:spLocks noGrp="1"/>
          </p:cNvSpPr>
          <p:nvPr>
            <p:ph idx="1"/>
          </p:nvPr>
        </p:nvSpPr>
        <p:spPr>
          <a:xfrm>
            <a:off x="301083" y="1613140"/>
            <a:ext cx="8664497" cy="4943777"/>
          </a:xfrm>
        </p:spPr>
        <p:txBody>
          <a:bodyPr/>
          <a:lstStyle>
            <a:lvl1pPr marL="342900" indent="-342900">
              <a:buFontTx/>
              <a:buBlip>
                <a:blip r:embed="rId2"/>
              </a:buBlip>
              <a:defRPr/>
            </a:lvl1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itle Placeholder 1"/>
          <p:cNvSpPr>
            <a:spLocks noGrp="1"/>
          </p:cNvSpPr>
          <p:nvPr>
            <p:ph type="title"/>
          </p:nvPr>
        </p:nvSpPr>
        <p:spPr>
          <a:xfrm>
            <a:off x="759125" y="163128"/>
            <a:ext cx="8239909" cy="1143000"/>
          </a:xfrm>
          <a:prstGeom prst="rect">
            <a:avLst/>
          </a:prstGeom>
        </p:spPr>
        <p:txBody>
          <a:bodyPr rtlCol="0">
            <a:normAutofit/>
          </a:bodyPr>
          <a:lstStyle>
            <a:lvl1pPr>
              <a:defRPr sz="4000"/>
            </a:lvl1pPr>
          </a:lstStyle>
          <a:p>
            <a:r>
              <a:rPr lang="es-ES" smtClean="0"/>
              <a:t>Haga clic para modificar el estilo de título del patrón</a:t>
            </a:r>
            <a:endParaRPr lang="en-US" dirty="0"/>
          </a:p>
        </p:txBody>
      </p:sp>
      <p:sp>
        <p:nvSpPr>
          <p:cNvPr id="6" name="Date Placeholder 3"/>
          <p:cNvSpPr>
            <a:spLocks noGrp="1"/>
          </p:cNvSpPr>
          <p:nvPr>
            <p:ph type="dt" sz="half" idx="10"/>
          </p:nvPr>
        </p:nvSpPr>
        <p:spPr/>
        <p:txBody>
          <a:bodyPr/>
          <a:lstStyle>
            <a:lvl1pPr>
              <a:defRPr/>
            </a:lvl1pPr>
          </a:lstStyle>
          <a:p>
            <a:pPr>
              <a:defRPr/>
            </a:pPr>
            <a:fld id="{3FDDB7ED-595D-4640-97C7-44FD9C797BC3}" type="datetimeFigureOut">
              <a:rPr lang="en-US"/>
              <a:pPr>
                <a:defRPr/>
              </a:pPr>
              <a:t>10/13/2020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3C774D19-260A-470F-B2DE-118CAB8FC209}" type="slidenum">
              <a:rPr lang="en-US" altLang="en-US"/>
              <a:pPr>
                <a:defRPr/>
              </a:pPr>
              <a:t>‹Nº›</a:t>
            </a:fld>
            <a:endParaRPr lang="en-US" altLang="en-US"/>
          </a:p>
        </p:txBody>
      </p:sp>
    </p:spTree>
    <p:extLst>
      <p:ext uri="{BB962C8B-B14F-4D97-AF65-F5344CB8AC3E}">
        <p14:creationId xmlns:p14="http://schemas.microsoft.com/office/powerpoint/2010/main" val="419212220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angle 8"/>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3 Marcador de fecha"/>
          <p:cNvSpPr>
            <a:spLocks noGrp="1"/>
          </p:cNvSpPr>
          <p:nvPr>
            <p:ph type="dt" sz="half" idx="10"/>
          </p:nvPr>
        </p:nvSpPr>
        <p:spPr/>
        <p:txBody>
          <a:bodyPr/>
          <a:lstStyle>
            <a:lvl1pPr>
              <a:defRPr/>
            </a:lvl1pPr>
          </a:lstStyle>
          <a:p>
            <a:pPr>
              <a:defRPr/>
            </a:pPr>
            <a:fld id="{3DCF0DF8-1A14-4813-88A9-4C9790C0B386}" type="datetimeFigureOut">
              <a:rPr lang="en-US"/>
              <a:pPr>
                <a:defRPr/>
              </a:pPr>
              <a:t>10/13/2020</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smtClean="0"/>
            </a:lvl1pPr>
          </a:lstStyle>
          <a:p>
            <a:pPr>
              <a:defRPr/>
            </a:pPr>
            <a:fld id="{40EFC313-D704-4EEC-89F5-2B1E96BB95B1}" type="slidenum">
              <a:rPr lang="en-US" altLang="en-US"/>
              <a:pPr>
                <a:defRPr/>
              </a:pPr>
              <a:t>‹Nº›</a:t>
            </a:fld>
            <a:endParaRPr lang="en-US" altLang="en-US"/>
          </a:p>
        </p:txBody>
      </p:sp>
    </p:spTree>
    <p:extLst>
      <p:ext uri="{BB962C8B-B14F-4D97-AF65-F5344CB8AC3E}">
        <p14:creationId xmlns:p14="http://schemas.microsoft.com/office/powerpoint/2010/main" val="243704313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Rectangle 6"/>
          <p:cNvSpPr/>
          <p:nvPr userDrawn="1"/>
        </p:nvSpPr>
        <p:spPr>
          <a:xfrm>
            <a:off x="0" y="3622675"/>
            <a:ext cx="9144000" cy="2141538"/>
          </a:xfrm>
          <a:prstGeom prst="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5" name="Hexagon 9"/>
          <p:cNvSpPr/>
          <p:nvPr userDrawn="1"/>
        </p:nvSpPr>
        <p:spPr>
          <a:xfrm rot="16200000">
            <a:off x="-1051350" y="3854274"/>
            <a:ext cx="3739658" cy="1669909"/>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8 h 798091"/>
              <a:gd name="connsiteX1" fmla="*/ 1514046 w 1583473"/>
              <a:gd name="connsiteY1" fmla="*/ 19245 h 798091"/>
              <a:gd name="connsiteX2" fmla="*/ 1583473 w 1583473"/>
              <a:gd name="connsiteY2" fmla="*/ 123442 h 798091"/>
              <a:gd name="connsiteX3" fmla="*/ 1246149 w 1583473"/>
              <a:gd name="connsiteY3" fmla="*/ 798091 h 798091"/>
              <a:gd name="connsiteX4" fmla="*/ 337325 w 1583473"/>
              <a:gd name="connsiteY4" fmla="*/ 798091 h 798091"/>
              <a:gd name="connsiteX5" fmla="*/ 0 w 1583473"/>
              <a:gd name="connsiteY5" fmla="*/ 123442 h 798091"/>
              <a:gd name="connsiteX6" fmla="*/ 68425 w 1583473"/>
              <a:gd name="connsiteY6" fmla="*/ 8 h 798091"/>
              <a:gd name="connsiteX0" fmla="*/ 70887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70887 w 1583473"/>
              <a:gd name="connsiteY6" fmla="*/ 11 h 781426"/>
              <a:gd name="connsiteX0" fmla="*/ 56108 w 1583473"/>
              <a:gd name="connsiteY0" fmla="*/ 11 h 781426"/>
              <a:gd name="connsiteX1" fmla="*/ 1514046 w 1583473"/>
              <a:gd name="connsiteY1" fmla="*/ 2580 h 781426"/>
              <a:gd name="connsiteX2" fmla="*/ 1583473 w 1583473"/>
              <a:gd name="connsiteY2" fmla="*/ 106777 h 781426"/>
              <a:gd name="connsiteX3" fmla="*/ 1246149 w 1583473"/>
              <a:gd name="connsiteY3" fmla="*/ 781426 h 781426"/>
              <a:gd name="connsiteX4" fmla="*/ 337325 w 1583473"/>
              <a:gd name="connsiteY4" fmla="*/ 781426 h 781426"/>
              <a:gd name="connsiteX5" fmla="*/ 0 w 1583473"/>
              <a:gd name="connsiteY5" fmla="*/ 106777 h 781426"/>
              <a:gd name="connsiteX6" fmla="*/ 56108 w 1583473"/>
              <a:gd name="connsiteY6" fmla="*/ 11 h 7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781426">
                <a:moveTo>
                  <a:pt x="56108" y="11"/>
                </a:moveTo>
                <a:lnTo>
                  <a:pt x="1514046" y="2580"/>
                </a:lnTo>
                <a:cubicBezTo>
                  <a:pt x="1557920" y="63471"/>
                  <a:pt x="1538137" y="40783"/>
                  <a:pt x="1583473" y="106777"/>
                </a:cubicBezTo>
                <a:lnTo>
                  <a:pt x="1246149" y="781426"/>
                </a:lnTo>
                <a:lnTo>
                  <a:pt x="337325" y="781426"/>
                </a:lnTo>
                <a:lnTo>
                  <a:pt x="0" y="106777"/>
                </a:lnTo>
                <a:cubicBezTo>
                  <a:pt x="25734" y="62458"/>
                  <a:pt x="54185" y="-914"/>
                  <a:pt x="56108" y="11"/>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59851940-002A-4FB0-9012-469D4E7EFC76}" type="datetimeFigureOut">
              <a:rPr lang="en-US"/>
              <a:pPr>
                <a:defRPr/>
              </a:pPr>
              <a:t>10/13/2020</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smtClean="0"/>
            </a:lvl1pPr>
          </a:lstStyle>
          <a:p>
            <a:pPr>
              <a:defRPr/>
            </a:pPr>
            <a:fld id="{008DE131-BEBF-4896-975F-2A5EAC0F793A}" type="slidenum">
              <a:rPr lang="en-US" altLang="en-US"/>
              <a:pPr>
                <a:defRPr/>
              </a:pPr>
              <a:t>‹Nº›</a:t>
            </a:fld>
            <a:endParaRPr lang="en-US" altLang="en-US"/>
          </a:p>
        </p:txBody>
      </p:sp>
    </p:spTree>
    <p:extLst>
      <p:ext uri="{BB962C8B-B14F-4D97-AF65-F5344CB8AC3E}">
        <p14:creationId xmlns:p14="http://schemas.microsoft.com/office/powerpoint/2010/main" val="3170477916"/>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Rectangle 9"/>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6"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4 Marcador de fecha"/>
          <p:cNvSpPr>
            <a:spLocks noGrp="1"/>
          </p:cNvSpPr>
          <p:nvPr>
            <p:ph type="dt" sz="half" idx="10"/>
          </p:nvPr>
        </p:nvSpPr>
        <p:spPr/>
        <p:txBody>
          <a:bodyPr/>
          <a:lstStyle>
            <a:lvl1pPr>
              <a:defRPr/>
            </a:lvl1pPr>
          </a:lstStyle>
          <a:p>
            <a:pPr>
              <a:defRPr/>
            </a:pPr>
            <a:fld id="{BC715EE6-0B9D-42B1-92DD-B685280F9B59}" type="datetimeFigureOut">
              <a:rPr lang="en-US"/>
              <a:pPr>
                <a:defRPr/>
              </a:pPr>
              <a:t>10/13/2020</a:t>
            </a:fld>
            <a:endParaRPr lang="en-US"/>
          </a:p>
        </p:txBody>
      </p:sp>
      <p:sp>
        <p:nvSpPr>
          <p:cNvPr id="8" name="5 Marcador de pie de página"/>
          <p:cNvSpPr>
            <a:spLocks noGrp="1"/>
          </p:cNvSpPr>
          <p:nvPr>
            <p:ph type="ftr" sz="quarter" idx="11"/>
          </p:nvPr>
        </p:nvSpPr>
        <p:spPr/>
        <p:txBody>
          <a:bodyPr/>
          <a:lstStyle>
            <a:lvl1pPr>
              <a:defRPr/>
            </a:lvl1pPr>
          </a:lstStyle>
          <a:p>
            <a:pPr>
              <a:defRPr/>
            </a:pPr>
            <a:endParaRPr lang="en-US"/>
          </a:p>
        </p:txBody>
      </p:sp>
      <p:sp>
        <p:nvSpPr>
          <p:cNvPr id="9" name="6 Marcador de número de diapositiva"/>
          <p:cNvSpPr>
            <a:spLocks noGrp="1"/>
          </p:cNvSpPr>
          <p:nvPr>
            <p:ph type="sldNum" sz="quarter" idx="12"/>
          </p:nvPr>
        </p:nvSpPr>
        <p:spPr/>
        <p:txBody>
          <a:bodyPr/>
          <a:lstStyle>
            <a:lvl1pPr>
              <a:defRPr smtClean="0"/>
            </a:lvl1pPr>
          </a:lstStyle>
          <a:p>
            <a:pPr>
              <a:defRPr/>
            </a:pPr>
            <a:fld id="{A7B3C681-A08F-4BE7-B058-D8AD449AC9EC}" type="slidenum">
              <a:rPr lang="en-US" altLang="en-US"/>
              <a:pPr>
                <a:defRPr/>
              </a:pPr>
              <a:t>‹Nº›</a:t>
            </a:fld>
            <a:endParaRPr lang="en-US" altLang="en-US"/>
          </a:p>
        </p:txBody>
      </p:sp>
    </p:spTree>
    <p:extLst>
      <p:ext uri="{BB962C8B-B14F-4D97-AF65-F5344CB8AC3E}">
        <p14:creationId xmlns:p14="http://schemas.microsoft.com/office/powerpoint/2010/main" val="1090029205"/>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Rectangle 11"/>
          <p:cNvSpPr/>
          <p:nvPr userDrawn="1"/>
        </p:nvSpPr>
        <p:spPr>
          <a:xfrm>
            <a:off x="101600" y="0"/>
            <a:ext cx="9042400" cy="1349375"/>
          </a:xfrm>
          <a:prstGeom prst="rect">
            <a:avLst/>
          </a:prstGeom>
          <a:ln>
            <a:noFill/>
          </a:ln>
          <a:effectLst>
            <a:outerShdw blurRad="101600" dist="63500" dir="36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8" name="Hexagon 9"/>
          <p:cNvSpPr/>
          <p:nvPr userDrawn="1"/>
        </p:nvSpPr>
        <p:spPr>
          <a:xfrm rot="16200000">
            <a:off x="-344873" y="336611"/>
            <a:ext cx="1345725" cy="672494"/>
          </a:xfrm>
          <a:custGeom>
            <a:avLst/>
            <a:gdLst>
              <a:gd name="connsiteX0" fmla="*/ 0 w 1583473"/>
              <a:gd name="connsiteY0" fmla="*/ 674649 h 1349298"/>
              <a:gd name="connsiteX1" fmla="*/ 337325 w 1583473"/>
              <a:gd name="connsiteY1" fmla="*/ 0 h 1349298"/>
              <a:gd name="connsiteX2" fmla="*/ 1246149 w 1583473"/>
              <a:gd name="connsiteY2" fmla="*/ 0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246149 w 1583473"/>
              <a:gd name="connsiteY1" fmla="*/ 0 h 1349298"/>
              <a:gd name="connsiteX2" fmla="*/ 1467202 w 1583473"/>
              <a:gd name="connsiteY2" fmla="*/ 448091 h 1349298"/>
              <a:gd name="connsiteX3" fmla="*/ 1583473 w 1583473"/>
              <a:gd name="connsiteY3" fmla="*/ 674649 h 1349298"/>
              <a:gd name="connsiteX4" fmla="*/ 1246149 w 1583473"/>
              <a:gd name="connsiteY4" fmla="*/ 1349298 h 1349298"/>
              <a:gd name="connsiteX5" fmla="*/ 337325 w 1583473"/>
              <a:gd name="connsiteY5" fmla="*/ 1349298 h 1349298"/>
              <a:gd name="connsiteX6" fmla="*/ 0 w 1583473"/>
              <a:gd name="connsiteY6" fmla="*/ 674649 h 1349298"/>
              <a:gd name="connsiteX7" fmla="*/ 77202 w 1583473"/>
              <a:gd name="connsiteY7" fmla="*/ 541691 h 1349298"/>
              <a:gd name="connsiteX8" fmla="*/ 337325 w 1583473"/>
              <a:gd name="connsiteY8" fmla="*/ 0 h 1349298"/>
              <a:gd name="connsiteX0" fmla="*/ 337325 w 1583473"/>
              <a:gd name="connsiteY0" fmla="*/ 0 h 1349298"/>
              <a:gd name="connsiteX1" fmla="*/ 1467202 w 1583473"/>
              <a:gd name="connsiteY1" fmla="*/ 448091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80366 w 1583473"/>
              <a:gd name="connsiteY1" fmla="*/ 540960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337325 w 1583473"/>
              <a:gd name="connsiteY0" fmla="*/ 0 h 1349298"/>
              <a:gd name="connsiteX1" fmla="*/ 1495724 w 1583473"/>
              <a:gd name="connsiteY1" fmla="*/ 552866 h 1349298"/>
              <a:gd name="connsiteX2" fmla="*/ 1583473 w 1583473"/>
              <a:gd name="connsiteY2" fmla="*/ 674649 h 1349298"/>
              <a:gd name="connsiteX3" fmla="*/ 1246149 w 1583473"/>
              <a:gd name="connsiteY3" fmla="*/ 1349298 h 1349298"/>
              <a:gd name="connsiteX4" fmla="*/ 337325 w 1583473"/>
              <a:gd name="connsiteY4" fmla="*/ 1349298 h 1349298"/>
              <a:gd name="connsiteX5" fmla="*/ 0 w 1583473"/>
              <a:gd name="connsiteY5" fmla="*/ 674649 h 1349298"/>
              <a:gd name="connsiteX6" fmla="*/ 77202 w 1583473"/>
              <a:gd name="connsiteY6" fmla="*/ 541691 h 1349298"/>
              <a:gd name="connsiteX7" fmla="*/ 337325 w 1583473"/>
              <a:gd name="connsiteY7" fmla="*/ 0 h 1349298"/>
              <a:gd name="connsiteX0" fmla="*/ 77202 w 1583473"/>
              <a:gd name="connsiteY0" fmla="*/ 11234 h 818841"/>
              <a:gd name="connsiteX1" fmla="*/ 1495724 w 1583473"/>
              <a:gd name="connsiteY1" fmla="*/ 22409 h 818841"/>
              <a:gd name="connsiteX2" fmla="*/ 1583473 w 1583473"/>
              <a:gd name="connsiteY2" fmla="*/ 144192 h 818841"/>
              <a:gd name="connsiteX3" fmla="*/ 1246149 w 1583473"/>
              <a:gd name="connsiteY3" fmla="*/ 818841 h 818841"/>
              <a:gd name="connsiteX4" fmla="*/ 337325 w 1583473"/>
              <a:gd name="connsiteY4" fmla="*/ 818841 h 818841"/>
              <a:gd name="connsiteX5" fmla="*/ 0 w 1583473"/>
              <a:gd name="connsiteY5" fmla="*/ 144192 h 818841"/>
              <a:gd name="connsiteX6" fmla="*/ 77202 w 1583473"/>
              <a:gd name="connsiteY6" fmla="*/ 11234 h 818841"/>
              <a:gd name="connsiteX0" fmla="*/ 77202 w 1583473"/>
              <a:gd name="connsiteY0" fmla="*/ 13990 h 821597"/>
              <a:gd name="connsiteX1" fmla="*/ 1495724 w 1583473"/>
              <a:gd name="connsiteY1" fmla="*/ 18021 h 821597"/>
              <a:gd name="connsiteX2" fmla="*/ 1583473 w 1583473"/>
              <a:gd name="connsiteY2" fmla="*/ 146948 h 821597"/>
              <a:gd name="connsiteX3" fmla="*/ 1246149 w 1583473"/>
              <a:gd name="connsiteY3" fmla="*/ 821597 h 821597"/>
              <a:gd name="connsiteX4" fmla="*/ 337325 w 1583473"/>
              <a:gd name="connsiteY4" fmla="*/ 821597 h 821597"/>
              <a:gd name="connsiteX5" fmla="*/ 0 w 1583473"/>
              <a:gd name="connsiteY5" fmla="*/ 146948 h 821597"/>
              <a:gd name="connsiteX6" fmla="*/ 77202 w 1583473"/>
              <a:gd name="connsiteY6" fmla="*/ 13990 h 821597"/>
              <a:gd name="connsiteX0" fmla="*/ 77202 w 1583473"/>
              <a:gd name="connsiteY0" fmla="*/ 7184 h 814791"/>
              <a:gd name="connsiteX1" fmla="*/ 1495724 w 1583473"/>
              <a:gd name="connsiteY1" fmla="*/ 11215 h 814791"/>
              <a:gd name="connsiteX2" fmla="*/ 1583473 w 1583473"/>
              <a:gd name="connsiteY2" fmla="*/ 140142 h 814791"/>
              <a:gd name="connsiteX3" fmla="*/ 1246149 w 1583473"/>
              <a:gd name="connsiteY3" fmla="*/ 814791 h 814791"/>
              <a:gd name="connsiteX4" fmla="*/ 337325 w 1583473"/>
              <a:gd name="connsiteY4" fmla="*/ 814791 h 814791"/>
              <a:gd name="connsiteX5" fmla="*/ 0 w 1583473"/>
              <a:gd name="connsiteY5" fmla="*/ 140142 h 814791"/>
              <a:gd name="connsiteX6" fmla="*/ 77202 w 1583473"/>
              <a:gd name="connsiteY6" fmla="*/ 7184 h 814791"/>
              <a:gd name="connsiteX0" fmla="*/ 77202 w 1583473"/>
              <a:gd name="connsiteY0" fmla="*/ 9572 h 817179"/>
              <a:gd name="connsiteX1" fmla="*/ 1495724 w 1583473"/>
              <a:gd name="connsiteY1" fmla="*/ 13603 h 817179"/>
              <a:gd name="connsiteX2" fmla="*/ 1583473 w 1583473"/>
              <a:gd name="connsiteY2" fmla="*/ 142530 h 817179"/>
              <a:gd name="connsiteX3" fmla="*/ 1246149 w 1583473"/>
              <a:gd name="connsiteY3" fmla="*/ 817179 h 817179"/>
              <a:gd name="connsiteX4" fmla="*/ 337325 w 1583473"/>
              <a:gd name="connsiteY4" fmla="*/ 817179 h 817179"/>
              <a:gd name="connsiteX5" fmla="*/ 0 w 1583473"/>
              <a:gd name="connsiteY5" fmla="*/ 142530 h 817179"/>
              <a:gd name="connsiteX6" fmla="*/ 77202 w 1583473"/>
              <a:gd name="connsiteY6" fmla="*/ 9572 h 817179"/>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8920 h 816527"/>
              <a:gd name="connsiteX1" fmla="*/ 1495724 w 1583473"/>
              <a:gd name="connsiteY1" fmla="*/ 15456 h 816527"/>
              <a:gd name="connsiteX2" fmla="*/ 1583473 w 1583473"/>
              <a:gd name="connsiteY2" fmla="*/ 141878 h 816527"/>
              <a:gd name="connsiteX3" fmla="*/ 1246149 w 1583473"/>
              <a:gd name="connsiteY3" fmla="*/ 816527 h 816527"/>
              <a:gd name="connsiteX4" fmla="*/ 337325 w 1583473"/>
              <a:gd name="connsiteY4" fmla="*/ 816527 h 816527"/>
              <a:gd name="connsiteX5" fmla="*/ 0 w 1583473"/>
              <a:gd name="connsiteY5" fmla="*/ 141878 h 816527"/>
              <a:gd name="connsiteX6" fmla="*/ 77202 w 1583473"/>
              <a:gd name="connsiteY6" fmla="*/ 8920 h 816527"/>
              <a:gd name="connsiteX0" fmla="*/ 77202 w 1583473"/>
              <a:gd name="connsiteY0" fmla="*/ 11036 h 818643"/>
              <a:gd name="connsiteX1" fmla="*/ 1491337 w 1583473"/>
              <a:gd name="connsiteY1" fmla="*/ 10428 h 818643"/>
              <a:gd name="connsiteX2" fmla="*/ 1583473 w 1583473"/>
              <a:gd name="connsiteY2" fmla="*/ 143994 h 818643"/>
              <a:gd name="connsiteX3" fmla="*/ 1246149 w 1583473"/>
              <a:gd name="connsiteY3" fmla="*/ 818643 h 818643"/>
              <a:gd name="connsiteX4" fmla="*/ 337325 w 1583473"/>
              <a:gd name="connsiteY4" fmla="*/ 818643 h 818643"/>
              <a:gd name="connsiteX5" fmla="*/ 0 w 1583473"/>
              <a:gd name="connsiteY5" fmla="*/ 143994 h 818643"/>
              <a:gd name="connsiteX6" fmla="*/ 77202 w 1583473"/>
              <a:gd name="connsiteY6" fmla="*/ 11036 h 818643"/>
              <a:gd name="connsiteX0" fmla="*/ 77202 w 1583473"/>
              <a:gd name="connsiteY0" fmla="*/ 4519 h 812126"/>
              <a:gd name="connsiteX1" fmla="*/ 1491337 w 1583473"/>
              <a:gd name="connsiteY1" fmla="*/ 3911 h 812126"/>
              <a:gd name="connsiteX2" fmla="*/ 1583473 w 1583473"/>
              <a:gd name="connsiteY2" fmla="*/ 137477 h 812126"/>
              <a:gd name="connsiteX3" fmla="*/ 1246149 w 1583473"/>
              <a:gd name="connsiteY3" fmla="*/ 812126 h 812126"/>
              <a:gd name="connsiteX4" fmla="*/ 337325 w 1583473"/>
              <a:gd name="connsiteY4" fmla="*/ 812126 h 812126"/>
              <a:gd name="connsiteX5" fmla="*/ 0 w 1583473"/>
              <a:gd name="connsiteY5" fmla="*/ 137477 h 812126"/>
              <a:gd name="connsiteX6" fmla="*/ 77202 w 1583473"/>
              <a:gd name="connsiteY6" fmla="*/ 4519 h 812126"/>
              <a:gd name="connsiteX0" fmla="*/ 79394 w 1583473"/>
              <a:gd name="connsiteY0" fmla="*/ 7751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79394 w 1583473"/>
              <a:gd name="connsiteY6" fmla="*/ 7751 h 808215"/>
              <a:gd name="connsiteX0" fmla="*/ 68425 w 1583473"/>
              <a:gd name="connsiteY0" fmla="*/ 10132 h 808215"/>
              <a:gd name="connsiteX1" fmla="*/ 1491337 w 1583473"/>
              <a:gd name="connsiteY1" fmla="*/ 0 h 808215"/>
              <a:gd name="connsiteX2" fmla="*/ 1583473 w 1583473"/>
              <a:gd name="connsiteY2" fmla="*/ 133566 h 808215"/>
              <a:gd name="connsiteX3" fmla="*/ 1246149 w 1583473"/>
              <a:gd name="connsiteY3" fmla="*/ 808215 h 808215"/>
              <a:gd name="connsiteX4" fmla="*/ 337325 w 1583473"/>
              <a:gd name="connsiteY4" fmla="*/ 808215 h 808215"/>
              <a:gd name="connsiteX5" fmla="*/ 0 w 1583473"/>
              <a:gd name="connsiteY5" fmla="*/ 133566 h 808215"/>
              <a:gd name="connsiteX6" fmla="*/ 68425 w 1583473"/>
              <a:gd name="connsiteY6" fmla="*/ 10132 h 808215"/>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5 w 1583473"/>
              <a:gd name="connsiteY0" fmla="*/ 2988 h 801071"/>
              <a:gd name="connsiteX1" fmla="*/ 1486950 w 1583473"/>
              <a:gd name="connsiteY1" fmla="*/ 0 h 801071"/>
              <a:gd name="connsiteX2" fmla="*/ 1583473 w 1583473"/>
              <a:gd name="connsiteY2" fmla="*/ 126422 h 801071"/>
              <a:gd name="connsiteX3" fmla="*/ 1246149 w 1583473"/>
              <a:gd name="connsiteY3" fmla="*/ 801071 h 801071"/>
              <a:gd name="connsiteX4" fmla="*/ 337325 w 1583473"/>
              <a:gd name="connsiteY4" fmla="*/ 801071 h 801071"/>
              <a:gd name="connsiteX5" fmla="*/ 0 w 1583473"/>
              <a:gd name="connsiteY5" fmla="*/ 126422 h 801071"/>
              <a:gd name="connsiteX6" fmla="*/ 68425 w 1583473"/>
              <a:gd name="connsiteY6" fmla="*/ 2988 h 801071"/>
              <a:gd name="connsiteX0" fmla="*/ 68423 w 1583473"/>
              <a:gd name="connsiteY0" fmla="*/ 7 h 807485"/>
              <a:gd name="connsiteX1" fmla="*/ 1486950 w 1583473"/>
              <a:gd name="connsiteY1" fmla="*/ 6414 h 807485"/>
              <a:gd name="connsiteX2" fmla="*/ 1583473 w 1583473"/>
              <a:gd name="connsiteY2" fmla="*/ 132836 h 807485"/>
              <a:gd name="connsiteX3" fmla="*/ 1246149 w 1583473"/>
              <a:gd name="connsiteY3" fmla="*/ 807485 h 807485"/>
              <a:gd name="connsiteX4" fmla="*/ 337325 w 1583473"/>
              <a:gd name="connsiteY4" fmla="*/ 807485 h 807485"/>
              <a:gd name="connsiteX5" fmla="*/ 0 w 1583473"/>
              <a:gd name="connsiteY5" fmla="*/ 132836 h 807485"/>
              <a:gd name="connsiteX6" fmla="*/ 68423 w 1583473"/>
              <a:gd name="connsiteY6" fmla="*/ 7 h 80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3473" h="807485">
                <a:moveTo>
                  <a:pt x="68423" y="7"/>
                </a:moveTo>
                <a:lnTo>
                  <a:pt x="1486950" y="6414"/>
                </a:lnTo>
                <a:cubicBezTo>
                  <a:pt x="1530824" y="67305"/>
                  <a:pt x="1538137" y="66842"/>
                  <a:pt x="1583473" y="132836"/>
                </a:cubicBezTo>
                <a:lnTo>
                  <a:pt x="1246149" y="807485"/>
                </a:lnTo>
                <a:lnTo>
                  <a:pt x="337325" y="807485"/>
                </a:lnTo>
                <a:lnTo>
                  <a:pt x="0" y="132836"/>
                </a:lnTo>
                <a:cubicBezTo>
                  <a:pt x="25734" y="88517"/>
                  <a:pt x="66500" y="-918"/>
                  <a:pt x="68423" y="7"/>
                </a:cubicBezTo>
                <a:close/>
              </a:path>
            </a:pathLst>
          </a:custGeom>
          <a:gradFill>
            <a:gsLst>
              <a:gs pos="0">
                <a:schemeClr val="bg2">
                  <a:lumMod val="25000"/>
                </a:schemeClr>
              </a:gs>
              <a:gs pos="80000">
                <a:schemeClr val="accent3">
                  <a:shade val="93000"/>
                  <a:satMod val="130000"/>
                </a:schemeClr>
              </a:gs>
              <a:gs pos="100000">
                <a:schemeClr val="accent3">
                  <a:shade val="94000"/>
                  <a:satMod val="135000"/>
                </a:schemeClr>
              </a:gs>
            </a:gsLst>
            <a:lin ang="8400000" scaled="0"/>
          </a:gradFill>
          <a:ln/>
          <a:scene3d>
            <a:camera prst="orthographicFront"/>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9" name="6 Marcador de fecha"/>
          <p:cNvSpPr>
            <a:spLocks noGrp="1"/>
          </p:cNvSpPr>
          <p:nvPr>
            <p:ph type="dt" sz="half" idx="10"/>
          </p:nvPr>
        </p:nvSpPr>
        <p:spPr/>
        <p:txBody>
          <a:bodyPr/>
          <a:lstStyle>
            <a:lvl1pPr>
              <a:defRPr/>
            </a:lvl1pPr>
          </a:lstStyle>
          <a:p>
            <a:pPr>
              <a:defRPr/>
            </a:pPr>
            <a:fld id="{5C2C83CF-E013-4A38-A15A-0C6D94904D63}" type="datetimeFigureOut">
              <a:rPr lang="en-US"/>
              <a:pPr>
                <a:defRPr/>
              </a:pPr>
              <a:t>10/13/2020</a:t>
            </a:fld>
            <a:endParaRPr lang="en-US"/>
          </a:p>
        </p:txBody>
      </p:sp>
      <p:sp>
        <p:nvSpPr>
          <p:cNvPr id="10" name="7 Marcador de pie de página"/>
          <p:cNvSpPr>
            <a:spLocks noGrp="1"/>
          </p:cNvSpPr>
          <p:nvPr>
            <p:ph type="ftr" sz="quarter" idx="11"/>
          </p:nvPr>
        </p:nvSpPr>
        <p:spPr/>
        <p:txBody>
          <a:bodyPr/>
          <a:lstStyle>
            <a:lvl1pPr>
              <a:defRPr/>
            </a:lvl1pPr>
          </a:lstStyle>
          <a:p>
            <a:pPr>
              <a:defRPr/>
            </a:pPr>
            <a:endParaRPr lang="en-US"/>
          </a:p>
        </p:txBody>
      </p:sp>
      <p:sp>
        <p:nvSpPr>
          <p:cNvPr id="11" name="8 Marcador de número de diapositiva"/>
          <p:cNvSpPr>
            <a:spLocks noGrp="1"/>
          </p:cNvSpPr>
          <p:nvPr>
            <p:ph type="sldNum" sz="quarter" idx="12"/>
          </p:nvPr>
        </p:nvSpPr>
        <p:spPr/>
        <p:txBody>
          <a:bodyPr/>
          <a:lstStyle>
            <a:lvl1pPr>
              <a:defRPr smtClean="0"/>
            </a:lvl1pPr>
          </a:lstStyle>
          <a:p>
            <a:pPr>
              <a:defRPr/>
            </a:pPr>
            <a:fld id="{60089203-90F9-4F04-8A1A-BDAB101A5E45}" type="slidenum">
              <a:rPr lang="en-US" altLang="en-US"/>
              <a:pPr>
                <a:defRPr/>
              </a:pPr>
              <a:t>‹Nº›</a:t>
            </a:fld>
            <a:endParaRPr lang="en-US" altLang="en-US"/>
          </a:p>
        </p:txBody>
      </p:sp>
    </p:spTree>
    <p:extLst>
      <p:ext uri="{BB962C8B-B14F-4D97-AF65-F5344CB8AC3E}">
        <p14:creationId xmlns:p14="http://schemas.microsoft.com/office/powerpoint/2010/main" val="3515265235"/>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5776C1DD-AC58-4E83-9336-E7AE147F05CA}" type="datetimeFigureOut">
              <a:rPr lang="en-US"/>
              <a:pPr>
                <a:defRPr/>
              </a:pPr>
              <a:t>10/13/2020</a:t>
            </a:fld>
            <a:endParaRPr lang="en-U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FB7E7AFE-F02D-4DE6-8DB9-DEB4AF7262BF}" type="slidenum">
              <a:rPr lang="en-US" altLang="en-US"/>
              <a:pPr>
                <a:defRPr/>
              </a:pPr>
              <a:t>‹Nº›</a:t>
            </a:fld>
            <a:endParaRPr lang="en-US" altLang="en-US"/>
          </a:p>
        </p:txBody>
      </p:sp>
    </p:spTree>
    <p:extLst>
      <p:ext uri="{BB962C8B-B14F-4D97-AF65-F5344CB8AC3E}">
        <p14:creationId xmlns:p14="http://schemas.microsoft.com/office/powerpoint/2010/main" val="325344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135EF3E-C66A-4D3D-866E-DA0A6B3C2F93}" type="datetimeFigureOut">
              <a:rPr lang="en-US"/>
              <a:pPr>
                <a:defRPr/>
              </a:pPr>
              <a:t>10/13/2020</a:t>
            </a:fld>
            <a:endParaRPr lang="en-U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EF5BD833-C5A0-4877-BCD7-9406D3DF9C16}" type="slidenum">
              <a:rPr lang="en-US" altLang="en-US"/>
              <a:pPr>
                <a:defRPr/>
              </a:pPr>
              <a:t>‹Nº›</a:t>
            </a:fld>
            <a:endParaRPr lang="en-US" altLang="en-US"/>
          </a:p>
        </p:txBody>
      </p:sp>
    </p:spTree>
    <p:extLst>
      <p:ext uri="{BB962C8B-B14F-4D97-AF65-F5344CB8AC3E}">
        <p14:creationId xmlns:p14="http://schemas.microsoft.com/office/powerpoint/2010/main" val="128649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Rectangle 7"/>
          <p:cNvSpPr/>
          <p:nvPr userDrawn="1"/>
        </p:nvSpPr>
        <p:spPr>
          <a:xfrm>
            <a:off x="0" y="0"/>
            <a:ext cx="9144000" cy="234950"/>
          </a:xfrm>
          <a:prstGeom prst="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8D759DDF-B4E7-4DFC-A095-79EA7C84755C}" type="datetimeFigureOut">
              <a:rPr lang="en-US"/>
              <a:pPr>
                <a:defRPr/>
              </a:pPr>
              <a:t>10/13/2020</a:t>
            </a:fld>
            <a:endParaRPr lang="en-US"/>
          </a:p>
        </p:txBody>
      </p:sp>
      <p:sp>
        <p:nvSpPr>
          <p:cNvPr id="7" name="5 Marcador de pie de página"/>
          <p:cNvSpPr>
            <a:spLocks noGrp="1"/>
          </p:cNvSpPr>
          <p:nvPr>
            <p:ph type="ftr" sz="quarter" idx="11"/>
          </p:nvPr>
        </p:nvSpPr>
        <p:spPr/>
        <p:txBody>
          <a:bodyPr/>
          <a:lstStyle>
            <a:lvl1pPr>
              <a:defRPr/>
            </a:lvl1pPr>
          </a:lstStyle>
          <a:p>
            <a:pPr>
              <a:defRPr/>
            </a:pPr>
            <a:endParaRPr lang="en-US"/>
          </a:p>
        </p:txBody>
      </p:sp>
      <p:sp>
        <p:nvSpPr>
          <p:cNvPr id="8" name="6 Marcador de número de diapositiva"/>
          <p:cNvSpPr>
            <a:spLocks noGrp="1"/>
          </p:cNvSpPr>
          <p:nvPr>
            <p:ph type="sldNum" sz="quarter" idx="12"/>
          </p:nvPr>
        </p:nvSpPr>
        <p:spPr/>
        <p:txBody>
          <a:bodyPr/>
          <a:lstStyle>
            <a:lvl1pPr>
              <a:defRPr smtClean="0"/>
            </a:lvl1pPr>
          </a:lstStyle>
          <a:p>
            <a:pPr>
              <a:defRPr/>
            </a:pPr>
            <a:fld id="{C86F5CCA-E5D0-4EC5-90BE-305D4C3CE7D4}" type="slidenum">
              <a:rPr lang="en-US" altLang="en-US"/>
              <a:pPr>
                <a:defRPr/>
              </a:pPr>
              <a:t>‹Nº›</a:t>
            </a:fld>
            <a:endParaRPr lang="en-US" altLang="en-US"/>
          </a:p>
        </p:txBody>
      </p:sp>
    </p:spTree>
    <p:extLst>
      <p:ext uri="{BB962C8B-B14F-4D97-AF65-F5344CB8AC3E}">
        <p14:creationId xmlns:p14="http://schemas.microsoft.com/office/powerpoint/2010/main" val="125292197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Rectangle 8"/>
          <p:cNvSpPr/>
          <p:nvPr userDrawn="1"/>
        </p:nvSpPr>
        <p:spPr>
          <a:xfrm>
            <a:off x="0" y="0"/>
            <a:ext cx="9144000" cy="234950"/>
          </a:xfrm>
          <a:prstGeom prst="rect">
            <a:avLst/>
          </a:prstGeom>
          <a:ln>
            <a:noFill/>
          </a:ln>
        </p:spPr>
        <p:style>
          <a:lnRef idx="1">
            <a:schemeClr val="accent3"/>
          </a:lnRef>
          <a:fillRef idx="3">
            <a:schemeClr val="accent3"/>
          </a:fillRef>
          <a:effectRef idx="2">
            <a:schemeClr val="accent3"/>
          </a:effectRef>
          <a:fontRef idx="minor">
            <a:schemeClr val="lt1"/>
          </a:fontRef>
        </p:style>
        <p:txBody>
          <a:bodyPr anchor="ctr"/>
          <a:lstStyle/>
          <a:p>
            <a:pPr algn="ctr" eaLnBrk="1" fontAlgn="auto" hangingPunct="1">
              <a:spcBef>
                <a:spcPts val="0"/>
              </a:spcBef>
              <a:spcAft>
                <a:spcPts val="0"/>
              </a:spcAft>
              <a:defRPr/>
            </a:pPr>
            <a:endParaRPr lang="en-US" dirty="0" err="1">
              <a:solidFill>
                <a:schemeClr val="tx1"/>
              </a:solidFill>
            </a:endParaRPr>
          </a:p>
        </p:txBody>
      </p:sp>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4 Marcador de fecha"/>
          <p:cNvSpPr>
            <a:spLocks noGrp="1"/>
          </p:cNvSpPr>
          <p:nvPr>
            <p:ph type="dt" sz="half" idx="10"/>
          </p:nvPr>
        </p:nvSpPr>
        <p:spPr/>
        <p:txBody>
          <a:bodyPr/>
          <a:lstStyle>
            <a:lvl1pPr>
              <a:defRPr/>
            </a:lvl1pPr>
          </a:lstStyle>
          <a:p>
            <a:pPr>
              <a:defRPr/>
            </a:pPr>
            <a:fld id="{234C888B-623C-48F7-8CC1-D6807D28325A}" type="datetimeFigureOut">
              <a:rPr lang="en-US"/>
              <a:pPr>
                <a:defRPr/>
              </a:pPr>
              <a:t>10/13/2020</a:t>
            </a:fld>
            <a:endParaRPr lang="en-US"/>
          </a:p>
        </p:txBody>
      </p:sp>
      <p:sp>
        <p:nvSpPr>
          <p:cNvPr id="7" name="5 Marcador de pie de página"/>
          <p:cNvSpPr>
            <a:spLocks noGrp="1"/>
          </p:cNvSpPr>
          <p:nvPr>
            <p:ph type="ftr" sz="quarter" idx="11"/>
          </p:nvPr>
        </p:nvSpPr>
        <p:spPr/>
        <p:txBody>
          <a:bodyPr/>
          <a:lstStyle>
            <a:lvl1pPr>
              <a:defRPr/>
            </a:lvl1pPr>
          </a:lstStyle>
          <a:p>
            <a:pPr>
              <a:defRPr/>
            </a:pPr>
            <a:endParaRPr lang="en-US"/>
          </a:p>
        </p:txBody>
      </p:sp>
      <p:sp>
        <p:nvSpPr>
          <p:cNvPr id="8" name="6 Marcador de número de diapositiva"/>
          <p:cNvSpPr>
            <a:spLocks noGrp="1"/>
          </p:cNvSpPr>
          <p:nvPr>
            <p:ph type="sldNum" sz="quarter" idx="12"/>
          </p:nvPr>
        </p:nvSpPr>
        <p:spPr/>
        <p:txBody>
          <a:bodyPr/>
          <a:lstStyle>
            <a:lvl1pPr>
              <a:defRPr smtClean="0"/>
            </a:lvl1pPr>
          </a:lstStyle>
          <a:p>
            <a:pPr>
              <a:defRPr/>
            </a:pPr>
            <a:fld id="{136261A6-E096-405B-9216-686184C2966C}" type="slidenum">
              <a:rPr lang="en-US" altLang="en-US"/>
              <a:pPr>
                <a:defRPr/>
              </a:pPr>
              <a:t>‹Nº›</a:t>
            </a:fld>
            <a:endParaRPr lang="en-US" altLang="en-US"/>
          </a:p>
        </p:txBody>
      </p:sp>
    </p:spTree>
    <p:extLst>
      <p:ext uri="{BB962C8B-B14F-4D97-AF65-F5344CB8AC3E}">
        <p14:creationId xmlns:p14="http://schemas.microsoft.com/office/powerpoint/2010/main" val="3588653753"/>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modificar el estilo de título del patrón</a:t>
            </a:r>
            <a:endParaRPr lang="es-CL" alt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s-CL" alt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fld id="{9DE859CD-A85A-4896-B710-FCCBE4C56073}" type="datetimeFigureOut">
              <a:rPr lang="en-US"/>
              <a:pPr>
                <a:defRPr/>
              </a:pPr>
              <a:t>10/13/2020</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F1A034EF-543F-4022-A45D-9706C7576732}" type="slidenum">
              <a:rPr lang="en-US" altLang="en-US"/>
              <a:pPr>
                <a:defRPr/>
              </a:pPr>
              <a:t>‹Nº›</a:t>
            </a:fld>
            <a:endParaRPr lang="en-US" alt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197" r:id="rId6"/>
    <p:sldLayoutId id="2147484198" r:id="rId7"/>
    <p:sldLayoutId id="2147484206" r:id="rId8"/>
    <p:sldLayoutId id="2147484207" r:id="rId9"/>
    <p:sldLayoutId id="2147484199" r:id="rId10"/>
    <p:sldLayoutId id="2147484200" r:id="rId11"/>
    <p:sldLayoutId id="2147484208" r:id="rId12"/>
  </p:sldLayoutIdLst>
  <p:transition spd="slow">
    <p:wipe dir="r"/>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930275" y="419100"/>
            <a:ext cx="7848600" cy="3711575"/>
          </a:xfrm>
        </p:spPr>
        <p:txBody>
          <a:bodyPr/>
          <a:lstStyle/>
          <a:p>
            <a:pPr eaLnBrk="1" hangingPunct="1"/>
            <a:r>
              <a:rPr lang="es-ES" altLang="en-US" sz="8800" noProof="1" smtClean="0"/>
              <a:t>Propiedades Coligativas 2</a:t>
            </a:r>
          </a:p>
        </p:txBody>
      </p:sp>
      <p:sp>
        <p:nvSpPr>
          <p:cNvPr id="3" name="Subtitle 2"/>
          <p:cNvSpPr>
            <a:spLocks noGrp="1"/>
          </p:cNvSpPr>
          <p:nvPr>
            <p:ph type="subTitle" idx="1"/>
          </p:nvPr>
        </p:nvSpPr>
        <p:spPr>
          <a:xfrm>
            <a:off x="495300" y="4229100"/>
            <a:ext cx="8648700" cy="2228850"/>
          </a:xfrm>
        </p:spPr>
        <p:txBody>
          <a:bodyPr rtlCol="0">
            <a:noAutofit/>
          </a:bodyPr>
          <a:lstStyle/>
          <a:p>
            <a:pPr eaLnBrk="1" fontAlgn="auto" hangingPunct="1">
              <a:spcAft>
                <a:spcPts val="0"/>
              </a:spcAft>
              <a:defRPr/>
            </a:pPr>
            <a:r>
              <a:rPr lang="es-ES_tradnl" sz="4000" noProof="1" smtClean="0"/>
              <a:t>2do Medio</a:t>
            </a:r>
          </a:p>
          <a:p>
            <a:pPr eaLnBrk="1" fontAlgn="auto" hangingPunct="1">
              <a:spcAft>
                <a:spcPts val="0"/>
              </a:spcAft>
              <a:defRPr/>
            </a:pPr>
            <a:r>
              <a:rPr lang="es-ES_tradnl" sz="4000" noProof="1" smtClean="0"/>
              <a:t>Profesora: Paula Céspedes D.</a:t>
            </a:r>
          </a:p>
          <a:p>
            <a:pPr eaLnBrk="1" fontAlgn="auto" hangingPunct="1">
              <a:spcAft>
                <a:spcPts val="0"/>
              </a:spcAft>
              <a:defRPr/>
            </a:pPr>
            <a:endParaRPr lang="es-ES_tradnl" sz="4000" noProof="1"/>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endParaRPr lang="es-CL" altLang="en-US" smtClean="0"/>
          </a:p>
        </p:txBody>
      </p:sp>
      <p:sp>
        <p:nvSpPr>
          <p:cNvPr id="22531" name="2 Marcador de contenido"/>
          <p:cNvSpPr>
            <a:spLocks noGrp="1"/>
          </p:cNvSpPr>
          <p:nvPr>
            <p:ph idx="1"/>
          </p:nvPr>
        </p:nvSpPr>
        <p:spPr>
          <a:xfrm>
            <a:off x="457200" y="1600200"/>
            <a:ext cx="8229600" cy="5257800"/>
          </a:xfrm>
        </p:spPr>
        <p:txBody>
          <a:bodyPr/>
          <a:lstStyle/>
          <a:p>
            <a:r>
              <a:rPr lang="es-CL" altLang="en-US" sz="2800" smtClean="0"/>
              <a:t>La diferencia que existe entre el punto de congelación de la solución respecto a la del solvente puro se expresa como:</a:t>
            </a:r>
          </a:p>
          <a:p>
            <a:r>
              <a:rPr lang="es-CL" altLang="en-US" sz="2800" smtClean="0"/>
              <a:t>              ΔTc = T°c – Tc</a:t>
            </a:r>
          </a:p>
          <a:p>
            <a:r>
              <a:rPr lang="es-CL" altLang="en-US" sz="2800" smtClean="0"/>
              <a:t>ΔTc: variación de la temperatura o descenso del pto de congelación de la solución.</a:t>
            </a:r>
          </a:p>
          <a:p>
            <a:r>
              <a:rPr lang="es-CL" altLang="en-US" sz="2800" smtClean="0"/>
              <a:t>Tc: temperatura o pto de congelación de la sln.</a:t>
            </a:r>
          </a:p>
          <a:p>
            <a:r>
              <a:rPr lang="es-CL" altLang="en-US" sz="2800" smtClean="0"/>
              <a:t>T°c: temperatura o pto de congelación de la diferencia que existe entre el punto de congelación de la solución respecto a la del solvente puro.</a:t>
            </a:r>
          </a:p>
          <a:p>
            <a:endParaRPr lang="es-CL" altLang="en-US" smtClean="0"/>
          </a:p>
          <a:p>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endParaRPr lang="es-CL" altLang="en-US" smtClean="0"/>
          </a:p>
        </p:txBody>
      </p:sp>
      <p:pic>
        <p:nvPicPr>
          <p:cNvPr id="2355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52450" y="1638300"/>
            <a:ext cx="8020050" cy="4686300"/>
          </a:xfrm>
          <a:noFill/>
        </p:spPr>
      </p:pic>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CL" altLang="en-US" smtClean="0"/>
              <a:t>EJEMPLO</a:t>
            </a:r>
          </a:p>
        </p:txBody>
      </p:sp>
      <p:sp>
        <p:nvSpPr>
          <p:cNvPr id="24579" name="2 Marcador de contenido"/>
          <p:cNvSpPr>
            <a:spLocks noGrp="1"/>
          </p:cNvSpPr>
          <p:nvPr>
            <p:ph idx="1"/>
          </p:nvPr>
        </p:nvSpPr>
        <p:spPr/>
        <p:txBody>
          <a:bodyPr/>
          <a:lstStyle/>
          <a:p>
            <a:r>
              <a:rPr lang="es-CL" altLang="en-US" sz="2800" i="1" smtClean="0"/>
              <a:t>Determine la variación en el punto de congelación de una solución que se preparó disolviendo 28 gramos de cloruro de sodio en 450 gramos de agua. </a:t>
            </a:r>
            <a:endParaRPr lang="es-CL" altLang="en-US" sz="2800" smtClean="0"/>
          </a:p>
          <a:p>
            <a:r>
              <a:rPr lang="es-CL" altLang="en-US" sz="2800" b="1" i="1" smtClean="0"/>
              <a:t>Datos:</a:t>
            </a:r>
            <a:endParaRPr lang="es-CL" altLang="en-US" sz="2800" smtClean="0"/>
          </a:p>
          <a:p>
            <a:r>
              <a:rPr lang="es-CL" altLang="en-US" sz="2800" smtClean="0"/>
              <a:t>ΔTc=?</a:t>
            </a:r>
          </a:p>
          <a:p>
            <a:r>
              <a:rPr lang="es-CL" altLang="en-US" sz="2800" smtClean="0"/>
              <a:t>gramos de soluto= 28 g</a:t>
            </a:r>
          </a:p>
          <a:p>
            <a:r>
              <a:rPr lang="es-CL" altLang="en-US" sz="2800" smtClean="0"/>
              <a:t>gramos de solvente= 450 gramos = 0,45kg</a:t>
            </a:r>
          </a:p>
          <a:p>
            <a:r>
              <a:rPr lang="es-CL" altLang="en-US" sz="2800" smtClean="0"/>
              <a:t>Kc= -1,86 °C.Kg/mol</a:t>
            </a:r>
          </a:p>
          <a:p>
            <a:r>
              <a:rPr lang="es-CL" altLang="en-US" sz="2800" smtClean="0"/>
              <a:t>Masa molecular (NaCl) = 58,4 g/mol</a:t>
            </a:r>
          </a:p>
          <a:p>
            <a:r>
              <a:rPr lang="es-CL" altLang="en-US" sz="2800" smtClean="0"/>
              <a:t> </a:t>
            </a:r>
          </a:p>
          <a:p>
            <a:endParaRPr lang="es-CL" altLang="en-US" sz="2800" smtClean="0"/>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endParaRPr lang="es-CL" altLang="en-US" smtClean="0"/>
          </a:p>
        </p:txBody>
      </p:sp>
      <p:sp>
        <p:nvSpPr>
          <p:cNvPr id="25603" name="2 Marcador de contenido"/>
          <p:cNvSpPr>
            <a:spLocks noGrp="1"/>
          </p:cNvSpPr>
          <p:nvPr>
            <p:ph idx="1"/>
          </p:nvPr>
        </p:nvSpPr>
        <p:spPr/>
        <p:txBody>
          <a:bodyPr/>
          <a:lstStyle/>
          <a:p>
            <a:r>
              <a:rPr lang="es-CL" altLang="en-US" sz="2800" i="1" smtClean="0"/>
              <a:t>Partimos de la siguiente fórmula para calcular ΔTc:</a:t>
            </a:r>
            <a:endParaRPr lang="es-CL" altLang="en-US" sz="2800" smtClean="0"/>
          </a:p>
          <a:p>
            <a:r>
              <a:rPr lang="es-CL" altLang="en-US" sz="2800" b="1" smtClean="0"/>
              <a:t>ΔTc = Kc ∙ m</a:t>
            </a:r>
            <a:endParaRPr lang="es-CL" altLang="en-US" sz="2800" smtClean="0"/>
          </a:p>
          <a:p>
            <a:r>
              <a:rPr lang="es-CL" altLang="en-US" sz="2800" i="1" smtClean="0"/>
              <a:t>Pero primero, debemos hallar la molalidad:</a:t>
            </a:r>
          </a:p>
          <a:p>
            <a:pPr>
              <a:buFont typeface="Arial" panose="020B0604020202020204" pitchFamily="34" charset="0"/>
              <a:buNone/>
            </a:pPr>
            <a:endParaRPr lang="es-CL" altLang="en-US" sz="2800" i="1" smtClean="0"/>
          </a:p>
          <a:p>
            <a:pPr>
              <a:buFont typeface="Arial" panose="020B0604020202020204" pitchFamily="34" charset="0"/>
              <a:buNone/>
            </a:pPr>
            <a:endParaRPr lang="es-CL" altLang="en-US" sz="2800" i="1" smtClean="0"/>
          </a:p>
          <a:p>
            <a:pPr>
              <a:buFont typeface="Arial" panose="020B0604020202020204" pitchFamily="34" charset="0"/>
              <a:buNone/>
            </a:pPr>
            <a:endParaRPr lang="es-CL" altLang="en-US" sz="2800" smtClean="0"/>
          </a:p>
          <a:p>
            <a:pPr>
              <a:buFont typeface="Arial" panose="020B0604020202020204" pitchFamily="34" charset="0"/>
              <a:buNone/>
            </a:pPr>
            <a:endParaRPr lang="es-CL" altLang="en-US" sz="2800" smtClean="0"/>
          </a:p>
          <a:p>
            <a:pPr>
              <a:buFont typeface="Arial" panose="020B0604020202020204" pitchFamily="34" charset="0"/>
              <a:buNone/>
            </a:pPr>
            <a:endParaRPr lang="es-CL" altLang="en-US" sz="2800" smtClean="0"/>
          </a:p>
          <a:p>
            <a:r>
              <a:rPr lang="es-CL" altLang="en-US" sz="2800" b="1" smtClean="0"/>
              <a:t>m= 1,065 mol/Kg</a:t>
            </a:r>
            <a:endParaRPr lang="es-CL" altLang="en-US" sz="2800" smtClean="0"/>
          </a:p>
          <a:p>
            <a:endParaRPr lang="es-CL" altLang="en-US" sz="2800" smtClean="0"/>
          </a:p>
          <a:p>
            <a:endParaRPr lang="es-CL" altLang="en-US" sz="2800" smtClean="0"/>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3214688"/>
            <a:ext cx="3157538"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6888" y="4124325"/>
            <a:ext cx="2311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endParaRPr lang="es-CL" altLang="en-US" smtClean="0"/>
          </a:p>
        </p:txBody>
      </p:sp>
      <p:sp>
        <p:nvSpPr>
          <p:cNvPr id="26627" name="2 Marcador de contenido"/>
          <p:cNvSpPr>
            <a:spLocks noGrp="1"/>
          </p:cNvSpPr>
          <p:nvPr>
            <p:ph idx="1"/>
          </p:nvPr>
        </p:nvSpPr>
        <p:spPr/>
        <p:txBody>
          <a:bodyPr/>
          <a:lstStyle/>
          <a:p>
            <a:r>
              <a:rPr lang="es-CL" altLang="en-US" smtClean="0"/>
              <a:t>Ahora bien, ya podemos hallar la variación de la temperatura de congelación:</a:t>
            </a:r>
          </a:p>
          <a:p>
            <a:r>
              <a:rPr lang="es-CL" altLang="en-US" b="1" smtClean="0"/>
              <a:t>ΔTc = Kc ∙ m</a:t>
            </a:r>
            <a:endParaRPr lang="es-CL" altLang="en-US" smtClean="0"/>
          </a:p>
          <a:p>
            <a:r>
              <a:rPr lang="es-CL" altLang="en-US" b="1" smtClean="0"/>
              <a:t>ΔTc = </a:t>
            </a:r>
            <a:r>
              <a:rPr lang="es-CL" altLang="en-US" smtClean="0"/>
              <a:t>-1,86 °C∙Kg/mol x 1,065 mol/kg</a:t>
            </a:r>
          </a:p>
          <a:p>
            <a:r>
              <a:rPr lang="es-CL" altLang="en-US" b="1" i="1" smtClean="0"/>
              <a:t>ΔTc = -1,98 °C</a:t>
            </a:r>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p:txBody>
          <a:bodyPr/>
          <a:lstStyle/>
          <a:p>
            <a:r>
              <a:rPr lang="es-CL" altLang="en-US" smtClean="0"/>
              <a:t>EJERCICIO</a:t>
            </a:r>
          </a:p>
        </p:txBody>
      </p:sp>
      <p:sp>
        <p:nvSpPr>
          <p:cNvPr id="27651" name="2 Marcador de contenido"/>
          <p:cNvSpPr>
            <a:spLocks noGrp="1"/>
          </p:cNvSpPr>
          <p:nvPr>
            <p:ph idx="1"/>
          </p:nvPr>
        </p:nvSpPr>
        <p:spPr>
          <a:xfrm>
            <a:off x="457200" y="1600200"/>
            <a:ext cx="8229600" cy="4957763"/>
          </a:xfrm>
        </p:spPr>
        <p:txBody>
          <a:bodyPr/>
          <a:lstStyle/>
          <a:p>
            <a:r>
              <a:rPr lang="es-CL" altLang="en-US" smtClean="0"/>
              <a:t>¿Cuál será el punto de congelación de una solución que contiene 17,25 g de ácido cítrico (C</a:t>
            </a:r>
            <a:r>
              <a:rPr lang="es-CL" altLang="en-US" baseline="-25000" smtClean="0"/>
              <a:t>6</a:t>
            </a:r>
            <a:r>
              <a:rPr lang="es-CL" altLang="en-US" smtClean="0"/>
              <a:t>H</a:t>
            </a:r>
            <a:r>
              <a:rPr lang="es-CL" altLang="en-US" baseline="-25000" smtClean="0"/>
              <a:t>8</a:t>
            </a:r>
            <a:r>
              <a:rPr lang="es-CL" altLang="en-US" smtClean="0"/>
              <a:t>O</a:t>
            </a:r>
            <a:r>
              <a:rPr lang="es-CL" altLang="en-US" baseline="-25000" smtClean="0"/>
              <a:t>7</a:t>
            </a:r>
            <a:r>
              <a:rPr lang="es-CL" altLang="en-US" smtClean="0"/>
              <a:t>) disueltos en 250 g de agua. (Agua: temperatura de congelación 0 °C y constante crioscópica 1,86 °C/molal ) </a:t>
            </a:r>
          </a:p>
          <a:p>
            <a:r>
              <a:rPr lang="es-CL" altLang="en-US" smtClean="0"/>
              <a:t>(Respuesta = -0,668 °C)</a:t>
            </a:r>
          </a:p>
          <a:p>
            <a:r>
              <a:rPr lang="es-CL" altLang="en-US" smtClean="0"/>
              <a:t>ΔTc: ¿?</a:t>
            </a:r>
          </a:p>
          <a:p>
            <a:r>
              <a:rPr lang="es-CL" altLang="en-US" smtClean="0"/>
              <a:t>Masa soluto: 17,25 gr          Tc agua: 0◦C</a:t>
            </a:r>
          </a:p>
          <a:p>
            <a:r>
              <a:rPr lang="es-CL" altLang="en-US" smtClean="0"/>
              <a:t>Masa solvente: 250 gr         Kc: 1,86 ◦C/molal</a:t>
            </a:r>
          </a:p>
          <a:p>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eaLnBrk="1" hangingPunct="1"/>
            <a:r>
              <a:rPr lang="es-CL" altLang="en-US" smtClean="0"/>
              <a:t>OBJETIVO</a:t>
            </a:r>
          </a:p>
        </p:txBody>
      </p:sp>
      <p:sp>
        <p:nvSpPr>
          <p:cNvPr id="14339" name="2 Marcador de contenido"/>
          <p:cNvSpPr>
            <a:spLocks noGrp="1"/>
          </p:cNvSpPr>
          <p:nvPr>
            <p:ph idx="1"/>
          </p:nvPr>
        </p:nvSpPr>
        <p:spPr/>
        <p:txBody>
          <a:bodyPr/>
          <a:lstStyle/>
          <a:p>
            <a:pPr eaLnBrk="1" hangingPunct="1"/>
            <a:r>
              <a:rPr lang="es-CL" altLang="en-US" smtClean="0"/>
              <a:t>Conocer las propiedades coligativas como descenso del punto de congelación.</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0"/>
            <a:ext cx="8229600" cy="1417638"/>
          </a:xfrm>
        </p:spPr>
        <p:txBody>
          <a:bodyPr/>
          <a:lstStyle/>
          <a:p>
            <a:r>
              <a:rPr lang="es-CL" altLang="en-US" smtClean="0"/>
              <a:t>DESCENSO DEL PUNTO DE CONGELACIÓN</a:t>
            </a:r>
          </a:p>
        </p:txBody>
      </p:sp>
      <p:sp>
        <p:nvSpPr>
          <p:cNvPr id="15363" name="2 Marcador de contenido"/>
          <p:cNvSpPr>
            <a:spLocks noGrp="1"/>
          </p:cNvSpPr>
          <p:nvPr>
            <p:ph idx="1"/>
          </p:nvPr>
        </p:nvSpPr>
        <p:spPr/>
        <p:txBody>
          <a:bodyPr/>
          <a:lstStyle/>
          <a:p>
            <a:r>
              <a:rPr lang="es-CL" altLang="en-US" smtClean="0"/>
              <a:t>El punto de congelación de una solución es la temperatura a la cual se comienzan a formar los primeros cristales de solvente puro en equilibrio con la solución.</a:t>
            </a:r>
          </a:p>
          <a:p>
            <a:endParaRPr lang="es-CL" altLang="en-US" smtClean="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endParaRPr lang="es-CL" altLang="en-US" smtClean="0"/>
          </a:p>
        </p:txBody>
      </p:sp>
      <p:sp>
        <p:nvSpPr>
          <p:cNvPr id="16387" name="2 Marcador de contenido"/>
          <p:cNvSpPr>
            <a:spLocks noGrp="1"/>
          </p:cNvSpPr>
          <p:nvPr>
            <p:ph idx="1"/>
          </p:nvPr>
        </p:nvSpPr>
        <p:spPr>
          <a:xfrm>
            <a:off x="457200" y="1600200"/>
            <a:ext cx="8229600" cy="4972050"/>
          </a:xfrm>
        </p:spPr>
        <p:txBody>
          <a:bodyPr/>
          <a:lstStyle/>
          <a:p>
            <a:r>
              <a:rPr lang="es-CL" altLang="en-US" smtClean="0"/>
              <a:t>En general, esto ocurre debido a que la disminución de la temperatura hace que las moléculas presentes en el líquido pierdan energía cinética y, como consecuencia, su movimiento se hace más lento y las interacciones intermoleculares se hacen más fuerte, hasta un punto en que las moléculas quedan casi fijas en una posición y el líquido se solidifica. Es la transformación de fases opuesta a la fusión.</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endParaRPr lang="es-CL" altLang="en-US" smtClean="0"/>
          </a:p>
        </p:txBody>
      </p:sp>
      <p:pic>
        <p:nvPicPr>
          <p:cNvPr id="174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14350" y="1562100"/>
            <a:ext cx="8077200" cy="4533900"/>
          </a:xfrm>
          <a:noFill/>
        </p:spPr>
      </p:pic>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endParaRPr lang="es-CL" altLang="en-US" smtClean="0"/>
          </a:p>
        </p:txBody>
      </p:sp>
      <p:sp>
        <p:nvSpPr>
          <p:cNvPr id="18435" name="2 Marcador de contenido"/>
          <p:cNvSpPr>
            <a:spLocks noGrp="1"/>
          </p:cNvSpPr>
          <p:nvPr>
            <p:ph idx="1"/>
          </p:nvPr>
        </p:nvSpPr>
        <p:spPr/>
        <p:txBody>
          <a:bodyPr/>
          <a:lstStyle/>
          <a:p>
            <a:r>
              <a:rPr lang="es-CL" altLang="en-US" smtClean="0"/>
              <a:t>A finales del siglo XVIII, después de varios estudios, Richard Watson establece que la presencia de solutos disueltos en un disolvente dado, hace que el punto de congelación de la solución resultante disminuya, respecto al solvente puro.</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endParaRPr lang="es-CL" altLang="en-US" smtClean="0"/>
          </a:p>
        </p:txBody>
      </p:sp>
      <p:sp>
        <p:nvSpPr>
          <p:cNvPr id="19459" name="2 Marcador de contenido"/>
          <p:cNvSpPr>
            <a:spLocks noGrp="1"/>
          </p:cNvSpPr>
          <p:nvPr>
            <p:ph idx="1"/>
          </p:nvPr>
        </p:nvSpPr>
        <p:spPr/>
        <p:txBody>
          <a:bodyPr/>
          <a:lstStyle/>
          <a:p>
            <a:r>
              <a:rPr lang="es-CL" altLang="en-US" smtClean="0"/>
              <a:t>Este fenómeno ocurre debido a que las interacciones de las moléculas del solvente disuelto entorpecen el paso de moléculas del solvente de la fase líquida a la fase sólida.</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endParaRPr lang="es-CL" altLang="en-US" smtClean="0"/>
          </a:p>
        </p:txBody>
      </p:sp>
      <p:sp>
        <p:nvSpPr>
          <p:cNvPr id="20483" name="2 Marcador de contenido"/>
          <p:cNvSpPr>
            <a:spLocks noGrp="1"/>
          </p:cNvSpPr>
          <p:nvPr>
            <p:ph idx="1"/>
          </p:nvPr>
        </p:nvSpPr>
        <p:spPr/>
        <p:txBody>
          <a:bodyPr/>
          <a:lstStyle/>
          <a:p>
            <a:r>
              <a:rPr lang="es-CL" altLang="en-US" smtClean="0"/>
              <a:t>Al igual que con la temperatura de ebullición, el punto de congelación es proporcional a la concentración del soluto en la disolución y a esa constante de proporcionalidad se le denomina constante molal de descenso crioscópico o constante crioscópica. Su expresión matemática es: </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endParaRPr lang="es-CL" altLang="en-US" smtClean="0"/>
          </a:p>
        </p:txBody>
      </p:sp>
      <p:sp>
        <p:nvSpPr>
          <p:cNvPr id="21507" name="2 Marcador de contenido"/>
          <p:cNvSpPr>
            <a:spLocks noGrp="1"/>
          </p:cNvSpPr>
          <p:nvPr>
            <p:ph idx="1"/>
          </p:nvPr>
        </p:nvSpPr>
        <p:spPr/>
        <p:txBody>
          <a:bodyPr/>
          <a:lstStyle/>
          <a:p>
            <a:r>
              <a:rPr lang="es-CL" altLang="en-US" smtClean="0"/>
              <a:t>        </a:t>
            </a:r>
            <a:r>
              <a:rPr lang="el-GR" altLang="en-US" smtClean="0"/>
              <a:t>Δ</a:t>
            </a:r>
            <a:r>
              <a:rPr lang="es-CL" altLang="en-US" smtClean="0"/>
              <a:t>Tc = Kc ∙ m </a:t>
            </a:r>
          </a:p>
          <a:p>
            <a:endParaRPr lang="es-CL" altLang="en-US" smtClean="0"/>
          </a:p>
          <a:p>
            <a:r>
              <a:rPr lang="es-CL" altLang="en-US" smtClean="0"/>
              <a:t>ΔTc: variación del punto de congelación de la solución.</a:t>
            </a:r>
          </a:p>
          <a:p>
            <a:r>
              <a:rPr lang="es-CL" altLang="en-US" smtClean="0"/>
              <a:t>Kc: constante crioscópica.</a:t>
            </a:r>
          </a:p>
          <a:p>
            <a:r>
              <a:rPr lang="es-CL" altLang="en-US" smtClean="0"/>
              <a:t>m: molalidad de la solución.</a:t>
            </a:r>
          </a:p>
        </p:txBody>
      </p:sp>
    </p:spTree>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ema de Office">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Microsoft Motion BG">
      <a:dk1>
        <a:sysClr val="windowText" lastClr="000000"/>
      </a:dk1>
      <a:lt1>
        <a:sysClr val="window" lastClr="FFFFFF"/>
      </a:lt1>
      <a:dk2>
        <a:srgbClr val="2B370A"/>
      </a:dk2>
      <a:lt2>
        <a:srgbClr val="EBF6D0"/>
      </a:lt2>
      <a:accent1>
        <a:srgbClr val="FF9900"/>
      </a:accent1>
      <a:accent2>
        <a:srgbClr val="FFCC00"/>
      </a:accent2>
      <a:accent3>
        <a:srgbClr val="9BBB59"/>
      </a:accent3>
      <a:accent4>
        <a:srgbClr val="1E8C16"/>
      </a:accent4>
      <a:accent5>
        <a:srgbClr val="00CC99"/>
      </a:accent5>
      <a:accent6>
        <a:srgbClr val="00A1DA"/>
      </a:accent6>
      <a:hlink>
        <a:srgbClr val="00D2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icrosoft Motion BG">
      <a:dk1>
        <a:sysClr val="windowText" lastClr="000000"/>
      </a:dk1>
      <a:lt1>
        <a:sysClr val="window" lastClr="FFFFFF"/>
      </a:lt1>
      <a:dk2>
        <a:srgbClr val="2B370A"/>
      </a:dk2>
      <a:lt2>
        <a:srgbClr val="EBF6D0"/>
      </a:lt2>
      <a:accent1>
        <a:srgbClr val="FF9900"/>
      </a:accent1>
      <a:accent2>
        <a:srgbClr val="FFCC00"/>
      </a:accent2>
      <a:accent3>
        <a:srgbClr val="9BBB59"/>
      </a:accent3>
      <a:accent4>
        <a:srgbClr val="1E8C16"/>
      </a:accent4>
      <a:accent5>
        <a:srgbClr val="00CC99"/>
      </a:accent5>
      <a:accent6>
        <a:srgbClr val="00A1DA"/>
      </a:accent6>
      <a:hlink>
        <a:srgbClr val="00D2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586</Words>
  <Application>Microsoft Office PowerPoint</Application>
  <PresentationFormat>Presentación en pantalla (4:3)</PresentationFormat>
  <Paragraphs>65</Paragraphs>
  <Slides>15</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Calibri</vt:lpstr>
      <vt:lpstr>Arial</vt:lpstr>
      <vt:lpstr>Tema de Office</vt:lpstr>
      <vt:lpstr>Propiedades Coligativas 2</vt:lpstr>
      <vt:lpstr>OBJETIVO</vt:lpstr>
      <vt:lpstr>DESCENSO DEL PUNTO DE CONGELACIÓN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EJEMPLO</vt:lpstr>
      <vt:lpstr>Presentación de PowerPoint</vt:lpstr>
      <vt:lpstr>Presentación de PowerPoint</vt:lpstr>
      <vt:lpstr>EJERCICIO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2016-11-17T14:51:12Z</dcterms:created>
  <dcterms:modified xsi:type="dcterms:W3CDTF">2020-10-13T13:16:25Z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TC027279929991</vt:lpwstr>
  </property>
</Properties>
</file>