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FN-yKnqwKj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FN-yKnqwKjQ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7766" y="1463039"/>
            <a:ext cx="8676222" cy="1184367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Departamento de Lenguaje</a:t>
            </a:r>
            <a:br>
              <a:rPr lang="es-CL" dirty="0" smtClean="0">
                <a:solidFill>
                  <a:srgbClr val="FF0000"/>
                </a:solidFill>
              </a:rPr>
            </a:br>
            <a:r>
              <a:rPr lang="es-CL" dirty="0" smtClean="0">
                <a:solidFill>
                  <a:srgbClr val="FF0000"/>
                </a:solidFill>
              </a:rPr>
              <a:t>5 A-5 B</a:t>
            </a:r>
            <a:br>
              <a:rPr lang="es-CL" dirty="0" smtClean="0">
                <a:solidFill>
                  <a:srgbClr val="FF0000"/>
                </a:solidFill>
              </a:rPr>
            </a:br>
            <a:r>
              <a:rPr lang="es-CL" dirty="0" smtClean="0">
                <a:solidFill>
                  <a:srgbClr val="FF0000"/>
                </a:solidFill>
              </a:rPr>
              <a:t>la entrevista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143000"/>
          </a:xfrm>
        </p:spPr>
        <p:txBody>
          <a:bodyPr/>
          <a:lstStyle/>
          <a:p>
            <a:r>
              <a:rPr lang="es-CL" dirty="0" err="1" smtClean="0"/>
              <a:t>Objetivo.Escribir</a:t>
            </a:r>
            <a:r>
              <a:rPr lang="es-CL" dirty="0" smtClean="0"/>
              <a:t> una entrevista</a:t>
            </a:r>
          </a:p>
          <a:p>
            <a:r>
              <a:rPr lang="es-CL" dirty="0" smtClean="0"/>
              <a:t>Profesores Ana María </a:t>
            </a:r>
            <a:r>
              <a:rPr lang="es-CL" dirty="0" err="1" smtClean="0"/>
              <a:t>Avello</a:t>
            </a:r>
            <a:r>
              <a:rPr lang="es-CL" dirty="0" smtClean="0"/>
              <a:t>-Jaime Letelier Ulloa</a:t>
            </a:r>
          </a:p>
          <a:p>
            <a:endParaRPr lang="en-US" dirty="0"/>
          </a:p>
        </p:txBody>
      </p:sp>
      <p:pic>
        <p:nvPicPr>
          <p:cNvPr id="4" name="0 Imagen" descr="Logo colegio.BMP"/>
          <p:cNvPicPr/>
          <p:nvPr/>
        </p:nvPicPr>
        <p:blipFill rotWithShape="1">
          <a:blip r:embed="rId2" cstate="print"/>
          <a:srcRect r="53665"/>
          <a:stretch/>
        </p:blipFill>
        <p:spPr bwMode="auto">
          <a:xfrm>
            <a:off x="582500" y="622696"/>
            <a:ext cx="864096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439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60320" y="966652"/>
            <a:ext cx="5708470" cy="96665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91" y="548639"/>
            <a:ext cx="9065623" cy="540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0 Imagen" descr="Logo colegio.BMP"/>
          <p:cNvPicPr/>
          <p:nvPr/>
        </p:nvPicPr>
        <p:blipFill rotWithShape="1">
          <a:blip r:embed="rId3" cstate="print"/>
          <a:srcRect r="53665"/>
          <a:stretch/>
        </p:blipFill>
        <p:spPr bwMode="auto">
          <a:xfrm>
            <a:off x="651195" y="792513"/>
            <a:ext cx="864096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48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60320" y="966652"/>
            <a:ext cx="5708470" cy="96665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51" y="483326"/>
            <a:ext cx="9196252" cy="535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0 Imagen" descr="Logo colegio.BMP"/>
          <p:cNvPicPr/>
          <p:nvPr/>
        </p:nvPicPr>
        <p:blipFill rotWithShape="1">
          <a:blip r:embed="rId3" cstate="print"/>
          <a:srcRect r="53665"/>
          <a:stretch/>
        </p:blipFill>
        <p:spPr bwMode="auto">
          <a:xfrm>
            <a:off x="423569" y="966652"/>
            <a:ext cx="864096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378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1781040"/>
            <a:ext cx="9274628" cy="43715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21131" y="657634"/>
            <a:ext cx="7302138" cy="966652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Tipos de entrevista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0 Imagen" descr="Logo colegio.BMP"/>
          <p:cNvPicPr/>
          <p:nvPr/>
        </p:nvPicPr>
        <p:blipFill rotWithShape="1">
          <a:blip r:embed="rId3" cstate="print"/>
          <a:srcRect r="53665"/>
          <a:stretch/>
        </p:blipFill>
        <p:spPr bwMode="auto">
          <a:xfrm>
            <a:off x="703447" y="505131"/>
            <a:ext cx="864096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65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0971" y="396377"/>
            <a:ext cx="9379132" cy="966652"/>
          </a:xfrm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rgbClr val="FF0000"/>
                </a:solidFill>
              </a:rPr>
              <a:t>Características de las preguntas de una entrevista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1363029"/>
            <a:ext cx="9418319" cy="507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0 Imagen" descr="Logo colegio.BMP"/>
          <p:cNvPicPr/>
          <p:nvPr/>
        </p:nvPicPr>
        <p:blipFill rotWithShape="1">
          <a:blip r:embed="rId3" cstate="print"/>
          <a:srcRect r="53665"/>
          <a:stretch/>
        </p:blipFill>
        <p:spPr bwMode="auto">
          <a:xfrm>
            <a:off x="376875" y="1040708"/>
            <a:ext cx="864096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492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0971" y="396377"/>
            <a:ext cx="9379132" cy="966652"/>
          </a:xfrm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rgbClr val="FF0000"/>
                </a:solidFill>
              </a:rPr>
              <a:t>Temas de las preguntas de una entrevista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1363029"/>
            <a:ext cx="10149840" cy="505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0 Imagen" descr="Logo colegio.BMP"/>
          <p:cNvPicPr/>
          <p:nvPr/>
        </p:nvPicPr>
        <p:blipFill rotWithShape="1">
          <a:blip r:embed="rId3" cstate="print"/>
          <a:srcRect r="53665"/>
          <a:stretch/>
        </p:blipFill>
        <p:spPr bwMode="auto">
          <a:xfrm>
            <a:off x="193995" y="426925"/>
            <a:ext cx="864096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8515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0971" y="396377"/>
            <a:ext cx="9379132" cy="966652"/>
          </a:xfrm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rgbClr val="FF0000"/>
                </a:solidFill>
              </a:rPr>
              <a:t>Ejemplos de preguntas de una entrevista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5" y="1442597"/>
            <a:ext cx="9757954" cy="498552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0 Imagen" descr="Logo colegio.BMP"/>
          <p:cNvPicPr/>
          <p:nvPr/>
        </p:nvPicPr>
        <p:blipFill rotWithShape="1">
          <a:blip r:embed="rId3" cstate="print"/>
          <a:srcRect r="53665"/>
          <a:stretch/>
        </p:blipFill>
        <p:spPr bwMode="auto">
          <a:xfrm>
            <a:off x="376875" y="766388"/>
            <a:ext cx="864096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612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551" y="1506720"/>
            <a:ext cx="9379132" cy="966652"/>
          </a:xfrm>
        </p:spPr>
        <p:txBody>
          <a:bodyPr>
            <a:noAutofit/>
          </a:bodyPr>
          <a:lstStyle/>
          <a:p>
            <a:r>
              <a:rPr lang="es-CL" dirty="0" smtClean="0">
                <a:solidFill>
                  <a:srgbClr val="FF0000"/>
                </a:solidFill>
                <a:hlinkClick r:id="rId4"/>
              </a:rPr>
              <a:t>Video de apoyo de la entrevista</a:t>
            </a:r>
            <a:endParaRPr lang="en-US" dirty="0">
              <a:solidFill>
                <a:srgbClr val="FF0000"/>
              </a:solidFill>
              <a:hlinkClick r:id="rId4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la entrevista y sus partes bosquej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8537" y="2639333"/>
            <a:ext cx="9109717" cy="3429000"/>
          </a:xfrm>
          <a:prstGeom prst="rect">
            <a:avLst/>
          </a:prstGeom>
        </p:spPr>
      </p:pic>
      <p:pic>
        <p:nvPicPr>
          <p:cNvPr id="5" name="0 Imagen" descr="Logo colegio.BMP"/>
          <p:cNvPicPr/>
          <p:nvPr/>
        </p:nvPicPr>
        <p:blipFill rotWithShape="1">
          <a:blip r:embed="rId6" cstate="print"/>
          <a:srcRect r="53665"/>
          <a:stretch/>
        </p:blipFill>
        <p:spPr bwMode="auto">
          <a:xfrm>
            <a:off x="758503" y="1053942"/>
            <a:ext cx="864096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867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5881" y="696823"/>
            <a:ext cx="9379132" cy="966652"/>
          </a:xfrm>
        </p:spPr>
        <p:txBody>
          <a:bodyPr>
            <a:noAutofit/>
          </a:bodyPr>
          <a:lstStyle/>
          <a:p>
            <a:r>
              <a:rPr lang="es-CL" dirty="0" err="1" smtClean="0">
                <a:solidFill>
                  <a:srgbClr val="FF0000"/>
                </a:solidFill>
                <a:hlinkClick r:id="rId2"/>
              </a:rPr>
              <a:t>Intrucciones</a:t>
            </a:r>
            <a:r>
              <a:rPr lang="es-CL" dirty="0" smtClean="0">
                <a:solidFill>
                  <a:srgbClr val="FF0000"/>
                </a:solidFill>
                <a:hlinkClick r:id="rId2"/>
              </a:rPr>
              <a:t>  de  la tarea</a:t>
            </a:r>
            <a:endParaRPr lang="en-US" dirty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5881" y="2292530"/>
            <a:ext cx="8676222" cy="1979023"/>
          </a:xfrm>
        </p:spPr>
        <p:txBody>
          <a:bodyPr>
            <a:normAutofit fontScale="25000" lnSpcReduction="20000"/>
          </a:bodyPr>
          <a:lstStyle/>
          <a:p>
            <a:r>
              <a:rPr lang="es-CL" sz="7200" dirty="0" smtClean="0"/>
              <a:t>1.-Fíjate en el paso a paso de la  presentación</a:t>
            </a:r>
          </a:p>
          <a:p>
            <a:r>
              <a:rPr lang="es-CL" sz="7200" dirty="0" smtClean="0"/>
              <a:t>2.-Observa las partes de una entrevista en la diapositiva 3</a:t>
            </a:r>
          </a:p>
          <a:p>
            <a:r>
              <a:rPr lang="es-CL" sz="7200" dirty="0" smtClean="0"/>
              <a:t>3.-Luego aprecia en la  diapositiva 5 y 6  las características y tipos de preguntas en una entrevista</a:t>
            </a:r>
          </a:p>
          <a:p>
            <a:r>
              <a:rPr lang="es-CL" sz="7200" dirty="0" smtClean="0"/>
              <a:t>4.-Mira detenidamente el ejemplo de entrevista de la </a:t>
            </a:r>
            <a:r>
              <a:rPr lang="es-CL" sz="7200" dirty="0" err="1" smtClean="0"/>
              <a:t>diapo</a:t>
            </a:r>
            <a:r>
              <a:rPr lang="es-CL" sz="7200" dirty="0" smtClean="0"/>
              <a:t> 7</a:t>
            </a:r>
          </a:p>
          <a:p>
            <a:r>
              <a:rPr lang="es-CL" sz="7200" dirty="0"/>
              <a:t>5</a:t>
            </a:r>
            <a:r>
              <a:rPr lang="es-CL" sz="7200" dirty="0" smtClean="0"/>
              <a:t>.-Observa el video de apoyo de la </a:t>
            </a:r>
            <a:r>
              <a:rPr lang="es-CL" sz="7200" dirty="0" err="1" smtClean="0"/>
              <a:t>diapo</a:t>
            </a:r>
            <a:r>
              <a:rPr lang="es-CL" sz="7200" dirty="0" smtClean="0"/>
              <a:t> 8</a:t>
            </a:r>
          </a:p>
          <a:p>
            <a:r>
              <a:rPr lang="es-CL" sz="7200" dirty="0" smtClean="0"/>
              <a:t>6-Elige una persona de tu familia  y realízale  una entrevista , registrándola en tu cuaderno</a:t>
            </a:r>
          </a:p>
          <a:p>
            <a:r>
              <a:rPr lang="es-CL" sz="7200" dirty="0" smtClean="0"/>
              <a:t>7.-No olvides respetar su </a:t>
            </a:r>
            <a:r>
              <a:rPr lang="es-CL" sz="7200" dirty="0" err="1" smtClean="0"/>
              <a:t>estructura,tipos</a:t>
            </a:r>
            <a:r>
              <a:rPr lang="es-CL" sz="7200" dirty="0" smtClean="0"/>
              <a:t> de preguntas y la ortografía</a:t>
            </a:r>
          </a:p>
          <a:p>
            <a:r>
              <a:rPr lang="es-CL" sz="7200" dirty="0" smtClean="0"/>
              <a:t>8.-Envíanos tu tarea a nuestros correos</a:t>
            </a:r>
          </a:p>
          <a:p>
            <a:endParaRPr lang="en-US" dirty="0"/>
          </a:p>
        </p:txBody>
      </p:sp>
      <p:pic>
        <p:nvPicPr>
          <p:cNvPr id="4" name="0 Imagen" descr="Logo colegio.BMP"/>
          <p:cNvPicPr/>
          <p:nvPr/>
        </p:nvPicPr>
        <p:blipFill rotWithShape="1">
          <a:blip r:embed="rId3" cstate="print"/>
          <a:srcRect r="53665"/>
          <a:stretch/>
        </p:blipFill>
        <p:spPr bwMode="auto">
          <a:xfrm>
            <a:off x="295118" y="727371"/>
            <a:ext cx="864096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71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119</TotalTime>
  <Words>145</Words>
  <Application>Microsoft Office PowerPoint</Application>
  <PresentationFormat>Panorámica</PresentationFormat>
  <Paragraphs>17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Malla</vt:lpstr>
      <vt:lpstr>Departamento de Lenguaje 5 A-5 B la entrevista</vt:lpstr>
      <vt:lpstr>Presentación de PowerPoint</vt:lpstr>
      <vt:lpstr>Presentación de PowerPoint</vt:lpstr>
      <vt:lpstr>Tipos de entrevista</vt:lpstr>
      <vt:lpstr>Características de las preguntas de una entrevista</vt:lpstr>
      <vt:lpstr>Temas de las preguntas de una entrevista</vt:lpstr>
      <vt:lpstr>Ejemplos de preguntas de una entrevista</vt:lpstr>
      <vt:lpstr>Video de apoyo de la entrevista</vt:lpstr>
      <vt:lpstr>Intrucciones  de  la tarea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Lenguaje la entrevista</dc:title>
  <dc:creator>Usuario de Windows</dc:creator>
  <cp:lastModifiedBy>Usuario de Windows</cp:lastModifiedBy>
  <cp:revision>19</cp:revision>
  <dcterms:created xsi:type="dcterms:W3CDTF">2020-10-26T02:48:42Z</dcterms:created>
  <dcterms:modified xsi:type="dcterms:W3CDTF">2020-10-26T04:58:13Z</dcterms:modified>
</cp:coreProperties>
</file>