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8" r:id="rId6"/>
    <p:sldId id="270" r:id="rId7"/>
    <p:sldId id="271" r:id="rId8"/>
    <p:sldId id="272" r:id="rId9"/>
    <p:sldId id="275" r:id="rId10"/>
    <p:sldId id="276" r:id="rId11"/>
    <p:sldId id="277" r:id="rId12"/>
    <p:sldId id="273" r:id="rId13"/>
    <p:sldId id="274" r:id="rId1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1D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3557588" y="630238"/>
            <a:ext cx="5235575" cy="5229225"/>
          </a:xfrm>
          <a:custGeom>
            <a:avLst/>
            <a:gdLst>
              <a:gd name="T0" fmla="*/ 0 w 3298"/>
              <a:gd name="T1" fmla="*/ 0 h 3294"/>
              <a:gd name="T2" fmla="*/ 3298 w 3298"/>
              <a:gd name="T3" fmla="*/ 3294 h 3294"/>
            </a:gdLst>
            <a:ahLst/>
            <a:cxnLst>
              <a:cxn ang="0">
                <a:pos x="1802" y="55"/>
              </a:cxn>
              <a:cxn ang="0">
                <a:pos x="1984" y="129"/>
              </a:cxn>
              <a:cxn ang="0">
                <a:pos x="2187" y="111"/>
              </a:cxn>
              <a:cxn ang="0">
                <a:pos x="2350" y="175"/>
              </a:cxn>
              <a:cxn ang="0">
                <a:pos x="2467" y="319"/>
              </a:cxn>
              <a:cxn ang="0">
                <a:pos x="2623" y="402"/>
              </a:cxn>
              <a:cxn ang="0">
                <a:pos x="2793" y="464"/>
              </a:cxn>
              <a:cxn ang="0">
                <a:pos x="2879" y="613"/>
              </a:cxn>
              <a:cxn ang="0">
                <a:pos x="2940" y="785"/>
              </a:cxn>
              <a:cxn ang="0">
                <a:pos x="3076" y="907"/>
              </a:cxn>
              <a:cxn ang="0">
                <a:pos x="3182" y="1047"/>
              </a:cxn>
              <a:cxn ang="0">
                <a:pos x="3171" y="1246"/>
              </a:cxn>
              <a:cxn ang="0">
                <a:pos x="3209" y="1434"/>
              </a:cxn>
              <a:cxn ang="0">
                <a:pos x="3295" y="1615"/>
              </a:cxn>
              <a:cxn ang="0">
                <a:pos x="3243" y="1800"/>
              </a:cxn>
              <a:cxn ang="0">
                <a:pos x="3169" y="1981"/>
              </a:cxn>
              <a:cxn ang="0">
                <a:pos x="3187" y="2184"/>
              </a:cxn>
              <a:cxn ang="0">
                <a:pos x="3123" y="2347"/>
              </a:cxn>
              <a:cxn ang="0">
                <a:pos x="2978" y="2464"/>
              </a:cxn>
              <a:cxn ang="0">
                <a:pos x="2895" y="2620"/>
              </a:cxn>
              <a:cxn ang="0">
                <a:pos x="2833" y="2790"/>
              </a:cxn>
              <a:cxn ang="0">
                <a:pos x="2684" y="2876"/>
              </a:cxn>
              <a:cxn ang="0">
                <a:pos x="2512" y="2937"/>
              </a:cxn>
              <a:cxn ang="0">
                <a:pos x="2390" y="3072"/>
              </a:cxn>
              <a:cxn ang="0">
                <a:pos x="2250" y="3178"/>
              </a:cxn>
              <a:cxn ang="0">
                <a:pos x="2051" y="3167"/>
              </a:cxn>
              <a:cxn ang="0">
                <a:pos x="1862" y="3205"/>
              </a:cxn>
              <a:cxn ang="0">
                <a:pos x="1681" y="3291"/>
              </a:cxn>
              <a:cxn ang="0">
                <a:pos x="1496" y="3239"/>
              </a:cxn>
              <a:cxn ang="0">
                <a:pos x="1314" y="3165"/>
              </a:cxn>
              <a:cxn ang="0">
                <a:pos x="1111" y="3183"/>
              </a:cxn>
              <a:cxn ang="0">
                <a:pos x="948" y="3119"/>
              </a:cxn>
              <a:cxn ang="0">
                <a:pos x="831" y="2975"/>
              </a:cxn>
              <a:cxn ang="0">
                <a:pos x="675" y="2892"/>
              </a:cxn>
              <a:cxn ang="0">
                <a:pos x="505" y="2830"/>
              </a:cxn>
              <a:cxn ang="0">
                <a:pos x="419" y="2681"/>
              </a:cxn>
              <a:cxn ang="0">
                <a:pos x="358" y="2509"/>
              </a:cxn>
              <a:cxn ang="0">
                <a:pos x="222" y="2387"/>
              </a:cxn>
              <a:cxn ang="0">
                <a:pos x="116" y="2247"/>
              </a:cxn>
              <a:cxn ang="0">
                <a:pos x="127" y="2048"/>
              </a:cxn>
              <a:cxn ang="0">
                <a:pos x="90" y="1860"/>
              </a:cxn>
              <a:cxn ang="0">
                <a:pos x="3" y="1679"/>
              </a:cxn>
              <a:cxn ang="0">
                <a:pos x="55" y="1494"/>
              </a:cxn>
              <a:cxn ang="0">
                <a:pos x="129" y="1313"/>
              </a:cxn>
              <a:cxn ang="0">
                <a:pos x="111" y="1110"/>
              </a:cxn>
              <a:cxn ang="0">
                <a:pos x="175" y="947"/>
              </a:cxn>
              <a:cxn ang="0">
                <a:pos x="320" y="830"/>
              </a:cxn>
              <a:cxn ang="0">
                <a:pos x="403" y="674"/>
              </a:cxn>
              <a:cxn ang="0">
                <a:pos x="465" y="504"/>
              </a:cxn>
              <a:cxn ang="0">
                <a:pos x="614" y="418"/>
              </a:cxn>
              <a:cxn ang="0">
                <a:pos x="786" y="357"/>
              </a:cxn>
              <a:cxn ang="0">
                <a:pos x="908" y="222"/>
              </a:cxn>
              <a:cxn ang="0">
                <a:pos x="1048" y="116"/>
              </a:cxn>
              <a:cxn ang="0">
                <a:pos x="1247" y="127"/>
              </a:cxn>
              <a:cxn ang="0">
                <a:pos x="1436" y="89"/>
              </a:cxn>
              <a:cxn ang="0">
                <a:pos x="1617" y="3"/>
              </a:cxn>
            </a:cxnLst>
            <a:rect l="T0" t="T1" r="T2" b="T3"/>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pPr>
              <a:defRPr/>
            </a:pPr>
            <a:endParaRPr lang="es-CL"/>
          </a:p>
        </p:txBody>
      </p:sp>
      <p:sp>
        <p:nvSpPr>
          <p:cNvPr id="5" name="Rectangle 12"/>
          <p:cNvSpPr/>
          <p:nvPr/>
        </p:nvSpPr>
        <p:spPr>
          <a:xfrm>
            <a:off x="0" y="0"/>
            <a:ext cx="28416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6" name="Date Placeholder 3"/>
          <p:cNvSpPr>
            <a:spLocks noGrp="1"/>
          </p:cNvSpPr>
          <p:nvPr>
            <p:ph type="dt" sz="half" idx="10"/>
          </p:nvPr>
        </p:nvSpPr>
        <p:spPr>
          <a:xfrm>
            <a:off x="1077913" y="6375400"/>
            <a:ext cx="2330450" cy="349250"/>
          </a:xfrm>
        </p:spPr>
        <p:txBody>
          <a:bodyPr/>
          <a:lstStyle>
            <a:lvl1pPr>
              <a:defRPr baseline="0">
                <a:solidFill>
                  <a:schemeClr val="accent1">
                    <a:lumMod val="50000"/>
                  </a:schemeClr>
                </a:solidFill>
              </a:defRPr>
            </a:lvl1pPr>
          </a:lstStyle>
          <a:p>
            <a:pPr>
              <a:defRPr/>
            </a:pPr>
            <a:fld id="{E28141DE-5631-41D5-BF4F-B9CFB5BB5B78}" type="datetimeFigureOut">
              <a:rPr lang="es-ES"/>
              <a:pPr>
                <a:defRPr/>
              </a:pPr>
              <a:t>19/10/2020</a:t>
            </a:fld>
            <a:endParaRPr lang="es-ES"/>
          </a:p>
        </p:txBody>
      </p:sp>
      <p:sp>
        <p:nvSpPr>
          <p:cNvPr id="7" name="Footer Placeholder 4"/>
          <p:cNvSpPr>
            <a:spLocks noGrp="1"/>
          </p:cNvSpPr>
          <p:nvPr>
            <p:ph type="ftr" sz="quarter" idx="11"/>
          </p:nvPr>
        </p:nvSpPr>
        <p:spPr>
          <a:xfrm>
            <a:off x="4179888" y="6375400"/>
            <a:ext cx="4114800" cy="346075"/>
          </a:xfrm>
        </p:spPr>
        <p:txBody>
          <a:bodyPr/>
          <a:lstStyle>
            <a:lvl1pPr>
              <a:defRPr baseline="0">
                <a:solidFill>
                  <a:schemeClr val="accent1">
                    <a:lumMod val="50000"/>
                  </a:schemeClr>
                </a:solidFill>
              </a:defRPr>
            </a:lvl1pPr>
          </a:lstStyle>
          <a:p>
            <a:pPr>
              <a:defRPr/>
            </a:pPr>
            <a:endParaRPr lang="es-ES"/>
          </a:p>
        </p:txBody>
      </p:sp>
      <p:sp>
        <p:nvSpPr>
          <p:cNvPr id="8" name="Slide Number Placeholder 5"/>
          <p:cNvSpPr>
            <a:spLocks noGrp="1"/>
          </p:cNvSpPr>
          <p:nvPr>
            <p:ph type="sldNum" sz="quarter" idx="12"/>
          </p:nvPr>
        </p:nvSpPr>
        <p:spPr>
          <a:xfrm>
            <a:off x="9067800" y="6375400"/>
            <a:ext cx="2328863" cy="346075"/>
          </a:xfrm>
        </p:spPr>
        <p:txBody>
          <a:bodyPr/>
          <a:lstStyle>
            <a:lvl1pPr>
              <a:defRPr>
                <a:solidFill>
                  <a:srgbClr val="895E04"/>
                </a:solidFill>
              </a:defRPr>
            </a:lvl1pPr>
          </a:lstStyle>
          <a:p>
            <a:fld id="{C5967D75-7A6F-43A6-A4EA-AA478D2AFBBA}" type="slidenum">
              <a:rPr lang="es-ES" altLang="es-ES"/>
              <a:pPr/>
              <a:t>‹Nº›</a:t>
            </a:fld>
            <a:endParaRPr lang="es-ES" altLang="es-ES"/>
          </a:p>
        </p:txBody>
      </p:sp>
    </p:spTree>
    <p:extLst>
      <p:ext uri="{BB962C8B-B14F-4D97-AF65-F5344CB8AC3E}">
        <p14:creationId xmlns:p14="http://schemas.microsoft.com/office/powerpoint/2010/main" val="122985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1929007-7C91-4ECF-87E1-BDF2B4489CF8}" type="datetimeFigureOut">
              <a:rPr lang="es-ES"/>
              <a:pPr>
                <a:defRPr/>
              </a:pPr>
              <a:t>19/10/2020</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CB43BC90-F651-43E6-B936-43258000CCB8}" type="slidenum">
              <a:rPr lang="es-ES" altLang="es-ES"/>
              <a:pPr/>
              <a:t>‹Nº›</a:t>
            </a:fld>
            <a:endParaRPr lang="es-ES" altLang="es-ES"/>
          </a:p>
        </p:txBody>
      </p:sp>
    </p:spTree>
    <p:extLst>
      <p:ext uri="{BB962C8B-B14F-4D97-AF65-F5344CB8AC3E}">
        <p14:creationId xmlns:p14="http://schemas.microsoft.com/office/powerpoint/2010/main" val="241380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2CC1587B-8DAC-457A-81DC-11BF29FE70A2}" type="datetimeFigureOut">
              <a:rPr lang="es-ES"/>
              <a:pPr>
                <a:defRPr/>
              </a:pPr>
              <a:t>19/10/2020</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FDE78053-51F0-4E80-A596-A238D3D06A52}" type="slidenum">
              <a:rPr lang="es-ES" altLang="es-ES"/>
              <a:pPr/>
              <a:t>‹Nº›</a:t>
            </a:fld>
            <a:endParaRPr lang="es-ES" altLang="es-ES"/>
          </a:p>
        </p:txBody>
      </p:sp>
    </p:spTree>
    <p:extLst>
      <p:ext uri="{BB962C8B-B14F-4D97-AF65-F5344CB8AC3E}">
        <p14:creationId xmlns:p14="http://schemas.microsoft.com/office/powerpoint/2010/main" val="43098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95A37CD3-1F59-4E29-BF47-B91A36F452A8}" type="datetimeFigureOut">
              <a:rPr lang="es-ES"/>
              <a:pPr>
                <a:defRPr/>
              </a:pPr>
              <a:t>19/10/2020</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35C4351-2C45-49AC-9439-BBC5DB8773FD}" type="slidenum">
              <a:rPr lang="es-ES" altLang="es-ES"/>
              <a:pPr/>
              <a:t>‹Nº›</a:t>
            </a:fld>
            <a:endParaRPr lang="es-ES" altLang="es-ES"/>
          </a:p>
        </p:txBody>
      </p:sp>
    </p:spTree>
    <p:extLst>
      <p:ext uri="{BB962C8B-B14F-4D97-AF65-F5344CB8AC3E}">
        <p14:creationId xmlns:p14="http://schemas.microsoft.com/office/powerpoint/2010/main" val="231063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2814638" cy="6858000"/>
            <a:chOff x="0" y="0"/>
            <a:chExt cx="2814638" cy="6858000"/>
          </a:xfrm>
        </p:grpSpPr>
        <p:sp>
          <p:nvSpPr>
            <p:cNvPr id="5" name="Freeform 6"/>
            <p:cNvSpPr>
              <a:spLocks/>
            </p:cNvSpPr>
            <p:nvPr/>
          </p:nvSpPr>
          <p:spPr bwMode="auto">
            <a:xfrm>
              <a:off x="0" y="0"/>
              <a:ext cx="2814638" cy="6858000"/>
            </a:xfrm>
            <a:custGeom>
              <a:avLst/>
              <a:gdLst>
                <a:gd name="T0" fmla="*/ 0 w 1773"/>
                <a:gd name="T1" fmla="*/ 0 h 4320"/>
                <a:gd name="T2" fmla="*/ 1773 w 1773"/>
                <a:gd name="T3" fmla="*/ 4320 h 4320"/>
              </a:gdLst>
              <a:ahLst/>
              <a:cxnLst>
                <a:cxn ang="0">
                  <a:pos x="891" y="0"/>
                </a:cxn>
                <a:cxn ang="0">
                  <a:pos x="921" y="111"/>
                </a:cxn>
                <a:cxn ang="0">
                  <a:pos x="957" y="217"/>
                </a:cxn>
                <a:cxn ang="0">
                  <a:pos x="1007" y="312"/>
                </a:cxn>
                <a:cxn ang="0">
                  <a:pos x="1069" y="387"/>
                </a:cxn>
                <a:cxn ang="0">
                  <a:pos x="1145" y="456"/>
                </a:cxn>
                <a:cxn ang="0">
                  <a:pos x="1227" y="520"/>
                </a:cxn>
                <a:cxn ang="0">
                  <a:pos x="1311" y="584"/>
                </a:cxn>
                <a:cxn ang="0">
                  <a:pos x="1390" y="651"/>
                </a:cxn>
                <a:cxn ang="0">
                  <a:pos x="1456" y="725"/>
                </a:cxn>
                <a:cxn ang="0">
                  <a:pos x="1505" y="808"/>
                </a:cxn>
                <a:cxn ang="0">
                  <a:pos x="1530" y="907"/>
                </a:cxn>
                <a:cxn ang="0">
                  <a:pos x="1534" y="1013"/>
                </a:cxn>
                <a:cxn ang="0">
                  <a:pos x="1523" y="1125"/>
                </a:cxn>
                <a:cxn ang="0">
                  <a:pos x="1508" y="1237"/>
                </a:cxn>
                <a:cxn ang="0">
                  <a:pos x="1496" y="1350"/>
                </a:cxn>
                <a:cxn ang="0">
                  <a:pos x="1497" y="1458"/>
                </a:cxn>
                <a:cxn ang="0">
                  <a:pos x="1517" y="1560"/>
                </a:cxn>
                <a:cxn ang="0">
                  <a:pos x="1557" y="1659"/>
                </a:cxn>
                <a:cxn ang="0">
                  <a:pos x="1611" y="1757"/>
                </a:cxn>
                <a:cxn ang="0">
                  <a:pos x="1669" y="1855"/>
                </a:cxn>
                <a:cxn ang="0">
                  <a:pos x="1721" y="1954"/>
                </a:cxn>
                <a:cxn ang="0">
                  <a:pos x="1759" y="2057"/>
                </a:cxn>
                <a:cxn ang="0">
                  <a:pos x="1773" y="2160"/>
                </a:cxn>
                <a:cxn ang="0">
                  <a:pos x="1759" y="2263"/>
                </a:cxn>
                <a:cxn ang="0">
                  <a:pos x="1721" y="2366"/>
                </a:cxn>
                <a:cxn ang="0">
                  <a:pos x="1669" y="2465"/>
                </a:cxn>
                <a:cxn ang="0">
                  <a:pos x="1611" y="2563"/>
                </a:cxn>
                <a:cxn ang="0">
                  <a:pos x="1557" y="2661"/>
                </a:cxn>
                <a:cxn ang="0">
                  <a:pos x="1517" y="2760"/>
                </a:cxn>
                <a:cxn ang="0">
                  <a:pos x="1497" y="2862"/>
                </a:cxn>
                <a:cxn ang="0">
                  <a:pos x="1496" y="2970"/>
                </a:cxn>
                <a:cxn ang="0">
                  <a:pos x="1508" y="3083"/>
                </a:cxn>
                <a:cxn ang="0">
                  <a:pos x="1523" y="3195"/>
                </a:cxn>
                <a:cxn ang="0">
                  <a:pos x="1534" y="3307"/>
                </a:cxn>
                <a:cxn ang="0">
                  <a:pos x="1530" y="3413"/>
                </a:cxn>
                <a:cxn ang="0">
                  <a:pos x="1505" y="3512"/>
                </a:cxn>
                <a:cxn ang="0">
                  <a:pos x="1456" y="3595"/>
                </a:cxn>
                <a:cxn ang="0">
                  <a:pos x="1390" y="3669"/>
                </a:cxn>
                <a:cxn ang="0">
                  <a:pos x="1311" y="3736"/>
                </a:cxn>
                <a:cxn ang="0">
                  <a:pos x="1227" y="3800"/>
                </a:cxn>
                <a:cxn ang="0">
                  <a:pos x="1145" y="3864"/>
                </a:cxn>
                <a:cxn ang="0">
                  <a:pos x="1069" y="3933"/>
                </a:cxn>
                <a:cxn ang="0">
                  <a:pos x="1007" y="4008"/>
                </a:cxn>
                <a:cxn ang="0">
                  <a:pos x="957" y="4103"/>
                </a:cxn>
                <a:cxn ang="0">
                  <a:pos x="921" y="4209"/>
                </a:cxn>
                <a:cxn ang="0">
                  <a:pos x="891" y="4320"/>
                </a:cxn>
                <a:cxn ang="0">
                  <a:pos x="0" y="0"/>
                </a:cxn>
              </a:cxnLst>
              <a:rect l="T0" t="T1" r="T2" b="T3"/>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a:lstStyle/>
            <a:p>
              <a:pPr>
                <a:defRPr/>
              </a:pPr>
              <a:endParaRPr lang="es-CL"/>
            </a:p>
          </p:txBody>
        </p:sp>
        <p:sp>
          <p:nvSpPr>
            <p:cNvPr id="6" name="Freeform 11"/>
            <p:cNvSpPr>
              <a:spLocks/>
            </p:cNvSpPr>
            <p:nvPr/>
          </p:nvSpPr>
          <p:spPr bwMode="auto">
            <a:xfrm>
              <a:off x="874713" y="0"/>
              <a:ext cx="1646237" cy="6858000"/>
            </a:xfrm>
            <a:custGeom>
              <a:avLst/>
              <a:gdLst>
                <a:gd name="T0" fmla="*/ 0 w 1037"/>
                <a:gd name="T1" fmla="*/ 0 h 4320"/>
                <a:gd name="T2" fmla="*/ 1037 w 1037"/>
                <a:gd name="T3" fmla="*/ 4320 h 4320"/>
              </a:gdLst>
              <a:ahLst/>
              <a:cxnLst>
                <a:cxn ang="0">
                  <a:pos x="188" y="55"/>
                </a:cxn>
                <a:cxn ang="0">
                  <a:pos x="234" y="223"/>
                </a:cxn>
                <a:cxn ang="0">
                  <a:pos x="292" y="381"/>
                </a:cxn>
                <a:cxn ang="0">
                  <a:pos x="382" y="503"/>
                </a:cxn>
                <a:cxn ang="0">
                  <a:pos x="502" y="603"/>
                </a:cxn>
                <a:cxn ang="0">
                  <a:pos x="628" y="700"/>
                </a:cxn>
                <a:cxn ang="0">
                  <a:pos x="736" y="808"/>
                </a:cxn>
                <a:cxn ang="0">
                  <a:pos x="800" y="937"/>
                </a:cxn>
                <a:cxn ang="0">
                  <a:pos x="812" y="1085"/>
                </a:cxn>
                <a:cxn ang="0">
                  <a:pos x="796" y="1242"/>
                </a:cxn>
                <a:cxn ang="0">
                  <a:pos x="778" y="1401"/>
                </a:cxn>
                <a:cxn ang="0">
                  <a:pos x="784" y="1551"/>
                </a:cxn>
                <a:cxn ang="0">
                  <a:pos x="841" y="1702"/>
                </a:cxn>
                <a:cxn ang="0">
                  <a:pos x="926" y="1851"/>
                </a:cxn>
                <a:cxn ang="0">
                  <a:pos x="1003" y="2003"/>
                </a:cxn>
                <a:cxn ang="0">
                  <a:pos x="1037" y="2160"/>
                </a:cxn>
                <a:cxn ang="0">
                  <a:pos x="1003" y="2317"/>
                </a:cxn>
                <a:cxn ang="0">
                  <a:pos x="926" y="2469"/>
                </a:cxn>
                <a:cxn ang="0">
                  <a:pos x="841" y="2618"/>
                </a:cxn>
                <a:cxn ang="0">
                  <a:pos x="784" y="2769"/>
                </a:cxn>
                <a:cxn ang="0">
                  <a:pos x="778" y="2919"/>
                </a:cxn>
                <a:cxn ang="0">
                  <a:pos x="796" y="3078"/>
                </a:cxn>
                <a:cxn ang="0">
                  <a:pos x="812" y="3235"/>
                </a:cxn>
                <a:cxn ang="0">
                  <a:pos x="800" y="3383"/>
                </a:cxn>
                <a:cxn ang="0">
                  <a:pos x="736" y="3512"/>
                </a:cxn>
                <a:cxn ang="0">
                  <a:pos x="628" y="3620"/>
                </a:cxn>
                <a:cxn ang="0">
                  <a:pos x="502" y="3717"/>
                </a:cxn>
                <a:cxn ang="0">
                  <a:pos x="382" y="3817"/>
                </a:cxn>
                <a:cxn ang="0">
                  <a:pos x="292" y="3939"/>
                </a:cxn>
                <a:cxn ang="0">
                  <a:pos x="234" y="4097"/>
                </a:cxn>
                <a:cxn ang="0">
                  <a:pos x="188" y="4265"/>
                </a:cxn>
                <a:cxn ang="0">
                  <a:pos x="17" y="4278"/>
                </a:cxn>
                <a:cxn ang="0">
                  <a:pos x="60" y="4131"/>
                </a:cxn>
                <a:cxn ang="0">
                  <a:pos x="109" y="3964"/>
                </a:cxn>
                <a:cxn ang="0">
                  <a:pos x="186" y="3804"/>
                </a:cxn>
                <a:cxn ang="0">
                  <a:pos x="303" y="3672"/>
                </a:cxn>
                <a:cxn ang="0">
                  <a:pos x="438" y="3565"/>
                </a:cxn>
                <a:cxn ang="0">
                  <a:pos x="561" y="3466"/>
                </a:cxn>
                <a:cxn ang="0">
                  <a:pos x="638" y="3367"/>
                </a:cxn>
                <a:cxn ang="0">
                  <a:pos x="654" y="3265"/>
                </a:cxn>
                <a:cxn ang="0">
                  <a:pos x="642" y="3137"/>
                </a:cxn>
                <a:cxn ang="0">
                  <a:pos x="620" y="2952"/>
                </a:cxn>
                <a:cxn ang="0">
                  <a:pos x="628" y="2737"/>
                </a:cxn>
                <a:cxn ang="0">
                  <a:pos x="685" y="2574"/>
                </a:cxn>
                <a:cxn ang="0">
                  <a:pos x="767" y="2423"/>
                </a:cxn>
                <a:cxn ang="0">
                  <a:pos x="834" y="2303"/>
                </a:cxn>
                <a:cxn ang="0">
                  <a:pos x="873" y="2194"/>
                </a:cxn>
                <a:cxn ang="0">
                  <a:pos x="864" y="2092"/>
                </a:cxn>
                <a:cxn ang="0">
                  <a:pos x="813" y="1978"/>
                </a:cxn>
                <a:cxn ang="0">
                  <a:pos x="739" y="1848"/>
                </a:cxn>
                <a:cxn ang="0">
                  <a:pos x="661" y="1694"/>
                </a:cxn>
                <a:cxn ang="0">
                  <a:pos x="618" y="1511"/>
                </a:cxn>
                <a:cxn ang="0">
                  <a:pos x="626" y="1299"/>
                </a:cxn>
                <a:cxn ang="0">
                  <a:pos x="647" y="1139"/>
                </a:cxn>
                <a:cxn ang="0">
                  <a:pos x="652" y="1018"/>
                </a:cxn>
                <a:cxn ang="0">
                  <a:pos x="620" y="920"/>
                </a:cxn>
                <a:cxn ang="0">
                  <a:pos x="523" y="822"/>
                </a:cxn>
                <a:cxn ang="0">
                  <a:pos x="392" y="721"/>
                </a:cxn>
                <a:cxn ang="0">
                  <a:pos x="261" y="607"/>
                </a:cxn>
                <a:cxn ang="0">
                  <a:pos x="156" y="465"/>
                </a:cxn>
                <a:cxn ang="0">
                  <a:pos x="90" y="301"/>
                </a:cxn>
                <a:cxn ang="0">
                  <a:pos x="46" y="137"/>
                </a:cxn>
                <a:cxn ang="0">
                  <a:pos x="0" y="0"/>
                </a:cxn>
              </a:cxnLst>
              <a:rect l="T0" t="T1" r="T2" b="T3"/>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w="0">
              <a:noFill/>
              <a:prstDash val="solid"/>
              <a:round/>
              <a:headEnd/>
              <a:tailEnd/>
            </a:ln>
          </p:spPr>
          <p:txBody>
            <a:bodyPr/>
            <a:lstStyle/>
            <a:p>
              <a:pPr>
                <a:defRPr/>
              </a:pPr>
              <a:endParaRPr lang="es-CL"/>
            </a:p>
          </p:txBody>
        </p:sp>
      </p:grpSp>
      <p:sp>
        <p:nvSpPr>
          <p:cNvPr id="2" name="Title 1"/>
          <p:cNvSpPr>
            <a:spLocks noGrp="1"/>
          </p:cNvSpPr>
          <p:nvPr>
            <p:ph type="title"/>
          </p:nvPr>
        </p:nvSpPr>
        <p:spPr>
          <a:xfrm>
            <a:off x="3242929" y="1073888"/>
            <a:ext cx="8187071" cy="4064627"/>
          </a:xfrm>
        </p:spPr>
        <p:txBody>
          <a:bodyPr anchor="b"/>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7" name="Date Placeholder 3"/>
          <p:cNvSpPr>
            <a:spLocks noGrp="1"/>
          </p:cNvSpPr>
          <p:nvPr>
            <p:ph type="dt" sz="half" idx="10"/>
          </p:nvPr>
        </p:nvSpPr>
        <p:spPr>
          <a:xfrm>
            <a:off x="3236913" y="6375400"/>
            <a:ext cx="1493837" cy="349250"/>
          </a:xfrm>
        </p:spPr>
        <p:txBody>
          <a:bodyPr/>
          <a:lstStyle>
            <a:lvl1pPr>
              <a:defRPr baseline="0">
                <a:solidFill>
                  <a:schemeClr val="tx2"/>
                </a:solidFill>
              </a:defRPr>
            </a:lvl1pPr>
          </a:lstStyle>
          <a:p>
            <a:pPr>
              <a:defRPr/>
            </a:pPr>
            <a:fld id="{A5E71895-F193-4D23-8667-DDE72D8B8B72}" type="datetimeFigureOut">
              <a:rPr lang="es-ES"/>
              <a:pPr>
                <a:defRPr/>
              </a:pPr>
              <a:t>19/10/2020</a:t>
            </a:fld>
            <a:endParaRPr lang="es-ES"/>
          </a:p>
        </p:txBody>
      </p:sp>
      <p:sp>
        <p:nvSpPr>
          <p:cNvPr id="8" name="Footer Placeholder 4"/>
          <p:cNvSpPr>
            <a:spLocks noGrp="1"/>
          </p:cNvSpPr>
          <p:nvPr>
            <p:ph type="ftr" sz="quarter" idx="11"/>
          </p:nvPr>
        </p:nvSpPr>
        <p:spPr>
          <a:xfrm>
            <a:off x="5278438" y="6375400"/>
            <a:ext cx="4114800" cy="346075"/>
          </a:xfrm>
        </p:spPr>
        <p:txBody>
          <a:bodyPr/>
          <a:lstStyle>
            <a:lvl1pPr>
              <a:defRPr baseline="0">
                <a:solidFill>
                  <a:schemeClr val="tx2"/>
                </a:solidFill>
              </a:defRPr>
            </a:lvl1pPr>
          </a:lstStyle>
          <a:p>
            <a:pPr>
              <a:defRPr/>
            </a:pPr>
            <a:endParaRPr lang="es-ES"/>
          </a:p>
        </p:txBody>
      </p:sp>
      <p:sp>
        <p:nvSpPr>
          <p:cNvPr id="9" name="Slide Number Placeholder 5"/>
          <p:cNvSpPr>
            <a:spLocks noGrp="1"/>
          </p:cNvSpPr>
          <p:nvPr>
            <p:ph type="sldNum" sz="quarter" idx="12"/>
          </p:nvPr>
        </p:nvSpPr>
        <p:spPr>
          <a:xfrm>
            <a:off x="9942513" y="6375400"/>
            <a:ext cx="1487487" cy="346075"/>
          </a:xfrm>
        </p:spPr>
        <p:txBody>
          <a:bodyPr/>
          <a:lstStyle>
            <a:lvl1pPr>
              <a:defRPr>
                <a:solidFill>
                  <a:schemeClr val="tx2"/>
                </a:solidFill>
              </a:defRPr>
            </a:lvl1pPr>
          </a:lstStyle>
          <a:p>
            <a:fld id="{AD68DB11-9ADB-4AF2-A21B-F4435E1C1C43}" type="slidenum">
              <a:rPr lang="es-ES" altLang="es-ES"/>
              <a:pPr/>
              <a:t>‹Nº›</a:t>
            </a:fld>
            <a:endParaRPr lang="es-ES" altLang="es-ES"/>
          </a:p>
        </p:txBody>
      </p:sp>
    </p:spTree>
    <p:extLst>
      <p:ext uri="{BB962C8B-B14F-4D97-AF65-F5344CB8AC3E}">
        <p14:creationId xmlns:p14="http://schemas.microsoft.com/office/powerpoint/2010/main" val="35852742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C3642EA-1927-4E91-AE6F-2E27EF618946}" type="datetimeFigureOut">
              <a:rPr lang="es-ES"/>
              <a:pPr>
                <a:defRPr/>
              </a:pPr>
              <a:t>19/10/2020</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82628116-6893-4BF6-897D-7B36983A7193}" type="slidenum">
              <a:rPr lang="es-ES" altLang="es-ES"/>
              <a:pPr/>
              <a:t>‹Nº›</a:t>
            </a:fld>
            <a:endParaRPr lang="es-ES" altLang="es-ES"/>
          </a:p>
        </p:txBody>
      </p:sp>
    </p:spTree>
    <p:extLst>
      <p:ext uri="{BB962C8B-B14F-4D97-AF65-F5344CB8AC3E}">
        <p14:creationId xmlns:p14="http://schemas.microsoft.com/office/powerpoint/2010/main" val="153958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B5569829-3AD5-42FE-9DE3-96819A14FAEA}" type="datetimeFigureOut">
              <a:rPr lang="es-ES"/>
              <a:pPr>
                <a:defRPr/>
              </a:pPr>
              <a:t>19/10/2020</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CFD181CC-9DE4-4AD7-842D-16B067AD631C}" type="slidenum">
              <a:rPr lang="es-ES" altLang="es-ES"/>
              <a:pPr/>
              <a:t>‹Nº›</a:t>
            </a:fld>
            <a:endParaRPr lang="es-ES" altLang="es-ES"/>
          </a:p>
        </p:txBody>
      </p:sp>
    </p:spTree>
    <p:extLst>
      <p:ext uri="{BB962C8B-B14F-4D97-AF65-F5344CB8AC3E}">
        <p14:creationId xmlns:p14="http://schemas.microsoft.com/office/powerpoint/2010/main" val="144505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83FD5BB2-F93F-4C6B-90F1-86D4A501DE9B}" type="datetimeFigureOut">
              <a:rPr lang="es-ES"/>
              <a:pPr>
                <a:defRPr/>
              </a:pPr>
              <a:t>19/10/2020</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50D948A7-1247-4F68-B514-F4550548020F}" type="slidenum">
              <a:rPr lang="es-ES" altLang="es-ES"/>
              <a:pPr/>
              <a:t>‹Nº›</a:t>
            </a:fld>
            <a:endParaRPr lang="es-ES" altLang="es-ES"/>
          </a:p>
        </p:txBody>
      </p:sp>
    </p:spTree>
    <p:extLst>
      <p:ext uri="{BB962C8B-B14F-4D97-AF65-F5344CB8AC3E}">
        <p14:creationId xmlns:p14="http://schemas.microsoft.com/office/powerpoint/2010/main" val="74258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A5D86B-07E9-4F77-9A56-A8E0FFB48926}" type="datetimeFigureOut">
              <a:rPr lang="es-ES"/>
              <a:pPr>
                <a:defRPr/>
              </a:pPr>
              <a:t>19/10/2020</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263DC59D-EA39-44A9-8728-F90305CD9778}" type="slidenum">
              <a:rPr lang="es-ES" altLang="es-ES"/>
              <a:pPr/>
              <a:t>‹Nº›</a:t>
            </a:fld>
            <a:endParaRPr lang="es-ES" altLang="es-ES"/>
          </a:p>
        </p:txBody>
      </p:sp>
    </p:spTree>
    <p:extLst>
      <p:ext uri="{BB962C8B-B14F-4D97-AF65-F5344CB8AC3E}">
        <p14:creationId xmlns:p14="http://schemas.microsoft.com/office/powerpoint/2010/main" val="390441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0 w 3025"/>
              <a:gd name="T1" fmla="*/ 0 h 4320"/>
              <a:gd name="T2" fmla="*/ 3025 w 3025"/>
              <a:gd name="T3" fmla="*/ 4320 h 4320"/>
            </a:gdLst>
            <a:ahLst/>
            <a:cxnLst>
              <a:cxn ang="0">
                <a:pos x="3025" y="4320"/>
              </a:cxn>
              <a:cxn ang="0">
                <a:pos x="8" y="4243"/>
              </a:cxn>
              <a:cxn ang="0">
                <a:pos x="34" y="4156"/>
              </a:cxn>
              <a:cxn ang="0">
                <a:pos x="69" y="4087"/>
              </a:cxn>
              <a:cxn ang="0">
                <a:pos x="99" y="4007"/>
              </a:cxn>
              <a:cxn ang="0">
                <a:pos x="113" y="3895"/>
              </a:cxn>
              <a:cxn ang="0">
                <a:pos x="99" y="3782"/>
              </a:cxn>
              <a:cxn ang="0">
                <a:pos x="68" y="3702"/>
              </a:cxn>
              <a:cxn ang="0">
                <a:pos x="33" y="3630"/>
              </a:cxn>
              <a:cxn ang="0">
                <a:pos x="7" y="3542"/>
              </a:cxn>
              <a:cxn ang="0">
                <a:pos x="1" y="3418"/>
              </a:cxn>
              <a:cxn ang="0">
                <a:pos x="22" y="3319"/>
              </a:cxn>
              <a:cxn ang="0">
                <a:pos x="56" y="3244"/>
              </a:cxn>
              <a:cxn ang="0">
                <a:pos x="90" y="3171"/>
              </a:cxn>
              <a:cxn ang="0">
                <a:pos x="111" y="3071"/>
              </a:cxn>
              <a:cxn ang="0">
                <a:pos x="106" y="2947"/>
              </a:cxn>
              <a:cxn ang="0">
                <a:pos x="80" y="2858"/>
              </a:cxn>
              <a:cxn ang="0">
                <a:pos x="33" y="2763"/>
              </a:cxn>
              <a:cxn ang="0">
                <a:pos x="7" y="2674"/>
              </a:cxn>
              <a:cxn ang="0">
                <a:pos x="1" y="2550"/>
              </a:cxn>
              <a:cxn ang="0">
                <a:pos x="22" y="2451"/>
              </a:cxn>
              <a:cxn ang="0">
                <a:pos x="68" y="2354"/>
              </a:cxn>
              <a:cxn ang="0">
                <a:pos x="99" y="2274"/>
              </a:cxn>
              <a:cxn ang="0">
                <a:pos x="113" y="2159"/>
              </a:cxn>
              <a:cxn ang="0">
                <a:pos x="99" y="2046"/>
              </a:cxn>
              <a:cxn ang="0">
                <a:pos x="68" y="1966"/>
              </a:cxn>
              <a:cxn ang="0">
                <a:pos x="33" y="1896"/>
              </a:cxn>
              <a:cxn ang="0">
                <a:pos x="7" y="1807"/>
              </a:cxn>
              <a:cxn ang="0">
                <a:pos x="1" y="1683"/>
              </a:cxn>
              <a:cxn ang="0">
                <a:pos x="22" y="1583"/>
              </a:cxn>
              <a:cxn ang="0">
                <a:pos x="56" y="1509"/>
              </a:cxn>
              <a:cxn ang="0">
                <a:pos x="90" y="1435"/>
              </a:cxn>
              <a:cxn ang="0">
                <a:pos x="111" y="1335"/>
              </a:cxn>
              <a:cxn ang="0">
                <a:pos x="106" y="1211"/>
              </a:cxn>
              <a:cxn ang="0">
                <a:pos x="80" y="1123"/>
              </a:cxn>
              <a:cxn ang="0">
                <a:pos x="44" y="1053"/>
              </a:cxn>
              <a:cxn ang="0">
                <a:pos x="13" y="973"/>
              </a:cxn>
              <a:cxn ang="0">
                <a:pos x="0" y="859"/>
              </a:cxn>
              <a:cxn ang="0">
                <a:pos x="13" y="745"/>
              </a:cxn>
              <a:cxn ang="0">
                <a:pos x="44" y="665"/>
              </a:cxn>
              <a:cxn ang="0">
                <a:pos x="80" y="594"/>
              </a:cxn>
              <a:cxn ang="0">
                <a:pos x="106" y="505"/>
              </a:cxn>
              <a:cxn ang="0">
                <a:pos x="111" y="382"/>
              </a:cxn>
              <a:cxn ang="0">
                <a:pos x="90" y="284"/>
              </a:cxn>
              <a:cxn ang="0">
                <a:pos x="58" y="211"/>
              </a:cxn>
              <a:cxn ang="0">
                <a:pos x="24" y="137"/>
              </a:cxn>
              <a:cxn ang="0">
                <a:pos x="3" y="42"/>
              </a:cxn>
            </a:cxnLst>
            <a:rect l="T0" t="T1" r="T2" b="T3"/>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pPr>
              <a:defRPr/>
            </a:pPr>
            <a:endParaRPr lang="es-CL"/>
          </a:p>
        </p:txBody>
      </p:sp>
      <p:sp>
        <p:nvSpPr>
          <p:cNvPr id="6" name="Rectangle 7"/>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199"/>
            <a:ext cx="3092115" cy="1196671"/>
          </a:xfrm>
        </p:spPr>
        <p:txBody>
          <a:bodyPr anchor="b"/>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1157147B-E1F0-4479-A96B-45DB836CF749}" type="datetimeFigureOut">
              <a:rPr lang="es-ES"/>
              <a:pPr>
                <a:defRPr/>
              </a:pPr>
              <a:t>19/10/2020</a:t>
            </a:fld>
            <a:endParaRPr lang="es-ES"/>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es-ES"/>
          </a:p>
        </p:txBody>
      </p:sp>
      <p:sp>
        <p:nvSpPr>
          <p:cNvPr id="9" name="Slide Number Placeholder 6"/>
          <p:cNvSpPr>
            <a:spLocks noGrp="1"/>
          </p:cNvSpPr>
          <p:nvPr>
            <p:ph type="sldNum" sz="quarter" idx="12"/>
          </p:nvPr>
        </p:nvSpPr>
        <p:spPr>
          <a:xfrm>
            <a:off x="5691188" y="6375400"/>
            <a:ext cx="1231900" cy="346075"/>
          </a:xfrm>
        </p:spPr>
        <p:txBody>
          <a:bodyPr/>
          <a:lstStyle>
            <a:lvl1pPr>
              <a:defRPr/>
            </a:lvl1pPr>
          </a:lstStyle>
          <a:p>
            <a:fld id="{3FEDF3AD-4252-4192-BDB5-09DF6759B4AD}" type="slidenum">
              <a:rPr lang="es-ES" altLang="es-ES"/>
              <a:pPr/>
              <a:t>‹Nº›</a:t>
            </a:fld>
            <a:endParaRPr lang="es-ES" altLang="es-ES"/>
          </a:p>
        </p:txBody>
      </p:sp>
    </p:spTree>
    <p:extLst>
      <p:ext uri="{BB962C8B-B14F-4D97-AF65-F5344CB8AC3E}">
        <p14:creationId xmlns:p14="http://schemas.microsoft.com/office/powerpoint/2010/main" val="240489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0 w 3025"/>
              <a:gd name="T1" fmla="*/ 0 h 4320"/>
              <a:gd name="T2" fmla="*/ 3025 w 3025"/>
              <a:gd name="T3" fmla="*/ 4320 h 4320"/>
            </a:gdLst>
            <a:ahLst/>
            <a:cxnLst>
              <a:cxn ang="0">
                <a:pos x="3025" y="4320"/>
              </a:cxn>
              <a:cxn ang="0">
                <a:pos x="8" y="4243"/>
              </a:cxn>
              <a:cxn ang="0">
                <a:pos x="34" y="4156"/>
              </a:cxn>
              <a:cxn ang="0">
                <a:pos x="69" y="4087"/>
              </a:cxn>
              <a:cxn ang="0">
                <a:pos x="99" y="4007"/>
              </a:cxn>
              <a:cxn ang="0">
                <a:pos x="113" y="3895"/>
              </a:cxn>
              <a:cxn ang="0">
                <a:pos x="99" y="3782"/>
              </a:cxn>
              <a:cxn ang="0">
                <a:pos x="68" y="3702"/>
              </a:cxn>
              <a:cxn ang="0">
                <a:pos x="33" y="3630"/>
              </a:cxn>
              <a:cxn ang="0">
                <a:pos x="7" y="3542"/>
              </a:cxn>
              <a:cxn ang="0">
                <a:pos x="1" y="3418"/>
              </a:cxn>
              <a:cxn ang="0">
                <a:pos x="22" y="3319"/>
              </a:cxn>
              <a:cxn ang="0">
                <a:pos x="56" y="3244"/>
              </a:cxn>
              <a:cxn ang="0">
                <a:pos x="90" y="3171"/>
              </a:cxn>
              <a:cxn ang="0">
                <a:pos x="111" y="3071"/>
              </a:cxn>
              <a:cxn ang="0">
                <a:pos x="106" y="2947"/>
              </a:cxn>
              <a:cxn ang="0">
                <a:pos x="80" y="2858"/>
              </a:cxn>
              <a:cxn ang="0">
                <a:pos x="33" y="2763"/>
              </a:cxn>
              <a:cxn ang="0">
                <a:pos x="7" y="2674"/>
              </a:cxn>
              <a:cxn ang="0">
                <a:pos x="1" y="2550"/>
              </a:cxn>
              <a:cxn ang="0">
                <a:pos x="22" y="2451"/>
              </a:cxn>
              <a:cxn ang="0">
                <a:pos x="68" y="2354"/>
              </a:cxn>
              <a:cxn ang="0">
                <a:pos x="99" y="2274"/>
              </a:cxn>
              <a:cxn ang="0">
                <a:pos x="113" y="2159"/>
              </a:cxn>
              <a:cxn ang="0">
                <a:pos x="99" y="2046"/>
              </a:cxn>
              <a:cxn ang="0">
                <a:pos x="68" y="1966"/>
              </a:cxn>
              <a:cxn ang="0">
                <a:pos x="33" y="1896"/>
              </a:cxn>
              <a:cxn ang="0">
                <a:pos x="7" y="1807"/>
              </a:cxn>
              <a:cxn ang="0">
                <a:pos x="1" y="1683"/>
              </a:cxn>
              <a:cxn ang="0">
                <a:pos x="22" y="1583"/>
              </a:cxn>
              <a:cxn ang="0">
                <a:pos x="56" y="1509"/>
              </a:cxn>
              <a:cxn ang="0">
                <a:pos x="90" y="1435"/>
              </a:cxn>
              <a:cxn ang="0">
                <a:pos x="111" y="1335"/>
              </a:cxn>
              <a:cxn ang="0">
                <a:pos x="106" y="1211"/>
              </a:cxn>
              <a:cxn ang="0">
                <a:pos x="80" y="1123"/>
              </a:cxn>
              <a:cxn ang="0">
                <a:pos x="44" y="1053"/>
              </a:cxn>
              <a:cxn ang="0">
                <a:pos x="13" y="973"/>
              </a:cxn>
              <a:cxn ang="0">
                <a:pos x="0" y="859"/>
              </a:cxn>
              <a:cxn ang="0">
                <a:pos x="13" y="745"/>
              </a:cxn>
              <a:cxn ang="0">
                <a:pos x="44" y="665"/>
              </a:cxn>
              <a:cxn ang="0">
                <a:pos x="80" y="594"/>
              </a:cxn>
              <a:cxn ang="0">
                <a:pos x="106" y="505"/>
              </a:cxn>
              <a:cxn ang="0">
                <a:pos x="111" y="382"/>
              </a:cxn>
              <a:cxn ang="0">
                <a:pos x="90" y="284"/>
              </a:cxn>
              <a:cxn ang="0">
                <a:pos x="58" y="211"/>
              </a:cxn>
              <a:cxn ang="0">
                <a:pos x="24" y="137"/>
              </a:cxn>
              <a:cxn ang="0">
                <a:pos x="3" y="42"/>
              </a:cxn>
            </a:cxnLst>
            <a:rect l="T0" t="T1" r="T2" b="T3"/>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pPr>
              <a:defRPr/>
            </a:pPr>
            <a:endParaRPr lang="es-CL"/>
          </a:p>
        </p:txBody>
      </p:sp>
      <p:sp>
        <p:nvSpPr>
          <p:cNvPr id="6" name="Rectangle 11"/>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4" y="0"/>
            <a:ext cx="7355585"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2" name="Title 1"/>
          <p:cNvSpPr>
            <a:spLocks noGrp="1"/>
          </p:cNvSpPr>
          <p:nvPr>
            <p:ph type="title"/>
          </p:nvPr>
        </p:nvSpPr>
        <p:spPr>
          <a:xfrm>
            <a:off x="8337883" y="457200"/>
            <a:ext cx="3092117" cy="1196670"/>
          </a:xfrm>
        </p:spPr>
        <p:txBody>
          <a:bodyPr anchor="b"/>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69495D93-92F3-49A4-A96A-7CEA3A203E5B}" type="datetimeFigureOut">
              <a:rPr lang="es-ES"/>
              <a:pPr>
                <a:defRPr/>
              </a:pPr>
              <a:t>19/10/2020</a:t>
            </a:fld>
            <a:endParaRPr lang="es-ES"/>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es-ES"/>
          </a:p>
        </p:txBody>
      </p:sp>
      <p:sp>
        <p:nvSpPr>
          <p:cNvPr id="9" name="Slide Number Placeholder 6"/>
          <p:cNvSpPr>
            <a:spLocks noGrp="1"/>
          </p:cNvSpPr>
          <p:nvPr>
            <p:ph type="sldNum" sz="quarter" idx="12"/>
          </p:nvPr>
        </p:nvSpPr>
        <p:spPr>
          <a:xfrm>
            <a:off x="5688013" y="6375400"/>
            <a:ext cx="1233487" cy="346075"/>
          </a:xfrm>
        </p:spPr>
        <p:txBody>
          <a:bodyPr/>
          <a:lstStyle>
            <a:lvl1pPr>
              <a:defRPr/>
            </a:lvl1pPr>
          </a:lstStyle>
          <a:p>
            <a:fld id="{C5CBE527-DF1E-4F7E-AC12-7FB450ED9051}" type="slidenum">
              <a:rPr lang="es-ES" altLang="es-ES"/>
              <a:pPr/>
              <a:t>‹Nº›</a:t>
            </a:fld>
            <a:endParaRPr lang="es-ES" altLang="es-ES"/>
          </a:p>
        </p:txBody>
      </p:sp>
    </p:spTree>
    <p:extLst>
      <p:ext uri="{BB962C8B-B14F-4D97-AF65-F5344CB8AC3E}">
        <p14:creationId xmlns:p14="http://schemas.microsoft.com/office/powerpoint/2010/main" val="39220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0950" y="382588"/>
            <a:ext cx="10179050" cy="149225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1250950" y="2286000"/>
            <a:ext cx="101790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Editar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4" name="Date Placeholder 3"/>
          <p:cNvSpPr>
            <a:spLocks noGrp="1"/>
          </p:cNvSpPr>
          <p:nvPr>
            <p:ph type="dt" sz="half" idx="2"/>
          </p:nvPr>
        </p:nvSpPr>
        <p:spPr>
          <a:xfrm>
            <a:off x="1250950" y="6375400"/>
            <a:ext cx="2330450" cy="34925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mn-lt"/>
                <a:cs typeface="+mn-cs"/>
              </a:defRPr>
            </a:lvl1pPr>
          </a:lstStyle>
          <a:p>
            <a:pPr>
              <a:defRPr/>
            </a:pPr>
            <a:fld id="{D9F466B3-D9D1-4B2F-B6FC-7CC1C9D664F3}" type="datetimeFigureOut">
              <a:rPr lang="es-ES"/>
              <a:pPr>
                <a:defRPr/>
              </a:pPr>
              <a:t>19/10/2020</a:t>
            </a:fld>
            <a:endParaRPr lang="es-ES"/>
          </a:p>
        </p:txBody>
      </p:sp>
      <p:sp>
        <p:nvSpPr>
          <p:cNvPr id="5" name="Footer Placeholder 4"/>
          <p:cNvSpPr>
            <a:spLocks noGrp="1"/>
          </p:cNvSpPr>
          <p:nvPr>
            <p:ph type="ftr" sz="quarter" idx="3"/>
          </p:nvPr>
        </p:nvSpPr>
        <p:spPr>
          <a:xfrm>
            <a:off x="4038600" y="6375400"/>
            <a:ext cx="4114800" cy="34607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mn-lt"/>
                <a:cs typeface="+mn-cs"/>
              </a:defRPr>
            </a:lvl1pPr>
          </a:lstStyle>
          <a:p>
            <a:pPr>
              <a:defRPr/>
            </a:pPr>
            <a:endParaRPr lang="es-ES"/>
          </a:p>
        </p:txBody>
      </p:sp>
      <p:sp>
        <p:nvSpPr>
          <p:cNvPr id="6" name="Slide Number Placeholder 5"/>
          <p:cNvSpPr>
            <a:spLocks noGrp="1"/>
          </p:cNvSpPr>
          <p:nvPr>
            <p:ph type="sldNum" sz="quarter" idx="4"/>
          </p:nvPr>
        </p:nvSpPr>
        <p:spPr>
          <a:xfrm>
            <a:off x="8610600" y="6375400"/>
            <a:ext cx="2819400" cy="3460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ill Sans MT" panose="020B0502020104020203" pitchFamily="34" charset="0"/>
              </a:defRPr>
            </a:lvl1pPr>
          </a:lstStyle>
          <a:p>
            <a:fld id="{A95A10B6-6F76-4FCA-BCE1-597294B408D8}" type="slidenum">
              <a:rPr lang="es-ES" altLang="es-ES"/>
              <a:pPr/>
              <a:t>‹Nº›</a:t>
            </a:fld>
            <a:endParaRPr lang="es-ES" altLang="es-ES"/>
          </a:p>
        </p:txBody>
      </p:sp>
      <p:sp>
        <p:nvSpPr>
          <p:cNvPr id="1031" name="Freeform 6"/>
          <p:cNvSpPr>
            <a:spLocks/>
          </p:cNvSpPr>
          <p:nvPr/>
        </p:nvSpPr>
        <p:spPr bwMode="auto">
          <a:xfrm>
            <a:off x="0" y="0"/>
            <a:ext cx="885825" cy="6858000"/>
          </a:xfrm>
          <a:custGeom>
            <a:avLst/>
            <a:gdLst>
              <a:gd name="T0" fmla="*/ 0 w 558"/>
              <a:gd name="T1" fmla="*/ 0 h 4320"/>
              <a:gd name="T2" fmla="*/ 558 w 558"/>
              <a:gd name="T3" fmla="*/ 4320 h 4320"/>
            </a:gdLst>
            <a:ahLst/>
            <a:cxnLst>
              <a:cxn ang="0">
                <a:pos x="448" y="43"/>
              </a:cxn>
              <a:cxn ang="0">
                <a:pos x="469" y="143"/>
              </a:cxn>
              <a:cxn ang="0">
                <a:pos x="503" y="216"/>
              </a:cxn>
              <a:cxn ang="0">
                <a:pos x="535" y="289"/>
              </a:cxn>
              <a:cxn ang="0">
                <a:pos x="556" y="389"/>
              </a:cxn>
              <a:cxn ang="0">
                <a:pos x="552" y="513"/>
              </a:cxn>
              <a:cxn ang="0">
                <a:pos x="525" y="601"/>
              </a:cxn>
              <a:cxn ang="0">
                <a:pos x="491" y="672"/>
              </a:cxn>
              <a:cxn ang="0">
                <a:pos x="460" y="750"/>
              </a:cxn>
              <a:cxn ang="0">
                <a:pos x="447" y="864"/>
              </a:cxn>
              <a:cxn ang="0">
                <a:pos x="460" y="978"/>
              </a:cxn>
              <a:cxn ang="0">
                <a:pos x="491" y="1056"/>
              </a:cxn>
              <a:cxn ang="0">
                <a:pos x="525" y="1127"/>
              </a:cxn>
              <a:cxn ang="0">
                <a:pos x="552" y="1215"/>
              </a:cxn>
              <a:cxn ang="0">
                <a:pos x="556" y="1339"/>
              </a:cxn>
              <a:cxn ang="0">
                <a:pos x="535" y="1439"/>
              </a:cxn>
              <a:cxn ang="0">
                <a:pos x="503" y="1512"/>
              </a:cxn>
              <a:cxn ang="0">
                <a:pos x="469" y="1585"/>
              </a:cxn>
              <a:cxn ang="0">
                <a:pos x="448" y="1685"/>
              </a:cxn>
              <a:cxn ang="0">
                <a:pos x="453" y="1809"/>
              </a:cxn>
              <a:cxn ang="0">
                <a:pos x="479" y="1897"/>
              </a:cxn>
              <a:cxn ang="0">
                <a:pos x="515" y="1968"/>
              </a:cxn>
              <a:cxn ang="0">
                <a:pos x="545" y="2046"/>
              </a:cxn>
              <a:cxn ang="0">
                <a:pos x="558" y="2159"/>
              </a:cxn>
              <a:cxn ang="0">
                <a:pos x="545" y="2274"/>
              </a:cxn>
              <a:cxn ang="0">
                <a:pos x="515" y="2352"/>
              </a:cxn>
              <a:cxn ang="0">
                <a:pos x="479" y="2423"/>
              </a:cxn>
              <a:cxn ang="0">
                <a:pos x="453" y="2511"/>
              </a:cxn>
              <a:cxn ang="0">
                <a:pos x="448" y="2635"/>
              </a:cxn>
              <a:cxn ang="0">
                <a:pos x="469" y="2735"/>
              </a:cxn>
              <a:cxn ang="0">
                <a:pos x="515" y="2832"/>
              </a:cxn>
              <a:cxn ang="0">
                <a:pos x="545" y="2910"/>
              </a:cxn>
              <a:cxn ang="0">
                <a:pos x="558" y="3024"/>
              </a:cxn>
              <a:cxn ang="0">
                <a:pos x="545" y="3138"/>
              </a:cxn>
              <a:cxn ang="0">
                <a:pos x="515" y="3216"/>
              </a:cxn>
              <a:cxn ang="0">
                <a:pos x="479" y="3287"/>
              </a:cxn>
              <a:cxn ang="0">
                <a:pos x="453" y="3375"/>
              </a:cxn>
              <a:cxn ang="0">
                <a:pos x="448" y="3499"/>
              </a:cxn>
              <a:cxn ang="0">
                <a:pos x="469" y="3599"/>
              </a:cxn>
              <a:cxn ang="0">
                <a:pos x="503" y="3672"/>
              </a:cxn>
              <a:cxn ang="0">
                <a:pos x="535" y="3745"/>
              </a:cxn>
              <a:cxn ang="0">
                <a:pos x="556" y="3845"/>
              </a:cxn>
              <a:cxn ang="0">
                <a:pos x="552" y="3969"/>
              </a:cxn>
              <a:cxn ang="0">
                <a:pos x="525" y="4057"/>
              </a:cxn>
              <a:cxn ang="0">
                <a:pos x="491" y="4128"/>
              </a:cxn>
              <a:cxn ang="0">
                <a:pos x="460" y="4206"/>
              </a:cxn>
              <a:cxn ang="0">
                <a:pos x="447" y="4320"/>
              </a:cxn>
            </a:cxnLst>
            <a:rect l="T0" t="T1" r="T2" b="T3"/>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pPr>
              <a:defRPr/>
            </a:pPr>
            <a:endParaRPr lang="es-CL"/>
          </a:p>
        </p:txBody>
      </p:sp>
      <p:sp>
        <p:nvSpPr>
          <p:cNvPr id="12" name="Rectangle 11"/>
          <p:cNvSpPr/>
          <p:nvPr/>
        </p:nvSpPr>
        <p:spPr>
          <a:xfrm>
            <a:off x="11907838" y="0"/>
            <a:ext cx="2841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33" r:id="rId1"/>
    <p:sldLayoutId id="2147483826" r:id="rId2"/>
    <p:sldLayoutId id="2147483834" r:id="rId3"/>
    <p:sldLayoutId id="2147483827" r:id="rId4"/>
    <p:sldLayoutId id="2147483828" r:id="rId5"/>
    <p:sldLayoutId id="2147483829" r:id="rId6"/>
    <p:sldLayoutId id="2147483830" r:id="rId7"/>
    <p:sldLayoutId id="2147483835" r:id="rId8"/>
    <p:sldLayoutId id="2147483836" r:id="rId9"/>
    <p:sldLayoutId id="2147483831" r:id="rId10"/>
    <p:sldLayoutId id="2147483832" r:id="rId11"/>
  </p:sldLayoutIdLst>
  <p:txStyles>
    <p:titleStyle>
      <a:lvl1pPr algn="l" rtl="0" eaLnBrk="0" fontAlgn="base" hangingPunct="0">
        <a:lnSpc>
          <a:spcPct val="90000"/>
        </a:lnSpc>
        <a:spcBef>
          <a:spcPct val="0"/>
        </a:spcBef>
        <a:spcAft>
          <a:spcPct val="0"/>
        </a:spcAft>
        <a:defRPr sz="5100" kern="1200" cap="all" spc="200">
          <a:solidFill>
            <a:schemeClr val="tx2"/>
          </a:solidFill>
          <a:latin typeface="+mj-lt"/>
          <a:ea typeface="+mj-ea"/>
          <a:cs typeface="+mj-cs"/>
        </a:defRPr>
      </a:lvl1pPr>
      <a:lvl2pPr algn="l" rtl="0" eaLnBrk="0" fontAlgn="base" hangingPunct="0">
        <a:lnSpc>
          <a:spcPct val="90000"/>
        </a:lnSpc>
        <a:spcBef>
          <a:spcPct val="0"/>
        </a:spcBef>
        <a:spcAft>
          <a:spcPct val="0"/>
        </a:spcAft>
        <a:defRPr sz="5100">
          <a:solidFill>
            <a:schemeClr val="tx2"/>
          </a:solidFill>
          <a:latin typeface="Impact" pitchFamily="34" charset="0"/>
        </a:defRPr>
      </a:lvl2pPr>
      <a:lvl3pPr algn="l" rtl="0" eaLnBrk="0" fontAlgn="base" hangingPunct="0">
        <a:lnSpc>
          <a:spcPct val="90000"/>
        </a:lnSpc>
        <a:spcBef>
          <a:spcPct val="0"/>
        </a:spcBef>
        <a:spcAft>
          <a:spcPct val="0"/>
        </a:spcAft>
        <a:defRPr sz="5100">
          <a:solidFill>
            <a:schemeClr val="tx2"/>
          </a:solidFill>
          <a:latin typeface="Impact" pitchFamily="34" charset="0"/>
        </a:defRPr>
      </a:lvl3pPr>
      <a:lvl4pPr algn="l" rtl="0" eaLnBrk="0" fontAlgn="base" hangingPunct="0">
        <a:lnSpc>
          <a:spcPct val="90000"/>
        </a:lnSpc>
        <a:spcBef>
          <a:spcPct val="0"/>
        </a:spcBef>
        <a:spcAft>
          <a:spcPct val="0"/>
        </a:spcAft>
        <a:defRPr sz="5100">
          <a:solidFill>
            <a:schemeClr val="tx2"/>
          </a:solidFill>
          <a:latin typeface="Impact" pitchFamily="34" charset="0"/>
        </a:defRPr>
      </a:lvl4pPr>
      <a:lvl5pPr algn="l" rtl="0" eaLnBrk="0" fontAlgn="base" hangingPunct="0">
        <a:lnSpc>
          <a:spcPct val="90000"/>
        </a:lnSpc>
        <a:spcBef>
          <a:spcPct val="0"/>
        </a:spcBef>
        <a:spcAft>
          <a:spcPct val="0"/>
        </a:spcAft>
        <a:defRPr sz="5100">
          <a:solidFill>
            <a:schemeClr val="tx2"/>
          </a:solidFill>
          <a:latin typeface="Impact" pitchFamily="34" charset="0"/>
        </a:defRPr>
      </a:lvl5pPr>
      <a:lvl6pPr marL="457200" algn="l" rtl="0" fontAlgn="base">
        <a:lnSpc>
          <a:spcPct val="90000"/>
        </a:lnSpc>
        <a:spcBef>
          <a:spcPct val="0"/>
        </a:spcBef>
        <a:spcAft>
          <a:spcPct val="0"/>
        </a:spcAft>
        <a:defRPr sz="5100">
          <a:solidFill>
            <a:schemeClr val="tx2"/>
          </a:solidFill>
          <a:latin typeface="Impact" pitchFamily="34" charset="0"/>
        </a:defRPr>
      </a:lvl6pPr>
      <a:lvl7pPr marL="914400" algn="l" rtl="0" fontAlgn="base">
        <a:lnSpc>
          <a:spcPct val="90000"/>
        </a:lnSpc>
        <a:spcBef>
          <a:spcPct val="0"/>
        </a:spcBef>
        <a:spcAft>
          <a:spcPct val="0"/>
        </a:spcAft>
        <a:defRPr sz="5100">
          <a:solidFill>
            <a:schemeClr val="tx2"/>
          </a:solidFill>
          <a:latin typeface="Impact" pitchFamily="34" charset="0"/>
        </a:defRPr>
      </a:lvl7pPr>
      <a:lvl8pPr marL="1371600" algn="l" rtl="0" fontAlgn="base">
        <a:lnSpc>
          <a:spcPct val="90000"/>
        </a:lnSpc>
        <a:spcBef>
          <a:spcPct val="0"/>
        </a:spcBef>
        <a:spcAft>
          <a:spcPct val="0"/>
        </a:spcAft>
        <a:defRPr sz="5100">
          <a:solidFill>
            <a:schemeClr val="tx2"/>
          </a:solidFill>
          <a:latin typeface="Impact" pitchFamily="34" charset="0"/>
        </a:defRPr>
      </a:lvl8pPr>
      <a:lvl9pPr marL="1828800" algn="l" rtl="0" fontAlgn="base">
        <a:lnSpc>
          <a:spcPct val="90000"/>
        </a:lnSpc>
        <a:spcBef>
          <a:spcPct val="0"/>
        </a:spcBef>
        <a:spcAft>
          <a:spcPct val="0"/>
        </a:spcAft>
        <a:defRPr sz="5100">
          <a:solidFill>
            <a:schemeClr val="tx2"/>
          </a:solidFill>
          <a:latin typeface="Impact" pitchFamily="34" charset="0"/>
        </a:defRPr>
      </a:lvl9pPr>
    </p:titleStyle>
    <p:bodyStyle>
      <a:lvl1pPr marL="228600" indent="-228600" algn="l"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 descr="La Lira Popular - Chile Para Niños. Biblioteca Nacional. Chi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ES"/>
          </a:p>
        </p:txBody>
      </p:sp>
      <p:sp>
        <p:nvSpPr>
          <p:cNvPr id="6147" name="AutoShape 7" descr="La Lira Popular - Chile Para Niños. Biblioteca Nacional. Chi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ES"/>
          </a:p>
        </p:txBody>
      </p:sp>
      <p:pic>
        <p:nvPicPr>
          <p:cNvPr id="6148" name="Picture 7" descr="Colección La Lira Popular - Servicio Nacional del Patrimonio 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6 CuadroTexto"/>
          <p:cNvSpPr txBox="1">
            <a:spLocks noChangeArrowheads="1"/>
          </p:cNvSpPr>
          <p:nvPr/>
        </p:nvSpPr>
        <p:spPr bwMode="auto">
          <a:xfrm>
            <a:off x="3787775" y="5918200"/>
            <a:ext cx="74850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L" altLang="es-ES" sz="6600">
                <a:solidFill>
                  <a:srgbClr val="FF0000"/>
                </a:solidFill>
              </a:rPr>
              <a:t>La Lira Popular</a:t>
            </a:r>
          </a:p>
        </p:txBody>
      </p:sp>
    </p:spTree>
    <p:custDataLst>
      <p:tags r:id="rId1"/>
    </p:custDataLst>
  </p:cSld>
  <p:clrMapOvr>
    <a:masterClrMapping/>
  </p:clrMapOvr>
  <p:transition spd="slow" advTm="496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58938" y="1958975"/>
            <a:ext cx="9366250" cy="286067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i="1" dirty="0">
                <a:solidFill>
                  <a:schemeClr val="tx1"/>
                </a:solidFill>
              </a:rPr>
              <a:t>"Estos verdaderos “diarios del pueblo”, que fueron el medio de comunicación popular de una época convulsa, funcionaban como lugar de expresión de la contracultura, donde abundaba el contenido político crítico y denunciante, discursos alternativos al discurso hegemónico que en aquel período estaba en manos de la oligarquía.(...)"</a:t>
            </a:r>
            <a:endParaRPr lang="es-CL"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58938" y="1958975"/>
            <a:ext cx="9366250" cy="286067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i="1" dirty="0">
                <a:solidFill>
                  <a:schemeClr val="tx1"/>
                </a:solidFill>
              </a:rPr>
              <a:t>"Se trata de un conjunto de poesías y dibujos impresos en miles de ediciones de grandes hojas de papel, ilustradas con grabados o xilografía para facilitar la comprensión del texto."</a:t>
            </a:r>
            <a:endParaRPr lang="es-CL"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6"/>
          <p:cNvSpPr/>
          <p:nvPr/>
        </p:nvSpPr>
        <p:spPr>
          <a:xfrm>
            <a:off x="7062788" y="477838"/>
            <a:ext cx="4252912" cy="2454275"/>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CL" sz="1600" b="1" dirty="0">
                <a:solidFill>
                  <a:schemeClr val="tx1"/>
                </a:solidFill>
              </a:rPr>
              <a:t>Formato: </a:t>
            </a:r>
            <a:r>
              <a:rPr lang="es-CL" sz="1600" dirty="0">
                <a:solidFill>
                  <a:schemeClr val="tx1"/>
                </a:solidFill>
              </a:rPr>
              <a:t>Se ha investigado que las primeras liras populares que circularon por Chile medían 26 x 35 </a:t>
            </a:r>
            <a:r>
              <a:rPr lang="es-CL" sz="1600" dirty="0" err="1">
                <a:solidFill>
                  <a:schemeClr val="tx1"/>
                </a:solidFill>
              </a:rPr>
              <a:t>cms.</a:t>
            </a:r>
            <a:r>
              <a:rPr lang="es-CL" sz="1600" dirty="0">
                <a:solidFill>
                  <a:schemeClr val="tx1"/>
                </a:solidFill>
              </a:rPr>
              <a:t> estas se fueron agrandando con el paso del tiempo hasta llegar a los 54 x 38 </a:t>
            </a:r>
            <a:r>
              <a:rPr lang="es-CL" sz="1600" dirty="0" err="1">
                <a:solidFill>
                  <a:schemeClr val="tx1"/>
                </a:solidFill>
              </a:rPr>
              <a:t>cms.</a:t>
            </a:r>
            <a:r>
              <a:rPr lang="es-CL" sz="1600" dirty="0">
                <a:solidFill>
                  <a:schemeClr val="tx1"/>
                </a:solidFill>
              </a:rPr>
              <a:t> que es el tamaño de la mayoría de las que se reunieron y que se conservan.  </a:t>
            </a:r>
          </a:p>
        </p:txBody>
      </p:sp>
      <p:sp>
        <p:nvSpPr>
          <p:cNvPr id="5" name="Bisel 6"/>
          <p:cNvSpPr/>
          <p:nvPr/>
        </p:nvSpPr>
        <p:spPr>
          <a:xfrm>
            <a:off x="7032625" y="3738563"/>
            <a:ext cx="4252913" cy="2454275"/>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CL" sz="1600" b="1" dirty="0">
                <a:solidFill>
                  <a:schemeClr val="tx1"/>
                </a:solidFill>
              </a:rPr>
              <a:t>Divulgación:</a:t>
            </a:r>
            <a:r>
              <a:rPr lang="es-CL" sz="1600" dirty="0">
                <a:solidFill>
                  <a:schemeClr val="tx1"/>
                </a:solidFill>
              </a:rPr>
              <a:t> Los suplementeros vendían los pliegos a cinco centavos por medio de cánticos  y gritos por las calles y lugares públicos de las ciudades. Los pliegos eran pregonados en las plazas o mercados de la ciudad de Santiago, Valparaíso y Concepción y a pueblos a través del ferrocarril.</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498475"/>
            <a:ext cx="42005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0950" y="382588"/>
            <a:ext cx="10179050" cy="963612"/>
          </a:xfrm>
        </p:spPr>
        <p:txBody>
          <a:bodyPr/>
          <a:lstStyle/>
          <a:p>
            <a:pPr algn="ctr">
              <a:defRPr/>
            </a:pPr>
            <a:r>
              <a:rPr lang="es-CL" dirty="0" smtClean="0"/>
              <a:t>DISEÑO</a:t>
            </a:r>
            <a:endParaRPr lang="es-CL" dirty="0"/>
          </a:p>
        </p:txBody>
      </p:sp>
      <p:sp>
        <p:nvSpPr>
          <p:cNvPr id="4" name="3 Pentágono"/>
          <p:cNvSpPr/>
          <p:nvPr/>
        </p:nvSpPr>
        <p:spPr>
          <a:xfrm>
            <a:off x="5394325" y="1466850"/>
            <a:ext cx="6400800" cy="935038"/>
          </a:xfrm>
          <a:prstGeom prst="homePlat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En la hoja se imprimían entre 5 y 8 poesías, cada una estaba introducida por una ilustración que reforzaba el texto. Los poemas pertenecían a un solo poeta, quien se encargaba de registrar su nombre, no obstante nunca publicaba la fecha de emisión.</a:t>
            </a:r>
          </a:p>
        </p:txBody>
      </p:sp>
      <p:sp>
        <p:nvSpPr>
          <p:cNvPr id="5" name="4 Pentágono"/>
          <p:cNvSpPr/>
          <p:nvPr/>
        </p:nvSpPr>
        <p:spPr>
          <a:xfrm>
            <a:off x="5381625" y="2846388"/>
            <a:ext cx="6375400" cy="935037"/>
          </a:xfrm>
          <a:prstGeom prst="homePlat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b="1" dirty="0">
                <a:solidFill>
                  <a:schemeClr val="tx1"/>
                </a:solidFill>
              </a:rPr>
              <a:t>Titulares: </a:t>
            </a:r>
            <a:r>
              <a:rPr lang="es-CL" sz="1600" dirty="0">
                <a:solidFill>
                  <a:schemeClr val="tx1"/>
                </a:solidFill>
              </a:rPr>
              <a:t>Eran de gran tamaño, con letras llamativas, asemejándose mucho al formato de una noticia en los diarios actuales.</a:t>
            </a:r>
            <a:endParaRPr lang="es-CL" sz="1600" b="1" dirty="0">
              <a:solidFill>
                <a:schemeClr val="tx1"/>
              </a:solidFill>
            </a:endParaRPr>
          </a:p>
        </p:txBody>
      </p:sp>
      <p:sp>
        <p:nvSpPr>
          <p:cNvPr id="6" name="5 Pentágono"/>
          <p:cNvSpPr/>
          <p:nvPr/>
        </p:nvSpPr>
        <p:spPr>
          <a:xfrm>
            <a:off x="5368925" y="4332288"/>
            <a:ext cx="6388100" cy="935037"/>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b="1" dirty="0">
                <a:solidFill>
                  <a:schemeClr val="tx1"/>
                </a:solidFill>
              </a:rPr>
              <a:t>Xilografía: </a:t>
            </a:r>
            <a:r>
              <a:rPr lang="es-CL" sz="1600" dirty="0">
                <a:solidFill>
                  <a:schemeClr val="tx1"/>
                </a:solidFill>
              </a:rPr>
              <a:t>Toscas ilustraciones que mandaban a hacer los poetas para los versos, éstas en general ilustraban escenas trágicas y nunca llevaban la firma del grabador .</a:t>
            </a:r>
          </a:p>
        </p:txBody>
      </p:sp>
      <p:pic>
        <p:nvPicPr>
          <p:cNvPr id="184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025525"/>
            <a:ext cx="5133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niña pensando Imagen Descargar_PRF Gráficos 401477162_PNG Imag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4 CuadroTexto"/>
          <p:cNvSpPr txBox="1">
            <a:spLocks noChangeArrowheads="1"/>
          </p:cNvSpPr>
          <p:nvPr/>
        </p:nvSpPr>
        <p:spPr bwMode="auto">
          <a:xfrm>
            <a:off x="3216275" y="677863"/>
            <a:ext cx="2900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ES" sz="2800"/>
              <a:t>¿Qué es la lira popular?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Profesora profesora cartoon.svg - Descargar PNG/SVG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933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Las imágenes de Pizarra más descargadas de Ago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523875"/>
            <a:ext cx="5962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3 CuadroTexto"/>
          <p:cNvSpPr txBox="1">
            <a:spLocks noChangeArrowheads="1"/>
          </p:cNvSpPr>
          <p:nvPr/>
        </p:nvSpPr>
        <p:spPr bwMode="auto">
          <a:xfrm>
            <a:off x="4767263" y="889000"/>
            <a:ext cx="5199062"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L" altLang="es-ES" sz="2800">
                <a:solidFill>
                  <a:schemeClr val="bg1"/>
                </a:solidFill>
                <a:latin typeface="Monotype Corsiva" panose="03010101010201010101" pitchFamily="66" charset="0"/>
              </a:rPr>
              <a:t>La Lira Popular es una serie de impresos sueltos que circularon masivamente en los principales centros urbanos de Chile entre fines del siglo XIX y las primeras décadas del XX. Los poetas populares publicaban allí sus composiciones en verso donde comentaban el acontecer social.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75211" y="1974558"/>
            <a:ext cx="4728755" cy="2123658"/>
          </a:xfrm>
          <a:prstGeom prst="rect">
            <a:avLst/>
          </a:prstGeom>
          <a:noFill/>
        </p:spPr>
        <p:txBody>
          <a:bodyPr>
            <a:spAutoFit/>
          </a:bodyPr>
          <a:lstStyle/>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ORIGEN:</a:t>
            </a:r>
          </a:p>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LITERATURA</a:t>
            </a:r>
          </a:p>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CORDEL </a:t>
            </a:r>
          </a:p>
        </p:txBody>
      </p:sp>
      <p:sp>
        <p:nvSpPr>
          <p:cNvPr id="7" name="6 Pergamino horizontal"/>
          <p:cNvSpPr/>
          <p:nvPr/>
        </p:nvSpPr>
        <p:spPr>
          <a:xfrm>
            <a:off x="6288088" y="0"/>
            <a:ext cx="2881312" cy="1773238"/>
          </a:xfrm>
          <a:prstGeom prst="horizontalScroll">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Es un tipo de poesía originalmente oral y después escrita en los llamados pliegos de cordel.</a:t>
            </a:r>
          </a:p>
        </p:txBody>
      </p:sp>
      <p:sp>
        <p:nvSpPr>
          <p:cNvPr id="8" name="7 Pergamino horizontal"/>
          <p:cNvSpPr/>
          <p:nvPr/>
        </p:nvSpPr>
        <p:spPr>
          <a:xfrm>
            <a:off x="7524750" y="4195763"/>
            <a:ext cx="2881313" cy="1773237"/>
          </a:xfrm>
          <a:prstGeom prst="horizontalScroll">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El nombre de cordel está ligado a la forma de comercialización de los folletos, eran colgados con cuerdas.</a:t>
            </a:r>
          </a:p>
        </p:txBody>
      </p:sp>
      <p:sp>
        <p:nvSpPr>
          <p:cNvPr id="9" name="8 Pergamino horizontal"/>
          <p:cNvSpPr/>
          <p:nvPr/>
        </p:nvSpPr>
        <p:spPr>
          <a:xfrm>
            <a:off x="7532688" y="1363663"/>
            <a:ext cx="2881312" cy="1773237"/>
          </a:xfrm>
          <a:prstGeom prst="horizontalScroll">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Eran impresos en pliegos sueltos que se distribuían desde el surgimiento de la imprenta, por ciudades, villas y poblados.</a:t>
            </a:r>
          </a:p>
        </p:txBody>
      </p:sp>
      <p:sp>
        <p:nvSpPr>
          <p:cNvPr id="10" name="9 Pergamino horizontal"/>
          <p:cNvSpPr/>
          <p:nvPr/>
        </p:nvSpPr>
        <p:spPr>
          <a:xfrm>
            <a:off x="6275388" y="2860675"/>
            <a:ext cx="2881312" cy="1773238"/>
          </a:xfrm>
          <a:prstGeom prst="horizontalScroll">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Es una forma de poesía destinada al gran público, presentadas en hojas de bajo precio y de lectura rápida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 cordel é patrimônio brasileiro! Bauruenses comentam sobre o gênero  literá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11637" y="1334478"/>
            <a:ext cx="2939141" cy="769441"/>
          </a:xfrm>
          <a:prstGeom prst="rect">
            <a:avLst/>
          </a:prstGeom>
          <a:noFill/>
        </p:spPr>
        <p:txBody>
          <a:bodyPr>
            <a:spAutoFit/>
          </a:bodyPr>
          <a:lstStyle/>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¿Dónde? </a:t>
            </a:r>
          </a:p>
        </p:txBody>
      </p:sp>
      <p:sp>
        <p:nvSpPr>
          <p:cNvPr id="9" name="8 Pergamino horizontal"/>
          <p:cNvSpPr/>
          <p:nvPr/>
        </p:nvSpPr>
        <p:spPr>
          <a:xfrm>
            <a:off x="8016875" y="762000"/>
            <a:ext cx="3857625" cy="1773238"/>
          </a:xfrm>
          <a:prstGeom prst="horizontalScroll">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Fue típica en España y Portugal y tuvieron mayor éxito aún en Brasil, también aparece en Sicilia, México y Chile.</a:t>
            </a:r>
          </a:p>
        </p:txBody>
      </p:sp>
      <p:sp>
        <p:nvSpPr>
          <p:cNvPr id="10" name="9 Pergamino horizontal"/>
          <p:cNvSpPr/>
          <p:nvPr/>
        </p:nvSpPr>
        <p:spPr>
          <a:xfrm>
            <a:off x="8012113" y="3579813"/>
            <a:ext cx="3810000" cy="1773237"/>
          </a:xfrm>
          <a:prstGeom prst="horizontalScroll">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La historia de la literatura de cordel comienza con el romancero luso-español de la Edad Media y del Renacimiento, masificándose con la aparición de la imprenta.</a:t>
            </a:r>
          </a:p>
        </p:txBody>
      </p:sp>
      <p:sp>
        <p:nvSpPr>
          <p:cNvPr id="11" name="10 Rectángulo"/>
          <p:cNvSpPr/>
          <p:nvPr/>
        </p:nvSpPr>
        <p:spPr>
          <a:xfrm>
            <a:off x="4776653" y="3890444"/>
            <a:ext cx="3087188" cy="769441"/>
          </a:xfrm>
          <a:prstGeom prst="rect">
            <a:avLst/>
          </a:prstGeom>
          <a:noFill/>
        </p:spPr>
        <p:txBody>
          <a:bodyPr>
            <a:spAutoFit/>
          </a:bodyPr>
          <a:lstStyle/>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¿Cuándo? </a:t>
            </a: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008063"/>
            <a:ext cx="35623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defRPr/>
            </a:pPr>
            <a:r>
              <a:rPr lang="es-CL" dirty="0" smtClean="0"/>
              <a:t>LA LIRA POPULAR</a:t>
            </a:r>
            <a:br>
              <a:rPr lang="es-CL" dirty="0" smtClean="0"/>
            </a:br>
            <a:r>
              <a:rPr lang="es-CL" dirty="0" smtClean="0"/>
              <a:t>POESÍA POPULAR IMPRESA EN CHILE </a:t>
            </a:r>
            <a:br>
              <a:rPr lang="es-CL" dirty="0" smtClean="0"/>
            </a:br>
            <a:r>
              <a:rPr lang="es-CL" dirty="0" smtClean="0"/>
              <a:t>SIGLO XIX-XX</a:t>
            </a:r>
            <a:endParaRPr lang="es-CL" dirty="0"/>
          </a:p>
        </p:txBody>
      </p:sp>
      <p:sp>
        <p:nvSpPr>
          <p:cNvPr id="4" name="3 Pentágono"/>
          <p:cNvSpPr/>
          <p:nvPr/>
        </p:nvSpPr>
        <p:spPr>
          <a:xfrm>
            <a:off x="2286000" y="2511425"/>
            <a:ext cx="8764588" cy="935038"/>
          </a:xfrm>
          <a:prstGeom prst="homePlat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Lira popular era la denominación que recibían los pliegos de poesía en décima que se repartían durante el siglo XIX hasta principios del siglo XX en Chile. </a:t>
            </a:r>
          </a:p>
        </p:txBody>
      </p:sp>
      <p:sp>
        <p:nvSpPr>
          <p:cNvPr id="5" name="4 Pentágono"/>
          <p:cNvSpPr/>
          <p:nvPr/>
        </p:nvSpPr>
        <p:spPr>
          <a:xfrm>
            <a:off x="2273300" y="3722688"/>
            <a:ext cx="8764588" cy="935037"/>
          </a:xfrm>
          <a:prstGeom prst="homePlat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Los poetas populares publicaron sus poesías facilitados por las imprentas, a través de este soporte en décimas, que corresponde a un antiguo estilo métrico que llegó a América durante la Conquista.</a:t>
            </a:r>
          </a:p>
        </p:txBody>
      </p:sp>
      <p:sp>
        <p:nvSpPr>
          <p:cNvPr id="6" name="5 Pentágono"/>
          <p:cNvSpPr/>
          <p:nvPr/>
        </p:nvSpPr>
        <p:spPr>
          <a:xfrm>
            <a:off x="2298700" y="4997450"/>
            <a:ext cx="8686800" cy="935038"/>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L" sz="1600" dirty="0">
                <a:solidFill>
                  <a:schemeClr val="tx1"/>
                </a:solidFill>
              </a:rPr>
              <a:t>En un comienzo la lira popular hacía alusión a acontecimientos ocurridos en España, lugar donde nació a través de los juglares, pero con el paso del tiempo y la fusión cultural esta poesía tomó un carácter representativo de la realidad del país, retratando vivencias personales y hechos noticiosos vinculados al pueblo, al gobierno y contingencia.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6178550" y="460375"/>
            <a:ext cx="5133975" cy="935038"/>
          </a:xfrm>
          <a:prstGeom prst="homePlat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chemeClr val="tx1"/>
                </a:solidFill>
              </a:rPr>
              <a:t>MOTIVOS RELIGIOSOS</a:t>
            </a:r>
          </a:p>
        </p:txBody>
      </p:sp>
      <p:sp>
        <p:nvSpPr>
          <p:cNvPr id="5" name="4 Pentágono"/>
          <p:cNvSpPr/>
          <p:nvPr/>
        </p:nvSpPr>
        <p:spPr>
          <a:xfrm>
            <a:off x="6191250" y="1631950"/>
            <a:ext cx="5133975" cy="935038"/>
          </a:xfrm>
          <a:prstGeom prst="homePlat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chemeClr val="tx1"/>
                </a:solidFill>
              </a:rPr>
              <a:t>CANCIONES DE LA ÉPOCA</a:t>
            </a:r>
          </a:p>
        </p:txBody>
      </p:sp>
      <p:sp>
        <p:nvSpPr>
          <p:cNvPr id="6" name="5 Pentágono"/>
          <p:cNvSpPr/>
          <p:nvPr/>
        </p:nvSpPr>
        <p:spPr>
          <a:xfrm>
            <a:off x="6218238" y="2855913"/>
            <a:ext cx="5133975" cy="935037"/>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chemeClr val="tx1"/>
                </a:solidFill>
              </a:rPr>
              <a:t>CUECAS</a:t>
            </a:r>
          </a:p>
        </p:txBody>
      </p:sp>
      <p:sp>
        <p:nvSpPr>
          <p:cNvPr id="8" name="7 Pentágono"/>
          <p:cNvSpPr/>
          <p:nvPr/>
        </p:nvSpPr>
        <p:spPr>
          <a:xfrm>
            <a:off x="6213475" y="4092575"/>
            <a:ext cx="5133975" cy="935038"/>
          </a:xfrm>
          <a:prstGeom prst="homePlat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chemeClr val="tx1"/>
                </a:solidFill>
              </a:rPr>
              <a:t>HECHOS NOTICIOSOS</a:t>
            </a:r>
          </a:p>
        </p:txBody>
      </p:sp>
      <p:sp>
        <p:nvSpPr>
          <p:cNvPr id="9" name="8 Pentágono"/>
          <p:cNvSpPr/>
          <p:nvPr/>
        </p:nvSpPr>
        <p:spPr>
          <a:xfrm>
            <a:off x="6223000" y="5329238"/>
            <a:ext cx="5132388" cy="935037"/>
          </a:xfrm>
          <a:prstGeom prst="homePlat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chemeClr val="tx1"/>
                </a:solidFill>
              </a:rPr>
              <a:t>CONFLICTOS POLÍTICOS</a:t>
            </a:r>
          </a:p>
        </p:txBody>
      </p:sp>
      <p:sp>
        <p:nvSpPr>
          <p:cNvPr id="10" name="9 Rectángulo"/>
          <p:cNvSpPr/>
          <p:nvPr/>
        </p:nvSpPr>
        <p:spPr>
          <a:xfrm>
            <a:off x="1084216" y="459267"/>
            <a:ext cx="4728755" cy="769441"/>
          </a:xfrm>
          <a:prstGeom prst="rect">
            <a:avLst/>
          </a:prstGeom>
          <a:noFill/>
        </p:spPr>
        <p:txBody>
          <a:bodyPr>
            <a:spAutoFit/>
          </a:bodyPr>
          <a:lstStyle/>
          <a:p>
            <a:pPr algn="ctr">
              <a:defRPr/>
            </a:pP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CONTENIDOS</a:t>
            </a:r>
          </a:p>
        </p:txBody>
      </p:sp>
      <p:pic>
        <p:nvPicPr>
          <p:cNvPr id="133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247775"/>
            <a:ext cx="35242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58938" y="1958975"/>
            <a:ext cx="9366250" cy="286067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i="1" dirty="0">
                <a:solidFill>
                  <a:schemeClr val="tx1"/>
                </a:solidFill>
              </a:rPr>
              <a:t>"Hubo una época en nuestro país en que la poesía popular, abundaba por las calles. Versos musicales de poemas en décimas, redondillas, brindis, contrapuntos y hasta cuecas, eran impresos, memorizados y recitados una y otra vez entre los sectores populares para transmitir las noticias más relevantes del momento. De esta forma, los sujetos marginados de la “alta cultura” podían enterarse tanto de los últimos eventos a nivel nacional, como de la muerte del viejo cantor del barrio o de lo sucedido en el último fusilamiento público. Y no tan sólo describir lo acontecido, sino también alzar la “voz” para defender un punto de vista y manifestar una opinión crítica respecto a los hechos de contingencia y la particular situación social en que vivía el amplio sector popular del Chile de fines del XIX e inicios del XX."</a:t>
            </a:r>
            <a:endParaRPr lang="es-CL" dirty="0">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4|0.9"/>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TM10001106[[fn=Distintivo]]</Template>
  <TotalTime>1077</TotalTime>
  <Words>785</Words>
  <Application>Microsoft Office PowerPoint</Application>
  <PresentationFormat>Panorámica</PresentationFormat>
  <Paragraphs>33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Impact</vt:lpstr>
      <vt:lpstr>Gill Sans MT</vt:lpstr>
      <vt:lpstr>Calibri</vt:lpstr>
      <vt:lpstr>Monotype Corsiva</vt:lpstr>
      <vt:lpstr>Badge</vt:lpstr>
      <vt:lpstr>Presentación de PowerPoint</vt:lpstr>
      <vt:lpstr>Presentación de PowerPoint</vt:lpstr>
      <vt:lpstr>Presentación de PowerPoint</vt:lpstr>
      <vt:lpstr>Presentación de PowerPoint</vt:lpstr>
      <vt:lpstr>Presentación de PowerPoint</vt:lpstr>
      <vt:lpstr>Presentación de PowerPoint</vt:lpstr>
      <vt:lpstr>LA LIRA POPULAR POESÍA POPULAR IMPRESA EN CHILE  SIGLO XIX-XX</vt:lpstr>
      <vt:lpstr>Presentación de PowerPoint</vt:lpstr>
      <vt:lpstr>Presentación de PowerPoint</vt:lpstr>
      <vt:lpstr>Presentación de PowerPoint</vt:lpstr>
      <vt:lpstr>Presentación de PowerPoint</vt:lpstr>
      <vt:lpstr>Presentación de PowerPoint</vt:lpstr>
      <vt:lpstr>DISEÑO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Lírico</dc:title>
  <dc:creator>hp</dc:creator>
  <cp:lastModifiedBy>carlos</cp:lastModifiedBy>
  <cp:revision>116</cp:revision>
  <dcterms:created xsi:type="dcterms:W3CDTF">2020-05-25T19:58:16Z</dcterms:created>
  <dcterms:modified xsi:type="dcterms:W3CDTF">2020-10-19T14:49:49Z</dcterms:modified>
</cp:coreProperties>
</file>