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8"/>
  </p:notesMasterIdLst>
  <p:sldIdLst>
    <p:sldId id="256" r:id="rId2"/>
    <p:sldId id="257" r:id="rId3"/>
    <p:sldId id="289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2" r:id="rId13"/>
    <p:sldId id="277" r:id="rId14"/>
    <p:sldId id="260" r:id="rId15"/>
    <p:sldId id="288" r:id="rId16"/>
    <p:sldId id="278" r:id="rId17"/>
  </p:sldIdLst>
  <p:sldSz cx="9144000" cy="5143500" type="screen16x9"/>
  <p:notesSz cx="6858000" cy="9144000"/>
  <p:embeddedFontLst>
    <p:embeddedFont>
      <p:font typeface="Baloo 2" panose="020B0604020202020204" charset="0"/>
      <p:regular r:id="rId19"/>
      <p:bold r:id="rId20"/>
    </p:embeddedFont>
    <p:embeddedFont>
      <p:font typeface="Ubuntu" panose="020B060402020202020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9AA0A6"/>
          </p15:clr>
        </p15:guide>
        <p15:guide id="2" pos="449">
          <p15:clr>
            <a:srgbClr val="9AA0A6"/>
          </p15:clr>
        </p15:guide>
        <p15:guide id="3" orient="horz" pos="2900">
          <p15:clr>
            <a:srgbClr val="9AA0A6"/>
          </p15:clr>
        </p15:guide>
        <p15:guide id="4" pos="5311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57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BA320C-444C-4E08-A90F-654C7A08452B}">
  <a:tblStyle styleId="{48BA320C-444C-4E08-A90F-654C7A0845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0424E7-D6D7-45A9-8E4F-F173D3587D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86" y="108"/>
      </p:cViewPr>
      <p:guideLst>
        <p:guide orient="horz" pos="340"/>
        <p:guide pos="449"/>
        <p:guide orient="horz" pos="2900"/>
        <p:guide pos="5311"/>
        <p:guide pos="2880"/>
        <p:guide orient="horz" pos="5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997e6bbead_1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997e6bbead_1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997e6bbead_1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5" name="Google Shape;1765;g997e6bbead_1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997e6bbead_1_1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997e6bbead_1_1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997e6bbead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997e6bbead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g997e6bbead_1_2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6" name="Google Shape;1996;g997e6bbead_1_2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997e6bbead_1_1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997e6bbead_1_1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997e6bbead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997e6bbead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997e6bbead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997e6bbead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997e6bbead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997e6bbead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997e6bbea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997e6bbea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997e6bbead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997e6bbead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97e6bbead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97e6bbead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997e6bbead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997e6bbead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997e6bbead_1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997e6bbead_1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8F4E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10250" y="1511619"/>
            <a:ext cx="6523500" cy="12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Ubuntu"/>
              <a:buNone/>
              <a:defRPr sz="6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03250" y="2614963"/>
            <a:ext cx="513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771148" y="3190145"/>
            <a:ext cx="2651397" cy="2329414"/>
            <a:chOff x="6489082" y="2893343"/>
            <a:chExt cx="2807494" cy="2457966"/>
          </a:xfrm>
        </p:grpSpPr>
        <p:sp>
          <p:nvSpPr>
            <p:cNvPr id="12" name="Google Shape;12;p2"/>
            <p:cNvSpPr/>
            <p:nvPr/>
          </p:nvSpPr>
          <p:spPr>
            <a:xfrm rot="5129512">
              <a:off x="6764035" y="2803221"/>
              <a:ext cx="2257586" cy="2638209"/>
            </a:xfrm>
            <a:custGeom>
              <a:avLst/>
              <a:gdLst/>
              <a:ahLst/>
              <a:cxnLst/>
              <a:rect l="l" t="t" r="r" b="b"/>
              <a:pathLst>
                <a:path w="90304" h="105529" extrusionOk="0">
                  <a:moveTo>
                    <a:pt x="29750" y="0"/>
                  </a:moveTo>
                  <a:cubicBezTo>
                    <a:pt x="26166" y="0"/>
                    <a:pt x="26382" y="981"/>
                    <a:pt x="24245" y="2773"/>
                  </a:cubicBezTo>
                  <a:cubicBezTo>
                    <a:pt x="17833" y="8088"/>
                    <a:pt x="12255" y="14368"/>
                    <a:pt x="7687" y="21308"/>
                  </a:cubicBezTo>
                  <a:cubicBezTo>
                    <a:pt x="3514" y="27721"/>
                    <a:pt x="0" y="35407"/>
                    <a:pt x="1362" y="43093"/>
                  </a:cubicBezTo>
                  <a:cubicBezTo>
                    <a:pt x="2855" y="51570"/>
                    <a:pt x="9795" y="57587"/>
                    <a:pt x="16735" y="61760"/>
                  </a:cubicBezTo>
                  <a:cubicBezTo>
                    <a:pt x="21829" y="64834"/>
                    <a:pt x="27408" y="67557"/>
                    <a:pt x="30789" y="72740"/>
                  </a:cubicBezTo>
                  <a:cubicBezTo>
                    <a:pt x="34830" y="78977"/>
                    <a:pt x="34698" y="87454"/>
                    <a:pt x="38256" y="94042"/>
                  </a:cubicBezTo>
                  <a:cubicBezTo>
                    <a:pt x="42376" y="101777"/>
                    <a:pt x="51001" y="105528"/>
                    <a:pt x="59242" y="105528"/>
                  </a:cubicBezTo>
                  <a:cubicBezTo>
                    <a:pt x="59612" y="105528"/>
                    <a:pt x="59981" y="105521"/>
                    <a:pt x="60349" y="105506"/>
                  </a:cubicBezTo>
                  <a:cubicBezTo>
                    <a:pt x="68913" y="105198"/>
                    <a:pt x="77039" y="101465"/>
                    <a:pt x="84857" y="97556"/>
                  </a:cubicBezTo>
                  <a:lnTo>
                    <a:pt x="90303" y="5101"/>
                  </a:lnTo>
                  <a:lnTo>
                    <a:pt x="33688" y="226"/>
                  </a:lnTo>
                  <a:cubicBezTo>
                    <a:pt x="32004" y="74"/>
                    <a:pt x="30734" y="0"/>
                    <a:pt x="29750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07975" y="3336225"/>
              <a:ext cx="24175" cy="14025"/>
            </a:xfrm>
            <a:custGeom>
              <a:avLst/>
              <a:gdLst/>
              <a:ahLst/>
              <a:cxnLst/>
              <a:rect l="l" t="t" r="r" b="b"/>
              <a:pathLst>
                <a:path w="967" h="561" extrusionOk="0">
                  <a:moveTo>
                    <a:pt x="923" y="1"/>
                  </a:moveTo>
                  <a:lnTo>
                    <a:pt x="659" y="88"/>
                  </a:lnTo>
                  <a:cubicBezTo>
                    <a:pt x="594" y="88"/>
                    <a:pt x="539" y="66"/>
                    <a:pt x="473" y="66"/>
                  </a:cubicBezTo>
                  <a:cubicBezTo>
                    <a:pt x="407" y="66"/>
                    <a:pt x="330" y="88"/>
                    <a:pt x="220" y="176"/>
                  </a:cubicBezTo>
                  <a:cubicBezTo>
                    <a:pt x="220" y="220"/>
                    <a:pt x="220" y="220"/>
                    <a:pt x="264" y="264"/>
                  </a:cubicBezTo>
                  <a:lnTo>
                    <a:pt x="1" y="308"/>
                  </a:lnTo>
                  <a:cubicBezTo>
                    <a:pt x="45" y="396"/>
                    <a:pt x="88" y="484"/>
                    <a:pt x="220" y="528"/>
                  </a:cubicBezTo>
                  <a:cubicBezTo>
                    <a:pt x="286" y="550"/>
                    <a:pt x="352" y="561"/>
                    <a:pt x="418" y="561"/>
                  </a:cubicBezTo>
                  <a:cubicBezTo>
                    <a:pt x="484" y="561"/>
                    <a:pt x="550" y="550"/>
                    <a:pt x="616" y="528"/>
                  </a:cubicBezTo>
                  <a:cubicBezTo>
                    <a:pt x="835" y="484"/>
                    <a:pt x="967" y="220"/>
                    <a:pt x="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62400" y="3135550"/>
              <a:ext cx="24200" cy="16225"/>
            </a:xfrm>
            <a:custGeom>
              <a:avLst/>
              <a:gdLst/>
              <a:ahLst/>
              <a:cxnLst/>
              <a:rect l="l" t="t" r="r" b="b"/>
              <a:pathLst>
                <a:path w="968" h="649" extrusionOk="0">
                  <a:moveTo>
                    <a:pt x="529" y="1"/>
                  </a:moveTo>
                  <a:cubicBezTo>
                    <a:pt x="468" y="1"/>
                    <a:pt x="407" y="12"/>
                    <a:pt x="352" y="34"/>
                  </a:cubicBezTo>
                  <a:cubicBezTo>
                    <a:pt x="264" y="78"/>
                    <a:pt x="177" y="122"/>
                    <a:pt x="133" y="210"/>
                  </a:cubicBezTo>
                  <a:cubicBezTo>
                    <a:pt x="45" y="341"/>
                    <a:pt x="1" y="473"/>
                    <a:pt x="45" y="649"/>
                  </a:cubicBezTo>
                  <a:lnTo>
                    <a:pt x="352" y="517"/>
                  </a:lnTo>
                  <a:lnTo>
                    <a:pt x="352" y="561"/>
                  </a:lnTo>
                  <a:cubicBezTo>
                    <a:pt x="380" y="542"/>
                    <a:pt x="404" y="536"/>
                    <a:pt x="426" y="536"/>
                  </a:cubicBezTo>
                  <a:cubicBezTo>
                    <a:pt x="486" y="536"/>
                    <a:pt x="533" y="586"/>
                    <a:pt x="608" y="586"/>
                  </a:cubicBezTo>
                  <a:cubicBezTo>
                    <a:pt x="635" y="586"/>
                    <a:pt x="667" y="579"/>
                    <a:pt x="704" y="561"/>
                  </a:cubicBezTo>
                  <a:cubicBezTo>
                    <a:pt x="704" y="517"/>
                    <a:pt x="704" y="473"/>
                    <a:pt x="660" y="429"/>
                  </a:cubicBezTo>
                  <a:lnTo>
                    <a:pt x="967" y="297"/>
                  </a:lnTo>
                  <a:cubicBezTo>
                    <a:pt x="901" y="100"/>
                    <a:pt x="712" y="1"/>
                    <a:pt x="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19050" y="4479725"/>
              <a:ext cx="29650" cy="22650"/>
            </a:xfrm>
            <a:custGeom>
              <a:avLst/>
              <a:gdLst/>
              <a:ahLst/>
              <a:cxnLst/>
              <a:rect l="l" t="t" r="r" b="b"/>
              <a:pathLst>
                <a:path w="1186" h="906" extrusionOk="0">
                  <a:moveTo>
                    <a:pt x="538" y="1"/>
                  </a:moveTo>
                  <a:cubicBezTo>
                    <a:pt x="390" y="1"/>
                    <a:pt x="243" y="31"/>
                    <a:pt x="132" y="115"/>
                  </a:cubicBezTo>
                  <a:lnTo>
                    <a:pt x="0" y="466"/>
                  </a:lnTo>
                  <a:lnTo>
                    <a:pt x="132" y="774"/>
                  </a:lnTo>
                  <a:lnTo>
                    <a:pt x="527" y="905"/>
                  </a:lnTo>
                  <a:cubicBezTo>
                    <a:pt x="615" y="861"/>
                    <a:pt x="703" y="774"/>
                    <a:pt x="835" y="730"/>
                  </a:cubicBezTo>
                  <a:cubicBezTo>
                    <a:pt x="966" y="686"/>
                    <a:pt x="1098" y="598"/>
                    <a:pt x="1186" y="422"/>
                  </a:cubicBezTo>
                  <a:lnTo>
                    <a:pt x="922" y="27"/>
                  </a:lnTo>
                  <a:lnTo>
                    <a:pt x="791" y="27"/>
                  </a:lnTo>
                  <a:cubicBezTo>
                    <a:pt x="710" y="11"/>
                    <a:pt x="624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06575" y="4492150"/>
              <a:ext cx="34050" cy="40975"/>
            </a:xfrm>
            <a:custGeom>
              <a:avLst/>
              <a:gdLst/>
              <a:ahLst/>
              <a:cxnLst/>
              <a:rect l="l" t="t" r="r" b="b"/>
              <a:pathLst>
                <a:path w="1362" h="1639" extrusionOk="0">
                  <a:moveTo>
                    <a:pt x="653" y="1"/>
                  </a:moveTo>
                  <a:cubicBezTo>
                    <a:pt x="607" y="1"/>
                    <a:pt x="565" y="6"/>
                    <a:pt x="527" y="13"/>
                  </a:cubicBezTo>
                  <a:lnTo>
                    <a:pt x="395" y="57"/>
                  </a:lnTo>
                  <a:lnTo>
                    <a:pt x="220" y="233"/>
                  </a:lnTo>
                  <a:lnTo>
                    <a:pt x="88" y="364"/>
                  </a:lnTo>
                  <a:cubicBezTo>
                    <a:pt x="0" y="584"/>
                    <a:pt x="0" y="804"/>
                    <a:pt x="88" y="1023"/>
                  </a:cubicBezTo>
                  <a:cubicBezTo>
                    <a:pt x="220" y="1331"/>
                    <a:pt x="483" y="1594"/>
                    <a:pt x="791" y="1638"/>
                  </a:cubicBezTo>
                  <a:lnTo>
                    <a:pt x="1098" y="1506"/>
                  </a:lnTo>
                  <a:lnTo>
                    <a:pt x="1362" y="1111"/>
                  </a:lnTo>
                  <a:lnTo>
                    <a:pt x="1362" y="760"/>
                  </a:lnTo>
                  <a:lnTo>
                    <a:pt x="1318" y="628"/>
                  </a:lnTo>
                  <a:cubicBezTo>
                    <a:pt x="1172" y="118"/>
                    <a:pt x="875" y="1"/>
                    <a:pt x="6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750250" y="4605225"/>
              <a:ext cx="18700" cy="23050"/>
            </a:xfrm>
            <a:custGeom>
              <a:avLst/>
              <a:gdLst/>
              <a:ahLst/>
              <a:cxnLst/>
              <a:rect l="l" t="t" r="r" b="b"/>
              <a:pathLst>
                <a:path w="748" h="922" extrusionOk="0">
                  <a:moveTo>
                    <a:pt x="315" y="0"/>
                  </a:moveTo>
                  <a:cubicBezTo>
                    <a:pt x="285" y="0"/>
                    <a:pt x="254" y="4"/>
                    <a:pt x="220" y="14"/>
                  </a:cubicBezTo>
                  <a:lnTo>
                    <a:pt x="132" y="190"/>
                  </a:lnTo>
                  <a:lnTo>
                    <a:pt x="176" y="190"/>
                  </a:lnTo>
                  <a:lnTo>
                    <a:pt x="1" y="585"/>
                  </a:lnTo>
                  <a:cubicBezTo>
                    <a:pt x="45" y="717"/>
                    <a:pt x="132" y="848"/>
                    <a:pt x="308" y="892"/>
                  </a:cubicBezTo>
                  <a:cubicBezTo>
                    <a:pt x="344" y="911"/>
                    <a:pt x="388" y="921"/>
                    <a:pt x="437" y="921"/>
                  </a:cubicBezTo>
                  <a:cubicBezTo>
                    <a:pt x="505" y="921"/>
                    <a:pt x="582" y="900"/>
                    <a:pt x="659" y="848"/>
                  </a:cubicBezTo>
                  <a:lnTo>
                    <a:pt x="747" y="453"/>
                  </a:lnTo>
                  <a:cubicBezTo>
                    <a:pt x="703" y="453"/>
                    <a:pt x="703" y="409"/>
                    <a:pt x="703" y="409"/>
                  </a:cubicBezTo>
                  <a:cubicBezTo>
                    <a:pt x="664" y="292"/>
                    <a:pt x="555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07200" y="3047450"/>
              <a:ext cx="20875" cy="28575"/>
            </a:xfrm>
            <a:custGeom>
              <a:avLst/>
              <a:gdLst/>
              <a:ahLst/>
              <a:cxnLst/>
              <a:rect l="l" t="t" r="r" b="b"/>
              <a:pathLst>
                <a:path w="835" h="1143" extrusionOk="0">
                  <a:moveTo>
                    <a:pt x="439" y="0"/>
                  </a:moveTo>
                  <a:lnTo>
                    <a:pt x="176" y="352"/>
                  </a:lnTo>
                  <a:cubicBezTo>
                    <a:pt x="176" y="395"/>
                    <a:pt x="132" y="395"/>
                    <a:pt x="132" y="439"/>
                  </a:cubicBezTo>
                  <a:cubicBezTo>
                    <a:pt x="44" y="571"/>
                    <a:pt x="0" y="747"/>
                    <a:pt x="0" y="966"/>
                  </a:cubicBezTo>
                  <a:lnTo>
                    <a:pt x="352" y="1142"/>
                  </a:lnTo>
                  <a:cubicBezTo>
                    <a:pt x="703" y="966"/>
                    <a:pt x="835" y="615"/>
                    <a:pt x="791" y="264"/>
                  </a:cubicBezTo>
                  <a:cubicBezTo>
                    <a:pt x="747" y="88"/>
                    <a:pt x="615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90100" y="3305825"/>
              <a:ext cx="64800" cy="56375"/>
            </a:xfrm>
            <a:custGeom>
              <a:avLst/>
              <a:gdLst/>
              <a:ahLst/>
              <a:cxnLst/>
              <a:rect l="l" t="t" r="r" b="b"/>
              <a:pathLst>
                <a:path w="2592" h="2255" extrusionOk="0">
                  <a:moveTo>
                    <a:pt x="971" y="1"/>
                  </a:moveTo>
                  <a:cubicBezTo>
                    <a:pt x="759" y="1"/>
                    <a:pt x="560" y="69"/>
                    <a:pt x="396" y="206"/>
                  </a:cubicBezTo>
                  <a:cubicBezTo>
                    <a:pt x="132" y="470"/>
                    <a:pt x="0" y="821"/>
                    <a:pt x="44" y="1217"/>
                  </a:cubicBezTo>
                  <a:lnTo>
                    <a:pt x="220" y="1568"/>
                  </a:lnTo>
                  <a:lnTo>
                    <a:pt x="484" y="1831"/>
                  </a:lnTo>
                  <a:lnTo>
                    <a:pt x="703" y="1963"/>
                  </a:lnTo>
                  <a:lnTo>
                    <a:pt x="791" y="2007"/>
                  </a:lnTo>
                  <a:cubicBezTo>
                    <a:pt x="988" y="2176"/>
                    <a:pt x="1239" y="2255"/>
                    <a:pt x="1498" y="2255"/>
                  </a:cubicBezTo>
                  <a:cubicBezTo>
                    <a:pt x="1644" y="2255"/>
                    <a:pt x="1791" y="2230"/>
                    <a:pt x="1933" y="2183"/>
                  </a:cubicBezTo>
                  <a:cubicBezTo>
                    <a:pt x="2240" y="2051"/>
                    <a:pt x="2504" y="1788"/>
                    <a:pt x="2592" y="1436"/>
                  </a:cubicBezTo>
                  <a:lnTo>
                    <a:pt x="2460" y="733"/>
                  </a:lnTo>
                  <a:lnTo>
                    <a:pt x="2196" y="470"/>
                  </a:lnTo>
                  <a:lnTo>
                    <a:pt x="2240" y="382"/>
                  </a:lnTo>
                  <a:cubicBezTo>
                    <a:pt x="2067" y="174"/>
                    <a:pt x="1810" y="48"/>
                    <a:pt x="1559" y="48"/>
                  </a:cubicBezTo>
                  <a:cubicBezTo>
                    <a:pt x="1492" y="48"/>
                    <a:pt x="1426" y="56"/>
                    <a:pt x="1362" y="75"/>
                  </a:cubicBezTo>
                  <a:cubicBezTo>
                    <a:pt x="1230" y="25"/>
                    <a:pt x="1098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984125" y="3463600"/>
              <a:ext cx="35175" cy="39700"/>
            </a:xfrm>
            <a:custGeom>
              <a:avLst/>
              <a:gdLst/>
              <a:ahLst/>
              <a:cxnLst/>
              <a:rect l="l" t="t" r="r" b="b"/>
              <a:pathLst>
                <a:path w="1407" h="1588" extrusionOk="0">
                  <a:moveTo>
                    <a:pt x="616" y="0"/>
                  </a:moveTo>
                  <a:lnTo>
                    <a:pt x="396" y="88"/>
                  </a:lnTo>
                  <a:lnTo>
                    <a:pt x="308" y="176"/>
                  </a:lnTo>
                  <a:lnTo>
                    <a:pt x="133" y="352"/>
                  </a:lnTo>
                  <a:lnTo>
                    <a:pt x="45" y="484"/>
                  </a:lnTo>
                  <a:cubicBezTo>
                    <a:pt x="1" y="659"/>
                    <a:pt x="1" y="879"/>
                    <a:pt x="45" y="1055"/>
                  </a:cubicBezTo>
                  <a:cubicBezTo>
                    <a:pt x="165" y="1376"/>
                    <a:pt x="470" y="1587"/>
                    <a:pt x="790" y="1587"/>
                  </a:cubicBezTo>
                  <a:cubicBezTo>
                    <a:pt x="820" y="1587"/>
                    <a:pt x="849" y="1585"/>
                    <a:pt x="879" y="1582"/>
                  </a:cubicBezTo>
                  <a:lnTo>
                    <a:pt x="1099" y="1406"/>
                  </a:lnTo>
                  <a:lnTo>
                    <a:pt x="1362" y="967"/>
                  </a:lnTo>
                  <a:cubicBezTo>
                    <a:pt x="1406" y="791"/>
                    <a:pt x="1406" y="571"/>
                    <a:pt x="1362" y="396"/>
                  </a:cubicBezTo>
                  <a:lnTo>
                    <a:pt x="1319" y="264"/>
                  </a:lnTo>
                  <a:lnTo>
                    <a:pt x="1143" y="132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46575" y="3448175"/>
              <a:ext cx="37350" cy="41800"/>
            </a:xfrm>
            <a:custGeom>
              <a:avLst/>
              <a:gdLst/>
              <a:ahLst/>
              <a:cxnLst/>
              <a:rect l="l" t="t" r="r" b="b"/>
              <a:pathLst>
                <a:path w="1494" h="1672" extrusionOk="0">
                  <a:moveTo>
                    <a:pt x="688" y="1"/>
                  </a:moveTo>
                  <a:cubicBezTo>
                    <a:pt x="522" y="1"/>
                    <a:pt x="362" y="49"/>
                    <a:pt x="220" y="134"/>
                  </a:cubicBezTo>
                  <a:lnTo>
                    <a:pt x="88" y="310"/>
                  </a:lnTo>
                  <a:lnTo>
                    <a:pt x="0" y="705"/>
                  </a:lnTo>
                  <a:lnTo>
                    <a:pt x="0" y="925"/>
                  </a:lnTo>
                  <a:cubicBezTo>
                    <a:pt x="88" y="1320"/>
                    <a:pt x="396" y="1584"/>
                    <a:pt x="791" y="1672"/>
                  </a:cubicBezTo>
                  <a:lnTo>
                    <a:pt x="1010" y="1628"/>
                  </a:lnTo>
                  <a:lnTo>
                    <a:pt x="1230" y="1452"/>
                  </a:lnTo>
                  <a:lnTo>
                    <a:pt x="1362" y="1320"/>
                  </a:lnTo>
                  <a:cubicBezTo>
                    <a:pt x="1494" y="1101"/>
                    <a:pt x="1494" y="837"/>
                    <a:pt x="1406" y="574"/>
                  </a:cubicBezTo>
                  <a:cubicBezTo>
                    <a:pt x="1318" y="354"/>
                    <a:pt x="1186" y="178"/>
                    <a:pt x="966" y="47"/>
                  </a:cubicBezTo>
                  <a:cubicBezTo>
                    <a:pt x="873" y="15"/>
                    <a:pt x="780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965150" y="3794100"/>
              <a:ext cx="35175" cy="38475"/>
            </a:xfrm>
            <a:custGeom>
              <a:avLst/>
              <a:gdLst/>
              <a:ahLst/>
              <a:cxnLst/>
              <a:rect l="l" t="t" r="r" b="b"/>
              <a:pathLst>
                <a:path w="1407" h="1539" extrusionOk="0">
                  <a:moveTo>
                    <a:pt x="528" y="1"/>
                  </a:moveTo>
                  <a:lnTo>
                    <a:pt x="308" y="177"/>
                  </a:lnTo>
                  <a:lnTo>
                    <a:pt x="45" y="572"/>
                  </a:lnTo>
                  <a:cubicBezTo>
                    <a:pt x="1" y="704"/>
                    <a:pt x="1" y="835"/>
                    <a:pt x="1" y="967"/>
                  </a:cubicBezTo>
                  <a:lnTo>
                    <a:pt x="132" y="1231"/>
                  </a:lnTo>
                  <a:lnTo>
                    <a:pt x="484" y="1494"/>
                  </a:lnTo>
                  <a:cubicBezTo>
                    <a:pt x="616" y="1538"/>
                    <a:pt x="747" y="1538"/>
                    <a:pt x="879" y="1538"/>
                  </a:cubicBezTo>
                  <a:lnTo>
                    <a:pt x="1099" y="1406"/>
                  </a:lnTo>
                  <a:lnTo>
                    <a:pt x="1362" y="967"/>
                  </a:lnTo>
                  <a:cubicBezTo>
                    <a:pt x="1406" y="835"/>
                    <a:pt x="1406" y="704"/>
                    <a:pt x="1406" y="572"/>
                  </a:cubicBezTo>
                  <a:lnTo>
                    <a:pt x="1274" y="352"/>
                  </a:lnTo>
                  <a:lnTo>
                    <a:pt x="879" y="89"/>
                  </a:lnTo>
                  <a:cubicBezTo>
                    <a:pt x="747" y="1"/>
                    <a:pt x="616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90800" y="3285725"/>
              <a:ext cx="36250" cy="39600"/>
            </a:xfrm>
            <a:custGeom>
              <a:avLst/>
              <a:gdLst/>
              <a:ahLst/>
              <a:cxnLst/>
              <a:rect l="l" t="t" r="r" b="b"/>
              <a:pathLst>
                <a:path w="1450" h="1584" extrusionOk="0">
                  <a:moveTo>
                    <a:pt x="616" y="0"/>
                  </a:moveTo>
                  <a:lnTo>
                    <a:pt x="396" y="88"/>
                  </a:lnTo>
                  <a:lnTo>
                    <a:pt x="220" y="264"/>
                  </a:lnTo>
                  <a:lnTo>
                    <a:pt x="45" y="615"/>
                  </a:lnTo>
                  <a:cubicBezTo>
                    <a:pt x="1" y="747"/>
                    <a:pt x="1" y="879"/>
                    <a:pt x="1" y="1010"/>
                  </a:cubicBezTo>
                  <a:lnTo>
                    <a:pt x="132" y="1230"/>
                  </a:lnTo>
                  <a:lnTo>
                    <a:pt x="572" y="1537"/>
                  </a:lnTo>
                  <a:cubicBezTo>
                    <a:pt x="649" y="1569"/>
                    <a:pt x="727" y="1583"/>
                    <a:pt x="805" y="1583"/>
                  </a:cubicBezTo>
                  <a:cubicBezTo>
                    <a:pt x="947" y="1583"/>
                    <a:pt x="1089" y="1535"/>
                    <a:pt x="1230" y="1450"/>
                  </a:cubicBezTo>
                  <a:lnTo>
                    <a:pt x="1318" y="1274"/>
                  </a:lnTo>
                  <a:lnTo>
                    <a:pt x="1450" y="923"/>
                  </a:lnTo>
                  <a:lnTo>
                    <a:pt x="1450" y="703"/>
                  </a:lnTo>
                  <a:lnTo>
                    <a:pt x="1318" y="352"/>
                  </a:lnTo>
                  <a:lnTo>
                    <a:pt x="1186" y="176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66025" y="3169325"/>
              <a:ext cx="46125" cy="43425"/>
            </a:xfrm>
            <a:custGeom>
              <a:avLst/>
              <a:gdLst/>
              <a:ahLst/>
              <a:cxnLst/>
              <a:rect l="l" t="t" r="r" b="b"/>
              <a:pathLst>
                <a:path w="1845" h="1737" extrusionOk="0">
                  <a:moveTo>
                    <a:pt x="923" y="1"/>
                  </a:moveTo>
                  <a:lnTo>
                    <a:pt x="659" y="88"/>
                  </a:lnTo>
                  <a:cubicBezTo>
                    <a:pt x="264" y="176"/>
                    <a:pt x="0" y="528"/>
                    <a:pt x="44" y="967"/>
                  </a:cubicBezTo>
                  <a:lnTo>
                    <a:pt x="220" y="1186"/>
                  </a:lnTo>
                  <a:lnTo>
                    <a:pt x="308" y="1274"/>
                  </a:lnTo>
                  <a:lnTo>
                    <a:pt x="308" y="1318"/>
                  </a:lnTo>
                  <a:cubicBezTo>
                    <a:pt x="416" y="1572"/>
                    <a:pt x="645" y="1736"/>
                    <a:pt x="895" y="1736"/>
                  </a:cubicBezTo>
                  <a:cubicBezTo>
                    <a:pt x="947" y="1736"/>
                    <a:pt x="1001" y="1729"/>
                    <a:pt x="1054" y="1713"/>
                  </a:cubicBezTo>
                  <a:lnTo>
                    <a:pt x="1186" y="1670"/>
                  </a:lnTo>
                  <a:lnTo>
                    <a:pt x="1406" y="1538"/>
                  </a:lnTo>
                  <a:cubicBezTo>
                    <a:pt x="1713" y="1318"/>
                    <a:pt x="1845" y="923"/>
                    <a:pt x="1713" y="615"/>
                  </a:cubicBezTo>
                  <a:cubicBezTo>
                    <a:pt x="1625" y="440"/>
                    <a:pt x="1537" y="264"/>
                    <a:pt x="1406" y="132"/>
                  </a:cubicBezTo>
                  <a:lnTo>
                    <a:pt x="1230" y="44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432925" y="3069400"/>
              <a:ext cx="40650" cy="42850"/>
            </a:xfrm>
            <a:custGeom>
              <a:avLst/>
              <a:gdLst/>
              <a:ahLst/>
              <a:cxnLst/>
              <a:rect l="l" t="t" r="r" b="b"/>
              <a:pathLst>
                <a:path w="1626" h="1714" extrusionOk="0">
                  <a:moveTo>
                    <a:pt x="923" y="1"/>
                  </a:moveTo>
                  <a:lnTo>
                    <a:pt x="703" y="45"/>
                  </a:lnTo>
                  <a:cubicBezTo>
                    <a:pt x="264" y="220"/>
                    <a:pt x="0" y="659"/>
                    <a:pt x="0" y="1143"/>
                  </a:cubicBezTo>
                  <a:lnTo>
                    <a:pt x="132" y="1406"/>
                  </a:lnTo>
                  <a:lnTo>
                    <a:pt x="440" y="1670"/>
                  </a:lnTo>
                  <a:lnTo>
                    <a:pt x="703" y="1714"/>
                  </a:lnTo>
                  <a:cubicBezTo>
                    <a:pt x="1054" y="1670"/>
                    <a:pt x="1362" y="1450"/>
                    <a:pt x="1494" y="1143"/>
                  </a:cubicBezTo>
                  <a:cubicBezTo>
                    <a:pt x="1625" y="835"/>
                    <a:pt x="1625" y="528"/>
                    <a:pt x="1450" y="264"/>
                  </a:cubicBezTo>
                  <a:lnTo>
                    <a:pt x="1274" y="132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99200" y="3093000"/>
              <a:ext cx="25275" cy="25850"/>
            </a:xfrm>
            <a:custGeom>
              <a:avLst/>
              <a:gdLst/>
              <a:ahLst/>
              <a:cxnLst/>
              <a:rect l="l" t="t" r="r" b="b"/>
              <a:pathLst>
                <a:path w="1011" h="1034" extrusionOk="0">
                  <a:moveTo>
                    <a:pt x="458" y="1"/>
                  </a:moveTo>
                  <a:cubicBezTo>
                    <a:pt x="411" y="1"/>
                    <a:pt x="361" y="8"/>
                    <a:pt x="308" y="23"/>
                  </a:cubicBezTo>
                  <a:lnTo>
                    <a:pt x="88" y="418"/>
                  </a:lnTo>
                  <a:cubicBezTo>
                    <a:pt x="44" y="506"/>
                    <a:pt x="0" y="638"/>
                    <a:pt x="44" y="770"/>
                  </a:cubicBezTo>
                  <a:lnTo>
                    <a:pt x="308" y="1033"/>
                  </a:lnTo>
                  <a:cubicBezTo>
                    <a:pt x="330" y="1011"/>
                    <a:pt x="341" y="1000"/>
                    <a:pt x="352" y="1000"/>
                  </a:cubicBezTo>
                  <a:cubicBezTo>
                    <a:pt x="363" y="1000"/>
                    <a:pt x="374" y="1011"/>
                    <a:pt x="396" y="1033"/>
                  </a:cubicBezTo>
                  <a:cubicBezTo>
                    <a:pt x="571" y="1033"/>
                    <a:pt x="747" y="1033"/>
                    <a:pt x="879" y="901"/>
                  </a:cubicBezTo>
                  <a:lnTo>
                    <a:pt x="1010" y="594"/>
                  </a:lnTo>
                  <a:cubicBezTo>
                    <a:pt x="967" y="550"/>
                    <a:pt x="967" y="506"/>
                    <a:pt x="967" y="462"/>
                  </a:cubicBezTo>
                  <a:cubicBezTo>
                    <a:pt x="857" y="171"/>
                    <a:pt x="688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833700" y="3951525"/>
              <a:ext cx="62625" cy="76500"/>
            </a:xfrm>
            <a:custGeom>
              <a:avLst/>
              <a:gdLst/>
              <a:ahLst/>
              <a:cxnLst/>
              <a:rect l="l" t="t" r="r" b="b"/>
              <a:pathLst>
                <a:path w="2505" h="3060" extrusionOk="0">
                  <a:moveTo>
                    <a:pt x="1501" y="1"/>
                  </a:moveTo>
                  <a:cubicBezTo>
                    <a:pt x="1426" y="1"/>
                    <a:pt x="1350" y="10"/>
                    <a:pt x="1274" y="29"/>
                  </a:cubicBezTo>
                  <a:lnTo>
                    <a:pt x="879" y="336"/>
                  </a:lnTo>
                  <a:lnTo>
                    <a:pt x="835" y="468"/>
                  </a:lnTo>
                  <a:lnTo>
                    <a:pt x="791" y="468"/>
                  </a:lnTo>
                  <a:cubicBezTo>
                    <a:pt x="660" y="644"/>
                    <a:pt x="528" y="863"/>
                    <a:pt x="484" y="1083"/>
                  </a:cubicBezTo>
                  <a:lnTo>
                    <a:pt x="308" y="1258"/>
                  </a:lnTo>
                  <a:lnTo>
                    <a:pt x="132" y="1566"/>
                  </a:lnTo>
                  <a:lnTo>
                    <a:pt x="89" y="1698"/>
                  </a:lnTo>
                  <a:cubicBezTo>
                    <a:pt x="45" y="1873"/>
                    <a:pt x="1" y="2049"/>
                    <a:pt x="45" y="2225"/>
                  </a:cubicBezTo>
                  <a:lnTo>
                    <a:pt x="308" y="2708"/>
                  </a:lnTo>
                  <a:lnTo>
                    <a:pt x="660" y="2927"/>
                  </a:lnTo>
                  <a:lnTo>
                    <a:pt x="835" y="3015"/>
                  </a:lnTo>
                  <a:cubicBezTo>
                    <a:pt x="923" y="3045"/>
                    <a:pt x="1021" y="3059"/>
                    <a:pt x="1120" y="3059"/>
                  </a:cubicBezTo>
                  <a:cubicBezTo>
                    <a:pt x="1318" y="3059"/>
                    <a:pt x="1523" y="3001"/>
                    <a:pt x="1670" y="2884"/>
                  </a:cubicBezTo>
                  <a:lnTo>
                    <a:pt x="1977" y="2532"/>
                  </a:lnTo>
                  <a:lnTo>
                    <a:pt x="2065" y="2225"/>
                  </a:lnTo>
                  <a:lnTo>
                    <a:pt x="2065" y="2049"/>
                  </a:lnTo>
                  <a:lnTo>
                    <a:pt x="2372" y="1742"/>
                  </a:lnTo>
                  <a:lnTo>
                    <a:pt x="2504" y="1346"/>
                  </a:lnTo>
                  <a:lnTo>
                    <a:pt x="2460" y="775"/>
                  </a:lnTo>
                  <a:cubicBezTo>
                    <a:pt x="2385" y="324"/>
                    <a:pt x="1955" y="1"/>
                    <a:pt x="1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645950" y="4255675"/>
              <a:ext cx="34050" cy="40925"/>
            </a:xfrm>
            <a:custGeom>
              <a:avLst/>
              <a:gdLst/>
              <a:ahLst/>
              <a:cxnLst/>
              <a:rect l="l" t="t" r="r" b="b"/>
              <a:pathLst>
                <a:path w="1362" h="1637" extrusionOk="0">
                  <a:moveTo>
                    <a:pt x="706" y="1"/>
                  </a:moveTo>
                  <a:cubicBezTo>
                    <a:pt x="504" y="1"/>
                    <a:pt x="313" y="111"/>
                    <a:pt x="176" y="249"/>
                  </a:cubicBezTo>
                  <a:cubicBezTo>
                    <a:pt x="0" y="512"/>
                    <a:pt x="0" y="819"/>
                    <a:pt x="88" y="1127"/>
                  </a:cubicBezTo>
                  <a:cubicBezTo>
                    <a:pt x="176" y="1347"/>
                    <a:pt x="308" y="1522"/>
                    <a:pt x="527" y="1610"/>
                  </a:cubicBezTo>
                  <a:cubicBezTo>
                    <a:pt x="591" y="1626"/>
                    <a:pt x="662" y="1636"/>
                    <a:pt x="733" y="1636"/>
                  </a:cubicBezTo>
                  <a:cubicBezTo>
                    <a:pt x="858" y="1636"/>
                    <a:pt x="987" y="1606"/>
                    <a:pt x="1098" y="1522"/>
                  </a:cubicBezTo>
                  <a:lnTo>
                    <a:pt x="1186" y="1390"/>
                  </a:lnTo>
                  <a:lnTo>
                    <a:pt x="1274" y="1171"/>
                  </a:lnTo>
                  <a:lnTo>
                    <a:pt x="1230" y="1171"/>
                  </a:lnTo>
                  <a:lnTo>
                    <a:pt x="1362" y="951"/>
                  </a:lnTo>
                  <a:lnTo>
                    <a:pt x="1362" y="644"/>
                  </a:lnTo>
                  <a:lnTo>
                    <a:pt x="1318" y="424"/>
                  </a:lnTo>
                  <a:lnTo>
                    <a:pt x="1230" y="292"/>
                  </a:lnTo>
                  <a:lnTo>
                    <a:pt x="1010" y="117"/>
                  </a:lnTo>
                  <a:lnTo>
                    <a:pt x="879" y="29"/>
                  </a:lnTo>
                  <a:cubicBezTo>
                    <a:pt x="821" y="10"/>
                    <a:pt x="763" y="1"/>
                    <a:pt x="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336300" y="4122425"/>
              <a:ext cx="62600" cy="65900"/>
            </a:xfrm>
            <a:custGeom>
              <a:avLst/>
              <a:gdLst/>
              <a:ahLst/>
              <a:cxnLst/>
              <a:rect l="l" t="t" r="r" b="b"/>
              <a:pathLst>
                <a:path w="2504" h="2636" extrusionOk="0">
                  <a:moveTo>
                    <a:pt x="1142" y="0"/>
                  </a:moveTo>
                  <a:cubicBezTo>
                    <a:pt x="396" y="264"/>
                    <a:pt x="0" y="1099"/>
                    <a:pt x="220" y="1889"/>
                  </a:cubicBezTo>
                  <a:cubicBezTo>
                    <a:pt x="308" y="2065"/>
                    <a:pt x="439" y="2284"/>
                    <a:pt x="571" y="2416"/>
                  </a:cubicBezTo>
                  <a:lnTo>
                    <a:pt x="879" y="2592"/>
                  </a:lnTo>
                  <a:lnTo>
                    <a:pt x="1142" y="2636"/>
                  </a:lnTo>
                  <a:lnTo>
                    <a:pt x="1450" y="2636"/>
                  </a:lnTo>
                  <a:lnTo>
                    <a:pt x="2021" y="2416"/>
                  </a:lnTo>
                  <a:lnTo>
                    <a:pt x="2372" y="2065"/>
                  </a:lnTo>
                  <a:lnTo>
                    <a:pt x="2504" y="1713"/>
                  </a:lnTo>
                  <a:lnTo>
                    <a:pt x="2504" y="1230"/>
                  </a:lnTo>
                  <a:lnTo>
                    <a:pt x="2284" y="528"/>
                  </a:lnTo>
                  <a:lnTo>
                    <a:pt x="1933" y="13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10725" y="3983650"/>
              <a:ext cx="62600" cy="63025"/>
            </a:xfrm>
            <a:custGeom>
              <a:avLst/>
              <a:gdLst/>
              <a:ahLst/>
              <a:cxnLst/>
              <a:rect l="l" t="t" r="r" b="b"/>
              <a:pathLst>
                <a:path w="2504" h="2521" extrusionOk="0">
                  <a:moveTo>
                    <a:pt x="1210" y="1"/>
                  </a:moveTo>
                  <a:cubicBezTo>
                    <a:pt x="900" y="1"/>
                    <a:pt x="594" y="99"/>
                    <a:pt x="352" y="281"/>
                  </a:cubicBezTo>
                  <a:lnTo>
                    <a:pt x="132" y="632"/>
                  </a:lnTo>
                  <a:lnTo>
                    <a:pt x="0" y="940"/>
                  </a:lnTo>
                  <a:lnTo>
                    <a:pt x="44" y="1511"/>
                  </a:lnTo>
                  <a:cubicBezTo>
                    <a:pt x="220" y="2082"/>
                    <a:pt x="791" y="2521"/>
                    <a:pt x="1406" y="2521"/>
                  </a:cubicBezTo>
                  <a:lnTo>
                    <a:pt x="1494" y="2521"/>
                  </a:lnTo>
                  <a:lnTo>
                    <a:pt x="1889" y="2389"/>
                  </a:lnTo>
                  <a:lnTo>
                    <a:pt x="2153" y="2213"/>
                  </a:lnTo>
                  <a:lnTo>
                    <a:pt x="2416" y="1862"/>
                  </a:lnTo>
                  <a:cubicBezTo>
                    <a:pt x="2504" y="1555"/>
                    <a:pt x="2504" y="1247"/>
                    <a:pt x="2416" y="896"/>
                  </a:cubicBezTo>
                  <a:cubicBezTo>
                    <a:pt x="2284" y="544"/>
                    <a:pt x="1977" y="237"/>
                    <a:pt x="1626" y="61"/>
                  </a:cubicBezTo>
                  <a:cubicBezTo>
                    <a:pt x="1490" y="20"/>
                    <a:pt x="1349" y="1"/>
                    <a:pt x="1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402500" y="3974200"/>
              <a:ext cx="32950" cy="40650"/>
            </a:xfrm>
            <a:custGeom>
              <a:avLst/>
              <a:gdLst/>
              <a:ahLst/>
              <a:cxnLst/>
              <a:rect l="l" t="t" r="r" b="b"/>
              <a:pathLst>
                <a:path w="1318" h="1626" extrusionOk="0">
                  <a:moveTo>
                    <a:pt x="527" y="0"/>
                  </a:moveTo>
                  <a:lnTo>
                    <a:pt x="176" y="88"/>
                  </a:lnTo>
                  <a:cubicBezTo>
                    <a:pt x="0" y="351"/>
                    <a:pt x="0" y="659"/>
                    <a:pt x="176" y="922"/>
                  </a:cubicBezTo>
                  <a:cubicBezTo>
                    <a:pt x="220" y="1054"/>
                    <a:pt x="264" y="1186"/>
                    <a:pt x="264" y="1318"/>
                  </a:cubicBezTo>
                  <a:lnTo>
                    <a:pt x="615" y="1625"/>
                  </a:lnTo>
                  <a:lnTo>
                    <a:pt x="1274" y="1362"/>
                  </a:lnTo>
                  <a:lnTo>
                    <a:pt x="1318" y="878"/>
                  </a:lnTo>
                  <a:cubicBezTo>
                    <a:pt x="1186" y="747"/>
                    <a:pt x="1054" y="615"/>
                    <a:pt x="966" y="483"/>
                  </a:cubicBezTo>
                  <a:cubicBezTo>
                    <a:pt x="835" y="264"/>
                    <a:pt x="703" y="88"/>
                    <a:pt x="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48850" y="4110350"/>
              <a:ext cx="8800" cy="20875"/>
            </a:xfrm>
            <a:custGeom>
              <a:avLst/>
              <a:gdLst/>
              <a:ahLst/>
              <a:cxnLst/>
              <a:rect l="l" t="t" r="r" b="b"/>
              <a:pathLst>
                <a:path w="352" h="835" extrusionOk="0">
                  <a:moveTo>
                    <a:pt x="0" y="0"/>
                  </a:moveTo>
                  <a:lnTo>
                    <a:pt x="88" y="835"/>
                  </a:lnTo>
                  <a:lnTo>
                    <a:pt x="308" y="527"/>
                  </a:lnTo>
                  <a:cubicBezTo>
                    <a:pt x="352" y="440"/>
                    <a:pt x="352" y="352"/>
                    <a:pt x="352" y="2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533950" y="3731525"/>
              <a:ext cx="51625" cy="53875"/>
            </a:xfrm>
            <a:custGeom>
              <a:avLst/>
              <a:gdLst/>
              <a:ahLst/>
              <a:cxnLst/>
              <a:rect l="l" t="t" r="r" b="b"/>
              <a:pathLst>
                <a:path w="2065" h="2155" extrusionOk="0">
                  <a:moveTo>
                    <a:pt x="791" y="0"/>
                  </a:moveTo>
                  <a:lnTo>
                    <a:pt x="615" y="44"/>
                  </a:lnTo>
                  <a:lnTo>
                    <a:pt x="264" y="352"/>
                  </a:lnTo>
                  <a:lnTo>
                    <a:pt x="88" y="791"/>
                  </a:lnTo>
                  <a:cubicBezTo>
                    <a:pt x="0" y="967"/>
                    <a:pt x="0" y="1142"/>
                    <a:pt x="0" y="1318"/>
                  </a:cubicBezTo>
                  <a:lnTo>
                    <a:pt x="264" y="1801"/>
                  </a:lnTo>
                  <a:lnTo>
                    <a:pt x="615" y="2021"/>
                  </a:lnTo>
                  <a:lnTo>
                    <a:pt x="791" y="2109"/>
                  </a:lnTo>
                  <a:cubicBezTo>
                    <a:pt x="900" y="2140"/>
                    <a:pt x="1009" y="2154"/>
                    <a:pt x="1115" y="2154"/>
                  </a:cubicBezTo>
                  <a:cubicBezTo>
                    <a:pt x="1310" y="2154"/>
                    <a:pt x="1499" y="2106"/>
                    <a:pt x="1669" y="2021"/>
                  </a:cubicBezTo>
                  <a:lnTo>
                    <a:pt x="1933" y="1669"/>
                  </a:lnTo>
                  <a:lnTo>
                    <a:pt x="2064" y="1318"/>
                  </a:lnTo>
                  <a:lnTo>
                    <a:pt x="2064" y="879"/>
                  </a:lnTo>
                  <a:lnTo>
                    <a:pt x="1933" y="527"/>
                  </a:lnTo>
                  <a:lnTo>
                    <a:pt x="1581" y="132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698650" y="3630500"/>
              <a:ext cx="54925" cy="59325"/>
            </a:xfrm>
            <a:custGeom>
              <a:avLst/>
              <a:gdLst/>
              <a:ahLst/>
              <a:cxnLst/>
              <a:rect l="l" t="t" r="r" b="b"/>
              <a:pathLst>
                <a:path w="2197" h="2373" extrusionOk="0">
                  <a:moveTo>
                    <a:pt x="967" y="1"/>
                  </a:moveTo>
                  <a:lnTo>
                    <a:pt x="615" y="88"/>
                  </a:lnTo>
                  <a:lnTo>
                    <a:pt x="396" y="264"/>
                  </a:lnTo>
                  <a:lnTo>
                    <a:pt x="176" y="528"/>
                  </a:lnTo>
                  <a:cubicBezTo>
                    <a:pt x="0" y="835"/>
                    <a:pt x="0" y="1186"/>
                    <a:pt x="132" y="1494"/>
                  </a:cubicBezTo>
                  <a:cubicBezTo>
                    <a:pt x="264" y="1889"/>
                    <a:pt x="571" y="2197"/>
                    <a:pt x="923" y="2372"/>
                  </a:cubicBezTo>
                  <a:lnTo>
                    <a:pt x="1362" y="2372"/>
                  </a:lnTo>
                  <a:lnTo>
                    <a:pt x="1713" y="2241"/>
                  </a:lnTo>
                  <a:lnTo>
                    <a:pt x="2021" y="1933"/>
                  </a:lnTo>
                  <a:cubicBezTo>
                    <a:pt x="2196" y="1582"/>
                    <a:pt x="2196" y="1186"/>
                    <a:pt x="2109" y="835"/>
                  </a:cubicBezTo>
                  <a:cubicBezTo>
                    <a:pt x="1933" y="308"/>
                    <a:pt x="1494" y="1"/>
                    <a:pt x="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115900" y="3550350"/>
              <a:ext cx="24175" cy="31600"/>
            </a:xfrm>
            <a:custGeom>
              <a:avLst/>
              <a:gdLst/>
              <a:ahLst/>
              <a:cxnLst/>
              <a:rect l="l" t="t" r="r" b="b"/>
              <a:pathLst>
                <a:path w="967" h="1264" extrusionOk="0">
                  <a:moveTo>
                    <a:pt x="615" y="0"/>
                  </a:moveTo>
                  <a:cubicBezTo>
                    <a:pt x="440" y="0"/>
                    <a:pt x="264" y="132"/>
                    <a:pt x="176" y="308"/>
                  </a:cubicBezTo>
                  <a:cubicBezTo>
                    <a:pt x="1" y="615"/>
                    <a:pt x="88" y="1010"/>
                    <a:pt x="396" y="1230"/>
                  </a:cubicBezTo>
                  <a:cubicBezTo>
                    <a:pt x="440" y="1252"/>
                    <a:pt x="495" y="1263"/>
                    <a:pt x="550" y="1263"/>
                  </a:cubicBezTo>
                  <a:cubicBezTo>
                    <a:pt x="604" y="1263"/>
                    <a:pt x="659" y="1252"/>
                    <a:pt x="703" y="1230"/>
                  </a:cubicBezTo>
                  <a:lnTo>
                    <a:pt x="835" y="791"/>
                  </a:lnTo>
                  <a:cubicBezTo>
                    <a:pt x="923" y="615"/>
                    <a:pt x="967" y="440"/>
                    <a:pt x="923" y="264"/>
                  </a:cubicBezTo>
                  <a:cubicBezTo>
                    <a:pt x="879" y="220"/>
                    <a:pt x="879" y="176"/>
                    <a:pt x="835" y="132"/>
                  </a:cubicBezTo>
                  <a:lnTo>
                    <a:pt x="6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87350" y="3708250"/>
              <a:ext cx="36250" cy="41150"/>
            </a:xfrm>
            <a:custGeom>
              <a:avLst/>
              <a:gdLst/>
              <a:ahLst/>
              <a:cxnLst/>
              <a:rect l="l" t="t" r="r" b="b"/>
              <a:pathLst>
                <a:path w="1450" h="1646" extrusionOk="0">
                  <a:moveTo>
                    <a:pt x="735" y="1"/>
                  </a:moveTo>
                  <a:cubicBezTo>
                    <a:pt x="516" y="1"/>
                    <a:pt x="329" y="125"/>
                    <a:pt x="176" y="316"/>
                  </a:cubicBezTo>
                  <a:cubicBezTo>
                    <a:pt x="44" y="536"/>
                    <a:pt x="1" y="800"/>
                    <a:pt x="88" y="1107"/>
                  </a:cubicBezTo>
                  <a:cubicBezTo>
                    <a:pt x="132" y="1371"/>
                    <a:pt x="352" y="1546"/>
                    <a:pt x="615" y="1634"/>
                  </a:cubicBezTo>
                  <a:cubicBezTo>
                    <a:pt x="659" y="1641"/>
                    <a:pt x="703" y="1645"/>
                    <a:pt x="747" y="1645"/>
                  </a:cubicBezTo>
                  <a:cubicBezTo>
                    <a:pt x="964" y="1645"/>
                    <a:pt x="1172" y="1554"/>
                    <a:pt x="1318" y="1371"/>
                  </a:cubicBezTo>
                  <a:lnTo>
                    <a:pt x="1406" y="1239"/>
                  </a:lnTo>
                  <a:lnTo>
                    <a:pt x="1450" y="931"/>
                  </a:lnTo>
                  <a:lnTo>
                    <a:pt x="1450" y="756"/>
                  </a:lnTo>
                  <a:lnTo>
                    <a:pt x="1318" y="404"/>
                  </a:lnTo>
                  <a:lnTo>
                    <a:pt x="1230" y="273"/>
                  </a:lnTo>
                  <a:lnTo>
                    <a:pt x="1011" y="97"/>
                  </a:lnTo>
                  <a:lnTo>
                    <a:pt x="835" y="9"/>
                  </a:lnTo>
                  <a:cubicBezTo>
                    <a:pt x="801" y="3"/>
                    <a:pt x="768" y="1"/>
                    <a:pt x="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76450" y="4524300"/>
              <a:ext cx="23075" cy="25725"/>
            </a:xfrm>
            <a:custGeom>
              <a:avLst/>
              <a:gdLst/>
              <a:ahLst/>
              <a:cxnLst/>
              <a:rect l="l" t="t" r="r" b="b"/>
              <a:pathLst>
                <a:path w="923" h="1029" extrusionOk="0">
                  <a:moveTo>
                    <a:pt x="264" y="1"/>
                  </a:moveTo>
                  <a:lnTo>
                    <a:pt x="0" y="484"/>
                  </a:lnTo>
                  <a:lnTo>
                    <a:pt x="44" y="572"/>
                  </a:lnTo>
                  <a:cubicBezTo>
                    <a:pt x="44" y="616"/>
                    <a:pt x="44" y="660"/>
                    <a:pt x="88" y="704"/>
                  </a:cubicBezTo>
                  <a:cubicBezTo>
                    <a:pt x="132" y="835"/>
                    <a:pt x="220" y="967"/>
                    <a:pt x="352" y="1011"/>
                  </a:cubicBezTo>
                  <a:cubicBezTo>
                    <a:pt x="387" y="1023"/>
                    <a:pt x="426" y="1028"/>
                    <a:pt x="465" y="1028"/>
                  </a:cubicBezTo>
                  <a:cubicBezTo>
                    <a:pt x="571" y="1028"/>
                    <a:pt x="683" y="987"/>
                    <a:pt x="747" y="923"/>
                  </a:cubicBezTo>
                  <a:lnTo>
                    <a:pt x="835" y="791"/>
                  </a:lnTo>
                  <a:cubicBezTo>
                    <a:pt x="879" y="660"/>
                    <a:pt x="923" y="528"/>
                    <a:pt x="879" y="396"/>
                  </a:cubicBezTo>
                  <a:cubicBezTo>
                    <a:pt x="747" y="89"/>
                    <a:pt x="396" y="45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600925" y="3449200"/>
              <a:ext cx="62600" cy="60550"/>
            </a:xfrm>
            <a:custGeom>
              <a:avLst/>
              <a:gdLst/>
              <a:ahLst/>
              <a:cxnLst/>
              <a:rect l="l" t="t" r="r" b="b"/>
              <a:pathLst>
                <a:path w="2504" h="2422" extrusionOk="0">
                  <a:moveTo>
                    <a:pt x="1169" y="1"/>
                  </a:moveTo>
                  <a:cubicBezTo>
                    <a:pt x="722" y="1"/>
                    <a:pt x="295" y="257"/>
                    <a:pt x="132" y="664"/>
                  </a:cubicBezTo>
                  <a:lnTo>
                    <a:pt x="0" y="1016"/>
                  </a:lnTo>
                  <a:lnTo>
                    <a:pt x="0" y="1279"/>
                  </a:lnTo>
                  <a:lnTo>
                    <a:pt x="132" y="1631"/>
                  </a:lnTo>
                  <a:cubicBezTo>
                    <a:pt x="352" y="2026"/>
                    <a:pt x="747" y="2333"/>
                    <a:pt x="1230" y="2421"/>
                  </a:cubicBezTo>
                  <a:lnTo>
                    <a:pt x="1581" y="2421"/>
                  </a:lnTo>
                  <a:lnTo>
                    <a:pt x="1845" y="2333"/>
                  </a:lnTo>
                  <a:lnTo>
                    <a:pt x="2152" y="2158"/>
                  </a:lnTo>
                  <a:cubicBezTo>
                    <a:pt x="2416" y="1806"/>
                    <a:pt x="2504" y="1323"/>
                    <a:pt x="2372" y="884"/>
                  </a:cubicBezTo>
                  <a:cubicBezTo>
                    <a:pt x="2196" y="401"/>
                    <a:pt x="1801" y="49"/>
                    <a:pt x="1274" y="6"/>
                  </a:cubicBezTo>
                  <a:cubicBezTo>
                    <a:pt x="1239" y="2"/>
                    <a:pt x="1204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33225" y="4108150"/>
              <a:ext cx="42850" cy="43675"/>
            </a:xfrm>
            <a:custGeom>
              <a:avLst/>
              <a:gdLst/>
              <a:ahLst/>
              <a:cxnLst/>
              <a:rect l="l" t="t" r="r" b="b"/>
              <a:pathLst>
                <a:path w="1714" h="1747" extrusionOk="0">
                  <a:moveTo>
                    <a:pt x="835" y="0"/>
                  </a:moveTo>
                  <a:cubicBezTo>
                    <a:pt x="616" y="44"/>
                    <a:pt x="440" y="176"/>
                    <a:pt x="308" y="352"/>
                  </a:cubicBezTo>
                  <a:lnTo>
                    <a:pt x="220" y="440"/>
                  </a:lnTo>
                  <a:lnTo>
                    <a:pt x="45" y="747"/>
                  </a:lnTo>
                  <a:lnTo>
                    <a:pt x="1" y="1011"/>
                  </a:lnTo>
                  <a:cubicBezTo>
                    <a:pt x="1" y="1055"/>
                    <a:pt x="45" y="1099"/>
                    <a:pt x="45" y="1142"/>
                  </a:cubicBezTo>
                  <a:cubicBezTo>
                    <a:pt x="133" y="1406"/>
                    <a:pt x="264" y="1582"/>
                    <a:pt x="484" y="1670"/>
                  </a:cubicBezTo>
                  <a:cubicBezTo>
                    <a:pt x="605" y="1721"/>
                    <a:pt x="733" y="1746"/>
                    <a:pt x="863" y="1746"/>
                  </a:cubicBezTo>
                  <a:cubicBezTo>
                    <a:pt x="1062" y="1746"/>
                    <a:pt x="1264" y="1688"/>
                    <a:pt x="1450" y="1582"/>
                  </a:cubicBezTo>
                  <a:lnTo>
                    <a:pt x="1582" y="1406"/>
                  </a:lnTo>
                  <a:lnTo>
                    <a:pt x="1714" y="1055"/>
                  </a:lnTo>
                  <a:lnTo>
                    <a:pt x="1714" y="791"/>
                  </a:lnTo>
                  <a:lnTo>
                    <a:pt x="1714" y="747"/>
                  </a:lnTo>
                  <a:cubicBezTo>
                    <a:pt x="1670" y="440"/>
                    <a:pt x="1450" y="220"/>
                    <a:pt x="1231" y="44"/>
                  </a:cubicBezTo>
                  <a:lnTo>
                    <a:pt x="1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384600" y="3745800"/>
              <a:ext cx="50550" cy="56500"/>
            </a:xfrm>
            <a:custGeom>
              <a:avLst/>
              <a:gdLst/>
              <a:ahLst/>
              <a:cxnLst/>
              <a:rect l="l" t="t" r="r" b="b"/>
              <a:pathLst>
                <a:path w="2022" h="2260" extrusionOk="0">
                  <a:moveTo>
                    <a:pt x="791" y="0"/>
                  </a:moveTo>
                  <a:lnTo>
                    <a:pt x="484" y="132"/>
                  </a:lnTo>
                  <a:lnTo>
                    <a:pt x="133" y="527"/>
                  </a:lnTo>
                  <a:lnTo>
                    <a:pt x="1" y="923"/>
                  </a:lnTo>
                  <a:lnTo>
                    <a:pt x="45" y="1450"/>
                  </a:lnTo>
                  <a:cubicBezTo>
                    <a:pt x="285" y="2137"/>
                    <a:pt x="740" y="2260"/>
                    <a:pt x="1011" y="2260"/>
                  </a:cubicBezTo>
                  <a:cubicBezTo>
                    <a:pt x="1087" y="2260"/>
                    <a:pt x="1148" y="2250"/>
                    <a:pt x="1187" y="2240"/>
                  </a:cubicBezTo>
                  <a:lnTo>
                    <a:pt x="1582" y="1933"/>
                  </a:lnTo>
                  <a:lnTo>
                    <a:pt x="1845" y="1494"/>
                  </a:lnTo>
                  <a:cubicBezTo>
                    <a:pt x="1977" y="1274"/>
                    <a:pt x="2021" y="1054"/>
                    <a:pt x="1977" y="791"/>
                  </a:cubicBezTo>
                  <a:lnTo>
                    <a:pt x="1714" y="308"/>
                  </a:lnTo>
                  <a:lnTo>
                    <a:pt x="1362" y="44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179275" y="3422925"/>
              <a:ext cx="59325" cy="65950"/>
            </a:xfrm>
            <a:custGeom>
              <a:avLst/>
              <a:gdLst/>
              <a:ahLst/>
              <a:cxnLst/>
              <a:rect l="l" t="t" r="r" b="b"/>
              <a:pathLst>
                <a:path w="2373" h="2638" extrusionOk="0">
                  <a:moveTo>
                    <a:pt x="1012" y="0"/>
                  </a:moveTo>
                  <a:cubicBezTo>
                    <a:pt x="814" y="0"/>
                    <a:pt x="613" y="54"/>
                    <a:pt x="440" y="178"/>
                  </a:cubicBezTo>
                  <a:lnTo>
                    <a:pt x="176" y="486"/>
                  </a:lnTo>
                  <a:lnTo>
                    <a:pt x="44" y="793"/>
                  </a:lnTo>
                  <a:lnTo>
                    <a:pt x="0" y="1232"/>
                  </a:lnTo>
                  <a:cubicBezTo>
                    <a:pt x="0" y="1320"/>
                    <a:pt x="44" y="1452"/>
                    <a:pt x="88" y="1540"/>
                  </a:cubicBezTo>
                  <a:cubicBezTo>
                    <a:pt x="220" y="2198"/>
                    <a:pt x="791" y="2638"/>
                    <a:pt x="1494" y="2638"/>
                  </a:cubicBezTo>
                  <a:lnTo>
                    <a:pt x="1801" y="2506"/>
                  </a:lnTo>
                  <a:lnTo>
                    <a:pt x="2021" y="2286"/>
                  </a:lnTo>
                  <a:lnTo>
                    <a:pt x="2240" y="2023"/>
                  </a:lnTo>
                  <a:cubicBezTo>
                    <a:pt x="2372" y="1671"/>
                    <a:pt x="2372" y="1320"/>
                    <a:pt x="2240" y="969"/>
                  </a:cubicBezTo>
                  <a:cubicBezTo>
                    <a:pt x="2109" y="573"/>
                    <a:pt x="1845" y="266"/>
                    <a:pt x="1450" y="90"/>
                  </a:cubicBezTo>
                  <a:cubicBezTo>
                    <a:pt x="1316" y="33"/>
                    <a:pt x="1165" y="0"/>
                    <a:pt x="1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43425" y="4164150"/>
              <a:ext cx="36275" cy="38450"/>
            </a:xfrm>
            <a:custGeom>
              <a:avLst/>
              <a:gdLst/>
              <a:ahLst/>
              <a:cxnLst/>
              <a:rect l="l" t="t" r="r" b="b"/>
              <a:pathLst>
                <a:path w="1451" h="1538" extrusionOk="0">
                  <a:moveTo>
                    <a:pt x="528" y="0"/>
                  </a:moveTo>
                  <a:lnTo>
                    <a:pt x="352" y="132"/>
                  </a:lnTo>
                  <a:lnTo>
                    <a:pt x="89" y="571"/>
                  </a:lnTo>
                  <a:cubicBezTo>
                    <a:pt x="45" y="703"/>
                    <a:pt x="1" y="835"/>
                    <a:pt x="45" y="967"/>
                  </a:cubicBezTo>
                  <a:lnTo>
                    <a:pt x="176" y="1186"/>
                  </a:lnTo>
                  <a:lnTo>
                    <a:pt x="528" y="1494"/>
                  </a:lnTo>
                  <a:cubicBezTo>
                    <a:pt x="660" y="1538"/>
                    <a:pt x="791" y="1538"/>
                    <a:pt x="923" y="1538"/>
                  </a:cubicBezTo>
                  <a:lnTo>
                    <a:pt x="1143" y="1362"/>
                  </a:lnTo>
                  <a:lnTo>
                    <a:pt x="1362" y="967"/>
                  </a:lnTo>
                  <a:cubicBezTo>
                    <a:pt x="1406" y="835"/>
                    <a:pt x="1450" y="703"/>
                    <a:pt x="1450" y="571"/>
                  </a:cubicBezTo>
                  <a:lnTo>
                    <a:pt x="1318" y="352"/>
                  </a:lnTo>
                  <a:lnTo>
                    <a:pt x="923" y="44"/>
                  </a:lnTo>
                  <a:cubicBezTo>
                    <a:pt x="791" y="0"/>
                    <a:pt x="660" y="0"/>
                    <a:pt x="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143050" y="4525825"/>
              <a:ext cx="28550" cy="23075"/>
            </a:xfrm>
            <a:custGeom>
              <a:avLst/>
              <a:gdLst/>
              <a:ahLst/>
              <a:cxnLst/>
              <a:rect l="l" t="t" r="r" b="b"/>
              <a:pathLst>
                <a:path w="1142" h="923" extrusionOk="0">
                  <a:moveTo>
                    <a:pt x="626" y="1"/>
                  </a:moveTo>
                  <a:cubicBezTo>
                    <a:pt x="565" y="1"/>
                    <a:pt x="502" y="10"/>
                    <a:pt x="439" y="28"/>
                  </a:cubicBezTo>
                  <a:cubicBezTo>
                    <a:pt x="176" y="115"/>
                    <a:pt x="0" y="423"/>
                    <a:pt x="88" y="686"/>
                  </a:cubicBezTo>
                  <a:lnTo>
                    <a:pt x="264" y="906"/>
                  </a:lnTo>
                  <a:cubicBezTo>
                    <a:pt x="329" y="917"/>
                    <a:pt x="398" y="923"/>
                    <a:pt x="467" y="923"/>
                  </a:cubicBezTo>
                  <a:cubicBezTo>
                    <a:pt x="675" y="923"/>
                    <a:pt x="889" y="873"/>
                    <a:pt x="1054" y="774"/>
                  </a:cubicBezTo>
                  <a:lnTo>
                    <a:pt x="1142" y="467"/>
                  </a:lnTo>
                  <a:lnTo>
                    <a:pt x="1142" y="379"/>
                  </a:lnTo>
                  <a:cubicBezTo>
                    <a:pt x="1072" y="134"/>
                    <a:pt x="863" y="1"/>
                    <a:pt x="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-538452" y="-407127"/>
            <a:ext cx="2696353" cy="2047025"/>
            <a:chOff x="-754697" y="1352100"/>
            <a:chExt cx="6171556" cy="3954075"/>
          </a:xfrm>
        </p:grpSpPr>
        <p:sp>
          <p:nvSpPr>
            <p:cNvPr id="45" name="Google Shape;45;p2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 rot="-6294202" flipH="1">
            <a:off x="6093289" y="-1169156"/>
            <a:ext cx="3036223" cy="3635497"/>
          </a:xfrm>
          <a:custGeom>
            <a:avLst/>
            <a:gdLst/>
            <a:ahLst/>
            <a:cxnLst/>
            <a:rect l="l" t="t" r="r" b="b"/>
            <a:pathLst>
              <a:path w="121444" h="145414" extrusionOk="0">
                <a:moveTo>
                  <a:pt x="11105" y="1"/>
                </a:moveTo>
                <a:cubicBezTo>
                  <a:pt x="7386" y="1"/>
                  <a:pt x="3657" y="718"/>
                  <a:pt x="220" y="2141"/>
                </a:cubicBezTo>
                <a:lnTo>
                  <a:pt x="0" y="16548"/>
                </a:lnTo>
                <a:cubicBezTo>
                  <a:pt x="9883" y="21028"/>
                  <a:pt x="18887" y="27045"/>
                  <a:pt x="20731" y="38640"/>
                </a:cubicBezTo>
                <a:cubicBezTo>
                  <a:pt x="21917" y="45843"/>
                  <a:pt x="18974" y="53178"/>
                  <a:pt x="19458" y="60513"/>
                </a:cubicBezTo>
                <a:cubicBezTo>
                  <a:pt x="20029" y="69825"/>
                  <a:pt x="25914" y="77643"/>
                  <a:pt x="32195" y="83924"/>
                </a:cubicBezTo>
                <a:cubicBezTo>
                  <a:pt x="38476" y="90204"/>
                  <a:pt x="45547" y="95826"/>
                  <a:pt x="49851" y="103864"/>
                </a:cubicBezTo>
                <a:cubicBezTo>
                  <a:pt x="56835" y="116821"/>
                  <a:pt x="54639" y="134917"/>
                  <a:pt x="44800" y="145414"/>
                </a:cubicBezTo>
                <a:lnTo>
                  <a:pt x="121443" y="125342"/>
                </a:lnTo>
                <a:cubicBezTo>
                  <a:pt x="119467" y="105050"/>
                  <a:pt x="106949" y="86427"/>
                  <a:pt x="89864" y="78433"/>
                </a:cubicBezTo>
                <a:cubicBezTo>
                  <a:pt x="82002" y="74744"/>
                  <a:pt x="73481" y="73251"/>
                  <a:pt x="65356" y="70396"/>
                </a:cubicBezTo>
                <a:cubicBezTo>
                  <a:pt x="57230" y="67541"/>
                  <a:pt x="49061" y="62973"/>
                  <a:pt x="44493" y="55067"/>
                </a:cubicBezTo>
                <a:cubicBezTo>
                  <a:pt x="36938" y="42110"/>
                  <a:pt x="40803" y="23795"/>
                  <a:pt x="32766" y="11233"/>
                </a:cubicBezTo>
                <a:cubicBezTo>
                  <a:pt x="27948" y="3701"/>
                  <a:pt x="19551" y="1"/>
                  <a:pt x="111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-1164521" y="2087106"/>
            <a:ext cx="3641795" cy="4198491"/>
            <a:chOff x="-670146" y="2019644"/>
            <a:chExt cx="3641795" cy="4198491"/>
          </a:xfrm>
        </p:grpSpPr>
        <p:sp>
          <p:nvSpPr>
            <p:cNvPr id="58" name="Google Shape;58;p2"/>
            <p:cNvSpPr/>
            <p:nvPr/>
          </p:nvSpPr>
          <p:spPr>
            <a:xfrm>
              <a:off x="1320925" y="4289000"/>
              <a:ext cx="23100" cy="25300"/>
            </a:xfrm>
            <a:custGeom>
              <a:avLst/>
              <a:gdLst/>
              <a:ahLst/>
              <a:cxnLst/>
              <a:rect l="l" t="t" r="r" b="b"/>
              <a:pathLst>
                <a:path w="924" h="1012" extrusionOk="0">
                  <a:moveTo>
                    <a:pt x="264" y="1"/>
                  </a:moveTo>
                  <a:lnTo>
                    <a:pt x="1" y="396"/>
                  </a:lnTo>
                  <a:cubicBezTo>
                    <a:pt x="41" y="517"/>
                    <a:pt x="81" y="638"/>
                    <a:pt x="190" y="725"/>
                  </a:cubicBezTo>
                  <a:lnTo>
                    <a:pt x="190" y="725"/>
                  </a:lnTo>
                  <a:lnTo>
                    <a:pt x="440" y="1011"/>
                  </a:lnTo>
                  <a:cubicBezTo>
                    <a:pt x="616" y="1011"/>
                    <a:pt x="747" y="879"/>
                    <a:pt x="835" y="748"/>
                  </a:cubicBezTo>
                  <a:cubicBezTo>
                    <a:pt x="923" y="572"/>
                    <a:pt x="923" y="396"/>
                    <a:pt x="835" y="221"/>
                  </a:cubicBezTo>
                  <a:lnTo>
                    <a:pt x="791" y="177"/>
                  </a:lnTo>
                  <a:lnTo>
                    <a:pt x="484" y="1"/>
                  </a:lnTo>
                  <a:cubicBezTo>
                    <a:pt x="440" y="23"/>
                    <a:pt x="407" y="34"/>
                    <a:pt x="374" y="34"/>
                  </a:cubicBezTo>
                  <a:cubicBezTo>
                    <a:pt x="341" y="34"/>
                    <a:pt x="308" y="23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6425" y="4194575"/>
              <a:ext cx="20875" cy="27050"/>
            </a:xfrm>
            <a:custGeom>
              <a:avLst/>
              <a:gdLst/>
              <a:ahLst/>
              <a:cxnLst/>
              <a:rect l="l" t="t" r="r" b="b"/>
              <a:pathLst>
                <a:path w="835" h="1082" extrusionOk="0">
                  <a:moveTo>
                    <a:pt x="484" y="1"/>
                  </a:moveTo>
                  <a:cubicBezTo>
                    <a:pt x="308" y="1"/>
                    <a:pt x="176" y="132"/>
                    <a:pt x="88" y="264"/>
                  </a:cubicBezTo>
                  <a:cubicBezTo>
                    <a:pt x="0" y="396"/>
                    <a:pt x="0" y="572"/>
                    <a:pt x="44" y="747"/>
                  </a:cubicBezTo>
                  <a:cubicBezTo>
                    <a:pt x="114" y="956"/>
                    <a:pt x="293" y="1082"/>
                    <a:pt x="496" y="1082"/>
                  </a:cubicBezTo>
                  <a:cubicBezTo>
                    <a:pt x="549" y="1082"/>
                    <a:pt x="604" y="1073"/>
                    <a:pt x="659" y="1055"/>
                  </a:cubicBezTo>
                  <a:lnTo>
                    <a:pt x="835" y="747"/>
                  </a:lnTo>
                  <a:cubicBezTo>
                    <a:pt x="835" y="703"/>
                    <a:pt x="835" y="703"/>
                    <a:pt x="835" y="660"/>
                  </a:cubicBezTo>
                  <a:cubicBezTo>
                    <a:pt x="835" y="528"/>
                    <a:pt x="835" y="396"/>
                    <a:pt x="791" y="264"/>
                  </a:cubicBezTo>
                  <a:cubicBezTo>
                    <a:pt x="791" y="220"/>
                    <a:pt x="747" y="176"/>
                    <a:pt x="747" y="13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1367367" flipH="1">
              <a:off x="-85970" y="2361491"/>
              <a:ext cx="2473443" cy="3514798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9527801">
              <a:off x="1420984" y="4583508"/>
              <a:ext cx="16544" cy="9688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9527801">
              <a:off x="1822227" y="4876158"/>
              <a:ext cx="15180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-9527801">
              <a:off x="1739261" y="3912441"/>
              <a:ext cx="19273" cy="15726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-9527801">
              <a:off x="2370641" y="3821224"/>
              <a:ext cx="17909" cy="16067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-9527801">
              <a:off x="2287925" y="410555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-9527801">
              <a:off x="2114937" y="3971213"/>
              <a:ext cx="12417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-9527801">
              <a:off x="1976986" y="3751326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-9527801">
              <a:off x="2456630" y="4001951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-9527801">
              <a:off x="1598282" y="4840949"/>
              <a:ext cx="13781" cy="17909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-9527801">
              <a:off x="2004245" y="4807561"/>
              <a:ext cx="42674" cy="35783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-9527801">
              <a:off x="1700906" y="4588884"/>
              <a:ext cx="23435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-9527801">
              <a:off x="2379985" y="4861567"/>
              <a:ext cx="23435" cy="25686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-9527801">
              <a:off x="2388444" y="4627251"/>
              <a:ext cx="23401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-9527801">
              <a:off x="1714809" y="4716433"/>
              <a:ext cx="24799" cy="25686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-9527801">
              <a:off x="2057500" y="4927955"/>
              <a:ext cx="28927" cy="27528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-9527801">
              <a:off x="1936739" y="4949904"/>
              <a:ext cx="26164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-9527801">
              <a:off x="1891164" y="4304669"/>
              <a:ext cx="39911" cy="49428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-9527801">
              <a:off x="2089394" y="4191689"/>
              <a:ext cx="22070" cy="25891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-9527801">
              <a:off x="2228703" y="4324184"/>
              <a:ext cx="39911" cy="42708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-9527801">
              <a:off x="1972794" y="4323683"/>
              <a:ext cx="39945" cy="39297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-9527801">
              <a:off x="1570743" y="4185867"/>
              <a:ext cx="22070" cy="26198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-9527801">
              <a:off x="2026345" y="4521396"/>
              <a:ext cx="33054" cy="35920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-9527801">
              <a:off x="1901006" y="4539862"/>
              <a:ext cx="35783" cy="37182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-9527801">
              <a:off x="1648718" y="4512597"/>
              <a:ext cx="15146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-9527801">
              <a:off x="1696336" y="4417295"/>
              <a:ext cx="23435" cy="26710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-9527801">
              <a:off x="1959221" y="3964556"/>
              <a:ext cx="15180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-9527801">
              <a:off x="1913717" y="4669655"/>
              <a:ext cx="39945" cy="39911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-9527801">
              <a:off x="2416946" y="4419861"/>
              <a:ext cx="27562" cy="27085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-9527801">
              <a:off x="2119767" y="4546350"/>
              <a:ext cx="31690" cy="36602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-9527801">
              <a:off x="2162198" y="4780630"/>
              <a:ext cx="38546" cy="42810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-9527801">
              <a:off x="1827881" y="4155969"/>
              <a:ext cx="23401" cy="23401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-9527801">
              <a:off x="2454033" y="4158152"/>
              <a:ext cx="19307" cy="15419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 rot="-5400000">
            <a:off x="8259627" y="82874"/>
            <a:ext cx="248775" cy="247878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rgbClr val="6BA4AA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 rot="-2340267">
            <a:off x="4597861" y="3732579"/>
            <a:ext cx="1321210" cy="2085989"/>
            <a:chOff x="3774651" y="3335219"/>
            <a:chExt cx="1496659" cy="2317501"/>
          </a:xfrm>
        </p:grpSpPr>
        <p:sp>
          <p:nvSpPr>
            <p:cNvPr id="95" name="Google Shape;95;p2"/>
            <p:cNvSpPr/>
            <p:nvPr/>
          </p:nvSpPr>
          <p:spPr>
            <a:xfrm rot="-6495022">
              <a:off x="3931979" y="4877370"/>
              <a:ext cx="1463322" cy="122594"/>
            </a:xfrm>
            <a:custGeom>
              <a:avLst/>
              <a:gdLst/>
              <a:ahLst/>
              <a:cxnLst/>
              <a:rect l="l" t="t" r="r" b="b"/>
              <a:pathLst>
                <a:path w="42899" h="3594" extrusionOk="0">
                  <a:moveTo>
                    <a:pt x="23678" y="1"/>
                  </a:moveTo>
                  <a:cubicBezTo>
                    <a:pt x="21774" y="1"/>
                    <a:pt x="19864" y="63"/>
                    <a:pt x="17935" y="201"/>
                  </a:cubicBezTo>
                  <a:cubicBezTo>
                    <a:pt x="12288" y="604"/>
                    <a:pt x="6642" y="1572"/>
                    <a:pt x="1158" y="3064"/>
                  </a:cubicBezTo>
                  <a:lnTo>
                    <a:pt x="149" y="3347"/>
                  </a:lnTo>
                  <a:cubicBezTo>
                    <a:pt x="0" y="3384"/>
                    <a:pt x="23" y="3593"/>
                    <a:pt x="123" y="3593"/>
                  </a:cubicBezTo>
                  <a:cubicBezTo>
                    <a:pt x="131" y="3593"/>
                    <a:pt x="140" y="3592"/>
                    <a:pt x="149" y="3589"/>
                  </a:cubicBezTo>
                  <a:lnTo>
                    <a:pt x="190" y="3589"/>
                  </a:lnTo>
                  <a:cubicBezTo>
                    <a:pt x="2892" y="2782"/>
                    <a:pt x="5675" y="2137"/>
                    <a:pt x="8498" y="1612"/>
                  </a:cubicBezTo>
                  <a:cubicBezTo>
                    <a:pt x="11240" y="1128"/>
                    <a:pt x="14023" y="725"/>
                    <a:pt x="16846" y="524"/>
                  </a:cubicBezTo>
                  <a:cubicBezTo>
                    <a:pt x="19177" y="321"/>
                    <a:pt x="21536" y="231"/>
                    <a:pt x="23900" y="231"/>
                  </a:cubicBezTo>
                  <a:cubicBezTo>
                    <a:pt x="24358" y="231"/>
                    <a:pt x="24816" y="235"/>
                    <a:pt x="25274" y="241"/>
                  </a:cubicBezTo>
                  <a:cubicBezTo>
                    <a:pt x="28057" y="282"/>
                    <a:pt x="30799" y="483"/>
                    <a:pt x="33542" y="846"/>
                  </a:cubicBezTo>
                  <a:cubicBezTo>
                    <a:pt x="36284" y="1169"/>
                    <a:pt x="39027" y="1653"/>
                    <a:pt x="41688" y="2298"/>
                  </a:cubicBezTo>
                  <a:lnTo>
                    <a:pt x="42656" y="2540"/>
                  </a:lnTo>
                  <a:cubicBezTo>
                    <a:pt x="42818" y="2540"/>
                    <a:pt x="42898" y="2338"/>
                    <a:pt x="42777" y="2298"/>
                  </a:cubicBezTo>
                  <a:cubicBezTo>
                    <a:pt x="40075" y="1653"/>
                    <a:pt x="37373" y="1128"/>
                    <a:pt x="34671" y="766"/>
                  </a:cubicBezTo>
                  <a:cubicBezTo>
                    <a:pt x="31888" y="362"/>
                    <a:pt x="29106" y="120"/>
                    <a:pt x="26323" y="40"/>
                  </a:cubicBezTo>
                  <a:cubicBezTo>
                    <a:pt x="25442" y="14"/>
                    <a:pt x="24561" y="1"/>
                    <a:pt x="23678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-6495022">
              <a:off x="3844267" y="4433258"/>
              <a:ext cx="708483" cy="658988"/>
            </a:xfrm>
            <a:custGeom>
              <a:avLst/>
              <a:gdLst/>
              <a:ahLst/>
              <a:cxnLst/>
              <a:rect l="l" t="t" r="r" b="b"/>
              <a:pathLst>
                <a:path w="20770" h="19319" extrusionOk="0">
                  <a:moveTo>
                    <a:pt x="20770" y="1"/>
                  </a:moveTo>
                  <a:lnTo>
                    <a:pt x="20770" y="1"/>
                  </a:lnTo>
                  <a:cubicBezTo>
                    <a:pt x="19399" y="485"/>
                    <a:pt x="18148" y="1170"/>
                    <a:pt x="17059" y="2098"/>
                  </a:cubicBezTo>
                  <a:lnTo>
                    <a:pt x="8873" y="8026"/>
                  </a:lnTo>
                  <a:cubicBezTo>
                    <a:pt x="6977" y="9357"/>
                    <a:pt x="5162" y="10809"/>
                    <a:pt x="3509" y="12382"/>
                  </a:cubicBezTo>
                  <a:cubicBezTo>
                    <a:pt x="1613" y="14277"/>
                    <a:pt x="0" y="16939"/>
                    <a:pt x="646" y="19318"/>
                  </a:cubicBezTo>
                  <a:lnTo>
                    <a:pt x="726" y="19238"/>
                  </a:lnTo>
                  <a:cubicBezTo>
                    <a:pt x="5122" y="17302"/>
                    <a:pt x="9397" y="14922"/>
                    <a:pt x="13027" y="11777"/>
                  </a:cubicBezTo>
                  <a:cubicBezTo>
                    <a:pt x="16656" y="8591"/>
                    <a:pt x="19600" y="4517"/>
                    <a:pt x="20770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-6495022">
              <a:off x="3604079" y="3882601"/>
              <a:ext cx="1412838" cy="359631"/>
            </a:xfrm>
            <a:custGeom>
              <a:avLst/>
              <a:gdLst/>
              <a:ahLst/>
              <a:cxnLst/>
              <a:rect l="l" t="t" r="r" b="b"/>
              <a:pathLst>
                <a:path w="41419" h="10543" extrusionOk="0">
                  <a:moveTo>
                    <a:pt x="18469" y="1"/>
                  </a:moveTo>
                  <a:cubicBezTo>
                    <a:pt x="12280" y="1"/>
                    <a:pt x="4717" y="2412"/>
                    <a:pt x="1" y="5503"/>
                  </a:cubicBezTo>
                  <a:cubicBezTo>
                    <a:pt x="3469" y="7923"/>
                    <a:pt x="7865" y="8891"/>
                    <a:pt x="12180" y="9536"/>
                  </a:cubicBezTo>
                  <a:cubicBezTo>
                    <a:pt x="16798" y="10211"/>
                    <a:pt x="21453" y="10543"/>
                    <a:pt x="26107" y="10543"/>
                  </a:cubicBezTo>
                  <a:cubicBezTo>
                    <a:pt x="28403" y="10543"/>
                    <a:pt x="30699" y="10462"/>
                    <a:pt x="32990" y="10302"/>
                  </a:cubicBezTo>
                  <a:cubicBezTo>
                    <a:pt x="35853" y="10101"/>
                    <a:pt x="38838" y="9738"/>
                    <a:pt x="41419" y="8326"/>
                  </a:cubicBezTo>
                  <a:cubicBezTo>
                    <a:pt x="41419" y="7963"/>
                    <a:pt x="41015" y="7721"/>
                    <a:pt x="40693" y="7600"/>
                  </a:cubicBezTo>
                  <a:lnTo>
                    <a:pt x="28150" y="2438"/>
                  </a:lnTo>
                  <a:cubicBezTo>
                    <a:pt x="26497" y="1712"/>
                    <a:pt x="24803" y="1067"/>
                    <a:pt x="23029" y="543"/>
                  </a:cubicBezTo>
                  <a:cubicBezTo>
                    <a:pt x="21658" y="171"/>
                    <a:pt x="20112" y="1"/>
                    <a:pt x="18469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-6495022">
              <a:off x="4385102" y="4261007"/>
              <a:ext cx="796523" cy="577224"/>
            </a:xfrm>
            <a:custGeom>
              <a:avLst/>
              <a:gdLst/>
              <a:ahLst/>
              <a:cxnLst/>
              <a:rect l="l" t="t" r="r" b="b"/>
              <a:pathLst>
                <a:path w="23351" h="16922" extrusionOk="0">
                  <a:moveTo>
                    <a:pt x="81" y="0"/>
                  </a:moveTo>
                  <a:cubicBezTo>
                    <a:pt x="0" y="4719"/>
                    <a:pt x="2823" y="8953"/>
                    <a:pt x="6655" y="11615"/>
                  </a:cubicBezTo>
                  <a:cubicBezTo>
                    <a:pt x="10446" y="14236"/>
                    <a:pt x="15124" y="15567"/>
                    <a:pt x="19762" y="16616"/>
                  </a:cubicBezTo>
                  <a:cubicBezTo>
                    <a:pt x="20501" y="16769"/>
                    <a:pt x="21257" y="16922"/>
                    <a:pt x="22019" y="16922"/>
                  </a:cubicBezTo>
                  <a:cubicBezTo>
                    <a:pt x="22461" y="16922"/>
                    <a:pt x="22906" y="16870"/>
                    <a:pt x="23351" y="16737"/>
                  </a:cubicBezTo>
                  <a:cubicBezTo>
                    <a:pt x="19842" y="13631"/>
                    <a:pt x="16576" y="10365"/>
                    <a:pt x="13511" y="6897"/>
                  </a:cubicBezTo>
                  <a:cubicBezTo>
                    <a:pt x="10405" y="3428"/>
                    <a:pt x="4840" y="1008"/>
                    <a:pt x="162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-6495022">
              <a:off x="4329475" y="5043464"/>
              <a:ext cx="345339" cy="515893"/>
            </a:xfrm>
            <a:custGeom>
              <a:avLst/>
              <a:gdLst/>
              <a:ahLst/>
              <a:cxnLst/>
              <a:rect l="l" t="t" r="r" b="b"/>
              <a:pathLst>
                <a:path w="10124" h="15124" extrusionOk="0">
                  <a:moveTo>
                    <a:pt x="9881" y="0"/>
                  </a:moveTo>
                  <a:lnTo>
                    <a:pt x="9881" y="0"/>
                  </a:lnTo>
                  <a:cubicBezTo>
                    <a:pt x="6050" y="3186"/>
                    <a:pt x="2985" y="7179"/>
                    <a:pt x="969" y="11696"/>
                  </a:cubicBezTo>
                  <a:cubicBezTo>
                    <a:pt x="444" y="12825"/>
                    <a:pt x="1" y="14156"/>
                    <a:pt x="646" y="15124"/>
                  </a:cubicBezTo>
                  <a:cubicBezTo>
                    <a:pt x="3227" y="13511"/>
                    <a:pt x="5405" y="10688"/>
                    <a:pt x="7179" y="8268"/>
                  </a:cubicBezTo>
                  <a:cubicBezTo>
                    <a:pt x="8994" y="5808"/>
                    <a:pt x="10123" y="2864"/>
                    <a:pt x="9881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-6495022">
              <a:off x="4813019" y="4963338"/>
              <a:ext cx="359085" cy="468615"/>
            </a:xfrm>
            <a:custGeom>
              <a:avLst/>
              <a:gdLst/>
              <a:ahLst/>
              <a:cxnLst/>
              <a:rect l="l" t="t" r="r" b="b"/>
              <a:pathLst>
                <a:path w="10527" h="13738" extrusionOk="0">
                  <a:moveTo>
                    <a:pt x="1612" y="1"/>
                  </a:moveTo>
                  <a:cubicBezTo>
                    <a:pt x="1196" y="1"/>
                    <a:pt x="752" y="81"/>
                    <a:pt x="283" y="267"/>
                  </a:cubicBezTo>
                  <a:lnTo>
                    <a:pt x="243" y="267"/>
                  </a:lnTo>
                  <a:cubicBezTo>
                    <a:pt x="1" y="3332"/>
                    <a:pt x="969" y="6397"/>
                    <a:pt x="2985" y="8777"/>
                  </a:cubicBezTo>
                  <a:cubicBezTo>
                    <a:pt x="5002" y="11076"/>
                    <a:pt x="7623" y="12810"/>
                    <a:pt x="10527" y="13737"/>
                  </a:cubicBezTo>
                  <a:cubicBezTo>
                    <a:pt x="9518" y="10995"/>
                    <a:pt x="8389" y="8293"/>
                    <a:pt x="7220" y="5591"/>
                  </a:cubicBezTo>
                  <a:cubicBezTo>
                    <a:pt x="6776" y="4502"/>
                    <a:pt x="6211" y="3453"/>
                    <a:pt x="5486" y="2485"/>
                  </a:cubicBezTo>
                  <a:cubicBezTo>
                    <a:pt x="4762" y="1565"/>
                    <a:pt x="3449" y="1"/>
                    <a:pt x="1612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CUSTOM_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"/>
          <p:cNvSpPr/>
          <p:nvPr/>
        </p:nvSpPr>
        <p:spPr>
          <a:xfrm rot="3320876">
            <a:off x="4032983" y="535242"/>
            <a:ext cx="4915307" cy="5017139"/>
          </a:xfrm>
          <a:custGeom>
            <a:avLst/>
            <a:gdLst/>
            <a:ahLst/>
            <a:cxnLst/>
            <a:rect l="l" t="t" r="r" b="b"/>
            <a:pathLst>
              <a:path w="164618" h="181830" extrusionOk="0">
                <a:moveTo>
                  <a:pt x="17337" y="0"/>
                </a:moveTo>
                <a:cubicBezTo>
                  <a:pt x="11319" y="0"/>
                  <a:pt x="5466" y="2631"/>
                  <a:pt x="351" y="7417"/>
                </a:cubicBezTo>
                <a:lnTo>
                  <a:pt x="0" y="23756"/>
                </a:lnTo>
                <a:cubicBezTo>
                  <a:pt x="11551" y="25117"/>
                  <a:pt x="25123" y="28148"/>
                  <a:pt x="31316" y="39963"/>
                </a:cubicBezTo>
                <a:cubicBezTo>
                  <a:pt x="35137" y="47342"/>
                  <a:pt x="35006" y="56214"/>
                  <a:pt x="38212" y="63944"/>
                </a:cubicBezTo>
                <a:cubicBezTo>
                  <a:pt x="42253" y="73739"/>
                  <a:pt x="51125" y="80107"/>
                  <a:pt x="59733" y="84675"/>
                </a:cubicBezTo>
                <a:cubicBezTo>
                  <a:pt x="68386" y="89243"/>
                  <a:pt x="76336" y="94382"/>
                  <a:pt x="84900" y="99960"/>
                </a:cubicBezTo>
                <a:cubicBezTo>
                  <a:pt x="106334" y="113927"/>
                  <a:pt x="117885" y="167116"/>
                  <a:pt x="111956" y="181830"/>
                </a:cubicBezTo>
                <a:lnTo>
                  <a:pt x="164618" y="98159"/>
                </a:lnTo>
                <a:cubicBezTo>
                  <a:pt x="155043" y="77033"/>
                  <a:pt x="135498" y="61353"/>
                  <a:pt x="115426" y="58673"/>
                </a:cubicBezTo>
                <a:cubicBezTo>
                  <a:pt x="112484" y="58295"/>
                  <a:pt x="109552" y="58172"/>
                  <a:pt x="106623" y="58172"/>
                </a:cubicBezTo>
                <a:cubicBezTo>
                  <a:pt x="101103" y="58172"/>
                  <a:pt x="95600" y="58611"/>
                  <a:pt x="90084" y="58611"/>
                </a:cubicBezTo>
                <a:cubicBezTo>
                  <a:pt x="89352" y="58611"/>
                  <a:pt x="88620" y="58603"/>
                  <a:pt x="87887" y="58586"/>
                </a:cubicBezTo>
                <a:cubicBezTo>
                  <a:pt x="78664" y="58366"/>
                  <a:pt x="68781" y="56302"/>
                  <a:pt x="61227" y="49362"/>
                </a:cubicBezTo>
                <a:cubicBezTo>
                  <a:pt x="48841" y="38074"/>
                  <a:pt x="45854" y="17036"/>
                  <a:pt x="33073" y="6319"/>
                </a:cubicBezTo>
                <a:cubicBezTo>
                  <a:pt x="27958" y="2002"/>
                  <a:pt x="22585" y="0"/>
                  <a:pt x="17337" y="0"/>
                </a:cubicBezTo>
                <a:close/>
              </a:path>
            </a:pathLst>
          </a:custGeom>
          <a:solidFill>
            <a:srgbClr val="6BA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 txBox="1">
            <a:spLocks noGrp="1"/>
          </p:cNvSpPr>
          <p:nvPr>
            <p:ph type="subTitle" idx="1"/>
          </p:nvPr>
        </p:nvSpPr>
        <p:spPr>
          <a:xfrm>
            <a:off x="874400" y="2786550"/>
            <a:ext cx="2888400" cy="13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468" name="Google Shape;468;p14"/>
          <p:cNvSpPr/>
          <p:nvPr/>
        </p:nvSpPr>
        <p:spPr>
          <a:xfrm rot="-5400000">
            <a:off x="405169" y="4473020"/>
            <a:ext cx="380111" cy="378732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rgbClr val="FDE6BE">
              <a:alpha val="84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14"/>
          <p:cNvGrpSpPr/>
          <p:nvPr/>
        </p:nvGrpSpPr>
        <p:grpSpPr>
          <a:xfrm rot="-10798371">
            <a:off x="7841809" y="-47872"/>
            <a:ext cx="1302199" cy="1103978"/>
            <a:chOff x="-754697" y="1352100"/>
            <a:chExt cx="6171556" cy="3954075"/>
          </a:xfrm>
        </p:grpSpPr>
        <p:sp>
          <p:nvSpPr>
            <p:cNvPr id="470" name="Google Shape;470;p14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14"/>
          <p:cNvSpPr txBox="1">
            <a:spLocks noGrp="1"/>
          </p:cNvSpPr>
          <p:nvPr>
            <p:ph type="title"/>
          </p:nvPr>
        </p:nvSpPr>
        <p:spPr>
          <a:xfrm>
            <a:off x="929900" y="1583181"/>
            <a:ext cx="2832900" cy="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a!">
  <p:cSld name="CUSTOM_2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5"/>
          <p:cNvSpPr/>
          <p:nvPr/>
        </p:nvSpPr>
        <p:spPr>
          <a:xfrm rot="-7479124">
            <a:off x="1244408" y="-386283"/>
            <a:ext cx="4915307" cy="5017139"/>
          </a:xfrm>
          <a:custGeom>
            <a:avLst/>
            <a:gdLst/>
            <a:ahLst/>
            <a:cxnLst/>
            <a:rect l="l" t="t" r="r" b="b"/>
            <a:pathLst>
              <a:path w="164618" h="181830" extrusionOk="0">
                <a:moveTo>
                  <a:pt x="17337" y="0"/>
                </a:moveTo>
                <a:cubicBezTo>
                  <a:pt x="11319" y="0"/>
                  <a:pt x="5466" y="2631"/>
                  <a:pt x="351" y="7417"/>
                </a:cubicBezTo>
                <a:lnTo>
                  <a:pt x="0" y="23756"/>
                </a:lnTo>
                <a:cubicBezTo>
                  <a:pt x="11551" y="25117"/>
                  <a:pt x="25123" y="28148"/>
                  <a:pt x="31316" y="39963"/>
                </a:cubicBezTo>
                <a:cubicBezTo>
                  <a:pt x="35137" y="47342"/>
                  <a:pt x="35006" y="56214"/>
                  <a:pt x="38212" y="63944"/>
                </a:cubicBezTo>
                <a:cubicBezTo>
                  <a:pt x="42253" y="73739"/>
                  <a:pt x="51125" y="80107"/>
                  <a:pt x="59733" y="84675"/>
                </a:cubicBezTo>
                <a:cubicBezTo>
                  <a:pt x="68386" y="89243"/>
                  <a:pt x="76336" y="94382"/>
                  <a:pt x="84900" y="99960"/>
                </a:cubicBezTo>
                <a:cubicBezTo>
                  <a:pt x="106334" y="113927"/>
                  <a:pt x="117885" y="167116"/>
                  <a:pt x="111956" y="181830"/>
                </a:cubicBezTo>
                <a:lnTo>
                  <a:pt x="164618" y="98159"/>
                </a:lnTo>
                <a:cubicBezTo>
                  <a:pt x="155043" y="77033"/>
                  <a:pt x="135498" y="61353"/>
                  <a:pt x="115426" y="58673"/>
                </a:cubicBezTo>
                <a:cubicBezTo>
                  <a:pt x="112484" y="58295"/>
                  <a:pt x="109552" y="58172"/>
                  <a:pt x="106623" y="58172"/>
                </a:cubicBezTo>
                <a:cubicBezTo>
                  <a:pt x="101103" y="58172"/>
                  <a:pt x="95600" y="58611"/>
                  <a:pt x="90084" y="58611"/>
                </a:cubicBezTo>
                <a:cubicBezTo>
                  <a:pt x="89352" y="58611"/>
                  <a:pt x="88620" y="58603"/>
                  <a:pt x="87887" y="58586"/>
                </a:cubicBezTo>
                <a:cubicBezTo>
                  <a:pt x="78664" y="58366"/>
                  <a:pt x="68781" y="56302"/>
                  <a:pt x="61227" y="49362"/>
                </a:cubicBezTo>
                <a:cubicBezTo>
                  <a:pt x="48841" y="38074"/>
                  <a:pt x="45854" y="17036"/>
                  <a:pt x="33073" y="6319"/>
                </a:cubicBezTo>
                <a:cubicBezTo>
                  <a:pt x="27958" y="2002"/>
                  <a:pt x="22585" y="0"/>
                  <a:pt x="17337" y="0"/>
                </a:cubicBezTo>
                <a:close/>
              </a:path>
            </a:pathLst>
          </a:custGeom>
          <a:solidFill>
            <a:srgbClr val="6BA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15"/>
          <p:cNvGrpSpPr/>
          <p:nvPr/>
        </p:nvGrpSpPr>
        <p:grpSpPr>
          <a:xfrm rot="-4498684">
            <a:off x="-217915" y="2612905"/>
            <a:ext cx="2566831" cy="2205360"/>
            <a:chOff x="-754697" y="1352100"/>
            <a:chExt cx="6171556" cy="3954075"/>
          </a:xfrm>
        </p:grpSpPr>
        <p:sp>
          <p:nvSpPr>
            <p:cNvPr id="485" name="Google Shape;485;p15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5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15"/>
          <p:cNvSpPr/>
          <p:nvPr/>
        </p:nvSpPr>
        <p:spPr>
          <a:xfrm rot="-5400000">
            <a:off x="4282344" y="415295"/>
            <a:ext cx="380111" cy="378732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rgbClr val="FDE6BE">
              <a:alpha val="84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subTitle" idx="1"/>
          </p:nvPr>
        </p:nvSpPr>
        <p:spPr>
          <a:xfrm>
            <a:off x="5049125" y="2508450"/>
            <a:ext cx="3476700" cy="10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title"/>
          </p:nvPr>
        </p:nvSpPr>
        <p:spPr>
          <a:xfrm>
            <a:off x="5371150" y="1603950"/>
            <a:ext cx="2832900" cy="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16"/>
          <p:cNvGrpSpPr/>
          <p:nvPr/>
        </p:nvGrpSpPr>
        <p:grpSpPr>
          <a:xfrm rot="10800000" flipH="1">
            <a:off x="7735101" y="-571596"/>
            <a:ext cx="1883828" cy="1750318"/>
            <a:chOff x="6489082" y="2893343"/>
            <a:chExt cx="2807494" cy="2457966"/>
          </a:xfrm>
        </p:grpSpPr>
        <p:sp>
          <p:nvSpPr>
            <p:cNvPr id="501" name="Google Shape;501;p16"/>
            <p:cNvSpPr/>
            <p:nvPr/>
          </p:nvSpPr>
          <p:spPr>
            <a:xfrm rot="5129512">
              <a:off x="6764035" y="2803221"/>
              <a:ext cx="2257586" cy="2638209"/>
            </a:xfrm>
            <a:custGeom>
              <a:avLst/>
              <a:gdLst/>
              <a:ahLst/>
              <a:cxnLst/>
              <a:rect l="l" t="t" r="r" b="b"/>
              <a:pathLst>
                <a:path w="90304" h="105529" extrusionOk="0">
                  <a:moveTo>
                    <a:pt x="29750" y="0"/>
                  </a:moveTo>
                  <a:cubicBezTo>
                    <a:pt x="26166" y="0"/>
                    <a:pt x="26382" y="981"/>
                    <a:pt x="24245" y="2773"/>
                  </a:cubicBezTo>
                  <a:cubicBezTo>
                    <a:pt x="17833" y="8088"/>
                    <a:pt x="12255" y="14368"/>
                    <a:pt x="7687" y="21308"/>
                  </a:cubicBezTo>
                  <a:cubicBezTo>
                    <a:pt x="3514" y="27721"/>
                    <a:pt x="0" y="35407"/>
                    <a:pt x="1362" y="43093"/>
                  </a:cubicBezTo>
                  <a:cubicBezTo>
                    <a:pt x="2855" y="51570"/>
                    <a:pt x="9795" y="57587"/>
                    <a:pt x="16735" y="61760"/>
                  </a:cubicBezTo>
                  <a:cubicBezTo>
                    <a:pt x="21829" y="64834"/>
                    <a:pt x="27408" y="67557"/>
                    <a:pt x="30789" y="72740"/>
                  </a:cubicBezTo>
                  <a:cubicBezTo>
                    <a:pt x="34830" y="78977"/>
                    <a:pt x="34698" y="87454"/>
                    <a:pt x="38256" y="94042"/>
                  </a:cubicBezTo>
                  <a:cubicBezTo>
                    <a:pt x="42376" y="101777"/>
                    <a:pt x="51001" y="105528"/>
                    <a:pt x="59242" y="105528"/>
                  </a:cubicBezTo>
                  <a:cubicBezTo>
                    <a:pt x="59612" y="105528"/>
                    <a:pt x="59981" y="105521"/>
                    <a:pt x="60349" y="105506"/>
                  </a:cubicBezTo>
                  <a:cubicBezTo>
                    <a:pt x="68913" y="105198"/>
                    <a:pt x="77039" y="101465"/>
                    <a:pt x="84857" y="97556"/>
                  </a:cubicBezTo>
                  <a:lnTo>
                    <a:pt x="90303" y="5101"/>
                  </a:lnTo>
                  <a:lnTo>
                    <a:pt x="33688" y="226"/>
                  </a:lnTo>
                  <a:cubicBezTo>
                    <a:pt x="32004" y="74"/>
                    <a:pt x="30734" y="0"/>
                    <a:pt x="29750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8407975" y="3336225"/>
              <a:ext cx="24175" cy="14025"/>
            </a:xfrm>
            <a:custGeom>
              <a:avLst/>
              <a:gdLst/>
              <a:ahLst/>
              <a:cxnLst/>
              <a:rect l="l" t="t" r="r" b="b"/>
              <a:pathLst>
                <a:path w="967" h="561" extrusionOk="0">
                  <a:moveTo>
                    <a:pt x="923" y="1"/>
                  </a:moveTo>
                  <a:lnTo>
                    <a:pt x="659" y="88"/>
                  </a:lnTo>
                  <a:cubicBezTo>
                    <a:pt x="594" y="88"/>
                    <a:pt x="539" y="66"/>
                    <a:pt x="473" y="66"/>
                  </a:cubicBezTo>
                  <a:cubicBezTo>
                    <a:pt x="407" y="66"/>
                    <a:pt x="330" y="88"/>
                    <a:pt x="220" y="176"/>
                  </a:cubicBezTo>
                  <a:cubicBezTo>
                    <a:pt x="220" y="220"/>
                    <a:pt x="220" y="220"/>
                    <a:pt x="264" y="264"/>
                  </a:cubicBezTo>
                  <a:lnTo>
                    <a:pt x="1" y="308"/>
                  </a:lnTo>
                  <a:cubicBezTo>
                    <a:pt x="45" y="396"/>
                    <a:pt x="88" y="484"/>
                    <a:pt x="220" y="528"/>
                  </a:cubicBezTo>
                  <a:cubicBezTo>
                    <a:pt x="286" y="550"/>
                    <a:pt x="352" y="561"/>
                    <a:pt x="418" y="561"/>
                  </a:cubicBezTo>
                  <a:cubicBezTo>
                    <a:pt x="484" y="561"/>
                    <a:pt x="550" y="550"/>
                    <a:pt x="616" y="528"/>
                  </a:cubicBezTo>
                  <a:cubicBezTo>
                    <a:pt x="835" y="484"/>
                    <a:pt x="967" y="220"/>
                    <a:pt x="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7662400" y="3135550"/>
              <a:ext cx="24200" cy="16225"/>
            </a:xfrm>
            <a:custGeom>
              <a:avLst/>
              <a:gdLst/>
              <a:ahLst/>
              <a:cxnLst/>
              <a:rect l="l" t="t" r="r" b="b"/>
              <a:pathLst>
                <a:path w="968" h="649" extrusionOk="0">
                  <a:moveTo>
                    <a:pt x="529" y="1"/>
                  </a:moveTo>
                  <a:cubicBezTo>
                    <a:pt x="468" y="1"/>
                    <a:pt x="407" y="12"/>
                    <a:pt x="352" y="34"/>
                  </a:cubicBezTo>
                  <a:cubicBezTo>
                    <a:pt x="264" y="78"/>
                    <a:pt x="177" y="122"/>
                    <a:pt x="133" y="210"/>
                  </a:cubicBezTo>
                  <a:cubicBezTo>
                    <a:pt x="45" y="341"/>
                    <a:pt x="1" y="473"/>
                    <a:pt x="45" y="649"/>
                  </a:cubicBezTo>
                  <a:lnTo>
                    <a:pt x="352" y="517"/>
                  </a:lnTo>
                  <a:lnTo>
                    <a:pt x="352" y="561"/>
                  </a:lnTo>
                  <a:cubicBezTo>
                    <a:pt x="380" y="542"/>
                    <a:pt x="404" y="536"/>
                    <a:pt x="426" y="536"/>
                  </a:cubicBezTo>
                  <a:cubicBezTo>
                    <a:pt x="486" y="536"/>
                    <a:pt x="533" y="586"/>
                    <a:pt x="608" y="586"/>
                  </a:cubicBezTo>
                  <a:cubicBezTo>
                    <a:pt x="635" y="586"/>
                    <a:pt x="667" y="579"/>
                    <a:pt x="704" y="561"/>
                  </a:cubicBezTo>
                  <a:cubicBezTo>
                    <a:pt x="704" y="517"/>
                    <a:pt x="704" y="473"/>
                    <a:pt x="660" y="429"/>
                  </a:cubicBezTo>
                  <a:lnTo>
                    <a:pt x="967" y="297"/>
                  </a:lnTo>
                  <a:cubicBezTo>
                    <a:pt x="901" y="100"/>
                    <a:pt x="712" y="1"/>
                    <a:pt x="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8319050" y="4479725"/>
              <a:ext cx="29650" cy="22650"/>
            </a:xfrm>
            <a:custGeom>
              <a:avLst/>
              <a:gdLst/>
              <a:ahLst/>
              <a:cxnLst/>
              <a:rect l="l" t="t" r="r" b="b"/>
              <a:pathLst>
                <a:path w="1186" h="906" extrusionOk="0">
                  <a:moveTo>
                    <a:pt x="538" y="1"/>
                  </a:moveTo>
                  <a:cubicBezTo>
                    <a:pt x="390" y="1"/>
                    <a:pt x="243" y="31"/>
                    <a:pt x="132" y="115"/>
                  </a:cubicBezTo>
                  <a:lnTo>
                    <a:pt x="0" y="466"/>
                  </a:lnTo>
                  <a:lnTo>
                    <a:pt x="132" y="774"/>
                  </a:lnTo>
                  <a:lnTo>
                    <a:pt x="527" y="905"/>
                  </a:lnTo>
                  <a:cubicBezTo>
                    <a:pt x="615" y="861"/>
                    <a:pt x="703" y="774"/>
                    <a:pt x="835" y="730"/>
                  </a:cubicBezTo>
                  <a:cubicBezTo>
                    <a:pt x="966" y="686"/>
                    <a:pt x="1098" y="598"/>
                    <a:pt x="1186" y="422"/>
                  </a:cubicBezTo>
                  <a:lnTo>
                    <a:pt x="922" y="27"/>
                  </a:lnTo>
                  <a:lnTo>
                    <a:pt x="791" y="27"/>
                  </a:lnTo>
                  <a:cubicBezTo>
                    <a:pt x="710" y="11"/>
                    <a:pt x="624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7406575" y="4492150"/>
              <a:ext cx="34050" cy="40975"/>
            </a:xfrm>
            <a:custGeom>
              <a:avLst/>
              <a:gdLst/>
              <a:ahLst/>
              <a:cxnLst/>
              <a:rect l="l" t="t" r="r" b="b"/>
              <a:pathLst>
                <a:path w="1362" h="1639" extrusionOk="0">
                  <a:moveTo>
                    <a:pt x="653" y="1"/>
                  </a:moveTo>
                  <a:cubicBezTo>
                    <a:pt x="607" y="1"/>
                    <a:pt x="565" y="6"/>
                    <a:pt x="527" y="13"/>
                  </a:cubicBezTo>
                  <a:lnTo>
                    <a:pt x="395" y="57"/>
                  </a:lnTo>
                  <a:lnTo>
                    <a:pt x="220" y="233"/>
                  </a:lnTo>
                  <a:lnTo>
                    <a:pt x="88" y="364"/>
                  </a:lnTo>
                  <a:cubicBezTo>
                    <a:pt x="0" y="584"/>
                    <a:pt x="0" y="804"/>
                    <a:pt x="88" y="1023"/>
                  </a:cubicBezTo>
                  <a:cubicBezTo>
                    <a:pt x="220" y="1331"/>
                    <a:pt x="483" y="1594"/>
                    <a:pt x="791" y="1638"/>
                  </a:cubicBezTo>
                  <a:lnTo>
                    <a:pt x="1098" y="1506"/>
                  </a:lnTo>
                  <a:lnTo>
                    <a:pt x="1362" y="1111"/>
                  </a:lnTo>
                  <a:lnTo>
                    <a:pt x="1362" y="760"/>
                  </a:lnTo>
                  <a:lnTo>
                    <a:pt x="1318" y="628"/>
                  </a:lnTo>
                  <a:cubicBezTo>
                    <a:pt x="1172" y="118"/>
                    <a:pt x="875" y="1"/>
                    <a:pt x="6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7750250" y="4605225"/>
              <a:ext cx="18700" cy="23050"/>
            </a:xfrm>
            <a:custGeom>
              <a:avLst/>
              <a:gdLst/>
              <a:ahLst/>
              <a:cxnLst/>
              <a:rect l="l" t="t" r="r" b="b"/>
              <a:pathLst>
                <a:path w="748" h="922" extrusionOk="0">
                  <a:moveTo>
                    <a:pt x="315" y="0"/>
                  </a:moveTo>
                  <a:cubicBezTo>
                    <a:pt x="285" y="0"/>
                    <a:pt x="254" y="4"/>
                    <a:pt x="220" y="14"/>
                  </a:cubicBezTo>
                  <a:lnTo>
                    <a:pt x="132" y="190"/>
                  </a:lnTo>
                  <a:lnTo>
                    <a:pt x="176" y="190"/>
                  </a:lnTo>
                  <a:lnTo>
                    <a:pt x="1" y="585"/>
                  </a:lnTo>
                  <a:cubicBezTo>
                    <a:pt x="45" y="717"/>
                    <a:pt x="132" y="848"/>
                    <a:pt x="308" y="892"/>
                  </a:cubicBezTo>
                  <a:cubicBezTo>
                    <a:pt x="344" y="911"/>
                    <a:pt x="388" y="921"/>
                    <a:pt x="437" y="921"/>
                  </a:cubicBezTo>
                  <a:cubicBezTo>
                    <a:pt x="505" y="921"/>
                    <a:pt x="582" y="900"/>
                    <a:pt x="659" y="848"/>
                  </a:cubicBezTo>
                  <a:lnTo>
                    <a:pt x="747" y="453"/>
                  </a:lnTo>
                  <a:cubicBezTo>
                    <a:pt x="703" y="453"/>
                    <a:pt x="703" y="409"/>
                    <a:pt x="703" y="409"/>
                  </a:cubicBezTo>
                  <a:cubicBezTo>
                    <a:pt x="664" y="292"/>
                    <a:pt x="555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8007200" y="3047450"/>
              <a:ext cx="20875" cy="28575"/>
            </a:xfrm>
            <a:custGeom>
              <a:avLst/>
              <a:gdLst/>
              <a:ahLst/>
              <a:cxnLst/>
              <a:rect l="l" t="t" r="r" b="b"/>
              <a:pathLst>
                <a:path w="835" h="1143" extrusionOk="0">
                  <a:moveTo>
                    <a:pt x="439" y="0"/>
                  </a:moveTo>
                  <a:lnTo>
                    <a:pt x="176" y="352"/>
                  </a:lnTo>
                  <a:cubicBezTo>
                    <a:pt x="176" y="395"/>
                    <a:pt x="132" y="395"/>
                    <a:pt x="132" y="439"/>
                  </a:cubicBezTo>
                  <a:cubicBezTo>
                    <a:pt x="44" y="571"/>
                    <a:pt x="0" y="747"/>
                    <a:pt x="0" y="966"/>
                  </a:cubicBezTo>
                  <a:lnTo>
                    <a:pt x="352" y="1142"/>
                  </a:lnTo>
                  <a:cubicBezTo>
                    <a:pt x="703" y="966"/>
                    <a:pt x="835" y="615"/>
                    <a:pt x="791" y="264"/>
                  </a:cubicBezTo>
                  <a:cubicBezTo>
                    <a:pt x="747" y="88"/>
                    <a:pt x="615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7390100" y="3305825"/>
              <a:ext cx="64800" cy="56375"/>
            </a:xfrm>
            <a:custGeom>
              <a:avLst/>
              <a:gdLst/>
              <a:ahLst/>
              <a:cxnLst/>
              <a:rect l="l" t="t" r="r" b="b"/>
              <a:pathLst>
                <a:path w="2592" h="2255" extrusionOk="0">
                  <a:moveTo>
                    <a:pt x="971" y="1"/>
                  </a:moveTo>
                  <a:cubicBezTo>
                    <a:pt x="759" y="1"/>
                    <a:pt x="560" y="69"/>
                    <a:pt x="396" y="206"/>
                  </a:cubicBezTo>
                  <a:cubicBezTo>
                    <a:pt x="132" y="470"/>
                    <a:pt x="0" y="821"/>
                    <a:pt x="44" y="1217"/>
                  </a:cubicBezTo>
                  <a:lnTo>
                    <a:pt x="220" y="1568"/>
                  </a:lnTo>
                  <a:lnTo>
                    <a:pt x="484" y="1831"/>
                  </a:lnTo>
                  <a:lnTo>
                    <a:pt x="703" y="1963"/>
                  </a:lnTo>
                  <a:lnTo>
                    <a:pt x="791" y="2007"/>
                  </a:lnTo>
                  <a:cubicBezTo>
                    <a:pt x="988" y="2176"/>
                    <a:pt x="1239" y="2255"/>
                    <a:pt x="1498" y="2255"/>
                  </a:cubicBezTo>
                  <a:cubicBezTo>
                    <a:pt x="1644" y="2255"/>
                    <a:pt x="1791" y="2230"/>
                    <a:pt x="1933" y="2183"/>
                  </a:cubicBezTo>
                  <a:cubicBezTo>
                    <a:pt x="2240" y="2051"/>
                    <a:pt x="2504" y="1788"/>
                    <a:pt x="2592" y="1436"/>
                  </a:cubicBezTo>
                  <a:lnTo>
                    <a:pt x="2460" y="733"/>
                  </a:lnTo>
                  <a:lnTo>
                    <a:pt x="2196" y="470"/>
                  </a:lnTo>
                  <a:lnTo>
                    <a:pt x="2240" y="382"/>
                  </a:lnTo>
                  <a:cubicBezTo>
                    <a:pt x="2067" y="174"/>
                    <a:pt x="1810" y="48"/>
                    <a:pt x="1559" y="48"/>
                  </a:cubicBezTo>
                  <a:cubicBezTo>
                    <a:pt x="1492" y="48"/>
                    <a:pt x="1426" y="56"/>
                    <a:pt x="1362" y="75"/>
                  </a:cubicBezTo>
                  <a:cubicBezTo>
                    <a:pt x="1230" y="25"/>
                    <a:pt x="1098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7984125" y="3463600"/>
              <a:ext cx="35175" cy="39700"/>
            </a:xfrm>
            <a:custGeom>
              <a:avLst/>
              <a:gdLst/>
              <a:ahLst/>
              <a:cxnLst/>
              <a:rect l="l" t="t" r="r" b="b"/>
              <a:pathLst>
                <a:path w="1407" h="1588" extrusionOk="0">
                  <a:moveTo>
                    <a:pt x="616" y="0"/>
                  </a:moveTo>
                  <a:lnTo>
                    <a:pt x="396" y="88"/>
                  </a:lnTo>
                  <a:lnTo>
                    <a:pt x="308" y="176"/>
                  </a:lnTo>
                  <a:lnTo>
                    <a:pt x="133" y="352"/>
                  </a:lnTo>
                  <a:lnTo>
                    <a:pt x="45" y="484"/>
                  </a:lnTo>
                  <a:cubicBezTo>
                    <a:pt x="1" y="659"/>
                    <a:pt x="1" y="879"/>
                    <a:pt x="45" y="1055"/>
                  </a:cubicBezTo>
                  <a:cubicBezTo>
                    <a:pt x="165" y="1376"/>
                    <a:pt x="470" y="1587"/>
                    <a:pt x="790" y="1587"/>
                  </a:cubicBezTo>
                  <a:cubicBezTo>
                    <a:pt x="820" y="1587"/>
                    <a:pt x="849" y="1585"/>
                    <a:pt x="879" y="1582"/>
                  </a:cubicBezTo>
                  <a:lnTo>
                    <a:pt x="1099" y="1406"/>
                  </a:lnTo>
                  <a:lnTo>
                    <a:pt x="1362" y="967"/>
                  </a:lnTo>
                  <a:cubicBezTo>
                    <a:pt x="1406" y="791"/>
                    <a:pt x="1406" y="571"/>
                    <a:pt x="1362" y="396"/>
                  </a:cubicBezTo>
                  <a:lnTo>
                    <a:pt x="1319" y="264"/>
                  </a:lnTo>
                  <a:lnTo>
                    <a:pt x="1143" y="132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6846575" y="3448175"/>
              <a:ext cx="37350" cy="41800"/>
            </a:xfrm>
            <a:custGeom>
              <a:avLst/>
              <a:gdLst/>
              <a:ahLst/>
              <a:cxnLst/>
              <a:rect l="l" t="t" r="r" b="b"/>
              <a:pathLst>
                <a:path w="1494" h="1672" extrusionOk="0">
                  <a:moveTo>
                    <a:pt x="688" y="1"/>
                  </a:moveTo>
                  <a:cubicBezTo>
                    <a:pt x="522" y="1"/>
                    <a:pt x="362" y="49"/>
                    <a:pt x="220" y="134"/>
                  </a:cubicBezTo>
                  <a:lnTo>
                    <a:pt x="88" y="310"/>
                  </a:lnTo>
                  <a:lnTo>
                    <a:pt x="0" y="705"/>
                  </a:lnTo>
                  <a:lnTo>
                    <a:pt x="0" y="925"/>
                  </a:lnTo>
                  <a:cubicBezTo>
                    <a:pt x="88" y="1320"/>
                    <a:pt x="396" y="1584"/>
                    <a:pt x="791" y="1672"/>
                  </a:cubicBezTo>
                  <a:lnTo>
                    <a:pt x="1010" y="1628"/>
                  </a:lnTo>
                  <a:lnTo>
                    <a:pt x="1230" y="1452"/>
                  </a:lnTo>
                  <a:lnTo>
                    <a:pt x="1362" y="1320"/>
                  </a:lnTo>
                  <a:cubicBezTo>
                    <a:pt x="1494" y="1101"/>
                    <a:pt x="1494" y="837"/>
                    <a:pt x="1406" y="574"/>
                  </a:cubicBezTo>
                  <a:cubicBezTo>
                    <a:pt x="1318" y="354"/>
                    <a:pt x="1186" y="178"/>
                    <a:pt x="966" y="47"/>
                  </a:cubicBezTo>
                  <a:cubicBezTo>
                    <a:pt x="873" y="15"/>
                    <a:pt x="780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6965150" y="3794100"/>
              <a:ext cx="35175" cy="38475"/>
            </a:xfrm>
            <a:custGeom>
              <a:avLst/>
              <a:gdLst/>
              <a:ahLst/>
              <a:cxnLst/>
              <a:rect l="l" t="t" r="r" b="b"/>
              <a:pathLst>
                <a:path w="1407" h="1539" extrusionOk="0">
                  <a:moveTo>
                    <a:pt x="528" y="1"/>
                  </a:moveTo>
                  <a:lnTo>
                    <a:pt x="308" y="177"/>
                  </a:lnTo>
                  <a:lnTo>
                    <a:pt x="45" y="572"/>
                  </a:lnTo>
                  <a:cubicBezTo>
                    <a:pt x="1" y="704"/>
                    <a:pt x="1" y="835"/>
                    <a:pt x="1" y="967"/>
                  </a:cubicBezTo>
                  <a:lnTo>
                    <a:pt x="132" y="1231"/>
                  </a:lnTo>
                  <a:lnTo>
                    <a:pt x="484" y="1494"/>
                  </a:lnTo>
                  <a:cubicBezTo>
                    <a:pt x="616" y="1538"/>
                    <a:pt x="747" y="1538"/>
                    <a:pt x="879" y="1538"/>
                  </a:cubicBezTo>
                  <a:lnTo>
                    <a:pt x="1099" y="1406"/>
                  </a:lnTo>
                  <a:lnTo>
                    <a:pt x="1362" y="967"/>
                  </a:lnTo>
                  <a:cubicBezTo>
                    <a:pt x="1406" y="835"/>
                    <a:pt x="1406" y="704"/>
                    <a:pt x="1406" y="572"/>
                  </a:cubicBezTo>
                  <a:lnTo>
                    <a:pt x="1274" y="352"/>
                  </a:lnTo>
                  <a:lnTo>
                    <a:pt x="879" y="89"/>
                  </a:lnTo>
                  <a:cubicBezTo>
                    <a:pt x="747" y="1"/>
                    <a:pt x="616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7890800" y="3285725"/>
              <a:ext cx="36250" cy="39600"/>
            </a:xfrm>
            <a:custGeom>
              <a:avLst/>
              <a:gdLst/>
              <a:ahLst/>
              <a:cxnLst/>
              <a:rect l="l" t="t" r="r" b="b"/>
              <a:pathLst>
                <a:path w="1450" h="1584" extrusionOk="0">
                  <a:moveTo>
                    <a:pt x="616" y="0"/>
                  </a:moveTo>
                  <a:lnTo>
                    <a:pt x="396" y="88"/>
                  </a:lnTo>
                  <a:lnTo>
                    <a:pt x="220" y="264"/>
                  </a:lnTo>
                  <a:lnTo>
                    <a:pt x="45" y="615"/>
                  </a:lnTo>
                  <a:cubicBezTo>
                    <a:pt x="1" y="747"/>
                    <a:pt x="1" y="879"/>
                    <a:pt x="1" y="1010"/>
                  </a:cubicBezTo>
                  <a:lnTo>
                    <a:pt x="132" y="1230"/>
                  </a:lnTo>
                  <a:lnTo>
                    <a:pt x="572" y="1537"/>
                  </a:lnTo>
                  <a:cubicBezTo>
                    <a:pt x="649" y="1569"/>
                    <a:pt x="727" y="1583"/>
                    <a:pt x="805" y="1583"/>
                  </a:cubicBezTo>
                  <a:cubicBezTo>
                    <a:pt x="947" y="1583"/>
                    <a:pt x="1089" y="1535"/>
                    <a:pt x="1230" y="1450"/>
                  </a:cubicBezTo>
                  <a:lnTo>
                    <a:pt x="1318" y="1274"/>
                  </a:lnTo>
                  <a:lnTo>
                    <a:pt x="1450" y="923"/>
                  </a:lnTo>
                  <a:lnTo>
                    <a:pt x="1450" y="703"/>
                  </a:lnTo>
                  <a:lnTo>
                    <a:pt x="1318" y="352"/>
                  </a:lnTo>
                  <a:lnTo>
                    <a:pt x="1186" y="176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7266025" y="3169325"/>
              <a:ext cx="46125" cy="43425"/>
            </a:xfrm>
            <a:custGeom>
              <a:avLst/>
              <a:gdLst/>
              <a:ahLst/>
              <a:cxnLst/>
              <a:rect l="l" t="t" r="r" b="b"/>
              <a:pathLst>
                <a:path w="1845" h="1737" extrusionOk="0">
                  <a:moveTo>
                    <a:pt x="923" y="1"/>
                  </a:moveTo>
                  <a:lnTo>
                    <a:pt x="659" y="88"/>
                  </a:lnTo>
                  <a:cubicBezTo>
                    <a:pt x="264" y="176"/>
                    <a:pt x="0" y="528"/>
                    <a:pt x="44" y="967"/>
                  </a:cubicBezTo>
                  <a:lnTo>
                    <a:pt x="220" y="1186"/>
                  </a:lnTo>
                  <a:lnTo>
                    <a:pt x="308" y="1274"/>
                  </a:lnTo>
                  <a:lnTo>
                    <a:pt x="308" y="1318"/>
                  </a:lnTo>
                  <a:cubicBezTo>
                    <a:pt x="416" y="1572"/>
                    <a:pt x="645" y="1736"/>
                    <a:pt x="895" y="1736"/>
                  </a:cubicBezTo>
                  <a:cubicBezTo>
                    <a:pt x="947" y="1736"/>
                    <a:pt x="1001" y="1729"/>
                    <a:pt x="1054" y="1713"/>
                  </a:cubicBezTo>
                  <a:lnTo>
                    <a:pt x="1186" y="1670"/>
                  </a:lnTo>
                  <a:lnTo>
                    <a:pt x="1406" y="1538"/>
                  </a:lnTo>
                  <a:cubicBezTo>
                    <a:pt x="1713" y="1318"/>
                    <a:pt x="1845" y="923"/>
                    <a:pt x="1713" y="615"/>
                  </a:cubicBezTo>
                  <a:cubicBezTo>
                    <a:pt x="1625" y="440"/>
                    <a:pt x="1537" y="264"/>
                    <a:pt x="1406" y="132"/>
                  </a:cubicBezTo>
                  <a:lnTo>
                    <a:pt x="1230" y="44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7432925" y="3069400"/>
              <a:ext cx="40650" cy="42850"/>
            </a:xfrm>
            <a:custGeom>
              <a:avLst/>
              <a:gdLst/>
              <a:ahLst/>
              <a:cxnLst/>
              <a:rect l="l" t="t" r="r" b="b"/>
              <a:pathLst>
                <a:path w="1626" h="1714" extrusionOk="0">
                  <a:moveTo>
                    <a:pt x="923" y="1"/>
                  </a:moveTo>
                  <a:lnTo>
                    <a:pt x="703" y="45"/>
                  </a:lnTo>
                  <a:cubicBezTo>
                    <a:pt x="264" y="220"/>
                    <a:pt x="0" y="659"/>
                    <a:pt x="0" y="1143"/>
                  </a:cubicBezTo>
                  <a:lnTo>
                    <a:pt x="132" y="1406"/>
                  </a:lnTo>
                  <a:lnTo>
                    <a:pt x="440" y="1670"/>
                  </a:lnTo>
                  <a:lnTo>
                    <a:pt x="703" y="1714"/>
                  </a:lnTo>
                  <a:cubicBezTo>
                    <a:pt x="1054" y="1670"/>
                    <a:pt x="1362" y="1450"/>
                    <a:pt x="1494" y="1143"/>
                  </a:cubicBezTo>
                  <a:cubicBezTo>
                    <a:pt x="1625" y="835"/>
                    <a:pt x="1625" y="528"/>
                    <a:pt x="1450" y="264"/>
                  </a:cubicBezTo>
                  <a:lnTo>
                    <a:pt x="1274" y="132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6999200" y="3093000"/>
              <a:ext cx="25275" cy="25850"/>
            </a:xfrm>
            <a:custGeom>
              <a:avLst/>
              <a:gdLst/>
              <a:ahLst/>
              <a:cxnLst/>
              <a:rect l="l" t="t" r="r" b="b"/>
              <a:pathLst>
                <a:path w="1011" h="1034" extrusionOk="0">
                  <a:moveTo>
                    <a:pt x="458" y="1"/>
                  </a:moveTo>
                  <a:cubicBezTo>
                    <a:pt x="411" y="1"/>
                    <a:pt x="361" y="8"/>
                    <a:pt x="308" y="23"/>
                  </a:cubicBezTo>
                  <a:lnTo>
                    <a:pt x="88" y="418"/>
                  </a:lnTo>
                  <a:cubicBezTo>
                    <a:pt x="44" y="506"/>
                    <a:pt x="0" y="638"/>
                    <a:pt x="44" y="770"/>
                  </a:cubicBezTo>
                  <a:lnTo>
                    <a:pt x="308" y="1033"/>
                  </a:lnTo>
                  <a:cubicBezTo>
                    <a:pt x="330" y="1011"/>
                    <a:pt x="341" y="1000"/>
                    <a:pt x="352" y="1000"/>
                  </a:cubicBezTo>
                  <a:cubicBezTo>
                    <a:pt x="363" y="1000"/>
                    <a:pt x="374" y="1011"/>
                    <a:pt x="396" y="1033"/>
                  </a:cubicBezTo>
                  <a:cubicBezTo>
                    <a:pt x="571" y="1033"/>
                    <a:pt x="747" y="1033"/>
                    <a:pt x="879" y="901"/>
                  </a:cubicBezTo>
                  <a:lnTo>
                    <a:pt x="1010" y="594"/>
                  </a:lnTo>
                  <a:cubicBezTo>
                    <a:pt x="967" y="550"/>
                    <a:pt x="967" y="506"/>
                    <a:pt x="967" y="462"/>
                  </a:cubicBezTo>
                  <a:cubicBezTo>
                    <a:pt x="857" y="171"/>
                    <a:pt x="688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7833700" y="3951525"/>
              <a:ext cx="62625" cy="76500"/>
            </a:xfrm>
            <a:custGeom>
              <a:avLst/>
              <a:gdLst/>
              <a:ahLst/>
              <a:cxnLst/>
              <a:rect l="l" t="t" r="r" b="b"/>
              <a:pathLst>
                <a:path w="2505" h="3060" extrusionOk="0">
                  <a:moveTo>
                    <a:pt x="1501" y="1"/>
                  </a:moveTo>
                  <a:cubicBezTo>
                    <a:pt x="1426" y="1"/>
                    <a:pt x="1350" y="10"/>
                    <a:pt x="1274" y="29"/>
                  </a:cubicBezTo>
                  <a:lnTo>
                    <a:pt x="879" y="336"/>
                  </a:lnTo>
                  <a:lnTo>
                    <a:pt x="835" y="468"/>
                  </a:lnTo>
                  <a:lnTo>
                    <a:pt x="791" y="468"/>
                  </a:lnTo>
                  <a:cubicBezTo>
                    <a:pt x="660" y="644"/>
                    <a:pt x="528" y="863"/>
                    <a:pt x="484" y="1083"/>
                  </a:cubicBezTo>
                  <a:lnTo>
                    <a:pt x="308" y="1258"/>
                  </a:lnTo>
                  <a:lnTo>
                    <a:pt x="132" y="1566"/>
                  </a:lnTo>
                  <a:lnTo>
                    <a:pt x="89" y="1698"/>
                  </a:lnTo>
                  <a:cubicBezTo>
                    <a:pt x="45" y="1873"/>
                    <a:pt x="1" y="2049"/>
                    <a:pt x="45" y="2225"/>
                  </a:cubicBezTo>
                  <a:lnTo>
                    <a:pt x="308" y="2708"/>
                  </a:lnTo>
                  <a:lnTo>
                    <a:pt x="660" y="2927"/>
                  </a:lnTo>
                  <a:lnTo>
                    <a:pt x="835" y="3015"/>
                  </a:lnTo>
                  <a:cubicBezTo>
                    <a:pt x="923" y="3045"/>
                    <a:pt x="1021" y="3059"/>
                    <a:pt x="1120" y="3059"/>
                  </a:cubicBezTo>
                  <a:cubicBezTo>
                    <a:pt x="1318" y="3059"/>
                    <a:pt x="1523" y="3001"/>
                    <a:pt x="1670" y="2884"/>
                  </a:cubicBezTo>
                  <a:lnTo>
                    <a:pt x="1977" y="2532"/>
                  </a:lnTo>
                  <a:lnTo>
                    <a:pt x="2065" y="2225"/>
                  </a:lnTo>
                  <a:lnTo>
                    <a:pt x="2065" y="2049"/>
                  </a:lnTo>
                  <a:lnTo>
                    <a:pt x="2372" y="1742"/>
                  </a:lnTo>
                  <a:lnTo>
                    <a:pt x="2504" y="1346"/>
                  </a:lnTo>
                  <a:lnTo>
                    <a:pt x="2460" y="775"/>
                  </a:lnTo>
                  <a:cubicBezTo>
                    <a:pt x="2385" y="324"/>
                    <a:pt x="1955" y="1"/>
                    <a:pt x="1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7645950" y="4255675"/>
              <a:ext cx="34050" cy="40925"/>
            </a:xfrm>
            <a:custGeom>
              <a:avLst/>
              <a:gdLst/>
              <a:ahLst/>
              <a:cxnLst/>
              <a:rect l="l" t="t" r="r" b="b"/>
              <a:pathLst>
                <a:path w="1362" h="1637" extrusionOk="0">
                  <a:moveTo>
                    <a:pt x="706" y="1"/>
                  </a:moveTo>
                  <a:cubicBezTo>
                    <a:pt x="504" y="1"/>
                    <a:pt x="313" y="111"/>
                    <a:pt x="176" y="249"/>
                  </a:cubicBezTo>
                  <a:cubicBezTo>
                    <a:pt x="0" y="512"/>
                    <a:pt x="0" y="819"/>
                    <a:pt x="88" y="1127"/>
                  </a:cubicBezTo>
                  <a:cubicBezTo>
                    <a:pt x="176" y="1347"/>
                    <a:pt x="308" y="1522"/>
                    <a:pt x="527" y="1610"/>
                  </a:cubicBezTo>
                  <a:cubicBezTo>
                    <a:pt x="591" y="1626"/>
                    <a:pt x="662" y="1636"/>
                    <a:pt x="733" y="1636"/>
                  </a:cubicBezTo>
                  <a:cubicBezTo>
                    <a:pt x="858" y="1636"/>
                    <a:pt x="987" y="1606"/>
                    <a:pt x="1098" y="1522"/>
                  </a:cubicBezTo>
                  <a:lnTo>
                    <a:pt x="1186" y="1390"/>
                  </a:lnTo>
                  <a:lnTo>
                    <a:pt x="1274" y="1171"/>
                  </a:lnTo>
                  <a:lnTo>
                    <a:pt x="1230" y="1171"/>
                  </a:lnTo>
                  <a:lnTo>
                    <a:pt x="1362" y="951"/>
                  </a:lnTo>
                  <a:lnTo>
                    <a:pt x="1362" y="644"/>
                  </a:lnTo>
                  <a:lnTo>
                    <a:pt x="1318" y="424"/>
                  </a:lnTo>
                  <a:lnTo>
                    <a:pt x="1230" y="292"/>
                  </a:lnTo>
                  <a:lnTo>
                    <a:pt x="1010" y="117"/>
                  </a:lnTo>
                  <a:lnTo>
                    <a:pt x="879" y="29"/>
                  </a:lnTo>
                  <a:cubicBezTo>
                    <a:pt x="821" y="10"/>
                    <a:pt x="763" y="1"/>
                    <a:pt x="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7336300" y="4122425"/>
              <a:ext cx="62600" cy="65900"/>
            </a:xfrm>
            <a:custGeom>
              <a:avLst/>
              <a:gdLst/>
              <a:ahLst/>
              <a:cxnLst/>
              <a:rect l="l" t="t" r="r" b="b"/>
              <a:pathLst>
                <a:path w="2504" h="2636" extrusionOk="0">
                  <a:moveTo>
                    <a:pt x="1142" y="0"/>
                  </a:moveTo>
                  <a:cubicBezTo>
                    <a:pt x="396" y="264"/>
                    <a:pt x="0" y="1099"/>
                    <a:pt x="220" y="1889"/>
                  </a:cubicBezTo>
                  <a:cubicBezTo>
                    <a:pt x="308" y="2065"/>
                    <a:pt x="439" y="2284"/>
                    <a:pt x="571" y="2416"/>
                  </a:cubicBezTo>
                  <a:lnTo>
                    <a:pt x="879" y="2592"/>
                  </a:lnTo>
                  <a:lnTo>
                    <a:pt x="1142" y="2636"/>
                  </a:lnTo>
                  <a:lnTo>
                    <a:pt x="1450" y="2636"/>
                  </a:lnTo>
                  <a:lnTo>
                    <a:pt x="2021" y="2416"/>
                  </a:lnTo>
                  <a:lnTo>
                    <a:pt x="2372" y="2065"/>
                  </a:lnTo>
                  <a:lnTo>
                    <a:pt x="2504" y="1713"/>
                  </a:lnTo>
                  <a:lnTo>
                    <a:pt x="2504" y="1230"/>
                  </a:lnTo>
                  <a:lnTo>
                    <a:pt x="2284" y="528"/>
                  </a:lnTo>
                  <a:lnTo>
                    <a:pt x="1933" y="13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7710725" y="3983650"/>
              <a:ext cx="62600" cy="63025"/>
            </a:xfrm>
            <a:custGeom>
              <a:avLst/>
              <a:gdLst/>
              <a:ahLst/>
              <a:cxnLst/>
              <a:rect l="l" t="t" r="r" b="b"/>
              <a:pathLst>
                <a:path w="2504" h="2521" extrusionOk="0">
                  <a:moveTo>
                    <a:pt x="1210" y="1"/>
                  </a:moveTo>
                  <a:cubicBezTo>
                    <a:pt x="900" y="1"/>
                    <a:pt x="594" y="99"/>
                    <a:pt x="352" y="281"/>
                  </a:cubicBezTo>
                  <a:lnTo>
                    <a:pt x="132" y="632"/>
                  </a:lnTo>
                  <a:lnTo>
                    <a:pt x="0" y="940"/>
                  </a:lnTo>
                  <a:lnTo>
                    <a:pt x="44" y="1511"/>
                  </a:lnTo>
                  <a:cubicBezTo>
                    <a:pt x="220" y="2082"/>
                    <a:pt x="791" y="2521"/>
                    <a:pt x="1406" y="2521"/>
                  </a:cubicBezTo>
                  <a:lnTo>
                    <a:pt x="1494" y="2521"/>
                  </a:lnTo>
                  <a:lnTo>
                    <a:pt x="1889" y="2389"/>
                  </a:lnTo>
                  <a:lnTo>
                    <a:pt x="2153" y="2213"/>
                  </a:lnTo>
                  <a:lnTo>
                    <a:pt x="2416" y="1862"/>
                  </a:lnTo>
                  <a:cubicBezTo>
                    <a:pt x="2504" y="1555"/>
                    <a:pt x="2504" y="1247"/>
                    <a:pt x="2416" y="896"/>
                  </a:cubicBezTo>
                  <a:cubicBezTo>
                    <a:pt x="2284" y="544"/>
                    <a:pt x="1977" y="237"/>
                    <a:pt x="1626" y="61"/>
                  </a:cubicBezTo>
                  <a:cubicBezTo>
                    <a:pt x="1490" y="20"/>
                    <a:pt x="1349" y="1"/>
                    <a:pt x="1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8402500" y="3974200"/>
              <a:ext cx="32950" cy="40650"/>
            </a:xfrm>
            <a:custGeom>
              <a:avLst/>
              <a:gdLst/>
              <a:ahLst/>
              <a:cxnLst/>
              <a:rect l="l" t="t" r="r" b="b"/>
              <a:pathLst>
                <a:path w="1318" h="1626" extrusionOk="0">
                  <a:moveTo>
                    <a:pt x="527" y="0"/>
                  </a:moveTo>
                  <a:lnTo>
                    <a:pt x="176" y="88"/>
                  </a:lnTo>
                  <a:cubicBezTo>
                    <a:pt x="0" y="351"/>
                    <a:pt x="0" y="659"/>
                    <a:pt x="176" y="922"/>
                  </a:cubicBezTo>
                  <a:cubicBezTo>
                    <a:pt x="220" y="1054"/>
                    <a:pt x="264" y="1186"/>
                    <a:pt x="264" y="1318"/>
                  </a:cubicBezTo>
                  <a:lnTo>
                    <a:pt x="615" y="1625"/>
                  </a:lnTo>
                  <a:lnTo>
                    <a:pt x="1274" y="1362"/>
                  </a:lnTo>
                  <a:lnTo>
                    <a:pt x="1318" y="878"/>
                  </a:lnTo>
                  <a:cubicBezTo>
                    <a:pt x="1186" y="747"/>
                    <a:pt x="1054" y="615"/>
                    <a:pt x="966" y="483"/>
                  </a:cubicBezTo>
                  <a:cubicBezTo>
                    <a:pt x="835" y="264"/>
                    <a:pt x="703" y="88"/>
                    <a:pt x="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6748850" y="4110350"/>
              <a:ext cx="8800" cy="20875"/>
            </a:xfrm>
            <a:custGeom>
              <a:avLst/>
              <a:gdLst/>
              <a:ahLst/>
              <a:cxnLst/>
              <a:rect l="l" t="t" r="r" b="b"/>
              <a:pathLst>
                <a:path w="352" h="835" extrusionOk="0">
                  <a:moveTo>
                    <a:pt x="0" y="0"/>
                  </a:moveTo>
                  <a:lnTo>
                    <a:pt x="88" y="835"/>
                  </a:lnTo>
                  <a:lnTo>
                    <a:pt x="308" y="527"/>
                  </a:lnTo>
                  <a:cubicBezTo>
                    <a:pt x="352" y="440"/>
                    <a:pt x="352" y="352"/>
                    <a:pt x="352" y="2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533950" y="3731525"/>
              <a:ext cx="51625" cy="53875"/>
            </a:xfrm>
            <a:custGeom>
              <a:avLst/>
              <a:gdLst/>
              <a:ahLst/>
              <a:cxnLst/>
              <a:rect l="l" t="t" r="r" b="b"/>
              <a:pathLst>
                <a:path w="2065" h="2155" extrusionOk="0">
                  <a:moveTo>
                    <a:pt x="791" y="0"/>
                  </a:moveTo>
                  <a:lnTo>
                    <a:pt x="615" y="44"/>
                  </a:lnTo>
                  <a:lnTo>
                    <a:pt x="264" y="352"/>
                  </a:lnTo>
                  <a:lnTo>
                    <a:pt x="88" y="791"/>
                  </a:lnTo>
                  <a:cubicBezTo>
                    <a:pt x="0" y="967"/>
                    <a:pt x="0" y="1142"/>
                    <a:pt x="0" y="1318"/>
                  </a:cubicBezTo>
                  <a:lnTo>
                    <a:pt x="264" y="1801"/>
                  </a:lnTo>
                  <a:lnTo>
                    <a:pt x="615" y="2021"/>
                  </a:lnTo>
                  <a:lnTo>
                    <a:pt x="791" y="2109"/>
                  </a:lnTo>
                  <a:cubicBezTo>
                    <a:pt x="900" y="2140"/>
                    <a:pt x="1009" y="2154"/>
                    <a:pt x="1115" y="2154"/>
                  </a:cubicBezTo>
                  <a:cubicBezTo>
                    <a:pt x="1310" y="2154"/>
                    <a:pt x="1499" y="2106"/>
                    <a:pt x="1669" y="2021"/>
                  </a:cubicBezTo>
                  <a:lnTo>
                    <a:pt x="1933" y="1669"/>
                  </a:lnTo>
                  <a:lnTo>
                    <a:pt x="2064" y="1318"/>
                  </a:lnTo>
                  <a:lnTo>
                    <a:pt x="2064" y="879"/>
                  </a:lnTo>
                  <a:lnTo>
                    <a:pt x="1933" y="527"/>
                  </a:lnTo>
                  <a:lnTo>
                    <a:pt x="1581" y="132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698650" y="3630500"/>
              <a:ext cx="54925" cy="59325"/>
            </a:xfrm>
            <a:custGeom>
              <a:avLst/>
              <a:gdLst/>
              <a:ahLst/>
              <a:cxnLst/>
              <a:rect l="l" t="t" r="r" b="b"/>
              <a:pathLst>
                <a:path w="2197" h="2373" extrusionOk="0">
                  <a:moveTo>
                    <a:pt x="967" y="1"/>
                  </a:moveTo>
                  <a:lnTo>
                    <a:pt x="615" y="88"/>
                  </a:lnTo>
                  <a:lnTo>
                    <a:pt x="396" y="264"/>
                  </a:lnTo>
                  <a:lnTo>
                    <a:pt x="176" y="528"/>
                  </a:lnTo>
                  <a:cubicBezTo>
                    <a:pt x="0" y="835"/>
                    <a:pt x="0" y="1186"/>
                    <a:pt x="132" y="1494"/>
                  </a:cubicBezTo>
                  <a:cubicBezTo>
                    <a:pt x="264" y="1889"/>
                    <a:pt x="571" y="2197"/>
                    <a:pt x="923" y="2372"/>
                  </a:cubicBezTo>
                  <a:lnTo>
                    <a:pt x="1362" y="2372"/>
                  </a:lnTo>
                  <a:lnTo>
                    <a:pt x="1713" y="2241"/>
                  </a:lnTo>
                  <a:lnTo>
                    <a:pt x="2021" y="1933"/>
                  </a:lnTo>
                  <a:cubicBezTo>
                    <a:pt x="2196" y="1582"/>
                    <a:pt x="2196" y="1186"/>
                    <a:pt x="2109" y="835"/>
                  </a:cubicBezTo>
                  <a:cubicBezTo>
                    <a:pt x="1933" y="308"/>
                    <a:pt x="1494" y="1"/>
                    <a:pt x="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8115900" y="3550350"/>
              <a:ext cx="24175" cy="31600"/>
            </a:xfrm>
            <a:custGeom>
              <a:avLst/>
              <a:gdLst/>
              <a:ahLst/>
              <a:cxnLst/>
              <a:rect l="l" t="t" r="r" b="b"/>
              <a:pathLst>
                <a:path w="967" h="1264" extrusionOk="0">
                  <a:moveTo>
                    <a:pt x="615" y="0"/>
                  </a:moveTo>
                  <a:cubicBezTo>
                    <a:pt x="440" y="0"/>
                    <a:pt x="264" y="132"/>
                    <a:pt x="176" y="308"/>
                  </a:cubicBezTo>
                  <a:cubicBezTo>
                    <a:pt x="1" y="615"/>
                    <a:pt x="88" y="1010"/>
                    <a:pt x="396" y="1230"/>
                  </a:cubicBezTo>
                  <a:cubicBezTo>
                    <a:pt x="440" y="1252"/>
                    <a:pt x="495" y="1263"/>
                    <a:pt x="550" y="1263"/>
                  </a:cubicBezTo>
                  <a:cubicBezTo>
                    <a:pt x="604" y="1263"/>
                    <a:pt x="659" y="1252"/>
                    <a:pt x="703" y="1230"/>
                  </a:cubicBezTo>
                  <a:lnTo>
                    <a:pt x="835" y="791"/>
                  </a:lnTo>
                  <a:cubicBezTo>
                    <a:pt x="923" y="615"/>
                    <a:pt x="967" y="440"/>
                    <a:pt x="923" y="264"/>
                  </a:cubicBezTo>
                  <a:cubicBezTo>
                    <a:pt x="879" y="220"/>
                    <a:pt x="879" y="176"/>
                    <a:pt x="835" y="132"/>
                  </a:cubicBezTo>
                  <a:lnTo>
                    <a:pt x="6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8087350" y="3708250"/>
              <a:ext cx="36250" cy="41150"/>
            </a:xfrm>
            <a:custGeom>
              <a:avLst/>
              <a:gdLst/>
              <a:ahLst/>
              <a:cxnLst/>
              <a:rect l="l" t="t" r="r" b="b"/>
              <a:pathLst>
                <a:path w="1450" h="1646" extrusionOk="0">
                  <a:moveTo>
                    <a:pt x="735" y="1"/>
                  </a:moveTo>
                  <a:cubicBezTo>
                    <a:pt x="516" y="1"/>
                    <a:pt x="329" y="125"/>
                    <a:pt x="176" y="316"/>
                  </a:cubicBezTo>
                  <a:cubicBezTo>
                    <a:pt x="44" y="536"/>
                    <a:pt x="1" y="800"/>
                    <a:pt x="88" y="1107"/>
                  </a:cubicBezTo>
                  <a:cubicBezTo>
                    <a:pt x="132" y="1371"/>
                    <a:pt x="352" y="1546"/>
                    <a:pt x="615" y="1634"/>
                  </a:cubicBezTo>
                  <a:cubicBezTo>
                    <a:pt x="659" y="1641"/>
                    <a:pt x="703" y="1645"/>
                    <a:pt x="747" y="1645"/>
                  </a:cubicBezTo>
                  <a:cubicBezTo>
                    <a:pt x="964" y="1645"/>
                    <a:pt x="1172" y="1554"/>
                    <a:pt x="1318" y="1371"/>
                  </a:cubicBezTo>
                  <a:lnTo>
                    <a:pt x="1406" y="1239"/>
                  </a:lnTo>
                  <a:lnTo>
                    <a:pt x="1450" y="931"/>
                  </a:lnTo>
                  <a:lnTo>
                    <a:pt x="1450" y="756"/>
                  </a:lnTo>
                  <a:lnTo>
                    <a:pt x="1318" y="404"/>
                  </a:lnTo>
                  <a:lnTo>
                    <a:pt x="1230" y="273"/>
                  </a:lnTo>
                  <a:lnTo>
                    <a:pt x="1011" y="97"/>
                  </a:lnTo>
                  <a:lnTo>
                    <a:pt x="835" y="9"/>
                  </a:lnTo>
                  <a:cubicBezTo>
                    <a:pt x="801" y="3"/>
                    <a:pt x="768" y="1"/>
                    <a:pt x="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976450" y="4524300"/>
              <a:ext cx="23075" cy="25725"/>
            </a:xfrm>
            <a:custGeom>
              <a:avLst/>
              <a:gdLst/>
              <a:ahLst/>
              <a:cxnLst/>
              <a:rect l="l" t="t" r="r" b="b"/>
              <a:pathLst>
                <a:path w="923" h="1029" extrusionOk="0">
                  <a:moveTo>
                    <a:pt x="264" y="1"/>
                  </a:moveTo>
                  <a:lnTo>
                    <a:pt x="0" y="484"/>
                  </a:lnTo>
                  <a:lnTo>
                    <a:pt x="44" y="572"/>
                  </a:lnTo>
                  <a:cubicBezTo>
                    <a:pt x="44" y="616"/>
                    <a:pt x="44" y="660"/>
                    <a:pt x="88" y="704"/>
                  </a:cubicBezTo>
                  <a:cubicBezTo>
                    <a:pt x="132" y="835"/>
                    <a:pt x="220" y="967"/>
                    <a:pt x="352" y="1011"/>
                  </a:cubicBezTo>
                  <a:cubicBezTo>
                    <a:pt x="387" y="1023"/>
                    <a:pt x="426" y="1028"/>
                    <a:pt x="465" y="1028"/>
                  </a:cubicBezTo>
                  <a:cubicBezTo>
                    <a:pt x="571" y="1028"/>
                    <a:pt x="683" y="987"/>
                    <a:pt x="747" y="923"/>
                  </a:cubicBezTo>
                  <a:lnTo>
                    <a:pt x="835" y="791"/>
                  </a:lnTo>
                  <a:cubicBezTo>
                    <a:pt x="879" y="660"/>
                    <a:pt x="923" y="528"/>
                    <a:pt x="879" y="396"/>
                  </a:cubicBezTo>
                  <a:cubicBezTo>
                    <a:pt x="747" y="89"/>
                    <a:pt x="396" y="45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600925" y="3449200"/>
              <a:ext cx="62600" cy="60550"/>
            </a:xfrm>
            <a:custGeom>
              <a:avLst/>
              <a:gdLst/>
              <a:ahLst/>
              <a:cxnLst/>
              <a:rect l="l" t="t" r="r" b="b"/>
              <a:pathLst>
                <a:path w="2504" h="2422" extrusionOk="0">
                  <a:moveTo>
                    <a:pt x="1169" y="1"/>
                  </a:moveTo>
                  <a:cubicBezTo>
                    <a:pt x="722" y="1"/>
                    <a:pt x="295" y="257"/>
                    <a:pt x="132" y="664"/>
                  </a:cubicBezTo>
                  <a:lnTo>
                    <a:pt x="0" y="1016"/>
                  </a:lnTo>
                  <a:lnTo>
                    <a:pt x="0" y="1279"/>
                  </a:lnTo>
                  <a:lnTo>
                    <a:pt x="132" y="1631"/>
                  </a:lnTo>
                  <a:cubicBezTo>
                    <a:pt x="352" y="2026"/>
                    <a:pt x="747" y="2333"/>
                    <a:pt x="1230" y="2421"/>
                  </a:cubicBezTo>
                  <a:lnTo>
                    <a:pt x="1581" y="2421"/>
                  </a:lnTo>
                  <a:lnTo>
                    <a:pt x="1845" y="2333"/>
                  </a:lnTo>
                  <a:lnTo>
                    <a:pt x="2152" y="2158"/>
                  </a:lnTo>
                  <a:cubicBezTo>
                    <a:pt x="2416" y="1806"/>
                    <a:pt x="2504" y="1323"/>
                    <a:pt x="2372" y="884"/>
                  </a:cubicBezTo>
                  <a:cubicBezTo>
                    <a:pt x="2196" y="401"/>
                    <a:pt x="1801" y="49"/>
                    <a:pt x="1274" y="6"/>
                  </a:cubicBezTo>
                  <a:cubicBezTo>
                    <a:pt x="1239" y="2"/>
                    <a:pt x="1204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033225" y="4108150"/>
              <a:ext cx="42850" cy="43675"/>
            </a:xfrm>
            <a:custGeom>
              <a:avLst/>
              <a:gdLst/>
              <a:ahLst/>
              <a:cxnLst/>
              <a:rect l="l" t="t" r="r" b="b"/>
              <a:pathLst>
                <a:path w="1714" h="1747" extrusionOk="0">
                  <a:moveTo>
                    <a:pt x="835" y="0"/>
                  </a:moveTo>
                  <a:cubicBezTo>
                    <a:pt x="616" y="44"/>
                    <a:pt x="440" y="176"/>
                    <a:pt x="308" y="352"/>
                  </a:cubicBezTo>
                  <a:lnTo>
                    <a:pt x="220" y="440"/>
                  </a:lnTo>
                  <a:lnTo>
                    <a:pt x="45" y="747"/>
                  </a:lnTo>
                  <a:lnTo>
                    <a:pt x="1" y="1011"/>
                  </a:lnTo>
                  <a:cubicBezTo>
                    <a:pt x="1" y="1055"/>
                    <a:pt x="45" y="1099"/>
                    <a:pt x="45" y="1142"/>
                  </a:cubicBezTo>
                  <a:cubicBezTo>
                    <a:pt x="133" y="1406"/>
                    <a:pt x="264" y="1582"/>
                    <a:pt x="484" y="1670"/>
                  </a:cubicBezTo>
                  <a:cubicBezTo>
                    <a:pt x="605" y="1721"/>
                    <a:pt x="733" y="1746"/>
                    <a:pt x="863" y="1746"/>
                  </a:cubicBezTo>
                  <a:cubicBezTo>
                    <a:pt x="1062" y="1746"/>
                    <a:pt x="1264" y="1688"/>
                    <a:pt x="1450" y="1582"/>
                  </a:cubicBezTo>
                  <a:lnTo>
                    <a:pt x="1582" y="1406"/>
                  </a:lnTo>
                  <a:lnTo>
                    <a:pt x="1714" y="1055"/>
                  </a:lnTo>
                  <a:lnTo>
                    <a:pt x="1714" y="791"/>
                  </a:lnTo>
                  <a:lnTo>
                    <a:pt x="1714" y="747"/>
                  </a:lnTo>
                  <a:cubicBezTo>
                    <a:pt x="1670" y="440"/>
                    <a:pt x="1450" y="220"/>
                    <a:pt x="1231" y="44"/>
                  </a:cubicBezTo>
                  <a:lnTo>
                    <a:pt x="1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384600" y="3745800"/>
              <a:ext cx="50550" cy="56500"/>
            </a:xfrm>
            <a:custGeom>
              <a:avLst/>
              <a:gdLst/>
              <a:ahLst/>
              <a:cxnLst/>
              <a:rect l="l" t="t" r="r" b="b"/>
              <a:pathLst>
                <a:path w="2022" h="2260" extrusionOk="0">
                  <a:moveTo>
                    <a:pt x="791" y="0"/>
                  </a:moveTo>
                  <a:lnTo>
                    <a:pt x="484" y="132"/>
                  </a:lnTo>
                  <a:lnTo>
                    <a:pt x="133" y="527"/>
                  </a:lnTo>
                  <a:lnTo>
                    <a:pt x="1" y="923"/>
                  </a:lnTo>
                  <a:lnTo>
                    <a:pt x="45" y="1450"/>
                  </a:lnTo>
                  <a:cubicBezTo>
                    <a:pt x="285" y="2137"/>
                    <a:pt x="740" y="2260"/>
                    <a:pt x="1011" y="2260"/>
                  </a:cubicBezTo>
                  <a:cubicBezTo>
                    <a:pt x="1087" y="2260"/>
                    <a:pt x="1148" y="2250"/>
                    <a:pt x="1187" y="2240"/>
                  </a:cubicBezTo>
                  <a:lnTo>
                    <a:pt x="1582" y="1933"/>
                  </a:lnTo>
                  <a:lnTo>
                    <a:pt x="1845" y="1494"/>
                  </a:lnTo>
                  <a:cubicBezTo>
                    <a:pt x="1977" y="1274"/>
                    <a:pt x="2021" y="1054"/>
                    <a:pt x="1977" y="791"/>
                  </a:cubicBezTo>
                  <a:lnTo>
                    <a:pt x="1714" y="308"/>
                  </a:lnTo>
                  <a:lnTo>
                    <a:pt x="1362" y="44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7179275" y="3422925"/>
              <a:ext cx="59325" cy="65950"/>
            </a:xfrm>
            <a:custGeom>
              <a:avLst/>
              <a:gdLst/>
              <a:ahLst/>
              <a:cxnLst/>
              <a:rect l="l" t="t" r="r" b="b"/>
              <a:pathLst>
                <a:path w="2373" h="2638" extrusionOk="0">
                  <a:moveTo>
                    <a:pt x="1012" y="0"/>
                  </a:moveTo>
                  <a:cubicBezTo>
                    <a:pt x="814" y="0"/>
                    <a:pt x="613" y="54"/>
                    <a:pt x="440" y="178"/>
                  </a:cubicBezTo>
                  <a:lnTo>
                    <a:pt x="176" y="486"/>
                  </a:lnTo>
                  <a:lnTo>
                    <a:pt x="44" y="793"/>
                  </a:lnTo>
                  <a:lnTo>
                    <a:pt x="0" y="1232"/>
                  </a:lnTo>
                  <a:cubicBezTo>
                    <a:pt x="0" y="1320"/>
                    <a:pt x="44" y="1452"/>
                    <a:pt x="88" y="1540"/>
                  </a:cubicBezTo>
                  <a:cubicBezTo>
                    <a:pt x="220" y="2198"/>
                    <a:pt x="791" y="2638"/>
                    <a:pt x="1494" y="2638"/>
                  </a:cubicBezTo>
                  <a:lnTo>
                    <a:pt x="1801" y="2506"/>
                  </a:lnTo>
                  <a:lnTo>
                    <a:pt x="2021" y="2286"/>
                  </a:lnTo>
                  <a:lnTo>
                    <a:pt x="2240" y="2023"/>
                  </a:lnTo>
                  <a:cubicBezTo>
                    <a:pt x="2372" y="1671"/>
                    <a:pt x="2372" y="1320"/>
                    <a:pt x="2240" y="969"/>
                  </a:cubicBezTo>
                  <a:cubicBezTo>
                    <a:pt x="2109" y="573"/>
                    <a:pt x="1845" y="266"/>
                    <a:pt x="1450" y="90"/>
                  </a:cubicBezTo>
                  <a:cubicBezTo>
                    <a:pt x="1316" y="33"/>
                    <a:pt x="1165" y="0"/>
                    <a:pt x="1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8043425" y="4164150"/>
              <a:ext cx="36275" cy="38450"/>
            </a:xfrm>
            <a:custGeom>
              <a:avLst/>
              <a:gdLst/>
              <a:ahLst/>
              <a:cxnLst/>
              <a:rect l="l" t="t" r="r" b="b"/>
              <a:pathLst>
                <a:path w="1451" h="1538" extrusionOk="0">
                  <a:moveTo>
                    <a:pt x="528" y="0"/>
                  </a:moveTo>
                  <a:lnTo>
                    <a:pt x="352" y="132"/>
                  </a:lnTo>
                  <a:lnTo>
                    <a:pt x="89" y="571"/>
                  </a:lnTo>
                  <a:cubicBezTo>
                    <a:pt x="45" y="703"/>
                    <a:pt x="1" y="835"/>
                    <a:pt x="45" y="967"/>
                  </a:cubicBezTo>
                  <a:lnTo>
                    <a:pt x="176" y="1186"/>
                  </a:lnTo>
                  <a:lnTo>
                    <a:pt x="528" y="1494"/>
                  </a:lnTo>
                  <a:cubicBezTo>
                    <a:pt x="660" y="1538"/>
                    <a:pt x="791" y="1538"/>
                    <a:pt x="923" y="1538"/>
                  </a:cubicBezTo>
                  <a:lnTo>
                    <a:pt x="1143" y="1362"/>
                  </a:lnTo>
                  <a:lnTo>
                    <a:pt x="1362" y="967"/>
                  </a:lnTo>
                  <a:cubicBezTo>
                    <a:pt x="1406" y="835"/>
                    <a:pt x="1450" y="703"/>
                    <a:pt x="1450" y="571"/>
                  </a:cubicBezTo>
                  <a:lnTo>
                    <a:pt x="1318" y="352"/>
                  </a:lnTo>
                  <a:lnTo>
                    <a:pt x="923" y="44"/>
                  </a:lnTo>
                  <a:cubicBezTo>
                    <a:pt x="791" y="0"/>
                    <a:pt x="660" y="0"/>
                    <a:pt x="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143050" y="4525825"/>
              <a:ext cx="28550" cy="23075"/>
            </a:xfrm>
            <a:custGeom>
              <a:avLst/>
              <a:gdLst/>
              <a:ahLst/>
              <a:cxnLst/>
              <a:rect l="l" t="t" r="r" b="b"/>
              <a:pathLst>
                <a:path w="1142" h="923" extrusionOk="0">
                  <a:moveTo>
                    <a:pt x="626" y="1"/>
                  </a:moveTo>
                  <a:cubicBezTo>
                    <a:pt x="565" y="1"/>
                    <a:pt x="502" y="10"/>
                    <a:pt x="439" y="28"/>
                  </a:cubicBezTo>
                  <a:cubicBezTo>
                    <a:pt x="176" y="115"/>
                    <a:pt x="0" y="423"/>
                    <a:pt x="88" y="686"/>
                  </a:cubicBezTo>
                  <a:lnTo>
                    <a:pt x="264" y="906"/>
                  </a:lnTo>
                  <a:cubicBezTo>
                    <a:pt x="329" y="917"/>
                    <a:pt x="398" y="923"/>
                    <a:pt x="467" y="923"/>
                  </a:cubicBezTo>
                  <a:cubicBezTo>
                    <a:pt x="675" y="923"/>
                    <a:pt x="889" y="873"/>
                    <a:pt x="1054" y="774"/>
                  </a:cubicBezTo>
                  <a:lnTo>
                    <a:pt x="1142" y="467"/>
                  </a:lnTo>
                  <a:lnTo>
                    <a:pt x="1142" y="379"/>
                  </a:lnTo>
                  <a:cubicBezTo>
                    <a:pt x="1072" y="134"/>
                    <a:pt x="863" y="1"/>
                    <a:pt x="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16"/>
          <p:cNvSpPr/>
          <p:nvPr/>
        </p:nvSpPr>
        <p:spPr>
          <a:xfrm rot="-3320876" flipH="1">
            <a:off x="-2447392" y="494517"/>
            <a:ext cx="4915307" cy="5017139"/>
          </a:xfrm>
          <a:custGeom>
            <a:avLst/>
            <a:gdLst/>
            <a:ahLst/>
            <a:cxnLst/>
            <a:rect l="l" t="t" r="r" b="b"/>
            <a:pathLst>
              <a:path w="164618" h="181830" extrusionOk="0">
                <a:moveTo>
                  <a:pt x="17337" y="0"/>
                </a:moveTo>
                <a:cubicBezTo>
                  <a:pt x="11319" y="0"/>
                  <a:pt x="5466" y="2631"/>
                  <a:pt x="351" y="7417"/>
                </a:cubicBezTo>
                <a:lnTo>
                  <a:pt x="0" y="23756"/>
                </a:lnTo>
                <a:cubicBezTo>
                  <a:pt x="11551" y="25117"/>
                  <a:pt x="25123" y="28148"/>
                  <a:pt x="31316" y="39963"/>
                </a:cubicBezTo>
                <a:cubicBezTo>
                  <a:pt x="35137" y="47342"/>
                  <a:pt x="35006" y="56214"/>
                  <a:pt x="38212" y="63944"/>
                </a:cubicBezTo>
                <a:cubicBezTo>
                  <a:pt x="42253" y="73739"/>
                  <a:pt x="51125" y="80107"/>
                  <a:pt x="59733" y="84675"/>
                </a:cubicBezTo>
                <a:cubicBezTo>
                  <a:pt x="68386" y="89243"/>
                  <a:pt x="76336" y="94382"/>
                  <a:pt x="84900" y="99960"/>
                </a:cubicBezTo>
                <a:cubicBezTo>
                  <a:pt x="106334" y="113927"/>
                  <a:pt x="117885" y="167116"/>
                  <a:pt x="111956" y="181830"/>
                </a:cubicBezTo>
                <a:lnTo>
                  <a:pt x="164618" y="98159"/>
                </a:lnTo>
                <a:cubicBezTo>
                  <a:pt x="155043" y="77033"/>
                  <a:pt x="135498" y="61353"/>
                  <a:pt x="115426" y="58673"/>
                </a:cubicBezTo>
                <a:cubicBezTo>
                  <a:pt x="112484" y="58295"/>
                  <a:pt x="109552" y="58172"/>
                  <a:pt x="106623" y="58172"/>
                </a:cubicBezTo>
                <a:cubicBezTo>
                  <a:pt x="101103" y="58172"/>
                  <a:pt x="95600" y="58611"/>
                  <a:pt x="90084" y="58611"/>
                </a:cubicBezTo>
                <a:cubicBezTo>
                  <a:pt x="89352" y="58611"/>
                  <a:pt x="88620" y="58603"/>
                  <a:pt x="87887" y="58586"/>
                </a:cubicBezTo>
                <a:cubicBezTo>
                  <a:pt x="78664" y="58366"/>
                  <a:pt x="68781" y="56302"/>
                  <a:pt x="61227" y="49362"/>
                </a:cubicBezTo>
                <a:cubicBezTo>
                  <a:pt x="48841" y="38074"/>
                  <a:pt x="45854" y="17036"/>
                  <a:pt x="33073" y="6319"/>
                </a:cubicBezTo>
                <a:cubicBezTo>
                  <a:pt x="27958" y="2002"/>
                  <a:pt x="22585" y="0"/>
                  <a:pt x="17337" y="0"/>
                </a:cubicBezTo>
                <a:close/>
              </a:path>
            </a:pathLst>
          </a:custGeom>
          <a:solidFill>
            <a:srgbClr val="6BA4AA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6"/>
          <p:cNvSpPr txBox="1">
            <a:spLocks noGrp="1"/>
          </p:cNvSpPr>
          <p:nvPr>
            <p:ph type="subTitle" idx="1"/>
          </p:nvPr>
        </p:nvSpPr>
        <p:spPr>
          <a:xfrm>
            <a:off x="1300363" y="3106200"/>
            <a:ext cx="18465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6"/>
          <p:cNvSpPr txBox="1">
            <a:spLocks noGrp="1"/>
          </p:cNvSpPr>
          <p:nvPr>
            <p:ph type="subTitle" idx="2"/>
          </p:nvPr>
        </p:nvSpPr>
        <p:spPr>
          <a:xfrm>
            <a:off x="3648738" y="3106200"/>
            <a:ext cx="18465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6"/>
          <p:cNvSpPr txBox="1">
            <a:spLocks noGrp="1"/>
          </p:cNvSpPr>
          <p:nvPr>
            <p:ph type="subTitle" idx="3"/>
          </p:nvPr>
        </p:nvSpPr>
        <p:spPr>
          <a:xfrm>
            <a:off x="5997113" y="3106200"/>
            <a:ext cx="18465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6"/>
          <p:cNvSpPr txBox="1">
            <a:spLocks noGrp="1"/>
          </p:cNvSpPr>
          <p:nvPr>
            <p:ph type="title"/>
          </p:nvPr>
        </p:nvSpPr>
        <p:spPr>
          <a:xfrm>
            <a:off x="1445563" y="2716717"/>
            <a:ext cx="1556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538" name="Google Shape;538;p16"/>
          <p:cNvSpPr txBox="1">
            <a:spLocks noGrp="1"/>
          </p:cNvSpPr>
          <p:nvPr>
            <p:ph type="title" idx="4"/>
          </p:nvPr>
        </p:nvSpPr>
        <p:spPr>
          <a:xfrm>
            <a:off x="3793938" y="2716717"/>
            <a:ext cx="1556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539" name="Google Shape;539;p16"/>
          <p:cNvSpPr txBox="1">
            <a:spLocks noGrp="1"/>
          </p:cNvSpPr>
          <p:nvPr>
            <p:ph type="title" idx="5"/>
          </p:nvPr>
        </p:nvSpPr>
        <p:spPr>
          <a:xfrm>
            <a:off x="6142313" y="2716717"/>
            <a:ext cx="1556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540" name="Google Shape;540;p16"/>
          <p:cNvSpPr txBox="1">
            <a:spLocks noGrp="1"/>
          </p:cNvSpPr>
          <p:nvPr>
            <p:ph type="title" idx="6"/>
          </p:nvPr>
        </p:nvSpPr>
        <p:spPr>
          <a:xfrm>
            <a:off x="311700" y="46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one famous">
  <p:cSld name="CUSTOM_4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7"/>
          <p:cNvGrpSpPr/>
          <p:nvPr/>
        </p:nvGrpSpPr>
        <p:grpSpPr>
          <a:xfrm>
            <a:off x="6976028" y="2039595"/>
            <a:ext cx="3806719" cy="4765704"/>
            <a:chOff x="6132853" y="1390870"/>
            <a:chExt cx="3806719" cy="4765704"/>
          </a:xfrm>
        </p:grpSpPr>
        <p:sp>
          <p:nvSpPr>
            <p:cNvPr id="543" name="Google Shape;543;p17"/>
            <p:cNvSpPr/>
            <p:nvPr/>
          </p:nvSpPr>
          <p:spPr>
            <a:xfrm rot="-9401137">
              <a:off x="6864169" y="1684114"/>
              <a:ext cx="2344087" cy="4179216"/>
            </a:xfrm>
            <a:custGeom>
              <a:avLst/>
              <a:gdLst/>
              <a:ahLst/>
              <a:cxnLst/>
              <a:rect l="l" t="t" r="r" b="b"/>
              <a:pathLst>
                <a:path w="68721" h="122521" extrusionOk="0">
                  <a:moveTo>
                    <a:pt x="66664" y="0"/>
                  </a:moveTo>
                  <a:lnTo>
                    <a:pt x="51581" y="8792"/>
                  </a:lnTo>
                  <a:cubicBezTo>
                    <a:pt x="51218" y="24521"/>
                    <a:pt x="46822" y="40410"/>
                    <a:pt x="37708" y="52549"/>
                  </a:cubicBezTo>
                  <a:cubicBezTo>
                    <a:pt x="28917" y="64244"/>
                    <a:pt x="15515" y="72109"/>
                    <a:pt x="1716" y="72109"/>
                  </a:cubicBezTo>
                  <a:cubicBezTo>
                    <a:pt x="1145" y="72109"/>
                    <a:pt x="573" y="72096"/>
                    <a:pt x="0" y="72069"/>
                  </a:cubicBezTo>
                  <a:lnTo>
                    <a:pt x="0" y="72069"/>
                  </a:lnTo>
                  <a:lnTo>
                    <a:pt x="6412" y="122520"/>
                  </a:lnTo>
                  <a:cubicBezTo>
                    <a:pt x="9518" y="113406"/>
                    <a:pt x="18350" y="108486"/>
                    <a:pt x="26294" y="103969"/>
                  </a:cubicBezTo>
                  <a:cubicBezTo>
                    <a:pt x="36498" y="98161"/>
                    <a:pt x="46540" y="91507"/>
                    <a:pt x="54484" y="82393"/>
                  </a:cubicBezTo>
                  <a:cubicBezTo>
                    <a:pt x="62470" y="73319"/>
                    <a:pt x="68237" y="61422"/>
                    <a:pt x="68559" y="48879"/>
                  </a:cubicBezTo>
                  <a:cubicBezTo>
                    <a:pt x="68721" y="42628"/>
                    <a:pt x="67591" y="36458"/>
                    <a:pt x="66825" y="30247"/>
                  </a:cubicBezTo>
                  <a:cubicBezTo>
                    <a:pt x="65656" y="20205"/>
                    <a:pt x="65575" y="10042"/>
                    <a:pt x="66664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 rot="-9401137">
              <a:off x="7272015" y="4313412"/>
              <a:ext cx="31688" cy="19545"/>
            </a:xfrm>
            <a:custGeom>
              <a:avLst/>
              <a:gdLst/>
              <a:ahLst/>
              <a:cxnLst/>
              <a:rect l="l" t="t" r="r" b="b"/>
              <a:pathLst>
                <a:path w="929" h="573" extrusionOk="0">
                  <a:moveTo>
                    <a:pt x="538" y="0"/>
                  </a:moveTo>
                  <a:cubicBezTo>
                    <a:pt x="478" y="0"/>
                    <a:pt x="418" y="15"/>
                    <a:pt x="364" y="48"/>
                  </a:cubicBezTo>
                  <a:cubicBezTo>
                    <a:pt x="243" y="48"/>
                    <a:pt x="202" y="129"/>
                    <a:pt x="122" y="209"/>
                  </a:cubicBezTo>
                  <a:cubicBezTo>
                    <a:pt x="41" y="290"/>
                    <a:pt x="1" y="451"/>
                    <a:pt x="41" y="572"/>
                  </a:cubicBezTo>
                  <a:lnTo>
                    <a:pt x="323" y="451"/>
                  </a:lnTo>
                  <a:lnTo>
                    <a:pt x="323" y="491"/>
                  </a:lnTo>
                  <a:cubicBezTo>
                    <a:pt x="342" y="485"/>
                    <a:pt x="358" y="483"/>
                    <a:pt x="373" y="483"/>
                  </a:cubicBezTo>
                  <a:cubicBezTo>
                    <a:pt x="433" y="483"/>
                    <a:pt x="475" y="520"/>
                    <a:pt x="541" y="520"/>
                  </a:cubicBezTo>
                  <a:cubicBezTo>
                    <a:pt x="570" y="520"/>
                    <a:pt x="604" y="513"/>
                    <a:pt x="646" y="491"/>
                  </a:cubicBezTo>
                  <a:cubicBezTo>
                    <a:pt x="646" y="451"/>
                    <a:pt x="646" y="411"/>
                    <a:pt x="646" y="411"/>
                  </a:cubicBezTo>
                  <a:lnTo>
                    <a:pt x="928" y="290"/>
                  </a:lnTo>
                  <a:cubicBezTo>
                    <a:pt x="869" y="113"/>
                    <a:pt x="70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 rot="-9401137">
              <a:off x="8234467" y="2847548"/>
              <a:ext cx="42672" cy="50961"/>
            </a:xfrm>
            <a:custGeom>
              <a:avLst/>
              <a:gdLst/>
              <a:ahLst/>
              <a:cxnLst/>
              <a:rect l="l" t="t" r="r" b="b"/>
              <a:pathLst>
                <a:path w="1251" h="1494" extrusionOk="0">
                  <a:moveTo>
                    <a:pt x="484" y="1"/>
                  </a:moveTo>
                  <a:lnTo>
                    <a:pt x="323" y="82"/>
                  </a:lnTo>
                  <a:lnTo>
                    <a:pt x="162" y="203"/>
                  </a:lnTo>
                  <a:lnTo>
                    <a:pt x="81" y="324"/>
                  </a:lnTo>
                  <a:cubicBezTo>
                    <a:pt x="0" y="525"/>
                    <a:pt x="0" y="767"/>
                    <a:pt x="81" y="929"/>
                  </a:cubicBezTo>
                  <a:cubicBezTo>
                    <a:pt x="162" y="1251"/>
                    <a:pt x="403" y="1453"/>
                    <a:pt x="726" y="1493"/>
                  </a:cubicBezTo>
                  <a:lnTo>
                    <a:pt x="1008" y="1372"/>
                  </a:lnTo>
                  <a:lnTo>
                    <a:pt x="1250" y="1009"/>
                  </a:lnTo>
                  <a:lnTo>
                    <a:pt x="1250" y="687"/>
                  </a:lnTo>
                  <a:lnTo>
                    <a:pt x="1210" y="566"/>
                  </a:lnTo>
                  <a:cubicBezTo>
                    <a:pt x="1008" y="41"/>
                    <a:pt x="645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 rot="-9401137">
              <a:off x="8870405" y="2834548"/>
              <a:ext cx="27561" cy="35304"/>
            </a:xfrm>
            <a:custGeom>
              <a:avLst/>
              <a:gdLst/>
              <a:ahLst/>
              <a:cxnLst/>
              <a:rect l="l" t="t" r="r" b="b"/>
              <a:pathLst>
                <a:path w="808" h="1035" extrusionOk="0">
                  <a:moveTo>
                    <a:pt x="376" y="1"/>
                  </a:moveTo>
                  <a:cubicBezTo>
                    <a:pt x="331" y="1"/>
                    <a:pt x="286" y="9"/>
                    <a:pt x="243" y="26"/>
                  </a:cubicBezTo>
                  <a:lnTo>
                    <a:pt x="41" y="268"/>
                  </a:lnTo>
                  <a:cubicBezTo>
                    <a:pt x="41" y="349"/>
                    <a:pt x="41" y="389"/>
                    <a:pt x="41" y="470"/>
                  </a:cubicBezTo>
                  <a:cubicBezTo>
                    <a:pt x="1" y="550"/>
                    <a:pt x="1" y="671"/>
                    <a:pt x="1" y="752"/>
                  </a:cubicBezTo>
                  <a:lnTo>
                    <a:pt x="283" y="1034"/>
                  </a:lnTo>
                  <a:cubicBezTo>
                    <a:pt x="485" y="954"/>
                    <a:pt x="606" y="833"/>
                    <a:pt x="727" y="671"/>
                  </a:cubicBezTo>
                  <a:cubicBezTo>
                    <a:pt x="767" y="550"/>
                    <a:pt x="808" y="389"/>
                    <a:pt x="767" y="268"/>
                  </a:cubicBezTo>
                  <a:cubicBezTo>
                    <a:pt x="704" y="110"/>
                    <a:pt x="541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 rot="-9401137">
              <a:off x="8570353" y="2656276"/>
              <a:ext cx="27561" cy="32507"/>
            </a:xfrm>
            <a:custGeom>
              <a:avLst/>
              <a:gdLst/>
              <a:ahLst/>
              <a:cxnLst/>
              <a:rect l="l" t="t" r="r" b="b"/>
              <a:pathLst>
                <a:path w="808" h="953" extrusionOk="0">
                  <a:moveTo>
                    <a:pt x="485" y="0"/>
                  </a:moveTo>
                  <a:cubicBezTo>
                    <a:pt x="324" y="0"/>
                    <a:pt x="203" y="121"/>
                    <a:pt x="122" y="242"/>
                  </a:cubicBezTo>
                  <a:cubicBezTo>
                    <a:pt x="41" y="363"/>
                    <a:pt x="1" y="525"/>
                    <a:pt x="41" y="646"/>
                  </a:cubicBezTo>
                  <a:cubicBezTo>
                    <a:pt x="105" y="837"/>
                    <a:pt x="270" y="953"/>
                    <a:pt x="456" y="953"/>
                  </a:cubicBezTo>
                  <a:cubicBezTo>
                    <a:pt x="505" y="953"/>
                    <a:pt x="555" y="945"/>
                    <a:pt x="606" y="928"/>
                  </a:cubicBezTo>
                  <a:lnTo>
                    <a:pt x="807" y="686"/>
                  </a:lnTo>
                  <a:lnTo>
                    <a:pt x="807" y="605"/>
                  </a:lnTo>
                  <a:cubicBezTo>
                    <a:pt x="807" y="484"/>
                    <a:pt x="807" y="363"/>
                    <a:pt x="807" y="242"/>
                  </a:cubicBezTo>
                  <a:cubicBezTo>
                    <a:pt x="767" y="202"/>
                    <a:pt x="767" y="162"/>
                    <a:pt x="727" y="121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 rot="-9401137">
              <a:off x="6840050" y="4230111"/>
              <a:ext cx="26163" cy="34690"/>
            </a:xfrm>
            <a:custGeom>
              <a:avLst/>
              <a:gdLst/>
              <a:ahLst/>
              <a:cxnLst/>
              <a:rect l="l" t="t" r="r" b="b"/>
              <a:pathLst>
                <a:path w="767" h="1017" extrusionOk="0">
                  <a:moveTo>
                    <a:pt x="466" y="0"/>
                  </a:moveTo>
                  <a:cubicBezTo>
                    <a:pt x="446" y="0"/>
                    <a:pt x="425" y="3"/>
                    <a:pt x="403" y="8"/>
                  </a:cubicBezTo>
                  <a:lnTo>
                    <a:pt x="161" y="290"/>
                  </a:lnTo>
                  <a:cubicBezTo>
                    <a:pt x="161" y="331"/>
                    <a:pt x="121" y="371"/>
                    <a:pt x="121" y="371"/>
                  </a:cubicBezTo>
                  <a:cubicBezTo>
                    <a:pt x="40" y="532"/>
                    <a:pt x="0" y="694"/>
                    <a:pt x="0" y="855"/>
                  </a:cubicBezTo>
                  <a:lnTo>
                    <a:pt x="323" y="1016"/>
                  </a:lnTo>
                  <a:cubicBezTo>
                    <a:pt x="645" y="855"/>
                    <a:pt x="766" y="532"/>
                    <a:pt x="726" y="210"/>
                  </a:cubicBezTo>
                  <a:cubicBezTo>
                    <a:pt x="691" y="105"/>
                    <a:pt x="596" y="0"/>
                    <a:pt x="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 rot="-9401137">
              <a:off x="7632337" y="4193410"/>
              <a:ext cx="82581" cy="71631"/>
            </a:xfrm>
            <a:custGeom>
              <a:avLst/>
              <a:gdLst/>
              <a:ahLst/>
              <a:cxnLst/>
              <a:rect l="l" t="t" r="r" b="b"/>
              <a:pathLst>
                <a:path w="2421" h="2100" extrusionOk="0">
                  <a:moveTo>
                    <a:pt x="963" y="0"/>
                  </a:moveTo>
                  <a:cubicBezTo>
                    <a:pt x="753" y="0"/>
                    <a:pt x="541" y="81"/>
                    <a:pt x="404" y="218"/>
                  </a:cubicBezTo>
                  <a:cubicBezTo>
                    <a:pt x="122" y="420"/>
                    <a:pt x="1" y="783"/>
                    <a:pt x="82" y="1105"/>
                  </a:cubicBezTo>
                  <a:lnTo>
                    <a:pt x="243" y="1468"/>
                  </a:lnTo>
                  <a:lnTo>
                    <a:pt x="445" y="1710"/>
                  </a:lnTo>
                  <a:lnTo>
                    <a:pt x="646" y="1831"/>
                  </a:lnTo>
                  <a:lnTo>
                    <a:pt x="727" y="1872"/>
                  </a:lnTo>
                  <a:cubicBezTo>
                    <a:pt x="934" y="2027"/>
                    <a:pt x="1174" y="2099"/>
                    <a:pt x="1415" y="2099"/>
                  </a:cubicBezTo>
                  <a:cubicBezTo>
                    <a:pt x="1550" y="2099"/>
                    <a:pt x="1685" y="2076"/>
                    <a:pt x="1816" y="2033"/>
                  </a:cubicBezTo>
                  <a:cubicBezTo>
                    <a:pt x="2098" y="1912"/>
                    <a:pt x="2300" y="1630"/>
                    <a:pt x="2421" y="1347"/>
                  </a:cubicBezTo>
                  <a:lnTo>
                    <a:pt x="2259" y="702"/>
                  </a:lnTo>
                  <a:lnTo>
                    <a:pt x="2058" y="460"/>
                  </a:lnTo>
                  <a:lnTo>
                    <a:pt x="2098" y="379"/>
                  </a:lnTo>
                  <a:cubicBezTo>
                    <a:pt x="1922" y="168"/>
                    <a:pt x="1654" y="49"/>
                    <a:pt x="1401" y="49"/>
                  </a:cubicBezTo>
                  <a:cubicBezTo>
                    <a:pt x="1364" y="49"/>
                    <a:pt x="1327" y="52"/>
                    <a:pt x="1291" y="57"/>
                  </a:cubicBezTo>
                  <a:lnTo>
                    <a:pt x="1251" y="57"/>
                  </a:lnTo>
                  <a:cubicBezTo>
                    <a:pt x="1161" y="18"/>
                    <a:pt x="1062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 rot="-9401137">
              <a:off x="7058305" y="3745809"/>
              <a:ext cx="44036" cy="49733"/>
            </a:xfrm>
            <a:custGeom>
              <a:avLst/>
              <a:gdLst/>
              <a:ahLst/>
              <a:cxnLst/>
              <a:rect l="l" t="t" r="r" b="b"/>
              <a:pathLst>
                <a:path w="1291" h="1458" extrusionOk="0">
                  <a:moveTo>
                    <a:pt x="565" y="1"/>
                  </a:moveTo>
                  <a:lnTo>
                    <a:pt x="363" y="81"/>
                  </a:lnTo>
                  <a:lnTo>
                    <a:pt x="283" y="162"/>
                  </a:lnTo>
                  <a:lnTo>
                    <a:pt x="121" y="283"/>
                  </a:lnTo>
                  <a:lnTo>
                    <a:pt x="41" y="404"/>
                  </a:lnTo>
                  <a:cubicBezTo>
                    <a:pt x="0" y="606"/>
                    <a:pt x="0" y="807"/>
                    <a:pt x="41" y="968"/>
                  </a:cubicBezTo>
                  <a:cubicBezTo>
                    <a:pt x="151" y="1264"/>
                    <a:pt x="431" y="1458"/>
                    <a:pt x="725" y="1458"/>
                  </a:cubicBezTo>
                  <a:cubicBezTo>
                    <a:pt x="752" y="1458"/>
                    <a:pt x="779" y="1456"/>
                    <a:pt x="807" y="1452"/>
                  </a:cubicBezTo>
                  <a:lnTo>
                    <a:pt x="1008" y="1291"/>
                  </a:lnTo>
                  <a:lnTo>
                    <a:pt x="1250" y="888"/>
                  </a:lnTo>
                  <a:cubicBezTo>
                    <a:pt x="1291" y="727"/>
                    <a:pt x="1291" y="525"/>
                    <a:pt x="1250" y="364"/>
                  </a:cubicBezTo>
                  <a:lnTo>
                    <a:pt x="1210" y="243"/>
                  </a:lnTo>
                  <a:lnTo>
                    <a:pt x="1049" y="122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 rot="-9401137">
              <a:off x="7076342" y="3996918"/>
              <a:ext cx="46833" cy="48232"/>
            </a:xfrm>
            <a:custGeom>
              <a:avLst/>
              <a:gdLst/>
              <a:ahLst/>
              <a:cxnLst/>
              <a:rect l="l" t="t" r="r" b="b"/>
              <a:pathLst>
                <a:path w="1373" h="1414" extrusionOk="0">
                  <a:moveTo>
                    <a:pt x="606" y="1"/>
                  </a:moveTo>
                  <a:lnTo>
                    <a:pt x="404" y="41"/>
                  </a:lnTo>
                  <a:lnTo>
                    <a:pt x="243" y="202"/>
                  </a:lnTo>
                  <a:lnTo>
                    <a:pt x="82" y="565"/>
                  </a:lnTo>
                  <a:cubicBezTo>
                    <a:pt x="41" y="646"/>
                    <a:pt x="1" y="767"/>
                    <a:pt x="41" y="888"/>
                  </a:cubicBezTo>
                  <a:lnTo>
                    <a:pt x="162" y="1130"/>
                  </a:lnTo>
                  <a:lnTo>
                    <a:pt x="525" y="1372"/>
                  </a:lnTo>
                  <a:cubicBezTo>
                    <a:pt x="597" y="1400"/>
                    <a:pt x="673" y="1414"/>
                    <a:pt x="749" y="1414"/>
                  </a:cubicBezTo>
                  <a:cubicBezTo>
                    <a:pt x="888" y="1414"/>
                    <a:pt x="1026" y="1369"/>
                    <a:pt x="1130" y="1291"/>
                  </a:cubicBezTo>
                  <a:lnTo>
                    <a:pt x="1251" y="1130"/>
                  </a:lnTo>
                  <a:lnTo>
                    <a:pt x="1372" y="848"/>
                  </a:lnTo>
                  <a:lnTo>
                    <a:pt x="1372" y="606"/>
                  </a:lnTo>
                  <a:lnTo>
                    <a:pt x="1251" y="323"/>
                  </a:lnTo>
                  <a:lnTo>
                    <a:pt x="1090" y="122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 rot="-9401137">
              <a:off x="7045832" y="4648976"/>
              <a:ext cx="28925" cy="36089"/>
            </a:xfrm>
            <a:custGeom>
              <a:avLst/>
              <a:gdLst/>
              <a:ahLst/>
              <a:cxnLst/>
              <a:rect l="l" t="t" r="r" b="b"/>
              <a:pathLst>
                <a:path w="848" h="1058" extrusionOk="0">
                  <a:moveTo>
                    <a:pt x="312" y="373"/>
                  </a:moveTo>
                  <a:cubicBezTo>
                    <a:pt x="295" y="377"/>
                    <a:pt x="288" y="391"/>
                    <a:pt x="285" y="410"/>
                  </a:cubicBezTo>
                  <a:lnTo>
                    <a:pt x="285" y="410"/>
                  </a:lnTo>
                  <a:lnTo>
                    <a:pt x="306" y="389"/>
                  </a:lnTo>
                  <a:lnTo>
                    <a:pt x="306" y="389"/>
                  </a:lnTo>
                  <a:lnTo>
                    <a:pt x="312" y="373"/>
                  </a:lnTo>
                  <a:close/>
                  <a:moveTo>
                    <a:pt x="508" y="1"/>
                  </a:moveTo>
                  <a:cubicBezTo>
                    <a:pt x="487" y="1"/>
                    <a:pt x="465" y="3"/>
                    <a:pt x="444" y="8"/>
                  </a:cubicBezTo>
                  <a:lnTo>
                    <a:pt x="312" y="373"/>
                  </a:lnTo>
                  <a:lnTo>
                    <a:pt x="312" y="373"/>
                  </a:lnTo>
                  <a:cubicBezTo>
                    <a:pt x="315" y="372"/>
                    <a:pt x="319" y="371"/>
                    <a:pt x="323" y="371"/>
                  </a:cubicBezTo>
                  <a:lnTo>
                    <a:pt x="306" y="389"/>
                  </a:lnTo>
                  <a:lnTo>
                    <a:pt x="306" y="389"/>
                  </a:lnTo>
                  <a:lnTo>
                    <a:pt x="283" y="452"/>
                  </a:lnTo>
                  <a:cubicBezTo>
                    <a:pt x="283" y="437"/>
                    <a:pt x="283" y="423"/>
                    <a:pt x="285" y="410"/>
                  </a:cubicBezTo>
                  <a:lnTo>
                    <a:pt x="285" y="410"/>
                  </a:lnTo>
                  <a:lnTo>
                    <a:pt x="283" y="412"/>
                  </a:lnTo>
                  <a:cubicBezTo>
                    <a:pt x="122" y="492"/>
                    <a:pt x="1" y="654"/>
                    <a:pt x="1" y="855"/>
                  </a:cubicBezTo>
                  <a:lnTo>
                    <a:pt x="323" y="1057"/>
                  </a:lnTo>
                  <a:lnTo>
                    <a:pt x="525" y="1057"/>
                  </a:lnTo>
                  <a:lnTo>
                    <a:pt x="807" y="775"/>
                  </a:lnTo>
                  <a:cubicBezTo>
                    <a:pt x="807" y="734"/>
                    <a:pt x="807" y="694"/>
                    <a:pt x="807" y="654"/>
                  </a:cubicBezTo>
                  <a:cubicBezTo>
                    <a:pt x="848" y="533"/>
                    <a:pt x="848" y="371"/>
                    <a:pt x="807" y="250"/>
                  </a:cubicBezTo>
                  <a:cubicBezTo>
                    <a:pt x="772" y="110"/>
                    <a:pt x="646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 rot="-9401137">
              <a:off x="7446673" y="4717027"/>
              <a:ext cx="30290" cy="28175"/>
            </a:xfrm>
            <a:custGeom>
              <a:avLst/>
              <a:gdLst/>
              <a:ahLst/>
              <a:cxnLst/>
              <a:rect l="l" t="t" r="r" b="b"/>
              <a:pathLst>
                <a:path w="888" h="826" extrusionOk="0">
                  <a:moveTo>
                    <a:pt x="388" y="0"/>
                  </a:moveTo>
                  <a:cubicBezTo>
                    <a:pt x="285" y="0"/>
                    <a:pt x="183" y="28"/>
                    <a:pt x="81" y="105"/>
                  </a:cubicBezTo>
                  <a:lnTo>
                    <a:pt x="0" y="347"/>
                  </a:lnTo>
                  <a:cubicBezTo>
                    <a:pt x="0" y="638"/>
                    <a:pt x="182" y="826"/>
                    <a:pt x="400" y="826"/>
                  </a:cubicBezTo>
                  <a:cubicBezTo>
                    <a:pt x="453" y="826"/>
                    <a:pt x="509" y="815"/>
                    <a:pt x="565" y="791"/>
                  </a:cubicBezTo>
                  <a:cubicBezTo>
                    <a:pt x="766" y="710"/>
                    <a:pt x="887" y="428"/>
                    <a:pt x="847" y="186"/>
                  </a:cubicBezTo>
                  <a:lnTo>
                    <a:pt x="605" y="24"/>
                  </a:lnTo>
                  <a:lnTo>
                    <a:pt x="565" y="24"/>
                  </a:lnTo>
                  <a:cubicBezTo>
                    <a:pt x="506" y="10"/>
                    <a:pt x="447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 rot="-9401137">
              <a:off x="7492825" y="4466435"/>
              <a:ext cx="49528" cy="55054"/>
            </a:xfrm>
            <a:custGeom>
              <a:avLst/>
              <a:gdLst/>
              <a:ahLst/>
              <a:cxnLst/>
              <a:rect l="l" t="t" r="r" b="b"/>
              <a:pathLst>
                <a:path w="1452" h="1614" extrusionOk="0">
                  <a:moveTo>
                    <a:pt x="645" y="0"/>
                  </a:moveTo>
                  <a:cubicBezTo>
                    <a:pt x="242" y="202"/>
                    <a:pt x="0" y="605"/>
                    <a:pt x="0" y="1049"/>
                  </a:cubicBezTo>
                  <a:lnTo>
                    <a:pt x="121" y="1291"/>
                  </a:lnTo>
                  <a:lnTo>
                    <a:pt x="403" y="1533"/>
                  </a:lnTo>
                  <a:lnTo>
                    <a:pt x="645" y="1614"/>
                  </a:lnTo>
                  <a:cubicBezTo>
                    <a:pt x="968" y="1533"/>
                    <a:pt x="1250" y="1331"/>
                    <a:pt x="1371" y="1049"/>
                  </a:cubicBezTo>
                  <a:cubicBezTo>
                    <a:pt x="1452" y="847"/>
                    <a:pt x="1452" y="605"/>
                    <a:pt x="1371" y="404"/>
                  </a:cubicBezTo>
                  <a:cubicBezTo>
                    <a:pt x="1371" y="363"/>
                    <a:pt x="1331" y="323"/>
                    <a:pt x="1331" y="242"/>
                  </a:cubicBezTo>
                  <a:lnTo>
                    <a:pt x="1170" y="1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 rot="-9401137">
              <a:off x="7448246" y="3207414"/>
              <a:ext cx="78453" cy="95474"/>
            </a:xfrm>
            <a:custGeom>
              <a:avLst/>
              <a:gdLst/>
              <a:ahLst/>
              <a:cxnLst/>
              <a:rect l="l" t="t" r="r" b="b"/>
              <a:pathLst>
                <a:path w="2300" h="2799" extrusionOk="0">
                  <a:moveTo>
                    <a:pt x="1334" y="0"/>
                  </a:moveTo>
                  <a:cubicBezTo>
                    <a:pt x="1280" y="0"/>
                    <a:pt x="1225" y="5"/>
                    <a:pt x="1170" y="14"/>
                  </a:cubicBezTo>
                  <a:lnTo>
                    <a:pt x="807" y="296"/>
                  </a:lnTo>
                  <a:lnTo>
                    <a:pt x="726" y="417"/>
                  </a:lnTo>
                  <a:cubicBezTo>
                    <a:pt x="565" y="579"/>
                    <a:pt x="484" y="780"/>
                    <a:pt x="444" y="982"/>
                  </a:cubicBezTo>
                  <a:lnTo>
                    <a:pt x="283" y="1143"/>
                  </a:lnTo>
                  <a:lnTo>
                    <a:pt x="121" y="1466"/>
                  </a:lnTo>
                  <a:lnTo>
                    <a:pt x="81" y="1547"/>
                  </a:lnTo>
                  <a:cubicBezTo>
                    <a:pt x="41" y="1708"/>
                    <a:pt x="0" y="1869"/>
                    <a:pt x="41" y="2071"/>
                  </a:cubicBezTo>
                  <a:lnTo>
                    <a:pt x="283" y="2474"/>
                  </a:lnTo>
                  <a:lnTo>
                    <a:pt x="605" y="2676"/>
                  </a:lnTo>
                  <a:lnTo>
                    <a:pt x="726" y="2756"/>
                  </a:lnTo>
                  <a:cubicBezTo>
                    <a:pt x="826" y="2785"/>
                    <a:pt x="926" y="2798"/>
                    <a:pt x="1025" y="2798"/>
                  </a:cubicBezTo>
                  <a:cubicBezTo>
                    <a:pt x="1204" y="2798"/>
                    <a:pt x="1377" y="2754"/>
                    <a:pt x="1533" y="2676"/>
                  </a:cubicBezTo>
                  <a:lnTo>
                    <a:pt x="1775" y="2353"/>
                  </a:lnTo>
                  <a:lnTo>
                    <a:pt x="1896" y="2030"/>
                  </a:lnTo>
                  <a:lnTo>
                    <a:pt x="1896" y="1869"/>
                  </a:lnTo>
                  <a:lnTo>
                    <a:pt x="2138" y="1587"/>
                  </a:lnTo>
                  <a:lnTo>
                    <a:pt x="2299" y="1224"/>
                  </a:lnTo>
                  <a:lnTo>
                    <a:pt x="2259" y="740"/>
                  </a:lnTo>
                  <a:cubicBezTo>
                    <a:pt x="2152" y="275"/>
                    <a:pt x="1759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 rot="-9401137">
              <a:off x="7840661" y="3000076"/>
              <a:ext cx="44070" cy="51404"/>
            </a:xfrm>
            <a:custGeom>
              <a:avLst/>
              <a:gdLst/>
              <a:ahLst/>
              <a:cxnLst/>
              <a:rect l="l" t="t" r="r" b="b"/>
              <a:pathLst>
                <a:path w="1292" h="1507" extrusionOk="0">
                  <a:moveTo>
                    <a:pt x="687" y="0"/>
                  </a:moveTo>
                  <a:cubicBezTo>
                    <a:pt x="487" y="0"/>
                    <a:pt x="297" y="84"/>
                    <a:pt x="162" y="252"/>
                  </a:cubicBezTo>
                  <a:cubicBezTo>
                    <a:pt x="41" y="494"/>
                    <a:pt x="1" y="776"/>
                    <a:pt x="82" y="1018"/>
                  </a:cubicBezTo>
                  <a:cubicBezTo>
                    <a:pt x="162" y="1220"/>
                    <a:pt x="283" y="1381"/>
                    <a:pt x="485" y="1462"/>
                  </a:cubicBezTo>
                  <a:cubicBezTo>
                    <a:pt x="546" y="1493"/>
                    <a:pt x="614" y="1506"/>
                    <a:pt x="683" y="1506"/>
                  </a:cubicBezTo>
                  <a:cubicBezTo>
                    <a:pt x="794" y="1506"/>
                    <a:pt x="909" y="1472"/>
                    <a:pt x="1009" y="1422"/>
                  </a:cubicBezTo>
                  <a:lnTo>
                    <a:pt x="1130" y="1260"/>
                  </a:lnTo>
                  <a:lnTo>
                    <a:pt x="1170" y="1099"/>
                  </a:lnTo>
                  <a:lnTo>
                    <a:pt x="1130" y="1059"/>
                  </a:lnTo>
                  <a:lnTo>
                    <a:pt x="1251" y="857"/>
                  </a:lnTo>
                  <a:lnTo>
                    <a:pt x="1291" y="575"/>
                  </a:lnTo>
                  <a:lnTo>
                    <a:pt x="1211" y="373"/>
                  </a:lnTo>
                  <a:lnTo>
                    <a:pt x="1130" y="252"/>
                  </a:lnTo>
                  <a:lnTo>
                    <a:pt x="928" y="91"/>
                  </a:lnTo>
                  <a:lnTo>
                    <a:pt x="807" y="10"/>
                  </a:lnTo>
                  <a:cubicBezTo>
                    <a:pt x="767" y="3"/>
                    <a:pt x="727" y="0"/>
                    <a:pt x="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 rot="-9401137">
              <a:off x="8104101" y="3269386"/>
              <a:ext cx="78419" cy="83945"/>
            </a:xfrm>
            <a:custGeom>
              <a:avLst/>
              <a:gdLst/>
              <a:ahLst/>
              <a:cxnLst/>
              <a:rect l="l" t="t" r="r" b="b"/>
              <a:pathLst>
                <a:path w="2299" h="2461" extrusionOk="0">
                  <a:moveTo>
                    <a:pt x="1089" y="0"/>
                  </a:moveTo>
                  <a:cubicBezTo>
                    <a:pt x="363" y="242"/>
                    <a:pt x="0" y="1008"/>
                    <a:pt x="202" y="1734"/>
                  </a:cubicBezTo>
                  <a:cubicBezTo>
                    <a:pt x="282" y="1936"/>
                    <a:pt x="403" y="2097"/>
                    <a:pt x="524" y="2258"/>
                  </a:cubicBezTo>
                  <a:lnTo>
                    <a:pt x="807" y="2379"/>
                  </a:lnTo>
                  <a:lnTo>
                    <a:pt x="1049" y="2460"/>
                  </a:lnTo>
                  <a:lnTo>
                    <a:pt x="1331" y="2460"/>
                  </a:lnTo>
                  <a:lnTo>
                    <a:pt x="1855" y="2258"/>
                  </a:lnTo>
                  <a:lnTo>
                    <a:pt x="2178" y="1936"/>
                  </a:lnTo>
                  <a:lnTo>
                    <a:pt x="2299" y="1613"/>
                  </a:lnTo>
                  <a:lnTo>
                    <a:pt x="2299" y="1129"/>
                  </a:lnTo>
                  <a:lnTo>
                    <a:pt x="2138" y="484"/>
                  </a:lnTo>
                  <a:lnTo>
                    <a:pt x="1815" y="121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 rot="-9401137">
              <a:off x="7604115" y="3246942"/>
              <a:ext cx="78453" cy="78556"/>
            </a:xfrm>
            <a:custGeom>
              <a:avLst/>
              <a:gdLst/>
              <a:ahLst/>
              <a:cxnLst/>
              <a:rect l="l" t="t" r="r" b="b"/>
              <a:pathLst>
                <a:path w="2300" h="2303" extrusionOk="0">
                  <a:moveTo>
                    <a:pt x="1056" y="1"/>
                  </a:moveTo>
                  <a:cubicBezTo>
                    <a:pt x="790" y="1"/>
                    <a:pt x="531" y="90"/>
                    <a:pt x="323" y="246"/>
                  </a:cubicBezTo>
                  <a:lnTo>
                    <a:pt x="121" y="569"/>
                  </a:lnTo>
                  <a:lnTo>
                    <a:pt x="0" y="851"/>
                  </a:lnTo>
                  <a:lnTo>
                    <a:pt x="0" y="1375"/>
                  </a:lnTo>
                  <a:cubicBezTo>
                    <a:pt x="202" y="1899"/>
                    <a:pt x="686" y="2262"/>
                    <a:pt x="1251" y="2303"/>
                  </a:cubicBezTo>
                  <a:lnTo>
                    <a:pt x="1372" y="2303"/>
                  </a:lnTo>
                  <a:lnTo>
                    <a:pt x="1734" y="2182"/>
                  </a:lnTo>
                  <a:lnTo>
                    <a:pt x="1976" y="2020"/>
                  </a:lnTo>
                  <a:lnTo>
                    <a:pt x="2178" y="1698"/>
                  </a:lnTo>
                  <a:cubicBezTo>
                    <a:pt x="2299" y="1415"/>
                    <a:pt x="2299" y="1133"/>
                    <a:pt x="2178" y="810"/>
                  </a:cubicBezTo>
                  <a:cubicBezTo>
                    <a:pt x="2057" y="488"/>
                    <a:pt x="1815" y="206"/>
                    <a:pt x="1492" y="85"/>
                  </a:cubicBezTo>
                  <a:cubicBezTo>
                    <a:pt x="1350" y="27"/>
                    <a:pt x="1202" y="1"/>
                    <a:pt x="1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 rot="-9401137">
              <a:off x="8827740" y="3642030"/>
              <a:ext cx="11018" cy="26197"/>
            </a:xfrm>
            <a:custGeom>
              <a:avLst/>
              <a:gdLst/>
              <a:ahLst/>
              <a:cxnLst/>
              <a:rect l="l" t="t" r="r" b="b"/>
              <a:pathLst>
                <a:path w="323" h="768" extrusionOk="0">
                  <a:moveTo>
                    <a:pt x="0" y="1"/>
                  </a:moveTo>
                  <a:lnTo>
                    <a:pt x="81" y="767"/>
                  </a:lnTo>
                  <a:lnTo>
                    <a:pt x="282" y="444"/>
                  </a:lnTo>
                  <a:cubicBezTo>
                    <a:pt x="323" y="364"/>
                    <a:pt x="323" y="283"/>
                    <a:pt x="323" y="2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 rot="-9401137">
              <a:off x="7694338" y="3638914"/>
              <a:ext cx="64673" cy="68834"/>
            </a:xfrm>
            <a:custGeom>
              <a:avLst/>
              <a:gdLst/>
              <a:ahLst/>
              <a:cxnLst/>
              <a:rect l="l" t="t" r="r" b="b"/>
              <a:pathLst>
                <a:path w="1896" h="2018" extrusionOk="0">
                  <a:moveTo>
                    <a:pt x="766" y="1"/>
                  </a:moveTo>
                  <a:lnTo>
                    <a:pt x="565" y="82"/>
                  </a:lnTo>
                  <a:lnTo>
                    <a:pt x="282" y="364"/>
                  </a:lnTo>
                  <a:lnTo>
                    <a:pt x="81" y="767"/>
                  </a:lnTo>
                  <a:cubicBezTo>
                    <a:pt x="40" y="928"/>
                    <a:pt x="0" y="1090"/>
                    <a:pt x="40" y="1251"/>
                  </a:cubicBezTo>
                  <a:lnTo>
                    <a:pt x="282" y="1695"/>
                  </a:lnTo>
                  <a:lnTo>
                    <a:pt x="605" y="1896"/>
                  </a:lnTo>
                  <a:lnTo>
                    <a:pt x="766" y="1977"/>
                  </a:lnTo>
                  <a:cubicBezTo>
                    <a:pt x="847" y="2004"/>
                    <a:pt x="937" y="2017"/>
                    <a:pt x="1029" y="2017"/>
                  </a:cubicBezTo>
                  <a:cubicBezTo>
                    <a:pt x="1214" y="2017"/>
                    <a:pt x="1412" y="1964"/>
                    <a:pt x="1573" y="1856"/>
                  </a:cubicBezTo>
                  <a:lnTo>
                    <a:pt x="1815" y="1533"/>
                  </a:lnTo>
                  <a:lnTo>
                    <a:pt x="1895" y="1251"/>
                  </a:lnTo>
                  <a:lnTo>
                    <a:pt x="1895" y="807"/>
                  </a:lnTo>
                  <a:lnTo>
                    <a:pt x="1815" y="485"/>
                  </a:lnTo>
                  <a:lnTo>
                    <a:pt x="1492" y="16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 rot="-9401137">
              <a:off x="7449843" y="3665319"/>
              <a:ext cx="70199" cy="74326"/>
            </a:xfrm>
            <a:custGeom>
              <a:avLst/>
              <a:gdLst/>
              <a:ahLst/>
              <a:cxnLst/>
              <a:rect l="l" t="t" r="r" b="b"/>
              <a:pathLst>
                <a:path w="2058" h="2179" extrusionOk="0">
                  <a:moveTo>
                    <a:pt x="928" y="1"/>
                  </a:moveTo>
                  <a:lnTo>
                    <a:pt x="565" y="82"/>
                  </a:lnTo>
                  <a:lnTo>
                    <a:pt x="364" y="203"/>
                  </a:lnTo>
                  <a:lnTo>
                    <a:pt x="162" y="445"/>
                  </a:lnTo>
                  <a:cubicBezTo>
                    <a:pt x="41" y="727"/>
                    <a:pt x="1" y="1049"/>
                    <a:pt x="122" y="1332"/>
                  </a:cubicBezTo>
                  <a:cubicBezTo>
                    <a:pt x="243" y="1695"/>
                    <a:pt x="525" y="2017"/>
                    <a:pt x="848" y="2179"/>
                  </a:cubicBezTo>
                  <a:lnTo>
                    <a:pt x="1251" y="2179"/>
                  </a:lnTo>
                  <a:lnTo>
                    <a:pt x="1574" y="2017"/>
                  </a:lnTo>
                  <a:lnTo>
                    <a:pt x="1856" y="1735"/>
                  </a:lnTo>
                  <a:cubicBezTo>
                    <a:pt x="2017" y="1412"/>
                    <a:pt x="2057" y="1049"/>
                    <a:pt x="1936" y="727"/>
                  </a:cubicBezTo>
                  <a:cubicBezTo>
                    <a:pt x="1775" y="283"/>
                    <a:pt x="1372" y="1"/>
                    <a:pt x="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 rot="-9401137">
              <a:off x="7464494" y="3919201"/>
              <a:ext cx="78453" cy="77225"/>
            </a:xfrm>
            <a:custGeom>
              <a:avLst/>
              <a:gdLst/>
              <a:ahLst/>
              <a:cxnLst/>
              <a:rect l="l" t="t" r="r" b="b"/>
              <a:pathLst>
                <a:path w="2300" h="2264" extrusionOk="0">
                  <a:moveTo>
                    <a:pt x="1073" y="1"/>
                  </a:moveTo>
                  <a:cubicBezTo>
                    <a:pt x="663" y="1"/>
                    <a:pt x="268" y="236"/>
                    <a:pt x="81" y="610"/>
                  </a:cubicBezTo>
                  <a:lnTo>
                    <a:pt x="0" y="933"/>
                  </a:lnTo>
                  <a:lnTo>
                    <a:pt x="0" y="1215"/>
                  </a:lnTo>
                  <a:lnTo>
                    <a:pt x="121" y="1538"/>
                  </a:lnTo>
                  <a:cubicBezTo>
                    <a:pt x="323" y="1860"/>
                    <a:pt x="686" y="2143"/>
                    <a:pt x="1130" y="2264"/>
                  </a:cubicBezTo>
                  <a:lnTo>
                    <a:pt x="1452" y="2264"/>
                  </a:lnTo>
                  <a:lnTo>
                    <a:pt x="1694" y="2183"/>
                  </a:lnTo>
                  <a:lnTo>
                    <a:pt x="1977" y="1981"/>
                  </a:lnTo>
                  <a:cubicBezTo>
                    <a:pt x="2219" y="1659"/>
                    <a:pt x="2299" y="1215"/>
                    <a:pt x="2178" y="812"/>
                  </a:cubicBezTo>
                  <a:cubicBezTo>
                    <a:pt x="2017" y="368"/>
                    <a:pt x="1614" y="46"/>
                    <a:pt x="1170" y="5"/>
                  </a:cubicBezTo>
                  <a:cubicBezTo>
                    <a:pt x="1138" y="2"/>
                    <a:pt x="1106" y="1"/>
                    <a:pt x="1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 rot="-9401137">
              <a:off x="8463973" y="3468754"/>
              <a:ext cx="53689" cy="53655"/>
            </a:xfrm>
            <a:custGeom>
              <a:avLst/>
              <a:gdLst/>
              <a:ahLst/>
              <a:cxnLst/>
              <a:rect l="l" t="t" r="r" b="b"/>
              <a:pathLst>
                <a:path w="1574" h="1573" extrusionOk="0">
                  <a:moveTo>
                    <a:pt x="726" y="0"/>
                  </a:moveTo>
                  <a:cubicBezTo>
                    <a:pt x="565" y="40"/>
                    <a:pt x="404" y="161"/>
                    <a:pt x="283" y="323"/>
                  </a:cubicBezTo>
                  <a:lnTo>
                    <a:pt x="202" y="363"/>
                  </a:lnTo>
                  <a:lnTo>
                    <a:pt x="41" y="686"/>
                  </a:lnTo>
                  <a:lnTo>
                    <a:pt x="0" y="887"/>
                  </a:lnTo>
                  <a:cubicBezTo>
                    <a:pt x="0" y="928"/>
                    <a:pt x="0" y="1008"/>
                    <a:pt x="41" y="1049"/>
                  </a:cubicBezTo>
                  <a:cubicBezTo>
                    <a:pt x="81" y="1250"/>
                    <a:pt x="242" y="1412"/>
                    <a:pt x="444" y="1533"/>
                  </a:cubicBezTo>
                  <a:cubicBezTo>
                    <a:pt x="538" y="1559"/>
                    <a:pt x="637" y="1573"/>
                    <a:pt x="735" y="1573"/>
                  </a:cubicBezTo>
                  <a:cubicBezTo>
                    <a:pt x="932" y="1573"/>
                    <a:pt x="1130" y="1519"/>
                    <a:pt x="1291" y="1412"/>
                  </a:cubicBezTo>
                  <a:lnTo>
                    <a:pt x="1452" y="1250"/>
                  </a:lnTo>
                  <a:lnTo>
                    <a:pt x="1573" y="928"/>
                  </a:lnTo>
                  <a:lnTo>
                    <a:pt x="1573" y="726"/>
                  </a:lnTo>
                  <a:lnTo>
                    <a:pt x="1573" y="645"/>
                  </a:lnTo>
                  <a:cubicBezTo>
                    <a:pt x="1493" y="403"/>
                    <a:pt x="1331" y="161"/>
                    <a:pt x="1130" y="40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 rot="-9401137">
              <a:off x="7873717" y="3694214"/>
              <a:ext cx="63309" cy="70949"/>
            </a:xfrm>
            <a:custGeom>
              <a:avLst/>
              <a:gdLst/>
              <a:ahLst/>
              <a:cxnLst/>
              <a:rect l="l" t="t" r="r" b="b"/>
              <a:pathLst>
                <a:path w="1856" h="2080" extrusionOk="0">
                  <a:moveTo>
                    <a:pt x="727" y="0"/>
                  </a:moveTo>
                  <a:lnTo>
                    <a:pt x="444" y="121"/>
                  </a:lnTo>
                  <a:lnTo>
                    <a:pt x="122" y="484"/>
                  </a:lnTo>
                  <a:lnTo>
                    <a:pt x="1" y="847"/>
                  </a:lnTo>
                  <a:lnTo>
                    <a:pt x="41" y="1331"/>
                  </a:lnTo>
                  <a:cubicBezTo>
                    <a:pt x="253" y="1966"/>
                    <a:pt x="646" y="2080"/>
                    <a:pt x="897" y="2080"/>
                  </a:cubicBezTo>
                  <a:cubicBezTo>
                    <a:pt x="981" y="2080"/>
                    <a:pt x="1049" y="2067"/>
                    <a:pt x="1090" y="2057"/>
                  </a:cubicBezTo>
                  <a:lnTo>
                    <a:pt x="1452" y="1775"/>
                  </a:lnTo>
                  <a:lnTo>
                    <a:pt x="1694" y="1412"/>
                  </a:lnTo>
                  <a:cubicBezTo>
                    <a:pt x="1815" y="1210"/>
                    <a:pt x="1856" y="968"/>
                    <a:pt x="1815" y="726"/>
                  </a:cubicBezTo>
                  <a:lnTo>
                    <a:pt x="1573" y="282"/>
                  </a:lnTo>
                  <a:lnTo>
                    <a:pt x="1251" y="8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 rot="-9401137">
              <a:off x="7336073" y="2910306"/>
              <a:ext cx="45401" cy="49562"/>
            </a:xfrm>
            <a:custGeom>
              <a:avLst/>
              <a:gdLst/>
              <a:ahLst/>
              <a:cxnLst/>
              <a:rect l="l" t="t" r="r" b="b"/>
              <a:pathLst>
                <a:path w="1331" h="1453" extrusionOk="0">
                  <a:moveTo>
                    <a:pt x="524" y="1"/>
                  </a:moveTo>
                  <a:lnTo>
                    <a:pt x="323" y="122"/>
                  </a:lnTo>
                  <a:lnTo>
                    <a:pt x="81" y="565"/>
                  </a:lnTo>
                  <a:cubicBezTo>
                    <a:pt x="40" y="686"/>
                    <a:pt x="0" y="807"/>
                    <a:pt x="40" y="928"/>
                  </a:cubicBezTo>
                  <a:lnTo>
                    <a:pt x="161" y="1130"/>
                  </a:lnTo>
                  <a:lnTo>
                    <a:pt x="484" y="1372"/>
                  </a:lnTo>
                  <a:cubicBezTo>
                    <a:pt x="605" y="1452"/>
                    <a:pt x="726" y="1452"/>
                    <a:pt x="847" y="1452"/>
                  </a:cubicBezTo>
                  <a:lnTo>
                    <a:pt x="1049" y="1291"/>
                  </a:lnTo>
                  <a:lnTo>
                    <a:pt x="1250" y="928"/>
                  </a:lnTo>
                  <a:cubicBezTo>
                    <a:pt x="1291" y="807"/>
                    <a:pt x="1331" y="686"/>
                    <a:pt x="1291" y="565"/>
                  </a:cubicBezTo>
                  <a:lnTo>
                    <a:pt x="1210" y="364"/>
                  </a:lnTo>
                  <a:lnTo>
                    <a:pt x="847" y="41"/>
                  </a:lnTo>
                  <a:cubicBezTo>
                    <a:pt x="726" y="1"/>
                    <a:pt x="605" y="1"/>
                    <a:pt x="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 rot="-9401137">
              <a:off x="8555506" y="2960971"/>
              <a:ext cx="35816" cy="28960"/>
            </a:xfrm>
            <a:custGeom>
              <a:avLst/>
              <a:gdLst/>
              <a:ahLst/>
              <a:cxnLst/>
              <a:rect l="l" t="t" r="r" b="b"/>
              <a:pathLst>
                <a:path w="1050" h="849" extrusionOk="0">
                  <a:moveTo>
                    <a:pt x="559" y="0"/>
                  </a:moveTo>
                  <a:cubicBezTo>
                    <a:pt x="496" y="0"/>
                    <a:pt x="430" y="13"/>
                    <a:pt x="364" y="41"/>
                  </a:cubicBezTo>
                  <a:cubicBezTo>
                    <a:pt x="122" y="122"/>
                    <a:pt x="1" y="364"/>
                    <a:pt x="41" y="646"/>
                  </a:cubicBezTo>
                  <a:lnTo>
                    <a:pt x="202" y="808"/>
                  </a:lnTo>
                  <a:cubicBezTo>
                    <a:pt x="283" y="835"/>
                    <a:pt x="368" y="848"/>
                    <a:pt x="453" y="848"/>
                  </a:cubicBezTo>
                  <a:cubicBezTo>
                    <a:pt x="623" y="848"/>
                    <a:pt x="794" y="794"/>
                    <a:pt x="928" y="687"/>
                  </a:cubicBezTo>
                  <a:lnTo>
                    <a:pt x="1049" y="404"/>
                  </a:lnTo>
                  <a:lnTo>
                    <a:pt x="1049" y="324"/>
                  </a:lnTo>
                  <a:cubicBezTo>
                    <a:pt x="956" y="138"/>
                    <a:pt x="769" y="0"/>
                    <a:pt x="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17"/>
          <p:cNvGrpSpPr/>
          <p:nvPr/>
        </p:nvGrpSpPr>
        <p:grpSpPr>
          <a:xfrm rot="2016828">
            <a:off x="-1977247" y="-1595350"/>
            <a:ext cx="4760439" cy="4347114"/>
            <a:chOff x="-1573779" y="-1203875"/>
            <a:chExt cx="4760370" cy="4347052"/>
          </a:xfrm>
        </p:grpSpPr>
        <p:sp>
          <p:nvSpPr>
            <p:cNvPr id="568" name="Google Shape;568;p17"/>
            <p:cNvSpPr/>
            <p:nvPr/>
          </p:nvSpPr>
          <p:spPr>
            <a:xfrm rot="-7550157" flipH="1">
              <a:off x="-365615" y="-1119917"/>
              <a:ext cx="2344043" cy="4179137"/>
            </a:xfrm>
            <a:custGeom>
              <a:avLst/>
              <a:gdLst/>
              <a:ahLst/>
              <a:cxnLst/>
              <a:rect l="l" t="t" r="r" b="b"/>
              <a:pathLst>
                <a:path w="68721" h="122521" extrusionOk="0">
                  <a:moveTo>
                    <a:pt x="66664" y="0"/>
                  </a:moveTo>
                  <a:lnTo>
                    <a:pt x="51581" y="8792"/>
                  </a:lnTo>
                  <a:cubicBezTo>
                    <a:pt x="51218" y="24521"/>
                    <a:pt x="46822" y="40410"/>
                    <a:pt x="37708" y="52549"/>
                  </a:cubicBezTo>
                  <a:cubicBezTo>
                    <a:pt x="28917" y="64244"/>
                    <a:pt x="15515" y="72109"/>
                    <a:pt x="1716" y="72109"/>
                  </a:cubicBezTo>
                  <a:cubicBezTo>
                    <a:pt x="1145" y="72109"/>
                    <a:pt x="573" y="72096"/>
                    <a:pt x="0" y="72069"/>
                  </a:cubicBezTo>
                  <a:lnTo>
                    <a:pt x="0" y="72069"/>
                  </a:lnTo>
                  <a:lnTo>
                    <a:pt x="6412" y="122520"/>
                  </a:lnTo>
                  <a:cubicBezTo>
                    <a:pt x="9518" y="113406"/>
                    <a:pt x="18350" y="108486"/>
                    <a:pt x="26294" y="103969"/>
                  </a:cubicBezTo>
                  <a:cubicBezTo>
                    <a:pt x="36498" y="98161"/>
                    <a:pt x="46540" y="91507"/>
                    <a:pt x="54484" y="82393"/>
                  </a:cubicBezTo>
                  <a:cubicBezTo>
                    <a:pt x="62470" y="73319"/>
                    <a:pt x="68237" y="61422"/>
                    <a:pt x="68559" y="48879"/>
                  </a:cubicBezTo>
                  <a:cubicBezTo>
                    <a:pt x="68721" y="42628"/>
                    <a:pt x="67591" y="36458"/>
                    <a:pt x="66825" y="30247"/>
                  </a:cubicBezTo>
                  <a:cubicBezTo>
                    <a:pt x="65656" y="20205"/>
                    <a:pt x="65575" y="10042"/>
                    <a:pt x="66664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 rot="-7550157" flipH="1">
              <a:off x="416428" y="1809552"/>
              <a:ext cx="31688" cy="19545"/>
            </a:xfrm>
            <a:custGeom>
              <a:avLst/>
              <a:gdLst/>
              <a:ahLst/>
              <a:cxnLst/>
              <a:rect l="l" t="t" r="r" b="b"/>
              <a:pathLst>
                <a:path w="929" h="573" extrusionOk="0">
                  <a:moveTo>
                    <a:pt x="538" y="0"/>
                  </a:moveTo>
                  <a:cubicBezTo>
                    <a:pt x="478" y="0"/>
                    <a:pt x="418" y="15"/>
                    <a:pt x="364" y="48"/>
                  </a:cubicBezTo>
                  <a:cubicBezTo>
                    <a:pt x="243" y="48"/>
                    <a:pt x="202" y="129"/>
                    <a:pt x="122" y="209"/>
                  </a:cubicBezTo>
                  <a:cubicBezTo>
                    <a:pt x="41" y="290"/>
                    <a:pt x="1" y="451"/>
                    <a:pt x="41" y="572"/>
                  </a:cubicBezTo>
                  <a:lnTo>
                    <a:pt x="323" y="451"/>
                  </a:lnTo>
                  <a:lnTo>
                    <a:pt x="323" y="491"/>
                  </a:lnTo>
                  <a:cubicBezTo>
                    <a:pt x="342" y="485"/>
                    <a:pt x="358" y="483"/>
                    <a:pt x="373" y="483"/>
                  </a:cubicBezTo>
                  <a:cubicBezTo>
                    <a:pt x="433" y="483"/>
                    <a:pt x="475" y="520"/>
                    <a:pt x="541" y="520"/>
                  </a:cubicBezTo>
                  <a:cubicBezTo>
                    <a:pt x="570" y="520"/>
                    <a:pt x="604" y="513"/>
                    <a:pt x="646" y="491"/>
                  </a:cubicBezTo>
                  <a:cubicBezTo>
                    <a:pt x="646" y="451"/>
                    <a:pt x="646" y="411"/>
                    <a:pt x="646" y="411"/>
                  </a:cubicBezTo>
                  <a:lnTo>
                    <a:pt x="928" y="290"/>
                  </a:lnTo>
                  <a:cubicBezTo>
                    <a:pt x="869" y="113"/>
                    <a:pt x="70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 rot="-7550157" flipH="1">
              <a:off x="1616729" y="534545"/>
              <a:ext cx="42671" cy="50960"/>
            </a:xfrm>
            <a:custGeom>
              <a:avLst/>
              <a:gdLst/>
              <a:ahLst/>
              <a:cxnLst/>
              <a:rect l="l" t="t" r="r" b="b"/>
              <a:pathLst>
                <a:path w="1251" h="1494" extrusionOk="0">
                  <a:moveTo>
                    <a:pt x="484" y="1"/>
                  </a:moveTo>
                  <a:lnTo>
                    <a:pt x="323" y="82"/>
                  </a:lnTo>
                  <a:lnTo>
                    <a:pt x="162" y="203"/>
                  </a:lnTo>
                  <a:lnTo>
                    <a:pt x="81" y="324"/>
                  </a:lnTo>
                  <a:cubicBezTo>
                    <a:pt x="0" y="525"/>
                    <a:pt x="0" y="767"/>
                    <a:pt x="81" y="929"/>
                  </a:cubicBezTo>
                  <a:cubicBezTo>
                    <a:pt x="162" y="1251"/>
                    <a:pt x="403" y="1453"/>
                    <a:pt x="726" y="1493"/>
                  </a:cubicBezTo>
                  <a:lnTo>
                    <a:pt x="1008" y="1372"/>
                  </a:lnTo>
                  <a:lnTo>
                    <a:pt x="1250" y="1009"/>
                  </a:lnTo>
                  <a:lnTo>
                    <a:pt x="1250" y="687"/>
                  </a:lnTo>
                  <a:lnTo>
                    <a:pt x="1210" y="566"/>
                  </a:lnTo>
                  <a:cubicBezTo>
                    <a:pt x="1008" y="41"/>
                    <a:pt x="645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 rot="-7550157" flipH="1">
              <a:off x="1508384" y="-75569"/>
              <a:ext cx="27561" cy="35303"/>
            </a:xfrm>
            <a:custGeom>
              <a:avLst/>
              <a:gdLst/>
              <a:ahLst/>
              <a:cxnLst/>
              <a:rect l="l" t="t" r="r" b="b"/>
              <a:pathLst>
                <a:path w="808" h="1035" extrusionOk="0">
                  <a:moveTo>
                    <a:pt x="376" y="1"/>
                  </a:moveTo>
                  <a:cubicBezTo>
                    <a:pt x="331" y="1"/>
                    <a:pt x="286" y="9"/>
                    <a:pt x="243" y="26"/>
                  </a:cubicBezTo>
                  <a:lnTo>
                    <a:pt x="41" y="268"/>
                  </a:lnTo>
                  <a:cubicBezTo>
                    <a:pt x="41" y="349"/>
                    <a:pt x="41" y="389"/>
                    <a:pt x="41" y="470"/>
                  </a:cubicBezTo>
                  <a:cubicBezTo>
                    <a:pt x="1" y="550"/>
                    <a:pt x="1" y="671"/>
                    <a:pt x="1" y="752"/>
                  </a:cubicBezTo>
                  <a:lnTo>
                    <a:pt x="283" y="1034"/>
                  </a:lnTo>
                  <a:cubicBezTo>
                    <a:pt x="485" y="954"/>
                    <a:pt x="606" y="833"/>
                    <a:pt x="727" y="671"/>
                  </a:cubicBezTo>
                  <a:cubicBezTo>
                    <a:pt x="767" y="550"/>
                    <a:pt x="808" y="389"/>
                    <a:pt x="767" y="268"/>
                  </a:cubicBezTo>
                  <a:cubicBezTo>
                    <a:pt x="704" y="110"/>
                    <a:pt x="541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 rot="-7550157" flipH="1">
              <a:off x="1748829" y="179788"/>
              <a:ext cx="27561" cy="32506"/>
            </a:xfrm>
            <a:custGeom>
              <a:avLst/>
              <a:gdLst/>
              <a:ahLst/>
              <a:cxnLst/>
              <a:rect l="l" t="t" r="r" b="b"/>
              <a:pathLst>
                <a:path w="808" h="953" extrusionOk="0">
                  <a:moveTo>
                    <a:pt x="485" y="0"/>
                  </a:moveTo>
                  <a:cubicBezTo>
                    <a:pt x="324" y="0"/>
                    <a:pt x="203" y="121"/>
                    <a:pt x="122" y="242"/>
                  </a:cubicBezTo>
                  <a:cubicBezTo>
                    <a:pt x="41" y="363"/>
                    <a:pt x="1" y="525"/>
                    <a:pt x="41" y="646"/>
                  </a:cubicBezTo>
                  <a:cubicBezTo>
                    <a:pt x="105" y="837"/>
                    <a:pt x="270" y="953"/>
                    <a:pt x="456" y="953"/>
                  </a:cubicBezTo>
                  <a:cubicBezTo>
                    <a:pt x="505" y="953"/>
                    <a:pt x="555" y="945"/>
                    <a:pt x="606" y="928"/>
                  </a:cubicBezTo>
                  <a:lnTo>
                    <a:pt x="807" y="686"/>
                  </a:lnTo>
                  <a:lnTo>
                    <a:pt x="807" y="605"/>
                  </a:lnTo>
                  <a:cubicBezTo>
                    <a:pt x="807" y="484"/>
                    <a:pt x="807" y="363"/>
                    <a:pt x="807" y="242"/>
                  </a:cubicBezTo>
                  <a:cubicBezTo>
                    <a:pt x="767" y="202"/>
                    <a:pt x="767" y="162"/>
                    <a:pt x="727" y="121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 rot="-7550157" flipH="1">
              <a:off x="587367" y="2209944"/>
              <a:ext cx="26162" cy="34689"/>
            </a:xfrm>
            <a:custGeom>
              <a:avLst/>
              <a:gdLst/>
              <a:ahLst/>
              <a:cxnLst/>
              <a:rect l="l" t="t" r="r" b="b"/>
              <a:pathLst>
                <a:path w="767" h="1017" extrusionOk="0">
                  <a:moveTo>
                    <a:pt x="466" y="0"/>
                  </a:moveTo>
                  <a:cubicBezTo>
                    <a:pt x="446" y="0"/>
                    <a:pt x="425" y="3"/>
                    <a:pt x="403" y="8"/>
                  </a:cubicBezTo>
                  <a:lnTo>
                    <a:pt x="161" y="290"/>
                  </a:lnTo>
                  <a:cubicBezTo>
                    <a:pt x="161" y="331"/>
                    <a:pt x="121" y="371"/>
                    <a:pt x="121" y="371"/>
                  </a:cubicBezTo>
                  <a:cubicBezTo>
                    <a:pt x="40" y="532"/>
                    <a:pt x="0" y="694"/>
                    <a:pt x="0" y="855"/>
                  </a:cubicBezTo>
                  <a:lnTo>
                    <a:pt x="323" y="1016"/>
                  </a:lnTo>
                  <a:cubicBezTo>
                    <a:pt x="645" y="855"/>
                    <a:pt x="766" y="532"/>
                    <a:pt x="726" y="210"/>
                  </a:cubicBezTo>
                  <a:cubicBezTo>
                    <a:pt x="691" y="105"/>
                    <a:pt x="596" y="0"/>
                    <a:pt x="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 rot="-7550157" flipH="1">
              <a:off x="399071" y="1386553"/>
              <a:ext cx="82579" cy="71630"/>
            </a:xfrm>
            <a:custGeom>
              <a:avLst/>
              <a:gdLst/>
              <a:ahLst/>
              <a:cxnLst/>
              <a:rect l="l" t="t" r="r" b="b"/>
              <a:pathLst>
                <a:path w="2421" h="2100" extrusionOk="0">
                  <a:moveTo>
                    <a:pt x="963" y="0"/>
                  </a:moveTo>
                  <a:cubicBezTo>
                    <a:pt x="753" y="0"/>
                    <a:pt x="541" y="81"/>
                    <a:pt x="404" y="218"/>
                  </a:cubicBezTo>
                  <a:cubicBezTo>
                    <a:pt x="122" y="420"/>
                    <a:pt x="1" y="783"/>
                    <a:pt x="82" y="1105"/>
                  </a:cubicBezTo>
                  <a:lnTo>
                    <a:pt x="243" y="1468"/>
                  </a:lnTo>
                  <a:lnTo>
                    <a:pt x="445" y="1710"/>
                  </a:lnTo>
                  <a:lnTo>
                    <a:pt x="646" y="1831"/>
                  </a:lnTo>
                  <a:lnTo>
                    <a:pt x="727" y="1872"/>
                  </a:lnTo>
                  <a:cubicBezTo>
                    <a:pt x="934" y="2027"/>
                    <a:pt x="1174" y="2099"/>
                    <a:pt x="1415" y="2099"/>
                  </a:cubicBezTo>
                  <a:cubicBezTo>
                    <a:pt x="1550" y="2099"/>
                    <a:pt x="1685" y="2076"/>
                    <a:pt x="1816" y="2033"/>
                  </a:cubicBezTo>
                  <a:cubicBezTo>
                    <a:pt x="2098" y="1912"/>
                    <a:pt x="2300" y="1630"/>
                    <a:pt x="2421" y="1347"/>
                  </a:cubicBezTo>
                  <a:lnTo>
                    <a:pt x="2259" y="702"/>
                  </a:lnTo>
                  <a:lnTo>
                    <a:pt x="2058" y="460"/>
                  </a:lnTo>
                  <a:lnTo>
                    <a:pt x="2098" y="379"/>
                  </a:lnTo>
                  <a:cubicBezTo>
                    <a:pt x="1922" y="168"/>
                    <a:pt x="1654" y="49"/>
                    <a:pt x="1401" y="49"/>
                  </a:cubicBezTo>
                  <a:cubicBezTo>
                    <a:pt x="1364" y="49"/>
                    <a:pt x="1327" y="52"/>
                    <a:pt x="1291" y="57"/>
                  </a:cubicBezTo>
                  <a:lnTo>
                    <a:pt x="1251" y="57"/>
                  </a:lnTo>
                  <a:cubicBezTo>
                    <a:pt x="1161" y="18"/>
                    <a:pt x="1062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 rot="-7550157" flipH="1">
              <a:off x="994608" y="1877271"/>
              <a:ext cx="44035" cy="49732"/>
            </a:xfrm>
            <a:custGeom>
              <a:avLst/>
              <a:gdLst/>
              <a:ahLst/>
              <a:cxnLst/>
              <a:rect l="l" t="t" r="r" b="b"/>
              <a:pathLst>
                <a:path w="1291" h="1458" extrusionOk="0">
                  <a:moveTo>
                    <a:pt x="565" y="1"/>
                  </a:moveTo>
                  <a:lnTo>
                    <a:pt x="363" y="81"/>
                  </a:lnTo>
                  <a:lnTo>
                    <a:pt x="283" y="162"/>
                  </a:lnTo>
                  <a:lnTo>
                    <a:pt x="121" y="283"/>
                  </a:lnTo>
                  <a:lnTo>
                    <a:pt x="41" y="404"/>
                  </a:lnTo>
                  <a:cubicBezTo>
                    <a:pt x="0" y="606"/>
                    <a:pt x="0" y="807"/>
                    <a:pt x="41" y="968"/>
                  </a:cubicBezTo>
                  <a:cubicBezTo>
                    <a:pt x="151" y="1264"/>
                    <a:pt x="431" y="1458"/>
                    <a:pt x="725" y="1458"/>
                  </a:cubicBezTo>
                  <a:cubicBezTo>
                    <a:pt x="752" y="1458"/>
                    <a:pt x="779" y="1456"/>
                    <a:pt x="807" y="1452"/>
                  </a:cubicBezTo>
                  <a:lnTo>
                    <a:pt x="1008" y="1291"/>
                  </a:lnTo>
                  <a:lnTo>
                    <a:pt x="1250" y="888"/>
                  </a:lnTo>
                  <a:cubicBezTo>
                    <a:pt x="1291" y="727"/>
                    <a:pt x="1291" y="525"/>
                    <a:pt x="1250" y="364"/>
                  </a:cubicBezTo>
                  <a:lnTo>
                    <a:pt x="1210" y="243"/>
                  </a:lnTo>
                  <a:lnTo>
                    <a:pt x="1049" y="122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 rot="-7550157" flipH="1">
              <a:off x="744596" y="1913327"/>
              <a:ext cx="46832" cy="48231"/>
            </a:xfrm>
            <a:custGeom>
              <a:avLst/>
              <a:gdLst/>
              <a:ahLst/>
              <a:cxnLst/>
              <a:rect l="l" t="t" r="r" b="b"/>
              <a:pathLst>
                <a:path w="1373" h="1414" extrusionOk="0">
                  <a:moveTo>
                    <a:pt x="606" y="1"/>
                  </a:moveTo>
                  <a:lnTo>
                    <a:pt x="404" y="41"/>
                  </a:lnTo>
                  <a:lnTo>
                    <a:pt x="243" y="202"/>
                  </a:lnTo>
                  <a:lnTo>
                    <a:pt x="82" y="565"/>
                  </a:lnTo>
                  <a:cubicBezTo>
                    <a:pt x="41" y="646"/>
                    <a:pt x="1" y="767"/>
                    <a:pt x="41" y="888"/>
                  </a:cubicBezTo>
                  <a:lnTo>
                    <a:pt x="162" y="1130"/>
                  </a:lnTo>
                  <a:lnTo>
                    <a:pt x="525" y="1372"/>
                  </a:lnTo>
                  <a:cubicBezTo>
                    <a:pt x="597" y="1400"/>
                    <a:pt x="673" y="1414"/>
                    <a:pt x="749" y="1414"/>
                  </a:cubicBezTo>
                  <a:cubicBezTo>
                    <a:pt x="888" y="1414"/>
                    <a:pt x="1026" y="1369"/>
                    <a:pt x="1130" y="1291"/>
                  </a:cubicBezTo>
                  <a:lnTo>
                    <a:pt x="1251" y="1130"/>
                  </a:lnTo>
                  <a:lnTo>
                    <a:pt x="1372" y="848"/>
                  </a:lnTo>
                  <a:lnTo>
                    <a:pt x="1372" y="606"/>
                  </a:lnTo>
                  <a:lnTo>
                    <a:pt x="1251" y="323"/>
                  </a:lnTo>
                  <a:lnTo>
                    <a:pt x="1090" y="122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 rot="-7550157" flipH="1">
              <a:off x="131493" y="2097973"/>
              <a:ext cx="28925" cy="36088"/>
            </a:xfrm>
            <a:custGeom>
              <a:avLst/>
              <a:gdLst/>
              <a:ahLst/>
              <a:cxnLst/>
              <a:rect l="l" t="t" r="r" b="b"/>
              <a:pathLst>
                <a:path w="848" h="1058" extrusionOk="0">
                  <a:moveTo>
                    <a:pt x="312" y="373"/>
                  </a:moveTo>
                  <a:cubicBezTo>
                    <a:pt x="295" y="377"/>
                    <a:pt x="288" y="391"/>
                    <a:pt x="285" y="410"/>
                  </a:cubicBezTo>
                  <a:lnTo>
                    <a:pt x="285" y="410"/>
                  </a:lnTo>
                  <a:lnTo>
                    <a:pt x="306" y="389"/>
                  </a:lnTo>
                  <a:lnTo>
                    <a:pt x="306" y="389"/>
                  </a:lnTo>
                  <a:lnTo>
                    <a:pt x="312" y="373"/>
                  </a:lnTo>
                  <a:close/>
                  <a:moveTo>
                    <a:pt x="508" y="1"/>
                  </a:moveTo>
                  <a:cubicBezTo>
                    <a:pt x="487" y="1"/>
                    <a:pt x="465" y="3"/>
                    <a:pt x="444" y="8"/>
                  </a:cubicBezTo>
                  <a:lnTo>
                    <a:pt x="312" y="373"/>
                  </a:lnTo>
                  <a:lnTo>
                    <a:pt x="312" y="373"/>
                  </a:lnTo>
                  <a:cubicBezTo>
                    <a:pt x="315" y="372"/>
                    <a:pt x="319" y="371"/>
                    <a:pt x="323" y="371"/>
                  </a:cubicBezTo>
                  <a:lnTo>
                    <a:pt x="306" y="389"/>
                  </a:lnTo>
                  <a:lnTo>
                    <a:pt x="306" y="389"/>
                  </a:lnTo>
                  <a:lnTo>
                    <a:pt x="283" y="452"/>
                  </a:lnTo>
                  <a:cubicBezTo>
                    <a:pt x="283" y="437"/>
                    <a:pt x="283" y="423"/>
                    <a:pt x="285" y="410"/>
                  </a:cubicBezTo>
                  <a:lnTo>
                    <a:pt x="285" y="410"/>
                  </a:lnTo>
                  <a:lnTo>
                    <a:pt x="283" y="412"/>
                  </a:lnTo>
                  <a:cubicBezTo>
                    <a:pt x="122" y="492"/>
                    <a:pt x="1" y="654"/>
                    <a:pt x="1" y="855"/>
                  </a:cubicBezTo>
                  <a:lnTo>
                    <a:pt x="323" y="1057"/>
                  </a:lnTo>
                  <a:lnTo>
                    <a:pt x="525" y="1057"/>
                  </a:lnTo>
                  <a:lnTo>
                    <a:pt x="807" y="775"/>
                  </a:lnTo>
                  <a:cubicBezTo>
                    <a:pt x="807" y="734"/>
                    <a:pt x="807" y="694"/>
                    <a:pt x="807" y="654"/>
                  </a:cubicBezTo>
                  <a:cubicBezTo>
                    <a:pt x="848" y="533"/>
                    <a:pt x="848" y="371"/>
                    <a:pt x="807" y="250"/>
                  </a:cubicBezTo>
                  <a:cubicBezTo>
                    <a:pt x="772" y="110"/>
                    <a:pt x="646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 rot="-7550157" flipH="1">
              <a:off x="-18808" y="1723858"/>
              <a:ext cx="30289" cy="28174"/>
            </a:xfrm>
            <a:custGeom>
              <a:avLst/>
              <a:gdLst/>
              <a:ahLst/>
              <a:cxnLst/>
              <a:rect l="l" t="t" r="r" b="b"/>
              <a:pathLst>
                <a:path w="888" h="826" extrusionOk="0">
                  <a:moveTo>
                    <a:pt x="388" y="0"/>
                  </a:moveTo>
                  <a:cubicBezTo>
                    <a:pt x="285" y="0"/>
                    <a:pt x="183" y="28"/>
                    <a:pt x="81" y="105"/>
                  </a:cubicBezTo>
                  <a:lnTo>
                    <a:pt x="0" y="347"/>
                  </a:lnTo>
                  <a:cubicBezTo>
                    <a:pt x="0" y="638"/>
                    <a:pt x="182" y="826"/>
                    <a:pt x="400" y="826"/>
                  </a:cubicBezTo>
                  <a:cubicBezTo>
                    <a:pt x="453" y="826"/>
                    <a:pt x="509" y="815"/>
                    <a:pt x="565" y="791"/>
                  </a:cubicBezTo>
                  <a:cubicBezTo>
                    <a:pt x="766" y="710"/>
                    <a:pt x="887" y="428"/>
                    <a:pt x="847" y="186"/>
                  </a:cubicBezTo>
                  <a:lnTo>
                    <a:pt x="605" y="24"/>
                  </a:lnTo>
                  <a:lnTo>
                    <a:pt x="565" y="24"/>
                  </a:lnTo>
                  <a:cubicBezTo>
                    <a:pt x="506" y="10"/>
                    <a:pt x="447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 rot="-7550157" flipH="1">
              <a:off x="190990" y="1604561"/>
              <a:ext cx="49527" cy="55053"/>
            </a:xfrm>
            <a:custGeom>
              <a:avLst/>
              <a:gdLst/>
              <a:ahLst/>
              <a:cxnLst/>
              <a:rect l="l" t="t" r="r" b="b"/>
              <a:pathLst>
                <a:path w="1452" h="1614" extrusionOk="0">
                  <a:moveTo>
                    <a:pt x="645" y="0"/>
                  </a:moveTo>
                  <a:cubicBezTo>
                    <a:pt x="242" y="202"/>
                    <a:pt x="0" y="605"/>
                    <a:pt x="0" y="1049"/>
                  </a:cubicBezTo>
                  <a:lnTo>
                    <a:pt x="121" y="1291"/>
                  </a:lnTo>
                  <a:lnTo>
                    <a:pt x="403" y="1533"/>
                  </a:lnTo>
                  <a:lnTo>
                    <a:pt x="645" y="1614"/>
                  </a:lnTo>
                  <a:cubicBezTo>
                    <a:pt x="968" y="1533"/>
                    <a:pt x="1250" y="1331"/>
                    <a:pt x="1371" y="1049"/>
                  </a:cubicBezTo>
                  <a:cubicBezTo>
                    <a:pt x="1452" y="847"/>
                    <a:pt x="1452" y="605"/>
                    <a:pt x="1371" y="404"/>
                  </a:cubicBezTo>
                  <a:cubicBezTo>
                    <a:pt x="1371" y="363"/>
                    <a:pt x="1331" y="323"/>
                    <a:pt x="1331" y="242"/>
                  </a:cubicBezTo>
                  <a:lnTo>
                    <a:pt x="1170" y="1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 rot="-7550157" flipH="1">
              <a:off x="1392384" y="1345177"/>
              <a:ext cx="78452" cy="95473"/>
            </a:xfrm>
            <a:custGeom>
              <a:avLst/>
              <a:gdLst/>
              <a:ahLst/>
              <a:cxnLst/>
              <a:rect l="l" t="t" r="r" b="b"/>
              <a:pathLst>
                <a:path w="2300" h="2799" extrusionOk="0">
                  <a:moveTo>
                    <a:pt x="1334" y="0"/>
                  </a:moveTo>
                  <a:cubicBezTo>
                    <a:pt x="1280" y="0"/>
                    <a:pt x="1225" y="5"/>
                    <a:pt x="1170" y="14"/>
                  </a:cubicBezTo>
                  <a:lnTo>
                    <a:pt x="807" y="296"/>
                  </a:lnTo>
                  <a:lnTo>
                    <a:pt x="726" y="417"/>
                  </a:lnTo>
                  <a:cubicBezTo>
                    <a:pt x="565" y="579"/>
                    <a:pt x="484" y="780"/>
                    <a:pt x="444" y="982"/>
                  </a:cubicBezTo>
                  <a:lnTo>
                    <a:pt x="283" y="1143"/>
                  </a:lnTo>
                  <a:lnTo>
                    <a:pt x="121" y="1466"/>
                  </a:lnTo>
                  <a:lnTo>
                    <a:pt x="81" y="1547"/>
                  </a:lnTo>
                  <a:cubicBezTo>
                    <a:pt x="41" y="1708"/>
                    <a:pt x="0" y="1869"/>
                    <a:pt x="41" y="2071"/>
                  </a:cubicBezTo>
                  <a:lnTo>
                    <a:pt x="283" y="2474"/>
                  </a:lnTo>
                  <a:lnTo>
                    <a:pt x="605" y="2676"/>
                  </a:lnTo>
                  <a:lnTo>
                    <a:pt x="726" y="2756"/>
                  </a:lnTo>
                  <a:cubicBezTo>
                    <a:pt x="826" y="2785"/>
                    <a:pt x="926" y="2798"/>
                    <a:pt x="1025" y="2798"/>
                  </a:cubicBezTo>
                  <a:cubicBezTo>
                    <a:pt x="1204" y="2798"/>
                    <a:pt x="1377" y="2754"/>
                    <a:pt x="1533" y="2676"/>
                  </a:cubicBezTo>
                  <a:lnTo>
                    <a:pt x="1775" y="2353"/>
                  </a:lnTo>
                  <a:lnTo>
                    <a:pt x="1896" y="2030"/>
                  </a:lnTo>
                  <a:lnTo>
                    <a:pt x="1896" y="1869"/>
                  </a:lnTo>
                  <a:lnTo>
                    <a:pt x="2138" y="1587"/>
                  </a:lnTo>
                  <a:lnTo>
                    <a:pt x="2299" y="1224"/>
                  </a:lnTo>
                  <a:lnTo>
                    <a:pt x="2259" y="740"/>
                  </a:lnTo>
                  <a:cubicBezTo>
                    <a:pt x="2152" y="275"/>
                    <a:pt x="1759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 rot="-7550157" flipH="1">
              <a:off x="1552141" y="951190"/>
              <a:ext cx="44070" cy="51403"/>
            </a:xfrm>
            <a:custGeom>
              <a:avLst/>
              <a:gdLst/>
              <a:ahLst/>
              <a:cxnLst/>
              <a:rect l="l" t="t" r="r" b="b"/>
              <a:pathLst>
                <a:path w="1292" h="1507" extrusionOk="0">
                  <a:moveTo>
                    <a:pt x="687" y="0"/>
                  </a:moveTo>
                  <a:cubicBezTo>
                    <a:pt x="487" y="0"/>
                    <a:pt x="297" y="84"/>
                    <a:pt x="162" y="252"/>
                  </a:cubicBezTo>
                  <a:cubicBezTo>
                    <a:pt x="41" y="494"/>
                    <a:pt x="1" y="776"/>
                    <a:pt x="82" y="1018"/>
                  </a:cubicBezTo>
                  <a:cubicBezTo>
                    <a:pt x="162" y="1220"/>
                    <a:pt x="283" y="1381"/>
                    <a:pt x="485" y="1462"/>
                  </a:cubicBezTo>
                  <a:cubicBezTo>
                    <a:pt x="546" y="1493"/>
                    <a:pt x="614" y="1506"/>
                    <a:pt x="683" y="1506"/>
                  </a:cubicBezTo>
                  <a:cubicBezTo>
                    <a:pt x="794" y="1506"/>
                    <a:pt x="909" y="1472"/>
                    <a:pt x="1009" y="1422"/>
                  </a:cubicBezTo>
                  <a:lnTo>
                    <a:pt x="1130" y="1260"/>
                  </a:lnTo>
                  <a:lnTo>
                    <a:pt x="1170" y="1099"/>
                  </a:lnTo>
                  <a:lnTo>
                    <a:pt x="1130" y="1059"/>
                  </a:lnTo>
                  <a:lnTo>
                    <a:pt x="1251" y="857"/>
                  </a:lnTo>
                  <a:lnTo>
                    <a:pt x="1291" y="575"/>
                  </a:lnTo>
                  <a:lnTo>
                    <a:pt x="1211" y="373"/>
                  </a:lnTo>
                  <a:lnTo>
                    <a:pt x="1130" y="252"/>
                  </a:lnTo>
                  <a:lnTo>
                    <a:pt x="928" y="91"/>
                  </a:lnTo>
                  <a:lnTo>
                    <a:pt x="807" y="10"/>
                  </a:lnTo>
                  <a:cubicBezTo>
                    <a:pt x="767" y="3"/>
                    <a:pt x="727" y="0"/>
                    <a:pt x="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 rot="-7550157" flipH="1">
              <a:off x="1195346" y="722898"/>
              <a:ext cx="78418" cy="83944"/>
            </a:xfrm>
            <a:custGeom>
              <a:avLst/>
              <a:gdLst/>
              <a:ahLst/>
              <a:cxnLst/>
              <a:rect l="l" t="t" r="r" b="b"/>
              <a:pathLst>
                <a:path w="2299" h="2461" extrusionOk="0">
                  <a:moveTo>
                    <a:pt x="1089" y="0"/>
                  </a:moveTo>
                  <a:cubicBezTo>
                    <a:pt x="363" y="242"/>
                    <a:pt x="0" y="1008"/>
                    <a:pt x="202" y="1734"/>
                  </a:cubicBezTo>
                  <a:cubicBezTo>
                    <a:pt x="282" y="1936"/>
                    <a:pt x="403" y="2097"/>
                    <a:pt x="524" y="2258"/>
                  </a:cubicBezTo>
                  <a:lnTo>
                    <a:pt x="807" y="2379"/>
                  </a:lnTo>
                  <a:lnTo>
                    <a:pt x="1049" y="2460"/>
                  </a:lnTo>
                  <a:lnTo>
                    <a:pt x="1331" y="2460"/>
                  </a:lnTo>
                  <a:lnTo>
                    <a:pt x="1855" y="2258"/>
                  </a:lnTo>
                  <a:lnTo>
                    <a:pt x="2178" y="1936"/>
                  </a:lnTo>
                  <a:lnTo>
                    <a:pt x="2299" y="1613"/>
                  </a:lnTo>
                  <a:lnTo>
                    <a:pt x="2299" y="1129"/>
                  </a:lnTo>
                  <a:lnTo>
                    <a:pt x="2138" y="484"/>
                  </a:lnTo>
                  <a:lnTo>
                    <a:pt x="1815" y="121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 rot="-7550157" flipH="1">
              <a:off x="1328263" y="1208212"/>
              <a:ext cx="78452" cy="78554"/>
            </a:xfrm>
            <a:custGeom>
              <a:avLst/>
              <a:gdLst/>
              <a:ahLst/>
              <a:cxnLst/>
              <a:rect l="l" t="t" r="r" b="b"/>
              <a:pathLst>
                <a:path w="2300" h="2303" extrusionOk="0">
                  <a:moveTo>
                    <a:pt x="1056" y="1"/>
                  </a:moveTo>
                  <a:cubicBezTo>
                    <a:pt x="790" y="1"/>
                    <a:pt x="531" y="90"/>
                    <a:pt x="323" y="246"/>
                  </a:cubicBezTo>
                  <a:lnTo>
                    <a:pt x="121" y="569"/>
                  </a:lnTo>
                  <a:lnTo>
                    <a:pt x="0" y="851"/>
                  </a:lnTo>
                  <a:lnTo>
                    <a:pt x="0" y="1375"/>
                  </a:lnTo>
                  <a:cubicBezTo>
                    <a:pt x="202" y="1899"/>
                    <a:pt x="686" y="2262"/>
                    <a:pt x="1251" y="2303"/>
                  </a:cubicBezTo>
                  <a:lnTo>
                    <a:pt x="1372" y="2303"/>
                  </a:lnTo>
                  <a:lnTo>
                    <a:pt x="1734" y="2182"/>
                  </a:lnTo>
                  <a:lnTo>
                    <a:pt x="1976" y="2020"/>
                  </a:lnTo>
                  <a:lnTo>
                    <a:pt x="2178" y="1698"/>
                  </a:lnTo>
                  <a:cubicBezTo>
                    <a:pt x="2299" y="1415"/>
                    <a:pt x="2299" y="1133"/>
                    <a:pt x="2178" y="810"/>
                  </a:cubicBezTo>
                  <a:cubicBezTo>
                    <a:pt x="2057" y="488"/>
                    <a:pt x="1815" y="206"/>
                    <a:pt x="1492" y="85"/>
                  </a:cubicBezTo>
                  <a:cubicBezTo>
                    <a:pt x="1350" y="27"/>
                    <a:pt x="1202" y="1"/>
                    <a:pt x="1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 rot="-7550157" flipH="1">
              <a:off x="743879" y="152783"/>
              <a:ext cx="11017" cy="26196"/>
            </a:xfrm>
            <a:custGeom>
              <a:avLst/>
              <a:gdLst/>
              <a:ahLst/>
              <a:cxnLst/>
              <a:rect l="l" t="t" r="r" b="b"/>
              <a:pathLst>
                <a:path w="323" h="768" extrusionOk="0">
                  <a:moveTo>
                    <a:pt x="0" y="1"/>
                  </a:moveTo>
                  <a:lnTo>
                    <a:pt x="81" y="767"/>
                  </a:lnTo>
                  <a:lnTo>
                    <a:pt x="282" y="444"/>
                  </a:lnTo>
                  <a:cubicBezTo>
                    <a:pt x="323" y="364"/>
                    <a:pt x="323" y="283"/>
                    <a:pt x="323" y="2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 rot="-7550157" flipH="1">
              <a:off x="939188" y="1215649"/>
              <a:ext cx="64672" cy="68833"/>
            </a:xfrm>
            <a:custGeom>
              <a:avLst/>
              <a:gdLst/>
              <a:ahLst/>
              <a:cxnLst/>
              <a:rect l="l" t="t" r="r" b="b"/>
              <a:pathLst>
                <a:path w="1896" h="2018" extrusionOk="0">
                  <a:moveTo>
                    <a:pt x="766" y="1"/>
                  </a:moveTo>
                  <a:lnTo>
                    <a:pt x="565" y="82"/>
                  </a:lnTo>
                  <a:lnTo>
                    <a:pt x="282" y="364"/>
                  </a:lnTo>
                  <a:lnTo>
                    <a:pt x="81" y="767"/>
                  </a:lnTo>
                  <a:cubicBezTo>
                    <a:pt x="40" y="928"/>
                    <a:pt x="0" y="1090"/>
                    <a:pt x="40" y="1251"/>
                  </a:cubicBezTo>
                  <a:lnTo>
                    <a:pt x="282" y="1695"/>
                  </a:lnTo>
                  <a:lnTo>
                    <a:pt x="605" y="1896"/>
                  </a:lnTo>
                  <a:lnTo>
                    <a:pt x="766" y="1977"/>
                  </a:lnTo>
                  <a:cubicBezTo>
                    <a:pt x="847" y="2004"/>
                    <a:pt x="937" y="2017"/>
                    <a:pt x="1029" y="2017"/>
                  </a:cubicBezTo>
                  <a:cubicBezTo>
                    <a:pt x="1214" y="2017"/>
                    <a:pt x="1412" y="1964"/>
                    <a:pt x="1573" y="1856"/>
                  </a:cubicBezTo>
                  <a:lnTo>
                    <a:pt x="1815" y="1533"/>
                  </a:lnTo>
                  <a:lnTo>
                    <a:pt x="1895" y="1251"/>
                  </a:lnTo>
                  <a:lnTo>
                    <a:pt x="1895" y="807"/>
                  </a:lnTo>
                  <a:lnTo>
                    <a:pt x="1815" y="485"/>
                  </a:lnTo>
                  <a:lnTo>
                    <a:pt x="1492" y="16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 rot="-7550157" flipH="1">
              <a:off x="960375" y="1455202"/>
              <a:ext cx="70197" cy="74325"/>
            </a:xfrm>
            <a:custGeom>
              <a:avLst/>
              <a:gdLst/>
              <a:ahLst/>
              <a:cxnLst/>
              <a:rect l="l" t="t" r="r" b="b"/>
              <a:pathLst>
                <a:path w="2058" h="2179" extrusionOk="0">
                  <a:moveTo>
                    <a:pt x="928" y="1"/>
                  </a:moveTo>
                  <a:lnTo>
                    <a:pt x="565" y="82"/>
                  </a:lnTo>
                  <a:lnTo>
                    <a:pt x="364" y="203"/>
                  </a:lnTo>
                  <a:lnTo>
                    <a:pt x="162" y="445"/>
                  </a:lnTo>
                  <a:cubicBezTo>
                    <a:pt x="41" y="727"/>
                    <a:pt x="1" y="1049"/>
                    <a:pt x="122" y="1332"/>
                  </a:cubicBezTo>
                  <a:cubicBezTo>
                    <a:pt x="243" y="1695"/>
                    <a:pt x="525" y="2017"/>
                    <a:pt x="848" y="2179"/>
                  </a:cubicBezTo>
                  <a:lnTo>
                    <a:pt x="1251" y="2179"/>
                  </a:lnTo>
                  <a:lnTo>
                    <a:pt x="1574" y="2017"/>
                  </a:lnTo>
                  <a:lnTo>
                    <a:pt x="1856" y="1735"/>
                  </a:lnTo>
                  <a:cubicBezTo>
                    <a:pt x="2017" y="1412"/>
                    <a:pt x="2057" y="1049"/>
                    <a:pt x="1936" y="727"/>
                  </a:cubicBezTo>
                  <a:cubicBezTo>
                    <a:pt x="1775" y="283"/>
                    <a:pt x="1372" y="1"/>
                    <a:pt x="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 rot="-7550157" flipH="1">
              <a:off x="702923" y="1490777"/>
              <a:ext cx="78452" cy="77224"/>
            </a:xfrm>
            <a:custGeom>
              <a:avLst/>
              <a:gdLst/>
              <a:ahLst/>
              <a:cxnLst/>
              <a:rect l="l" t="t" r="r" b="b"/>
              <a:pathLst>
                <a:path w="2300" h="2264" extrusionOk="0">
                  <a:moveTo>
                    <a:pt x="1073" y="1"/>
                  </a:moveTo>
                  <a:cubicBezTo>
                    <a:pt x="663" y="1"/>
                    <a:pt x="268" y="236"/>
                    <a:pt x="81" y="610"/>
                  </a:cubicBezTo>
                  <a:lnTo>
                    <a:pt x="0" y="933"/>
                  </a:lnTo>
                  <a:lnTo>
                    <a:pt x="0" y="1215"/>
                  </a:lnTo>
                  <a:lnTo>
                    <a:pt x="121" y="1538"/>
                  </a:lnTo>
                  <a:cubicBezTo>
                    <a:pt x="323" y="1860"/>
                    <a:pt x="686" y="2143"/>
                    <a:pt x="1130" y="2264"/>
                  </a:cubicBezTo>
                  <a:lnTo>
                    <a:pt x="1452" y="2264"/>
                  </a:lnTo>
                  <a:lnTo>
                    <a:pt x="1694" y="2183"/>
                  </a:lnTo>
                  <a:lnTo>
                    <a:pt x="1977" y="1981"/>
                  </a:lnTo>
                  <a:cubicBezTo>
                    <a:pt x="2219" y="1659"/>
                    <a:pt x="2299" y="1215"/>
                    <a:pt x="2178" y="812"/>
                  </a:cubicBezTo>
                  <a:cubicBezTo>
                    <a:pt x="2017" y="368"/>
                    <a:pt x="1614" y="46"/>
                    <a:pt x="1170" y="5"/>
                  </a:cubicBezTo>
                  <a:cubicBezTo>
                    <a:pt x="1138" y="2"/>
                    <a:pt x="1106" y="1"/>
                    <a:pt x="1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 rot="-7550157" flipH="1">
              <a:off x="952532" y="438745"/>
              <a:ext cx="53688" cy="53654"/>
            </a:xfrm>
            <a:custGeom>
              <a:avLst/>
              <a:gdLst/>
              <a:ahLst/>
              <a:cxnLst/>
              <a:rect l="l" t="t" r="r" b="b"/>
              <a:pathLst>
                <a:path w="1574" h="1573" extrusionOk="0">
                  <a:moveTo>
                    <a:pt x="726" y="0"/>
                  </a:moveTo>
                  <a:cubicBezTo>
                    <a:pt x="565" y="40"/>
                    <a:pt x="404" y="161"/>
                    <a:pt x="283" y="323"/>
                  </a:cubicBezTo>
                  <a:lnTo>
                    <a:pt x="202" y="363"/>
                  </a:lnTo>
                  <a:lnTo>
                    <a:pt x="41" y="686"/>
                  </a:lnTo>
                  <a:lnTo>
                    <a:pt x="0" y="887"/>
                  </a:lnTo>
                  <a:cubicBezTo>
                    <a:pt x="0" y="928"/>
                    <a:pt x="0" y="1008"/>
                    <a:pt x="41" y="1049"/>
                  </a:cubicBezTo>
                  <a:cubicBezTo>
                    <a:pt x="81" y="1250"/>
                    <a:pt x="242" y="1412"/>
                    <a:pt x="444" y="1533"/>
                  </a:cubicBezTo>
                  <a:cubicBezTo>
                    <a:pt x="538" y="1559"/>
                    <a:pt x="637" y="1573"/>
                    <a:pt x="735" y="1573"/>
                  </a:cubicBezTo>
                  <a:cubicBezTo>
                    <a:pt x="932" y="1573"/>
                    <a:pt x="1130" y="1519"/>
                    <a:pt x="1291" y="1412"/>
                  </a:cubicBezTo>
                  <a:lnTo>
                    <a:pt x="1452" y="1250"/>
                  </a:lnTo>
                  <a:lnTo>
                    <a:pt x="1573" y="928"/>
                  </a:lnTo>
                  <a:lnTo>
                    <a:pt x="1573" y="726"/>
                  </a:lnTo>
                  <a:lnTo>
                    <a:pt x="1573" y="645"/>
                  </a:lnTo>
                  <a:cubicBezTo>
                    <a:pt x="1493" y="403"/>
                    <a:pt x="1331" y="161"/>
                    <a:pt x="1130" y="40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 rot="-7550157" flipH="1">
              <a:off x="846113" y="1052366"/>
              <a:ext cx="63307" cy="70948"/>
            </a:xfrm>
            <a:custGeom>
              <a:avLst/>
              <a:gdLst/>
              <a:ahLst/>
              <a:cxnLst/>
              <a:rect l="l" t="t" r="r" b="b"/>
              <a:pathLst>
                <a:path w="1856" h="2080" extrusionOk="0">
                  <a:moveTo>
                    <a:pt x="727" y="0"/>
                  </a:moveTo>
                  <a:lnTo>
                    <a:pt x="444" y="121"/>
                  </a:lnTo>
                  <a:lnTo>
                    <a:pt x="122" y="484"/>
                  </a:lnTo>
                  <a:lnTo>
                    <a:pt x="1" y="847"/>
                  </a:lnTo>
                  <a:lnTo>
                    <a:pt x="41" y="1331"/>
                  </a:lnTo>
                  <a:cubicBezTo>
                    <a:pt x="253" y="1966"/>
                    <a:pt x="646" y="2080"/>
                    <a:pt x="897" y="2080"/>
                  </a:cubicBezTo>
                  <a:cubicBezTo>
                    <a:pt x="981" y="2080"/>
                    <a:pt x="1049" y="2067"/>
                    <a:pt x="1090" y="2057"/>
                  </a:cubicBezTo>
                  <a:lnTo>
                    <a:pt x="1452" y="1775"/>
                  </a:lnTo>
                  <a:lnTo>
                    <a:pt x="1694" y="1412"/>
                  </a:lnTo>
                  <a:cubicBezTo>
                    <a:pt x="1815" y="1210"/>
                    <a:pt x="1856" y="968"/>
                    <a:pt x="1815" y="726"/>
                  </a:cubicBezTo>
                  <a:lnTo>
                    <a:pt x="1573" y="282"/>
                  </a:lnTo>
                  <a:lnTo>
                    <a:pt x="1251" y="8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 rot="-7550157" flipH="1">
              <a:off x="1749259" y="1424379"/>
              <a:ext cx="45400" cy="49561"/>
            </a:xfrm>
            <a:custGeom>
              <a:avLst/>
              <a:gdLst/>
              <a:ahLst/>
              <a:cxnLst/>
              <a:rect l="l" t="t" r="r" b="b"/>
              <a:pathLst>
                <a:path w="1331" h="1453" extrusionOk="0">
                  <a:moveTo>
                    <a:pt x="524" y="1"/>
                  </a:moveTo>
                  <a:lnTo>
                    <a:pt x="323" y="122"/>
                  </a:lnTo>
                  <a:lnTo>
                    <a:pt x="81" y="565"/>
                  </a:lnTo>
                  <a:cubicBezTo>
                    <a:pt x="40" y="686"/>
                    <a:pt x="0" y="807"/>
                    <a:pt x="40" y="928"/>
                  </a:cubicBezTo>
                  <a:lnTo>
                    <a:pt x="161" y="1130"/>
                  </a:lnTo>
                  <a:lnTo>
                    <a:pt x="484" y="1372"/>
                  </a:lnTo>
                  <a:cubicBezTo>
                    <a:pt x="605" y="1452"/>
                    <a:pt x="726" y="1452"/>
                    <a:pt x="847" y="1452"/>
                  </a:cubicBezTo>
                  <a:lnTo>
                    <a:pt x="1049" y="1291"/>
                  </a:lnTo>
                  <a:lnTo>
                    <a:pt x="1250" y="928"/>
                  </a:lnTo>
                  <a:cubicBezTo>
                    <a:pt x="1291" y="807"/>
                    <a:pt x="1331" y="686"/>
                    <a:pt x="1291" y="565"/>
                  </a:cubicBezTo>
                  <a:lnTo>
                    <a:pt x="1210" y="364"/>
                  </a:lnTo>
                  <a:lnTo>
                    <a:pt x="847" y="41"/>
                  </a:lnTo>
                  <a:cubicBezTo>
                    <a:pt x="726" y="1"/>
                    <a:pt x="605" y="1"/>
                    <a:pt x="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 rot="-7550157" flipH="1">
              <a:off x="1451315" y="257698"/>
              <a:ext cx="35815" cy="28959"/>
            </a:xfrm>
            <a:custGeom>
              <a:avLst/>
              <a:gdLst/>
              <a:ahLst/>
              <a:cxnLst/>
              <a:rect l="l" t="t" r="r" b="b"/>
              <a:pathLst>
                <a:path w="1050" h="849" extrusionOk="0">
                  <a:moveTo>
                    <a:pt x="559" y="0"/>
                  </a:moveTo>
                  <a:cubicBezTo>
                    <a:pt x="496" y="0"/>
                    <a:pt x="430" y="13"/>
                    <a:pt x="364" y="41"/>
                  </a:cubicBezTo>
                  <a:cubicBezTo>
                    <a:pt x="122" y="122"/>
                    <a:pt x="1" y="364"/>
                    <a:pt x="41" y="646"/>
                  </a:cubicBezTo>
                  <a:lnTo>
                    <a:pt x="202" y="808"/>
                  </a:lnTo>
                  <a:cubicBezTo>
                    <a:pt x="283" y="835"/>
                    <a:pt x="368" y="848"/>
                    <a:pt x="453" y="848"/>
                  </a:cubicBezTo>
                  <a:cubicBezTo>
                    <a:pt x="623" y="848"/>
                    <a:pt x="794" y="794"/>
                    <a:pt x="928" y="687"/>
                  </a:cubicBezTo>
                  <a:lnTo>
                    <a:pt x="1049" y="404"/>
                  </a:lnTo>
                  <a:lnTo>
                    <a:pt x="1049" y="324"/>
                  </a:lnTo>
                  <a:cubicBezTo>
                    <a:pt x="956" y="138"/>
                    <a:pt x="769" y="0"/>
                    <a:pt x="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17"/>
          <p:cNvGrpSpPr/>
          <p:nvPr/>
        </p:nvGrpSpPr>
        <p:grpSpPr>
          <a:xfrm rot="-5538499">
            <a:off x="-815807" y="3329729"/>
            <a:ext cx="2340036" cy="1629392"/>
            <a:chOff x="2408692" y="-569353"/>
            <a:chExt cx="3769974" cy="2558659"/>
          </a:xfrm>
        </p:grpSpPr>
        <p:sp>
          <p:nvSpPr>
            <p:cNvPr id="593" name="Google Shape;593;p17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17"/>
          <p:cNvSpPr txBox="1">
            <a:spLocks noGrp="1"/>
          </p:cNvSpPr>
          <p:nvPr>
            <p:ph type="subTitle" idx="1"/>
          </p:nvPr>
        </p:nvSpPr>
        <p:spPr>
          <a:xfrm>
            <a:off x="1243350" y="1846600"/>
            <a:ext cx="6657300" cy="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99" name="Google Shape;599;p17"/>
          <p:cNvSpPr txBox="1">
            <a:spLocks noGrp="1"/>
          </p:cNvSpPr>
          <p:nvPr>
            <p:ph type="title"/>
          </p:nvPr>
        </p:nvSpPr>
        <p:spPr>
          <a:xfrm>
            <a:off x="2838450" y="2779725"/>
            <a:ext cx="34671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8"/>
          <p:cNvSpPr txBox="1">
            <a:spLocks noGrp="1"/>
          </p:cNvSpPr>
          <p:nvPr>
            <p:ph type="title"/>
          </p:nvPr>
        </p:nvSpPr>
        <p:spPr>
          <a:xfrm>
            <a:off x="5100600" y="1301500"/>
            <a:ext cx="404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2" name="Google Shape;602;p18"/>
          <p:cNvGrpSpPr/>
          <p:nvPr/>
        </p:nvGrpSpPr>
        <p:grpSpPr>
          <a:xfrm>
            <a:off x="5555525" y="-370153"/>
            <a:ext cx="6922798" cy="6894979"/>
            <a:chOff x="5555525" y="-370153"/>
            <a:chExt cx="6922798" cy="6894979"/>
          </a:xfrm>
        </p:grpSpPr>
        <p:sp>
          <p:nvSpPr>
            <p:cNvPr id="603" name="Google Shape;603;p18"/>
            <p:cNvSpPr/>
            <p:nvPr/>
          </p:nvSpPr>
          <p:spPr>
            <a:xfrm rot="3320876">
              <a:off x="6559270" y="568767"/>
              <a:ext cx="4915307" cy="5017139"/>
            </a:xfrm>
            <a:custGeom>
              <a:avLst/>
              <a:gdLst/>
              <a:ahLst/>
              <a:cxnLst/>
              <a:rect l="l" t="t" r="r" b="b"/>
              <a:pathLst>
                <a:path w="164618" h="181830" extrusionOk="0">
                  <a:moveTo>
                    <a:pt x="17337" y="0"/>
                  </a:moveTo>
                  <a:cubicBezTo>
                    <a:pt x="11319" y="0"/>
                    <a:pt x="5466" y="2631"/>
                    <a:pt x="351" y="7417"/>
                  </a:cubicBezTo>
                  <a:lnTo>
                    <a:pt x="0" y="23756"/>
                  </a:lnTo>
                  <a:cubicBezTo>
                    <a:pt x="11551" y="25117"/>
                    <a:pt x="25123" y="28148"/>
                    <a:pt x="31316" y="39963"/>
                  </a:cubicBezTo>
                  <a:cubicBezTo>
                    <a:pt x="35137" y="47342"/>
                    <a:pt x="35006" y="56214"/>
                    <a:pt x="38212" y="63944"/>
                  </a:cubicBezTo>
                  <a:cubicBezTo>
                    <a:pt x="42253" y="73739"/>
                    <a:pt x="51125" y="80107"/>
                    <a:pt x="59733" y="84675"/>
                  </a:cubicBezTo>
                  <a:cubicBezTo>
                    <a:pt x="68386" y="89243"/>
                    <a:pt x="76336" y="94382"/>
                    <a:pt x="84900" y="99960"/>
                  </a:cubicBezTo>
                  <a:cubicBezTo>
                    <a:pt x="106334" y="113927"/>
                    <a:pt x="117885" y="167116"/>
                    <a:pt x="111956" y="181830"/>
                  </a:cubicBezTo>
                  <a:lnTo>
                    <a:pt x="164618" y="98159"/>
                  </a:lnTo>
                  <a:cubicBezTo>
                    <a:pt x="155043" y="77033"/>
                    <a:pt x="135498" y="61353"/>
                    <a:pt x="115426" y="58673"/>
                  </a:cubicBezTo>
                  <a:cubicBezTo>
                    <a:pt x="112484" y="58295"/>
                    <a:pt x="109552" y="58172"/>
                    <a:pt x="106623" y="58172"/>
                  </a:cubicBezTo>
                  <a:cubicBezTo>
                    <a:pt x="101103" y="58172"/>
                    <a:pt x="95600" y="58611"/>
                    <a:pt x="90084" y="58611"/>
                  </a:cubicBezTo>
                  <a:cubicBezTo>
                    <a:pt x="89352" y="58611"/>
                    <a:pt x="88620" y="58603"/>
                    <a:pt x="87887" y="58586"/>
                  </a:cubicBezTo>
                  <a:cubicBezTo>
                    <a:pt x="78664" y="58366"/>
                    <a:pt x="68781" y="56302"/>
                    <a:pt x="61227" y="49362"/>
                  </a:cubicBezTo>
                  <a:cubicBezTo>
                    <a:pt x="48841" y="38074"/>
                    <a:pt x="45854" y="17036"/>
                    <a:pt x="33073" y="6319"/>
                  </a:cubicBezTo>
                  <a:cubicBezTo>
                    <a:pt x="27958" y="2002"/>
                    <a:pt x="22585" y="0"/>
                    <a:pt x="17337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8"/>
            <p:cNvSpPr/>
            <p:nvPr/>
          </p:nvSpPr>
          <p:spPr>
            <a:xfrm rot="5400000">
              <a:off x="9262450" y="4478550"/>
              <a:ext cx="24175" cy="14025"/>
            </a:xfrm>
            <a:custGeom>
              <a:avLst/>
              <a:gdLst/>
              <a:ahLst/>
              <a:cxnLst/>
              <a:rect l="l" t="t" r="r" b="b"/>
              <a:pathLst>
                <a:path w="967" h="561" extrusionOk="0">
                  <a:moveTo>
                    <a:pt x="923" y="1"/>
                  </a:moveTo>
                  <a:lnTo>
                    <a:pt x="659" y="88"/>
                  </a:lnTo>
                  <a:cubicBezTo>
                    <a:pt x="594" y="88"/>
                    <a:pt x="539" y="66"/>
                    <a:pt x="473" y="66"/>
                  </a:cubicBezTo>
                  <a:cubicBezTo>
                    <a:pt x="407" y="66"/>
                    <a:pt x="330" y="88"/>
                    <a:pt x="220" y="176"/>
                  </a:cubicBezTo>
                  <a:cubicBezTo>
                    <a:pt x="220" y="220"/>
                    <a:pt x="220" y="220"/>
                    <a:pt x="264" y="264"/>
                  </a:cubicBezTo>
                  <a:lnTo>
                    <a:pt x="1" y="308"/>
                  </a:lnTo>
                  <a:cubicBezTo>
                    <a:pt x="45" y="396"/>
                    <a:pt x="88" y="484"/>
                    <a:pt x="220" y="528"/>
                  </a:cubicBezTo>
                  <a:cubicBezTo>
                    <a:pt x="286" y="550"/>
                    <a:pt x="352" y="561"/>
                    <a:pt x="418" y="561"/>
                  </a:cubicBezTo>
                  <a:cubicBezTo>
                    <a:pt x="484" y="561"/>
                    <a:pt x="550" y="550"/>
                    <a:pt x="616" y="528"/>
                  </a:cubicBezTo>
                  <a:cubicBezTo>
                    <a:pt x="835" y="484"/>
                    <a:pt x="967" y="220"/>
                    <a:pt x="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8"/>
            <p:cNvSpPr/>
            <p:nvPr/>
          </p:nvSpPr>
          <p:spPr>
            <a:xfrm rot="5400000">
              <a:off x="9462013" y="3731888"/>
              <a:ext cx="24200" cy="16225"/>
            </a:xfrm>
            <a:custGeom>
              <a:avLst/>
              <a:gdLst/>
              <a:ahLst/>
              <a:cxnLst/>
              <a:rect l="l" t="t" r="r" b="b"/>
              <a:pathLst>
                <a:path w="968" h="649" extrusionOk="0">
                  <a:moveTo>
                    <a:pt x="529" y="1"/>
                  </a:moveTo>
                  <a:cubicBezTo>
                    <a:pt x="468" y="1"/>
                    <a:pt x="407" y="12"/>
                    <a:pt x="352" y="34"/>
                  </a:cubicBezTo>
                  <a:cubicBezTo>
                    <a:pt x="264" y="78"/>
                    <a:pt x="177" y="122"/>
                    <a:pt x="133" y="210"/>
                  </a:cubicBezTo>
                  <a:cubicBezTo>
                    <a:pt x="45" y="341"/>
                    <a:pt x="1" y="473"/>
                    <a:pt x="45" y="649"/>
                  </a:cubicBezTo>
                  <a:lnTo>
                    <a:pt x="352" y="517"/>
                  </a:lnTo>
                  <a:lnTo>
                    <a:pt x="352" y="561"/>
                  </a:lnTo>
                  <a:cubicBezTo>
                    <a:pt x="380" y="542"/>
                    <a:pt x="404" y="536"/>
                    <a:pt x="426" y="536"/>
                  </a:cubicBezTo>
                  <a:cubicBezTo>
                    <a:pt x="486" y="536"/>
                    <a:pt x="533" y="586"/>
                    <a:pt x="608" y="586"/>
                  </a:cubicBezTo>
                  <a:cubicBezTo>
                    <a:pt x="635" y="586"/>
                    <a:pt x="667" y="579"/>
                    <a:pt x="704" y="561"/>
                  </a:cubicBezTo>
                  <a:cubicBezTo>
                    <a:pt x="704" y="517"/>
                    <a:pt x="704" y="473"/>
                    <a:pt x="660" y="429"/>
                  </a:cubicBezTo>
                  <a:lnTo>
                    <a:pt x="967" y="297"/>
                  </a:lnTo>
                  <a:cubicBezTo>
                    <a:pt x="901" y="100"/>
                    <a:pt x="712" y="1"/>
                    <a:pt x="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 rot="5400000">
              <a:off x="8111900" y="4388050"/>
              <a:ext cx="29650" cy="22650"/>
            </a:xfrm>
            <a:custGeom>
              <a:avLst/>
              <a:gdLst/>
              <a:ahLst/>
              <a:cxnLst/>
              <a:rect l="l" t="t" r="r" b="b"/>
              <a:pathLst>
                <a:path w="1186" h="906" extrusionOk="0">
                  <a:moveTo>
                    <a:pt x="538" y="1"/>
                  </a:moveTo>
                  <a:cubicBezTo>
                    <a:pt x="390" y="1"/>
                    <a:pt x="243" y="31"/>
                    <a:pt x="132" y="115"/>
                  </a:cubicBezTo>
                  <a:lnTo>
                    <a:pt x="0" y="466"/>
                  </a:lnTo>
                  <a:lnTo>
                    <a:pt x="132" y="774"/>
                  </a:lnTo>
                  <a:lnTo>
                    <a:pt x="527" y="905"/>
                  </a:lnTo>
                  <a:cubicBezTo>
                    <a:pt x="615" y="861"/>
                    <a:pt x="703" y="774"/>
                    <a:pt x="835" y="730"/>
                  </a:cubicBezTo>
                  <a:cubicBezTo>
                    <a:pt x="966" y="686"/>
                    <a:pt x="1098" y="598"/>
                    <a:pt x="1186" y="422"/>
                  </a:cubicBezTo>
                  <a:lnTo>
                    <a:pt x="922" y="27"/>
                  </a:lnTo>
                  <a:lnTo>
                    <a:pt x="791" y="27"/>
                  </a:lnTo>
                  <a:cubicBezTo>
                    <a:pt x="710" y="11"/>
                    <a:pt x="624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 rot="5400000">
              <a:off x="8088113" y="3468613"/>
              <a:ext cx="34050" cy="40975"/>
            </a:xfrm>
            <a:custGeom>
              <a:avLst/>
              <a:gdLst/>
              <a:ahLst/>
              <a:cxnLst/>
              <a:rect l="l" t="t" r="r" b="b"/>
              <a:pathLst>
                <a:path w="1362" h="1639" extrusionOk="0">
                  <a:moveTo>
                    <a:pt x="653" y="1"/>
                  </a:moveTo>
                  <a:cubicBezTo>
                    <a:pt x="607" y="1"/>
                    <a:pt x="565" y="6"/>
                    <a:pt x="527" y="13"/>
                  </a:cubicBezTo>
                  <a:lnTo>
                    <a:pt x="395" y="57"/>
                  </a:lnTo>
                  <a:lnTo>
                    <a:pt x="220" y="233"/>
                  </a:lnTo>
                  <a:lnTo>
                    <a:pt x="88" y="364"/>
                  </a:lnTo>
                  <a:cubicBezTo>
                    <a:pt x="0" y="584"/>
                    <a:pt x="0" y="804"/>
                    <a:pt x="88" y="1023"/>
                  </a:cubicBezTo>
                  <a:cubicBezTo>
                    <a:pt x="220" y="1331"/>
                    <a:pt x="483" y="1594"/>
                    <a:pt x="791" y="1638"/>
                  </a:cubicBezTo>
                  <a:lnTo>
                    <a:pt x="1098" y="1506"/>
                  </a:lnTo>
                  <a:lnTo>
                    <a:pt x="1362" y="1111"/>
                  </a:lnTo>
                  <a:lnTo>
                    <a:pt x="1362" y="760"/>
                  </a:lnTo>
                  <a:lnTo>
                    <a:pt x="1318" y="628"/>
                  </a:lnTo>
                  <a:cubicBezTo>
                    <a:pt x="1172" y="118"/>
                    <a:pt x="875" y="1"/>
                    <a:pt x="6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8"/>
            <p:cNvSpPr/>
            <p:nvPr/>
          </p:nvSpPr>
          <p:spPr>
            <a:xfrm rot="5400000">
              <a:off x="7991675" y="3813575"/>
              <a:ext cx="18700" cy="23050"/>
            </a:xfrm>
            <a:custGeom>
              <a:avLst/>
              <a:gdLst/>
              <a:ahLst/>
              <a:cxnLst/>
              <a:rect l="l" t="t" r="r" b="b"/>
              <a:pathLst>
                <a:path w="748" h="922" extrusionOk="0">
                  <a:moveTo>
                    <a:pt x="315" y="0"/>
                  </a:moveTo>
                  <a:cubicBezTo>
                    <a:pt x="285" y="0"/>
                    <a:pt x="254" y="4"/>
                    <a:pt x="220" y="14"/>
                  </a:cubicBezTo>
                  <a:lnTo>
                    <a:pt x="132" y="190"/>
                  </a:lnTo>
                  <a:lnTo>
                    <a:pt x="176" y="190"/>
                  </a:lnTo>
                  <a:lnTo>
                    <a:pt x="1" y="585"/>
                  </a:lnTo>
                  <a:cubicBezTo>
                    <a:pt x="45" y="717"/>
                    <a:pt x="132" y="848"/>
                    <a:pt x="308" y="892"/>
                  </a:cubicBezTo>
                  <a:cubicBezTo>
                    <a:pt x="344" y="911"/>
                    <a:pt x="388" y="921"/>
                    <a:pt x="437" y="921"/>
                  </a:cubicBezTo>
                  <a:cubicBezTo>
                    <a:pt x="505" y="921"/>
                    <a:pt x="582" y="900"/>
                    <a:pt x="659" y="848"/>
                  </a:cubicBezTo>
                  <a:lnTo>
                    <a:pt x="747" y="453"/>
                  </a:lnTo>
                  <a:cubicBezTo>
                    <a:pt x="703" y="453"/>
                    <a:pt x="703" y="409"/>
                    <a:pt x="703" y="409"/>
                  </a:cubicBezTo>
                  <a:cubicBezTo>
                    <a:pt x="664" y="292"/>
                    <a:pt x="555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8"/>
            <p:cNvSpPr/>
            <p:nvPr/>
          </p:nvSpPr>
          <p:spPr>
            <a:xfrm rot="5400000">
              <a:off x="7881863" y="3020438"/>
              <a:ext cx="20875" cy="28150"/>
            </a:xfrm>
            <a:custGeom>
              <a:avLst/>
              <a:gdLst/>
              <a:ahLst/>
              <a:cxnLst/>
              <a:rect l="l" t="t" r="r" b="b"/>
              <a:pathLst>
                <a:path w="835" h="1126" extrusionOk="0">
                  <a:moveTo>
                    <a:pt x="405" y="0"/>
                  </a:moveTo>
                  <a:cubicBezTo>
                    <a:pt x="357" y="0"/>
                    <a:pt x="310" y="9"/>
                    <a:pt x="264" y="27"/>
                  </a:cubicBezTo>
                  <a:lnTo>
                    <a:pt x="44" y="335"/>
                  </a:lnTo>
                  <a:cubicBezTo>
                    <a:pt x="44" y="379"/>
                    <a:pt x="44" y="467"/>
                    <a:pt x="44" y="554"/>
                  </a:cubicBezTo>
                  <a:cubicBezTo>
                    <a:pt x="0" y="642"/>
                    <a:pt x="0" y="774"/>
                    <a:pt x="0" y="862"/>
                  </a:cubicBezTo>
                  <a:lnTo>
                    <a:pt x="308" y="1125"/>
                  </a:lnTo>
                  <a:cubicBezTo>
                    <a:pt x="527" y="1081"/>
                    <a:pt x="659" y="950"/>
                    <a:pt x="791" y="774"/>
                  </a:cubicBezTo>
                  <a:cubicBezTo>
                    <a:pt x="835" y="642"/>
                    <a:pt x="835" y="467"/>
                    <a:pt x="791" y="335"/>
                  </a:cubicBezTo>
                  <a:cubicBezTo>
                    <a:pt x="756" y="126"/>
                    <a:pt x="584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8"/>
            <p:cNvSpPr/>
            <p:nvPr/>
          </p:nvSpPr>
          <p:spPr>
            <a:xfrm rot="5400000">
              <a:off x="7844413" y="3297688"/>
              <a:ext cx="20875" cy="27050"/>
            </a:xfrm>
            <a:custGeom>
              <a:avLst/>
              <a:gdLst/>
              <a:ahLst/>
              <a:cxnLst/>
              <a:rect l="l" t="t" r="r" b="b"/>
              <a:pathLst>
                <a:path w="835" h="1082" extrusionOk="0">
                  <a:moveTo>
                    <a:pt x="484" y="1"/>
                  </a:moveTo>
                  <a:cubicBezTo>
                    <a:pt x="308" y="1"/>
                    <a:pt x="176" y="132"/>
                    <a:pt x="88" y="264"/>
                  </a:cubicBezTo>
                  <a:cubicBezTo>
                    <a:pt x="0" y="396"/>
                    <a:pt x="0" y="572"/>
                    <a:pt x="44" y="747"/>
                  </a:cubicBezTo>
                  <a:cubicBezTo>
                    <a:pt x="114" y="956"/>
                    <a:pt x="293" y="1082"/>
                    <a:pt x="496" y="1082"/>
                  </a:cubicBezTo>
                  <a:cubicBezTo>
                    <a:pt x="549" y="1082"/>
                    <a:pt x="604" y="1073"/>
                    <a:pt x="659" y="1055"/>
                  </a:cubicBezTo>
                  <a:lnTo>
                    <a:pt x="835" y="747"/>
                  </a:lnTo>
                  <a:cubicBezTo>
                    <a:pt x="835" y="703"/>
                    <a:pt x="835" y="703"/>
                    <a:pt x="835" y="660"/>
                  </a:cubicBezTo>
                  <a:cubicBezTo>
                    <a:pt x="835" y="528"/>
                    <a:pt x="835" y="396"/>
                    <a:pt x="791" y="264"/>
                  </a:cubicBezTo>
                  <a:cubicBezTo>
                    <a:pt x="791" y="220"/>
                    <a:pt x="747" y="176"/>
                    <a:pt x="747" y="13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8"/>
            <p:cNvSpPr/>
            <p:nvPr/>
          </p:nvSpPr>
          <p:spPr>
            <a:xfrm rot="5400000">
              <a:off x="9545600" y="4068850"/>
              <a:ext cx="20875" cy="28575"/>
            </a:xfrm>
            <a:custGeom>
              <a:avLst/>
              <a:gdLst/>
              <a:ahLst/>
              <a:cxnLst/>
              <a:rect l="l" t="t" r="r" b="b"/>
              <a:pathLst>
                <a:path w="835" h="1143" extrusionOk="0">
                  <a:moveTo>
                    <a:pt x="439" y="0"/>
                  </a:moveTo>
                  <a:lnTo>
                    <a:pt x="176" y="352"/>
                  </a:lnTo>
                  <a:cubicBezTo>
                    <a:pt x="176" y="395"/>
                    <a:pt x="132" y="395"/>
                    <a:pt x="132" y="439"/>
                  </a:cubicBezTo>
                  <a:cubicBezTo>
                    <a:pt x="44" y="571"/>
                    <a:pt x="0" y="747"/>
                    <a:pt x="0" y="966"/>
                  </a:cubicBezTo>
                  <a:lnTo>
                    <a:pt x="352" y="1142"/>
                  </a:lnTo>
                  <a:cubicBezTo>
                    <a:pt x="703" y="966"/>
                    <a:pt x="835" y="615"/>
                    <a:pt x="791" y="264"/>
                  </a:cubicBezTo>
                  <a:cubicBezTo>
                    <a:pt x="747" y="88"/>
                    <a:pt x="615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 rot="5400000">
              <a:off x="9251363" y="3459813"/>
              <a:ext cx="64800" cy="56375"/>
            </a:xfrm>
            <a:custGeom>
              <a:avLst/>
              <a:gdLst/>
              <a:ahLst/>
              <a:cxnLst/>
              <a:rect l="l" t="t" r="r" b="b"/>
              <a:pathLst>
                <a:path w="2592" h="2255" extrusionOk="0">
                  <a:moveTo>
                    <a:pt x="971" y="1"/>
                  </a:moveTo>
                  <a:cubicBezTo>
                    <a:pt x="759" y="1"/>
                    <a:pt x="560" y="69"/>
                    <a:pt x="396" y="206"/>
                  </a:cubicBezTo>
                  <a:cubicBezTo>
                    <a:pt x="132" y="470"/>
                    <a:pt x="0" y="821"/>
                    <a:pt x="44" y="1217"/>
                  </a:cubicBezTo>
                  <a:lnTo>
                    <a:pt x="220" y="1568"/>
                  </a:lnTo>
                  <a:lnTo>
                    <a:pt x="484" y="1831"/>
                  </a:lnTo>
                  <a:lnTo>
                    <a:pt x="703" y="1963"/>
                  </a:lnTo>
                  <a:lnTo>
                    <a:pt x="791" y="2007"/>
                  </a:lnTo>
                  <a:cubicBezTo>
                    <a:pt x="988" y="2176"/>
                    <a:pt x="1239" y="2255"/>
                    <a:pt x="1498" y="2255"/>
                  </a:cubicBezTo>
                  <a:cubicBezTo>
                    <a:pt x="1644" y="2255"/>
                    <a:pt x="1791" y="2230"/>
                    <a:pt x="1933" y="2183"/>
                  </a:cubicBezTo>
                  <a:cubicBezTo>
                    <a:pt x="2240" y="2051"/>
                    <a:pt x="2504" y="1788"/>
                    <a:pt x="2592" y="1436"/>
                  </a:cubicBezTo>
                  <a:lnTo>
                    <a:pt x="2460" y="733"/>
                  </a:lnTo>
                  <a:lnTo>
                    <a:pt x="2196" y="470"/>
                  </a:lnTo>
                  <a:lnTo>
                    <a:pt x="2240" y="382"/>
                  </a:lnTo>
                  <a:cubicBezTo>
                    <a:pt x="2067" y="174"/>
                    <a:pt x="1810" y="48"/>
                    <a:pt x="1559" y="48"/>
                  </a:cubicBezTo>
                  <a:cubicBezTo>
                    <a:pt x="1492" y="48"/>
                    <a:pt x="1426" y="56"/>
                    <a:pt x="1362" y="75"/>
                  </a:cubicBezTo>
                  <a:cubicBezTo>
                    <a:pt x="1230" y="25"/>
                    <a:pt x="1098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 rot="5400000">
              <a:off x="9116738" y="4047363"/>
              <a:ext cx="35175" cy="39700"/>
            </a:xfrm>
            <a:custGeom>
              <a:avLst/>
              <a:gdLst/>
              <a:ahLst/>
              <a:cxnLst/>
              <a:rect l="l" t="t" r="r" b="b"/>
              <a:pathLst>
                <a:path w="1407" h="1588" extrusionOk="0">
                  <a:moveTo>
                    <a:pt x="616" y="0"/>
                  </a:moveTo>
                  <a:lnTo>
                    <a:pt x="396" y="88"/>
                  </a:lnTo>
                  <a:lnTo>
                    <a:pt x="308" y="176"/>
                  </a:lnTo>
                  <a:lnTo>
                    <a:pt x="133" y="352"/>
                  </a:lnTo>
                  <a:lnTo>
                    <a:pt x="45" y="484"/>
                  </a:lnTo>
                  <a:cubicBezTo>
                    <a:pt x="1" y="659"/>
                    <a:pt x="1" y="879"/>
                    <a:pt x="45" y="1055"/>
                  </a:cubicBezTo>
                  <a:cubicBezTo>
                    <a:pt x="165" y="1376"/>
                    <a:pt x="470" y="1587"/>
                    <a:pt x="790" y="1587"/>
                  </a:cubicBezTo>
                  <a:cubicBezTo>
                    <a:pt x="820" y="1587"/>
                    <a:pt x="849" y="1585"/>
                    <a:pt x="879" y="1582"/>
                  </a:cubicBezTo>
                  <a:lnTo>
                    <a:pt x="1099" y="1406"/>
                  </a:lnTo>
                  <a:lnTo>
                    <a:pt x="1362" y="967"/>
                  </a:lnTo>
                  <a:cubicBezTo>
                    <a:pt x="1406" y="791"/>
                    <a:pt x="1406" y="571"/>
                    <a:pt x="1362" y="396"/>
                  </a:cubicBezTo>
                  <a:lnTo>
                    <a:pt x="1319" y="264"/>
                  </a:lnTo>
                  <a:lnTo>
                    <a:pt x="1143" y="132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 rot="5400000">
              <a:off x="8786850" y="3029000"/>
              <a:ext cx="35175" cy="38475"/>
            </a:xfrm>
            <a:custGeom>
              <a:avLst/>
              <a:gdLst/>
              <a:ahLst/>
              <a:cxnLst/>
              <a:rect l="l" t="t" r="r" b="b"/>
              <a:pathLst>
                <a:path w="1407" h="1539" extrusionOk="0">
                  <a:moveTo>
                    <a:pt x="528" y="1"/>
                  </a:moveTo>
                  <a:lnTo>
                    <a:pt x="308" y="177"/>
                  </a:lnTo>
                  <a:lnTo>
                    <a:pt x="45" y="572"/>
                  </a:lnTo>
                  <a:cubicBezTo>
                    <a:pt x="1" y="704"/>
                    <a:pt x="1" y="835"/>
                    <a:pt x="1" y="967"/>
                  </a:cubicBezTo>
                  <a:lnTo>
                    <a:pt x="132" y="1231"/>
                  </a:lnTo>
                  <a:lnTo>
                    <a:pt x="484" y="1494"/>
                  </a:lnTo>
                  <a:cubicBezTo>
                    <a:pt x="616" y="1538"/>
                    <a:pt x="747" y="1538"/>
                    <a:pt x="879" y="1538"/>
                  </a:cubicBezTo>
                  <a:lnTo>
                    <a:pt x="1099" y="1406"/>
                  </a:lnTo>
                  <a:lnTo>
                    <a:pt x="1362" y="967"/>
                  </a:lnTo>
                  <a:cubicBezTo>
                    <a:pt x="1406" y="835"/>
                    <a:pt x="1406" y="704"/>
                    <a:pt x="1406" y="572"/>
                  </a:cubicBezTo>
                  <a:lnTo>
                    <a:pt x="1274" y="352"/>
                  </a:lnTo>
                  <a:lnTo>
                    <a:pt x="879" y="89"/>
                  </a:lnTo>
                  <a:cubicBezTo>
                    <a:pt x="747" y="1"/>
                    <a:pt x="616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 rot="5400000">
              <a:off x="9294125" y="3954625"/>
              <a:ext cx="36250" cy="39600"/>
            </a:xfrm>
            <a:custGeom>
              <a:avLst/>
              <a:gdLst/>
              <a:ahLst/>
              <a:cxnLst/>
              <a:rect l="l" t="t" r="r" b="b"/>
              <a:pathLst>
                <a:path w="1450" h="1584" extrusionOk="0">
                  <a:moveTo>
                    <a:pt x="616" y="0"/>
                  </a:moveTo>
                  <a:lnTo>
                    <a:pt x="396" y="88"/>
                  </a:lnTo>
                  <a:lnTo>
                    <a:pt x="220" y="264"/>
                  </a:lnTo>
                  <a:lnTo>
                    <a:pt x="45" y="615"/>
                  </a:lnTo>
                  <a:cubicBezTo>
                    <a:pt x="1" y="747"/>
                    <a:pt x="1" y="879"/>
                    <a:pt x="1" y="1010"/>
                  </a:cubicBezTo>
                  <a:lnTo>
                    <a:pt x="132" y="1230"/>
                  </a:lnTo>
                  <a:lnTo>
                    <a:pt x="572" y="1537"/>
                  </a:lnTo>
                  <a:cubicBezTo>
                    <a:pt x="649" y="1569"/>
                    <a:pt x="727" y="1583"/>
                    <a:pt x="805" y="1583"/>
                  </a:cubicBezTo>
                  <a:cubicBezTo>
                    <a:pt x="947" y="1583"/>
                    <a:pt x="1089" y="1535"/>
                    <a:pt x="1230" y="1450"/>
                  </a:cubicBezTo>
                  <a:lnTo>
                    <a:pt x="1318" y="1274"/>
                  </a:lnTo>
                  <a:lnTo>
                    <a:pt x="1450" y="923"/>
                  </a:lnTo>
                  <a:lnTo>
                    <a:pt x="1450" y="703"/>
                  </a:lnTo>
                  <a:lnTo>
                    <a:pt x="1318" y="352"/>
                  </a:lnTo>
                  <a:lnTo>
                    <a:pt x="1186" y="176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 rot="5400000">
              <a:off x="9403675" y="3332875"/>
              <a:ext cx="46125" cy="43425"/>
            </a:xfrm>
            <a:custGeom>
              <a:avLst/>
              <a:gdLst/>
              <a:ahLst/>
              <a:cxnLst/>
              <a:rect l="l" t="t" r="r" b="b"/>
              <a:pathLst>
                <a:path w="1845" h="1737" extrusionOk="0">
                  <a:moveTo>
                    <a:pt x="923" y="1"/>
                  </a:moveTo>
                  <a:lnTo>
                    <a:pt x="659" y="88"/>
                  </a:lnTo>
                  <a:cubicBezTo>
                    <a:pt x="264" y="176"/>
                    <a:pt x="0" y="528"/>
                    <a:pt x="44" y="967"/>
                  </a:cubicBezTo>
                  <a:lnTo>
                    <a:pt x="220" y="1186"/>
                  </a:lnTo>
                  <a:lnTo>
                    <a:pt x="308" y="1274"/>
                  </a:lnTo>
                  <a:lnTo>
                    <a:pt x="308" y="1318"/>
                  </a:lnTo>
                  <a:cubicBezTo>
                    <a:pt x="416" y="1572"/>
                    <a:pt x="645" y="1736"/>
                    <a:pt x="895" y="1736"/>
                  </a:cubicBezTo>
                  <a:cubicBezTo>
                    <a:pt x="947" y="1736"/>
                    <a:pt x="1001" y="1729"/>
                    <a:pt x="1054" y="1713"/>
                  </a:cubicBezTo>
                  <a:lnTo>
                    <a:pt x="1186" y="1670"/>
                  </a:lnTo>
                  <a:lnTo>
                    <a:pt x="1406" y="1538"/>
                  </a:lnTo>
                  <a:cubicBezTo>
                    <a:pt x="1713" y="1318"/>
                    <a:pt x="1845" y="923"/>
                    <a:pt x="1713" y="615"/>
                  </a:cubicBezTo>
                  <a:cubicBezTo>
                    <a:pt x="1625" y="440"/>
                    <a:pt x="1537" y="264"/>
                    <a:pt x="1406" y="132"/>
                  </a:cubicBezTo>
                  <a:lnTo>
                    <a:pt x="1230" y="44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 rot="5400000">
              <a:off x="9506625" y="3497325"/>
              <a:ext cx="40650" cy="42850"/>
            </a:xfrm>
            <a:custGeom>
              <a:avLst/>
              <a:gdLst/>
              <a:ahLst/>
              <a:cxnLst/>
              <a:rect l="l" t="t" r="r" b="b"/>
              <a:pathLst>
                <a:path w="1626" h="1714" extrusionOk="0">
                  <a:moveTo>
                    <a:pt x="923" y="1"/>
                  </a:moveTo>
                  <a:lnTo>
                    <a:pt x="703" y="45"/>
                  </a:lnTo>
                  <a:cubicBezTo>
                    <a:pt x="264" y="220"/>
                    <a:pt x="0" y="659"/>
                    <a:pt x="0" y="1143"/>
                  </a:cubicBezTo>
                  <a:lnTo>
                    <a:pt x="132" y="1406"/>
                  </a:lnTo>
                  <a:lnTo>
                    <a:pt x="440" y="1670"/>
                  </a:lnTo>
                  <a:lnTo>
                    <a:pt x="703" y="1714"/>
                  </a:lnTo>
                  <a:cubicBezTo>
                    <a:pt x="1054" y="1670"/>
                    <a:pt x="1362" y="1450"/>
                    <a:pt x="1494" y="1143"/>
                  </a:cubicBezTo>
                  <a:cubicBezTo>
                    <a:pt x="1625" y="835"/>
                    <a:pt x="1625" y="528"/>
                    <a:pt x="1450" y="264"/>
                  </a:cubicBezTo>
                  <a:lnTo>
                    <a:pt x="1274" y="132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8"/>
            <p:cNvSpPr/>
            <p:nvPr/>
          </p:nvSpPr>
          <p:spPr>
            <a:xfrm rot="5400000">
              <a:off x="9499213" y="3064413"/>
              <a:ext cx="25275" cy="25850"/>
            </a:xfrm>
            <a:custGeom>
              <a:avLst/>
              <a:gdLst/>
              <a:ahLst/>
              <a:cxnLst/>
              <a:rect l="l" t="t" r="r" b="b"/>
              <a:pathLst>
                <a:path w="1011" h="1034" extrusionOk="0">
                  <a:moveTo>
                    <a:pt x="458" y="1"/>
                  </a:moveTo>
                  <a:cubicBezTo>
                    <a:pt x="411" y="1"/>
                    <a:pt x="361" y="8"/>
                    <a:pt x="308" y="23"/>
                  </a:cubicBezTo>
                  <a:lnTo>
                    <a:pt x="88" y="418"/>
                  </a:lnTo>
                  <a:cubicBezTo>
                    <a:pt x="44" y="506"/>
                    <a:pt x="0" y="638"/>
                    <a:pt x="44" y="770"/>
                  </a:cubicBezTo>
                  <a:lnTo>
                    <a:pt x="308" y="1033"/>
                  </a:lnTo>
                  <a:cubicBezTo>
                    <a:pt x="330" y="1011"/>
                    <a:pt x="341" y="1000"/>
                    <a:pt x="352" y="1000"/>
                  </a:cubicBezTo>
                  <a:cubicBezTo>
                    <a:pt x="363" y="1000"/>
                    <a:pt x="374" y="1011"/>
                    <a:pt x="396" y="1033"/>
                  </a:cubicBezTo>
                  <a:cubicBezTo>
                    <a:pt x="571" y="1033"/>
                    <a:pt x="747" y="1033"/>
                    <a:pt x="879" y="901"/>
                  </a:cubicBezTo>
                  <a:lnTo>
                    <a:pt x="1010" y="594"/>
                  </a:lnTo>
                  <a:cubicBezTo>
                    <a:pt x="967" y="550"/>
                    <a:pt x="967" y="506"/>
                    <a:pt x="967" y="462"/>
                  </a:cubicBezTo>
                  <a:cubicBezTo>
                    <a:pt x="857" y="171"/>
                    <a:pt x="688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 rot="5400000">
              <a:off x="8596688" y="3892263"/>
              <a:ext cx="62625" cy="76500"/>
            </a:xfrm>
            <a:custGeom>
              <a:avLst/>
              <a:gdLst/>
              <a:ahLst/>
              <a:cxnLst/>
              <a:rect l="l" t="t" r="r" b="b"/>
              <a:pathLst>
                <a:path w="2505" h="3060" extrusionOk="0">
                  <a:moveTo>
                    <a:pt x="1501" y="1"/>
                  </a:moveTo>
                  <a:cubicBezTo>
                    <a:pt x="1426" y="1"/>
                    <a:pt x="1350" y="10"/>
                    <a:pt x="1274" y="29"/>
                  </a:cubicBezTo>
                  <a:lnTo>
                    <a:pt x="879" y="336"/>
                  </a:lnTo>
                  <a:lnTo>
                    <a:pt x="835" y="468"/>
                  </a:lnTo>
                  <a:lnTo>
                    <a:pt x="791" y="468"/>
                  </a:lnTo>
                  <a:cubicBezTo>
                    <a:pt x="660" y="644"/>
                    <a:pt x="528" y="863"/>
                    <a:pt x="484" y="1083"/>
                  </a:cubicBezTo>
                  <a:lnTo>
                    <a:pt x="308" y="1258"/>
                  </a:lnTo>
                  <a:lnTo>
                    <a:pt x="132" y="1566"/>
                  </a:lnTo>
                  <a:lnTo>
                    <a:pt x="89" y="1698"/>
                  </a:lnTo>
                  <a:cubicBezTo>
                    <a:pt x="45" y="1873"/>
                    <a:pt x="1" y="2049"/>
                    <a:pt x="45" y="2225"/>
                  </a:cubicBezTo>
                  <a:lnTo>
                    <a:pt x="308" y="2708"/>
                  </a:lnTo>
                  <a:lnTo>
                    <a:pt x="660" y="2927"/>
                  </a:lnTo>
                  <a:lnTo>
                    <a:pt x="835" y="3015"/>
                  </a:lnTo>
                  <a:cubicBezTo>
                    <a:pt x="923" y="3045"/>
                    <a:pt x="1021" y="3059"/>
                    <a:pt x="1120" y="3059"/>
                  </a:cubicBezTo>
                  <a:cubicBezTo>
                    <a:pt x="1318" y="3059"/>
                    <a:pt x="1523" y="3001"/>
                    <a:pt x="1670" y="2884"/>
                  </a:cubicBezTo>
                  <a:lnTo>
                    <a:pt x="1977" y="2532"/>
                  </a:lnTo>
                  <a:lnTo>
                    <a:pt x="2065" y="2225"/>
                  </a:lnTo>
                  <a:lnTo>
                    <a:pt x="2065" y="2049"/>
                  </a:lnTo>
                  <a:lnTo>
                    <a:pt x="2372" y="1742"/>
                  </a:lnTo>
                  <a:lnTo>
                    <a:pt x="2504" y="1346"/>
                  </a:lnTo>
                  <a:lnTo>
                    <a:pt x="2460" y="775"/>
                  </a:lnTo>
                  <a:cubicBezTo>
                    <a:pt x="2385" y="324"/>
                    <a:pt x="1955" y="1"/>
                    <a:pt x="1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8"/>
            <p:cNvSpPr/>
            <p:nvPr/>
          </p:nvSpPr>
          <p:spPr>
            <a:xfrm rot="5400000">
              <a:off x="8324613" y="3708013"/>
              <a:ext cx="34050" cy="40925"/>
            </a:xfrm>
            <a:custGeom>
              <a:avLst/>
              <a:gdLst/>
              <a:ahLst/>
              <a:cxnLst/>
              <a:rect l="l" t="t" r="r" b="b"/>
              <a:pathLst>
                <a:path w="1362" h="1637" extrusionOk="0">
                  <a:moveTo>
                    <a:pt x="706" y="1"/>
                  </a:moveTo>
                  <a:cubicBezTo>
                    <a:pt x="504" y="1"/>
                    <a:pt x="313" y="111"/>
                    <a:pt x="176" y="249"/>
                  </a:cubicBezTo>
                  <a:cubicBezTo>
                    <a:pt x="0" y="512"/>
                    <a:pt x="0" y="819"/>
                    <a:pt x="88" y="1127"/>
                  </a:cubicBezTo>
                  <a:cubicBezTo>
                    <a:pt x="176" y="1347"/>
                    <a:pt x="308" y="1522"/>
                    <a:pt x="527" y="1610"/>
                  </a:cubicBezTo>
                  <a:cubicBezTo>
                    <a:pt x="591" y="1626"/>
                    <a:pt x="662" y="1636"/>
                    <a:pt x="733" y="1636"/>
                  </a:cubicBezTo>
                  <a:cubicBezTo>
                    <a:pt x="858" y="1636"/>
                    <a:pt x="987" y="1606"/>
                    <a:pt x="1098" y="1522"/>
                  </a:cubicBezTo>
                  <a:lnTo>
                    <a:pt x="1186" y="1390"/>
                  </a:lnTo>
                  <a:lnTo>
                    <a:pt x="1274" y="1171"/>
                  </a:lnTo>
                  <a:lnTo>
                    <a:pt x="1230" y="1171"/>
                  </a:lnTo>
                  <a:lnTo>
                    <a:pt x="1362" y="951"/>
                  </a:lnTo>
                  <a:lnTo>
                    <a:pt x="1362" y="644"/>
                  </a:lnTo>
                  <a:lnTo>
                    <a:pt x="1318" y="424"/>
                  </a:lnTo>
                  <a:lnTo>
                    <a:pt x="1230" y="292"/>
                  </a:lnTo>
                  <a:lnTo>
                    <a:pt x="1010" y="117"/>
                  </a:lnTo>
                  <a:lnTo>
                    <a:pt x="879" y="29"/>
                  </a:lnTo>
                  <a:cubicBezTo>
                    <a:pt x="821" y="10"/>
                    <a:pt x="763" y="1"/>
                    <a:pt x="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8"/>
            <p:cNvSpPr/>
            <p:nvPr/>
          </p:nvSpPr>
          <p:spPr>
            <a:xfrm rot="5400000">
              <a:off x="8431100" y="3400150"/>
              <a:ext cx="62600" cy="65900"/>
            </a:xfrm>
            <a:custGeom>
              <a:avLst/>
              <a:gdLst/>
              <a:ahLst/>
              <a:cxnLst/>
              <a:rect l="l" t="t" r="r" b="b"/>
              <a:pathLst>
                <a:path w="2504" h="2636" extrusionOk="0">
                  <a:moveTo>
                    <a:pt x="1142" y="0"/>
                  </a:moveTo>
                  <a:cubicBezTo>
                    <a:pt x="396" y="264"/>
                    <a:pt x="0" y="1099"/>
                    <a:pt x="220" y="1889"/>
                  </a:cubicBezTo>
                  <a:cubicBezTo>
                    <a:pt x="308" y="2065"/>
                    <a:pt x="439" y="2284"/>
                    <a:pt x="571" y="2416"/>
                  </a:cubicBezTo>
                  <a:lnTo>
                    <a:pt x="879" y="2592"/>
                  </a:lnTo>
                  <a:lnTo>
                    <a:pt x="1142" y="2636"/>
                  </a:lnTo>
                  <a:lnTo>
                    <a:pt x="1450" y="2636"/>
                  </a:lnTo>
                  <a:lnTo>
                    <a:pt x="2021" y="2416"/>
                  </a:lnTo>
                  <a:lnTo>
                    <a:pt x="2372" y="2065"/>
                  </a:lnTo>
                  <a:lnTo>
                    <a:pt x="2504" y="1713"/>
                  </a:lnTo>
                  <a:lnTo>
                    <a:pt x="2504" y="1230"/>
                  </a:lnTo>
                  <a:lnTo>
                    <a:pt x="2284" y="528"/>
                  </a:lnTo>
                  <a:lnTo>
                    <a:pt x="1933" y="13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 rot="5400000">
              <a:off x="8571313" y="3776013"/>
              <a:ext cx="62600" cy="63025"/>
            </a:xfrm>
            <a:custGeom>
              <a:avLst/>
              <a:gdLst/>
              <a:ahLst/>
              <a:cxnLst/>
              <a:rect l="l" t="t" r="r" b="b"/>
              <a:pathLst>
                <a:path w="2504" h="2521" extrusionOk="0">
                  <a:moveTo>
                    <a:pt x="1210" y="1"/>
                  </a:moveTo>
                  <a:cubicBezTo>
                    <a:pt x="900" y="1"/>
                    <a:pt x="594" y="99"/>
                    <a:pt x="352" y="281"/>
                  </a:cubicBezTo>
                  <a:lnTo>
                    <a:pt x="132" y="632"/>
                  </a:lnTo>
                  <a:lnTo>
                    <a:pt x="0" y="940"/>
                  </a:lnTo>
                  <a:lnTo>
                    <a:pt x="44" y="1511"/>
                  </a:lnTo>
                  <a:cubicBezTo>
                    <a:pt x="220" y="2082"/>
                    <a:pt x="791" y="2521"/>
                    <a:pt x="1406" y="2521"/>
                  </a:cubicBezTo>
                  <a:lnTo>
                    <a:pt x="1494" y="2521"/>
                  </a:lnTo>
                  <a:lnTo>
                    <a:pt x="1889" y="2389"/>
                  </a:lnTo>
                  <a:lnTo>
                    <a:pt x="2153" y="2213"/>
                  </a:lnTo>
                  <a:lnTo>
                    <a:pt x="2416" y="1862"/>
                  </a:lnTo>
                  <a:cubicBezTo>
                    <a:pt x="2504" y="1555"/>
                    <a:pt x="2504" y="1247"/>
                    <a:pt x="2416" y="896"/>
                  </a:cubicBezTo>
                  <a:cubicBezTo>
                    <a:pt x="2284" y="544"/>
                    <a:pt x="1977" y="237"/>
                    <a:pt x="1626" y="61"/>
                  </a:cubicBezTo>
                  <a:cubicBezTo>
                    <a:pt x="1490" y="20"/>
                    <a:pt x="1349" y="1"/>
                    <a:pt x="1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 rot="5400000">
              <a:off x="8606775" y="4464150"/>
              <a:ext cx="32950" cy="40650"/>
            </a:xfrm>
            <a:custGeom>
              <a:avLst/>
              <a:gdLst/>
              <a:ahLst/>
              <a:cxnLst/>
              <a:rect l="l" t="t" r="r" b="b"/>
              <a:pathLst>
                <a:path w="1318" h="1626" extrusionOk="0">
                  <a:moveTo>
                    <a:pt x="527" y="0"/>
                  </a:moveTo>
                  <a:lnTo>
                    <a:pt x="176" y="88"/>
                  </a:lnTo>
                  <a:cubicBezTo>
                    <a:pt x="0" y="351"/>
                    <a:pt x="0" y="659"/>
                    <a:pt x="176" y="922"/>
                  </a:cubicBezTo>
                  <a:cubicBezTo>
                    <a:pt x="220" y="1054"/>
                    <a:pt x="264" y="1186"/>
                    <a:pt x="264" y="1318"/>
                  </a:cubicBezTo>
                  <a:lnTo>
                    <a:pt x="615" y="1625"/>
                  </a:lnTo>
                  <a:lnTo>
                    <a:pt x="1274" y="1362"/>
                  </a:lnTo>
                  <a:lnTo>
                    <a:pt x="1318" y="878"/>
                  </a:lnTo>
                  <a:cubicBezTo>
                    <a:pt x="1186" y="747"/>
                    <a:pt x="1054" y="615"/>
                    <a:pt x="966" y="483"/>
                  </a:cubicBezTo>
                  <a:cubicBezTo>
                    <a:pt x="835" y="264"/>
                    <a:pt x="703" y="88"/>
                    <a:pt x="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8"/>
            <p:cNvSpPr/>
            <p:nvPr/>
          </p:nvSpPr>
          <p:spPr>
            <a:xfrm rot="5400000">
              <a:off x="8833500" y="3598325"/>
              <a:ext cx="51625" cy="53875"/>
            </a:xfrm>
            <a:custGeom>
              <a:avLst/>
              <a:gdLst/>
              <a:ahLst/>
              <a:cxnLst/>
              <a:rect l="l" t="t" r="r" b="b"/>
              <a:pathLst>
                <a:path w="2065" h="2155" extrusionOk="0">
                  <a:moveTo>
                    <a:pt x="791" y="0"/>
                  </a:moveTo>
                  <a:lnTo>
                    <a:pt x="615" y="44"/>
                  </a:lnTo>
                  <a:lnTo>
                    <a:pt x="264" y="352"/>
                  </a:lnTo>
                  <a:lnTo>
                    <a:pt x="88" y="791"/>
                  </a:lnTo>
                  <a:cubicBezTo>
                    <a:pt x="0" y="967"/>
                    <a:pt x="0" y="1142"/>
                    <a:pt x="0" y="1318"/>
                  </a:cubicBezTo>
                  <a:lnTo>
                    <a:pt x="264" y="1801"/>
                  </a:lnTo>
                  <a:lnTo>
                    <a:pt x="615" y="2021"/>
                  </a:lnTo>
                  <a:lnTo>
                    <a:pt x="791" y="2109"/>
                  </a:lnTo>
                  <a:cubicBezTo>
                    <a:pt x="900" y="2140"/>
                    <a:pt x="1009" y="2154"/>
                    <a:pt x="1115" y="2154"/>
                  </a:cubicBezTo>
                  <a:cubicBezTo>
                    <a:pt x="1310" y="2154"/>
                    <a:pt x="1499" y="2106"/>
                    <a:pt x="1669" y="2021"/>
                  </a:cubicBezTo>
                  <a:lnTo>
                    <a:pt x="1933" y="1669"/>
                  </a:lnTo>
                  <a:lnTo>
                    <a:pt x="2064" y="1318"/>
                  </a:lnTo>
                  <a:lnTo>
                    <a:pt x="2064" y="879"/>
                  </a:lnTo>
                  <a:lnTo>
                    <a:pt x="1933" y="527"/>
                  </a:lnTo>
                  <a:lnTo>
                    <a:pt x="1581" y="132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 rot="5400000">
              <a:off x="8930150" y="3761950"/>
              <a:ext cx="54925" cy="59325"/>
            </a:xfrm>
            <a:custGeom>
              <a:avLst/>
              <a:gdLst/>
              <a:ahLst/>
              <a:cxnLst/>
              <a:rect l="l" t="t" r="r" b="b"/>
              <a:pathLst>
                <a:path w="2197" h="2373" extrusionOk="0">
                  <a:moveTo>
                    <a:pt x="967" y="1"/>
                  </a:moveTo>
                  <a:lnTo>
                    <a:pt x="615" y="88"/>
                  </a:lnTo>
                  <a:lnTo>
                    <a:pt x="396" y="264"/>
                  </a:lnTo>
                  <a:lnTo>
                    <a:pt x="176" y="528"/>
                  </a:lnTo>
                  <a:cubicBezTo>
                    <a:pt x="0" y="835"/>
                    <a:pt x="0" y="1186"/>
                    <a:pt x="132" y="1494"/>
                  </a:cubicBezTo>
                  <a:cubicBezTo>
                    <a:pt x="264" y="1889"/>
                    <a:pt x="571" y="2197"/>
                    <a:pt x="923" y="2372"/>
                  </a:cubicBezTo>
                  <a:lnTo>
                    <a:pt x="1362" y="2372"/>
                  </a:lnTo>
                  <a:lnTo>
                    <a:pt x="1713" y="2241"/>
                  </a:lnTo>
                  <a:lnTo>
                    <a:pt x="2021" y="1933"/>
                  </a:lnTo>
                  <a:cubicBezTo>
                    <a:pt x="2196" y="1582"/>
                    <a:pt x="2196" y="1186"/>
                    <a:pt x="2109" y="835"/>
                  </a:cubicBezTo>
                  <a:cubicBezTo>
                    <a:pt x="1933" y="308"/>
                    <a:pt x="1494" y="1"/>
                    <a:pt x="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8"/>
            <p:cNvSpPr/>
            <p:nvPr/>
          </p:nvSpPr>
          <p:spPr>
            <a:xfrm rot="5400000">
              <a:off x="9039538" y="4177688"/>
              <a:ext cx="24175" cy="31600"/>
            </a:xfrm>
            <a:custGeom>
              <a:avLst/>
              <a:gdLst/>
              <a:ahLst/>
              <a:cxnLst/>
              <a:rect l="l" t="t" r="r" b="b"/>
              <a:pathLst>
                <a:path w="967" h="1264" extrusionOk="0">
                  <a:moveTo>
                    <a:pt x="615" y="0"/>
                  </a:moveTo>
                  <a:cubicBezTo>
                    <a:pt x="440" y="0"/>
                    <a:pt x="264" y="132"/>
                    <a:pt x="176" y="308"/>
                  </a:cubicBezTo>
                  <a:cubicBezTo>
                    <a:pt x="1" y="615"/>
                    <a:pt x="88" y="1010"/>
                    <a:pt x="396" y="1230"/>
                  </a:cubicBezTo>
                  <a:cubicBezTo>
                    <a:pt x="440" y="1252"/>
                    <a:pt x="495" y="1263"/>
                    <a:pt x="550" y="1263"/>
                  </a:cubicBezTo>
                  <a:cubicBezTo>
                    <a:pt x="604" y="1263"/>
                    <a:pt x="659" y="1252"/>
                    <a:pt x="703" y="1230"/>
                  </a:cubicBezTo>
                  <a:lnTo>
                    <a:pt x="835" y="791"/>
                  </a:lnTo>
                  <a:cubicBezTo>
                    <a:pt x="923" y="615"/>
                    <a:pt x="967" y="440"/>
                    <a:pt x="923" y="264"/>
                  </a:cubicBezTo>
                  <a:cubicBezTo>
                    <a:pt x="879" y="220"/>
                    <a:pt x="879" y="176"/>
                    <a:pt x="835" y="132"/>
                  </a:cubicBezTo>
                  <a:lnTo>
                    <a:pt x="6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8"/>
            <p:cNvSpPr/>
            <p:nvPr/>
          </p:nvSpPr>
          <p:spPr>
            <a:xfrm rot="5400000">
              <a:off x="8870825" y="4150400"/>
              <a:ext cx="36250" cy="41150"/>
            </a:xfrm>
            <a:custGeom>
              <a:avLst/>
              <a:gdLst/>
              <a:ahLst/>
              <a:cxnLst/>
              <a:rect l="l" t="t" r="r" b="b"/>
              <a:pathLst>
                <a:path w="1450" h="1646" extrusionOk="0">
                  <a:moveTo>
                    <a:pt x="735" y="1"/>
                  </a:moveTo>
                  <a:cubicBezTo>
                    <a:pt x="516" y="1"/>
                    <a:pt x="329" y="125"/>
                    <a:pt x="176" y="316"/>
                  </a:cubicBezTo>
                  <a:cubicBezTo>
                    <a:pt x="44" y="536"/>
                    <a:pt x="1" y="800"/>
                    <a:pt x="88" y="1107"/>
                  </a:cubicBezTo>
                  <a:cubicBezTo>
                    <a:pt x="132" y="1371"/>
                    <a:pt x="352" y="1546"/>
                    <a:pt x="615" y="1634"/>
                  </a:cubicBezTo>
                  <a:cubicBezTo>
                    <a:pt x="659" y="1641"/>
                    <a:pt x="703" y="1645"/>
                    <a:pt x="747" y="1645"/>
                  </a:cubicBezTo>
                  <a:cubicBezTo>
                    <a:pt x="964" y="1645"/>
                    <a:pt x="1172" y="1554"/>
                    <a:pt x="1318" y="1371"/>
                  </a:cubicBezTo>
                  <a:lnTo>
                    <a:pt x="1406" y="1239"/>
                  </a:lnTo>
                  <a:lnTo>
                    <a:pt x="1450" y="931"/>
                  </a:lnTo>
                  <a:lnTo>
                    <a:pt x="1450" y="756"/>
                  </a:lnTo>
                  <a:lnTo>
                    <a:pt x="1318" y="404"/>
                  </a:lnTo>
                  <a:lnTo>
                    <a:pt x="1230" y="273"/>
                  </a:lnTo>
                  <a:lnTo>
                    <a:pt x="1011" y="97"/>
                  </a:lnTo>
                  <a:lnTo>
                    <a:pt x="835" y="9"/>
                  </a:lnTo>
                  <a:cubicBezTo>
                    <a:pt x="801" y="3"/>
                    <a:pt x="768" y="1"/>
                    <a:pt x="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 rot="5400000">
              <a:off x="8069075" y="4040625"/>
              <a:ext cx="23075" cy="25725"/>
            </a:xfrm>
            <a:custGeom>
              <a:avLst/>
              <a:gdLst/>
              <a:ahLst/>
              <a:cxnLst/>
              <a:rect l="l" t="t" r="r" b="b"/>
              <a:pathLst>
                <a:path w="923" h="1029" extrusionOk="0">
                  <a:moveTo>
                    <a:pt x="264" y="1"/>
                  </a:moveTo>
                  <a:lnTo>
                    <a:pt x="0" y="484"/>
                  </a:lnTo>
                  <a:lnTo>
                    <a:pt x="44" y="572"/>
                  </a:lnTo>
                  <a:cubicBezTo>
                    <a:pt x="44" y="616"/>
                    <a:pt x="44" y="660"/>
                    <a:pt x="88" y="704"/>
                  </a:cubicBezTo>
                  <a:cubicBezTo>
                    <a:pt x="132" y="835"/>
                    <a:pt x="220" y="967"/>
                    <a:pt x="352" y="1011"/>
                  </a:cubicBezTo>
                  <a:cubicBezTo>
                    <a:pt x="387" y="1023"/>
                    <a:pt x="426" y="1028"/>
                    <a:pt x="465" y="1028"/>
                  </a:cubicBezTo>
                  <a:cubicBezTo>
                    <a:pt x="571" y="1028"/>
                    <a:pt x="683" y="987"/>
                    <a:pt x="747" y="923"/>
                  </a:cubicBezTo>
                  <a:lnTo>
                    <a:pt x="835" y="791"/>
                  </a:lnTo>
                  <a:cubicBezTo>
                    <a:pt x="879" y="660"/>
                    <a:pt x="923" y="528"/>
                    <a:pt x="879" y="396"/>
                  </a:cubicBezTo>
                  <a:cubicBezTo>
                    <a:pt x="747" y="89"/>
                    <a:pt x="396" y="45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 rot="5400000">
              <a:off x="9107000" y="3667450"/>
              <a:ext cx="62600" cy="60550"/>
            </a:xfrm>
            <a:custGeom>
              <a:avLst/>
              <a:gdLst/>
              <a:ahLst/>
              <a:cxnLst/>
              <a:rect l="l" t="t" r="r" b="b"/>
              <a:pathLst>
                <a:path w="2504" h="2422" extrusionOk="0">
                  <a:moveTo>
                    <a:pt x="1169" y="1"/>
                  </a:moveTo>
                  <a:cubicBezTo>
                    <a:pt x="722" y="1"/>
                    <a:pt x="295" y="257"/>
                    <a:pt x="132" y="664"/>
                  </a:cubicBezTo>
                  <a:lnTo>
                    <a:pt x="0" y="1016"/>
                  </a:lnTo>
                  <a:lnTo>
                    <a:pt x="0" y="1279"/>
                  </a:lnTo>
                  <a:lnTo>
                    <a:pt x="132" y="1631"/>
                  </a:lnTo>
                  <a:cubicBezTo>
                    <a:pt x="352" y="2026"/>
                    <a:pt x="747" y="2333"/>
                    <a:pt x="1230" y="2421"/>
                  </a:cubicBezTo>
                  <a:lnTo>
                    <a:pt x="1581" y="2421"/>
                  </a:lnTo>
                  <a:lnTo>
                    <a:pt x="1845" y="2333"/>
                  </a:lnTo>
                  <a:lnTo>
                    <a:pt x="2152" y="2158"/>
                  </a:lnTo>
                  <a:cubicBezTo>
                    <a:pt x="2416" y="1806"/>
                    <a:pt x="2504" y="1323"/>
                    <a:pt x="2372" y="884"/>
                  </a:cubicBezTo>
                  <a:cubicBezTo>
                    <a:pt x="2196" y="401"/>
                    <a:pt x="1801" y="49"/>
                    <a:pt x="1274" y="6"/>
                  </a:cubicBezTo>
                  <a:cubicBezTo>
                    <a:pt x="1239" y="2"/>
                    <a:pt x="1204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8"/>
            <p:cNvSpPr/>
            <p:nvPr/>
          </p:nvSpPr>
          <p:spPr>
            <a:xfrm rot="5400000">
              <a:off x="8466363" y="3098313"/>
              <a:ext cx="42850" cy="43675"/>
            </a:xfrm>
            <a:custGeom>
              <a:avLst/>
              <a:gdLst/>
              <a:ahLst/>
              <a:cxnLst/>
              <a:rect l="l" t="t" r="r" b="b"/>
              <a:pathLst>
                <a:path w="1714" h="1747" extrusionOk="0">
                  <a:moveTo>
                    <a:pt x="835" y="0"/>
                  </a:moveTo>
                  <a:cubicBezTo>
                    <a:pt x="616" y="44"/>
                    <a:pt x="440" y="176"/>
                    <a:pt x="308" y="352"/>
                  </a:cubicBezTo>
                  <a:lnTo>
                    <a:pt x="220" y="440"/>
                  </a:lnTo>
                  <a:lnTo>
                    <a:pt x="45" y="747"/>
                  </a:lnTo>
                  <a:lnTo>
                    <a:pt x="1" y="1011"/>
                  </a:lnTo>
                  <a:cubicBezTo>
                    <a:pt x="1" y="1055"/>
                    <a:pt x="45" y="1099"/>
                    <a:pt x="45" y="1142"/>
                  </a:cubicBezTo>
                  <a:cubicBezTo>
                    <a:pt x="133" y="1406"/>
                    <a:pt x="264" y="1582"/>
                    <a:pt x="484" y="1670"/>
                  </a:cubicBezTo>
                  <a:cubicBezTo>
                    <a:pt x="605" y="1721"/>
                    <a:pt x="733" y="1746"/>
                    <a:pt x="863" y="1746"/>
                  </a:cubicBezTo>
                  <a:cubicBezTo>
                    <a:pt x="1062" y="1746"/>
                    <a:pt x="1264" y="1688"/>
                    <a:pt x="1450" y="1582"/>
                  </a:cubicBezTo>
                  <a:lnTo>
                    <a:pt x="1582" y="1406"/>
                  </a:lnTo>
                  <a:lnTo>
                    <a:pt x="1714" y="1055"/>
                  </a:lnTo>
                  <a:lnTo>
                    <a:pt x="1714" y="791"/>
                  </a:lnTo>
                  <a:lnTo>
                    <a:pt x="1714" y="747"/>
                  </a:lnTo>
                  <a:cubicBezTo>
                    <a:pt x="1670" y="440"/>
                    <a:pt x="1450" y="220"/>
                    <a:pt x="1231" y="44"/>
                  </a:cubicBezTo>
                  <a:lnTo>
                    <a:pt x="1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 rot="5400000">
              <a:off x="8818450" y="3447125"/>
              <a:ext cx="50550" cy="56500"/>
            </a:xfrm>
            <a:custGeom>
              <a:avLst/>
              <a:gdLst/>
              <a:ahLst/>
              <a:cxnLst/>
              <a:rect l="l" t="t" r="r" b="b"/>
              <a:pathLst>
                <a:path w="2022" h="2260" extrusionOk="0">
                  <a:moveTo>
                    <a:pt x="791" y="0"/>
                  </a:moveTo>
                  <a:lnTo>
                    <a:pt x="484" y="132"/>
                  </a:lnTo>
                  <a:lnTo>
                    <a:pt x="133" y="527"/>
                  </a:lnTo>
                  <a:lnTo>
                    <a:pt x="1" y="923"/>
                  </a:lnTo>
                  <a:lnTo>
                    <a:pt x="45" y="1450"/>
                  </a:lnTo>
                  <a:cubicBezTo>
                    <a:pt x="285" y="2137"/>
                    <a:pt x="740" y="2260"/>
                    <a:pt x="1011" y="2260"/>
                  </a:cubicBezTo>
                  <a:cubicBezTo>
                    <a:pt x="1087" y="2260"/>
                    <a:pt x="1148" y="2250"/>
                    <a:pt x="1187" y="2240"/>
                  </a:cubicBezTo>
                  <a:lnTo>
                    <a:pt x="1582" y="1933"/>
                  </a:lnTo>
                  <a:lnTo>
                    <a:pt x="1845" y="1494"/>
                  </a:lnTo>
                  <a:cubicBezTo>
                    <a:pt x="1977" y="1274"/>
                    <a:pt x="2021" y="1054"/>
                    <a:pt x="1977" y="791"/>
                  </a:cubicBezTo>
                  <a:lnTo>
                    <a:pt x="1714" y="308"/>
                  </a:lnTo>
                  <a:lnTo>
                    <a:pt x="1362" y="44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8"/>
            <p:cNvSpPr/>
            <p:nvPr/>
          </p:nvSpPr>
          <p:spPr>
            <a:xfrm rot="5400000">
              <a:off x="9132213" y="3241463"/>
              <a:ext cx="59325" cy="65950"/>
            </a:xfrm>
            <a:custGeom>
              <a:avLst/>
              <a:gdLst/>
              <a:ahLst/>
              <a:cxnLst/>
              <a:rect l="l" t="t" r="r" b="b"/>
              <a:pathLst>
                <a:path w="2373" h="2638" extrusionOk="0">
                  <a:moveTo>
                    <a:pt x="1012" y="0"/>
                  </a:moveTo>
                  <a:cubicBezTo>
                    <a:pt x="814" y="0"/>
                    <a:pt x="613" y="54"/>
                    <a:pt x="440" y="178"/>
                  </a:cubicBezTo>
                  <a:lnTo>
                    <a:pt x="176" y="486"/>
                  </a:lnTo>
                  <a:lnTo>
                    <a:pt x="44" y="793"/>
                  </a:lnTo>
                  <a:lnTo>
                    <a:pt x="0" y="1232"/>
                  </a:lnTo>
                  <a:cubicBezTo>
                    <a:pt x="0" y="1320"/>
                    <a:pt x="44" y="1452"/>
                    <a:pt x="88" y="1540"/>
                  </a:cubicBezTo>
                  <a:cubicBezTo>
                    <a:pt x="220" y="2198"/>
                    <a:pt x="791" y="2638"/>
                    <a:pt x="1494" y="2638"/>
                  </a:cubicBezTo>
                  <a:lnTo>
                    <a:pt x="1801" y="2506"/>
                  </a:lnTo>
                  <a:lnTo>
                    <a:pt x="2021" y="2286"/>
                  </a:lnTo>
                  <a:lnTo>
                    <a:pt x="2240" y="2023"/>
                  </a:lnTo>
                  <a:cubicBezTo>
                    <a:pt x="2372" y="1671"/>
                    <a:pt x="2372" y="1320"/>
                    <a:pt x="2240" y="969"/>
                  </a:cubicBezTo>
                  <a:cubicBezTo>
                    <a:pt x="2109" y="573"/>
                    <a:pt x="1845" y="266"/>
                    <a:pt x="1450" y="90"/>
                  </a:cubicBezTo>
                  <a:cubicBezTo>
                    <a:pt x="1316" y="33"/>
                    <a:pt x="1165" y="0"/>
                    <a:pt x="1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8"/>
            <p:cNvSpPr/>
            <p:nvPr/>
          </p:nvSpPr>
          <p:spPr>
            <a:xfrm rot="5400000">
              <a:off x="8416263" y="4107838"/>
              <a:ext cx="36275" cy="38450"/>
            </a:xfrm>
            <a:custGeom>
              <a:avLst/>
              <a:gdLst/>
              <a:ahLst/>
              <a:cxnLst/>
              <a:rect l="l" t="t" r="r" b="b"/>
              <a:pathLst>
                <a:path w="1451" h="1538" extrusionOk="0">
                  <a:moveTo>
                    <a:pt x="528" y="0"/>
                  </a:moveTo>
                  <a:lnTo>
                    <a:pt x="352" y="132"/>
                  </a:lnTo>
                  <a:lnTo>
                    <a:pt x="89" y="571"/>
                  </a:lnTo>
                  <a:cubicBezTo>
                    <a:pt x="45" y="703"/>
                    <a:pt x="1" y="835"/>
                    <a:pt x="45" y="967"/>
                  </a:cubicBezTo>
                  <a:lnTo>
                    <a:pt x="176" y="1186"/>
                  </a:lnTo>
                  <a:lnTo>
                    <a:pt x="528" y="1494"/>
                  </a:lnTo>
                  <a:cubicBezTo>
                    <a:pt x="660" y="1538"/>
                    <a:pt x="791" y="1538"/>
                    <a:pt x="923" y="1538"/>
                  </a:cubicBezTo>
                  <a:lnTo>
                    <a:pt x="1143" y="1362"/>
                  </a:lnTo>
                  <a:lnTo>
                    <a:pt x="1362" y="967"/>
                  </a:lnTo>
                  <a:cubicBezTo>
                    <a:pt x="1406" y="835"/>
                    <a:pt x="1450" y="703"/>
                    <a:pt x="1450" y="571"/>
                  </a:cubicBezTo>
                  <a:lnTo>
                    <a:pt x="1318" y="352"/>
                  </a:lnTo>
                  <a:lnTo>
                    <a:pt x="923" y="44"/>
                  </a:lnTo>
                  <a:cubicBezTo>
                    <a:pt x="791" y="0"/>
                    <a:pt x="660" y="0"/>
                    <a:pt x="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8"/>
            <p:cNvSpPr/>
            <p:nvPr/>
          </p:nvSpPr>
          <p:spPr>
            <a:xfrm rot="5400000">
              <a:off x="8066138" y="3211288"/>
              <a:ext cx="28550" cy="23075"/>
            </a:xfrm>
            <a:custGeom>
              <a:avLst/>
              <a:gdLst/>
              <a:ahLst/>
              <a:cxnLst/>
              <a:rect l="l" t="t" r="r" b="b"/>
              <a:pathLst>
                <a:path w="1142" h="923" extrusionOk="0">
                  <a:moveTo>
                    <a:pt x="626" y="1"/>
                  </a:moveTo>
                  <a:cubicBezTo>
                    <a:pt x="565" y="1"/>
                    <a:pt x="502" y="10"/>
                    <a:pt x="439" y="28"/>
                  </a:cubicBezTo>
                  <a:cubicBezTo>
                    <a:pt x="176" y="115"/>
                    <a:pt x="0" y="423"/>
                    <a:pt x="88" y="686"/>
                  </a:cubicBezTo>
                  <a:lnTo>
                    <a:pt x="264" y="906"/>
                  </a:lnTo>
                  <a:cubicBezTo>
                    <a:pt x="329" y="917"/>
                    <a:pt x="398" y="923"/>
                    <a:pt x="467" y="923"/>
                  </a:cubicBezTo>
                  <a:cubicBezTo>
                    <a:pt x="675" y="923"/>
                    <a:pt x="889" y="873"/>
                    <a:pt x="1054" y="774"/>
                  </a:cubicBezTo>
                  <a:lnTo>
                    <a:pt x="1142" y="467"/>
                  </a:lnTo>
                  <a:lnTo>
                    <a:pt x="1142" y="379"/>
                  </a:lnTo>
                  <a:cubicBezTo>
                    <a:pt x="1072" y="134"/>
                    <a:pt x="863" y="1"/>
                    <a:pt x="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8"/>
          <p:cNvGrpSpPr/>
          <p:nvPr/>
        </p:nvGrpSpPr>
        <p:grpSpPr>
          <a:xfrm rot="-5134204">
            <a:off x="7861015" y="3931508"/>
            <a:ext cx="1302386" cy="1104092"/>
            <a:chOff x="-754697" y="1352100"/>
            <a:chExt cx="6171556" cy="3954075"/>
          </a:xfrm>
        </p:grpSpPr>
        <p:sp>
          <p:nvSpPr>
            <p:cNvPr id="636" name="Google Shape;636;p18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8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8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8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8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8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8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8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18"/>
          <p:cNvSpPr txBox="1">
            <a:spLocks noGrp="1"/>
          </p:cNvSpPr>
          <p:nvPr>
            <p:ph type="subTitle" idx="1"/>
          </p:nvPr>
        </p:nvSpPr>
        <p:spPr>
          <a:xfrm>
            <a:off x="5100600" y="1874200"/>
            <a:ext cx="2375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8" name="Google Shape;648;p18"/>
          <p:cNvSpPr txBox="1">
            <a:spLocks noGrp="1"/>
          </p:cNvSpPr>
          <p:nvPr>
            <p:ph type="body" idx="2"/>
          </p:nvPr>
        </p:nvSpPr>
        <p:spPr>
          <a:xfrm>
            <a:off x="5100600" y="2202025"/>
            <a:ext cx="23751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49" name="Google Shape;649;p18"/>
          <p:cNvSpPr txBox="1">
            <a:spLocks noGrp="1"/>
          </p:cNvSpPr>
          <p:nvPr>
            <p:ph type="subTitle" idx="3"/>
          </p:nvPr>
        </p:nvSpPr>
        <p:spPr>
          <a:xfrm>
            <a:off x="5100600" y="2923225"/>
            <a:ext cx="2375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0" name="Google Shape;650;p18"/>
          <p:cNvSpPr txBox="1">
            <a:spLocks noGrp="1"/>
          </p:cNvSpPr>
          <p:nvPr>
            <p:ph type="body" idx="4"/>
          </p:nvPr>
        </p:nvSpPr>
        <p:spPr>
          <a:xfrm>
            <a:off x="5100600" y="3251050"/>
            <a:ext cx="23751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8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906338"/>
            <a:ext cx="8520600" cy="83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  <p:sp>
        <p:nvSpPr>
          <p:cNvPr id="715" name="Google Shape;715;p21"/>
          <p:cNvSpPr txBox="1">
            <a:spLocks noGrp="1"/>
          </p:cNvSpPr>
          <p:nvPr>
            <p:ph type="body" idx="1"/>
          </p:nvPr>
        </p:nvSpPr>
        <p:spPr>
          <a:xfrm>
            <a:off x="311700" y="2697763"/>
            <a:ext cx="85206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16" name="Google Shape;716;p21"/>
          <p:cNvSpPr/>
          <p:nvPr/>
        </p:nvSpPr>
        <p:spPr>
          <a:xfrm rot="3863130" flipH="1">
            <a:off x="-1823485" y="2594383"/>
            <a:ext cx="4426608" cy="4334149"/>
          </a:xfrm>
          <a:custGeom>
            <a:avLst/>
            <a:gdLst/>
            <a:ahLst/>
            <a:cxnLst/>
            <a:rect l="l" t="t" r="r" b="b"/>
            <a:pathLst>
              <a:path w="164618" h="181830" extrusionOk="0">
                <a:moveTo>
                  <a:pt x="17337" y="0"/>
                </a:moveTo>
                <a:cubicBezTo>
                  <a:pt x="11319" y="0"/>
                  <a:pt x="5466" y="2631"/>
                  <a:pt x="351" y="7417"/>
                </a:cubicBezTo>
                <a:lnTo>
                  <a:pt x="0" y="23756"/>
                </a:lnTo>
                <a:cubicBezTo>
                  <a:pt x="11551" y="25117"/>
                  <a:pt x="25123" y="28148"/>
                  <a:pt x="31316" y="39963"/>
                </a:cubicBezTo>
                <a:cubicBezTo>
                  <a:pt x="35137" y="47342"/>
                  <a:pt x="35006" y="56214"/>
                  <a:pt x="38212" y="63944"/>
                </a:cubicBezTo>
                <a:cubicBezTo>
                  <a:pt x="42253" y="73739"/>
                  <a:pt x="51125" y="80107"/>
                  <a:pt x="59733" y="84675"/>
                </a:cubicBezTo>
                <a:cubicBezTo>
                  <a:pt x="68386" y="89243"/>
                  <a:pt x="76336" y="94382"/>
                  <a:pt x="84900" y="99960"/>
                </a:cubicBezTo>
                <a:cubicBezTo>
                  <a:pt x="106334" y="113927"/>
                  <a:pt x="117885" y="167116"/>
                  <a:pt x="111956" y="181830"/>
                </a:cubicBezTo>
                <a:lnTo>
                  <a:pt x="164618" y="98159"/>
                </a:lnTo>
                <a:cubicBezTo>
                  <a:pt x="155043" y="77033"/>
                  <a:pt x="135498" y="61353"/>
                  <a:pt x="115426" y="58673"/>
                </a:cubicBezTo>
                <a:cubicBezTo>
                  <a:pt x="112484" y="58295"/>
                  <a:pt x="109552" y="58172"/>
                  <a:pt x="106623" y="58172"/>
                </a:cubicBezTo>
                <a:cubicBezTo>
                  <a:pt x="101103" y="58172"/>
                  <a:pt x="95600" y="58611"/>
                  <a:pt x="90084" y="58611"/>
                </a:cubicBezTo>
                <a:cubicBezTo>
                  <a:pt x="89352" y="58611"/>
                  <a:pt x="88620" y="58603"/>
                  <a:pt x="87887" y="58586"/>
                </a:cubicBezTo>
                <a:cubicBezTo>
                  <a:pt x="78664" y="58366"/>
                  <a:pt x="68781" y="56302"/>
                  <a:pt x="61227" y="49362"/>
                </a:cubicBezTo>
                <a:cubicBezTo>
                  <a:pt x="48841" y="38074"/>
                  <a:pt x="45854" y="17036"/>
                  <a:pt x="33073" y="6319"/>
                </a:cubicBezTo>
                <a:cubicBezTo>
                  <a:pt x="27958" y="2002"/>
                  <a:pt x="22585" y="0"/>
                  <a:pt x="17337" y="0"/>
                </a:cubicBezTo>
                <a:close/>
              </a:path>
            </a:pathLst>
          </a:custGeom>
          <a:solidFill>
            <a:srgbClr val="6BA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" name="Google Shape;717;p21"/>
          <p:cNvGrpSpPr/>
          <p:nvPr/>
        </p:nvGrpSpPr>
        <p:grpSpPr>
          <a:xfrm rot="-4498532">
            <a:off x="154133" y="3097747"/>
            <a:ext cx="1909331" cy="1939678"/>
            <a:chOff x="-754697" y="1352100"/>
            <a:chExt cx="6171556" cy="3954075"/>
          </a:xfrm>
        </p:grpSpPr>
        <p:sp>
          <p:nvSpPr>
            <p:cNvPr id="718" name="Google Shape;718;p21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1"/>
          <p:cNvGrpSpPr/>
          <p:nvPr/>
        </p:nvGrpSpPr>
        <p:grpSpPr>
          <a:xfrm rot="-7699724">
            <a:off x="6310521" y="-2358085"/>
            <a:ext cx="3806887" cy="4765914"/>
            <a:chOff x="6132853" y="1390870"/>
            <a:chExt cx="3806719" cy="4765704"/>
          </a:xfrm>
        </p:grpSpPr>
        <p:sp>
          <p:nvSpPr>
            <p:cNvPr id="730" name="Google Shape;730;p21"/>
            <p:cNvSpPr/>
            <p:nvPr/>
          </p:nvSpPr>
          <p:spPr>
            <a:xfrm rot="-9401137">
              <a:off x="6864169" y="1684114"/>
              <a:ext cx="2344087" cy="4179216"/>
            </a:xfrm>
            <a:custGeom>
              <a:avLst/>
              <a:gdLst/>
              <a:ahLst/>
              <a:cxnLst/>
              <a:rect l="l" t="t" r="r" b="b"/>
              <a:pathLst>
                <a:path w="68721" h="122521" extrusionOk="0">
                  <a:moveTo>
                    <a:pt x="66664" y="0"/>
                  </a:moveTo>
                  <a:lnTo>
                    <a:pt x="51581" y="8792"/>
                  </a:lnTo>
                  <a:cubicBezTo>
                    <a:pt x="51218" y="24521"/>
                    <a:pt x="46822" y="40410"/>
                    <a:pt x="37708" y="52549"/>
                  </a:cubicBezTo>
                  <a:cubicBezTo>
                    <a:pt x="28917" y="64244"/>
                    <a:pt x="15515" y="72109"/>
                    <a:pt x="1716" y="72109"/>
                  </a:cubicBezTo>
                  <a:cubicBezTo>
                    <a:pt x="1145" y="72109"/>
                    <a:pt x="573" y="72096"/>
                    <a:pt x="0" y="72069"/>
                  </a:cubicBezTo>
                  <a:lnTo>
                    <a:pt x="0" y="72069"/>
                  </a:lnTo>
                  <a:lnTo>
                    <a:pt x="6412" y="122520"/>
                  </a:lnTo>
                  <a:cubicBezTo>
                    <a:pt x="9518" y="113406"/>
                    <a:pt x="18350" y="108486"/>
                    <a:pt x="26294" y="103969"/>
                  </a:cubicBezTo>
                  <a:cubicBezTo>
                    <a:pt x="36498" y="98161"/>
                    <a:pt x="46540" y="91507"/>
                    <a:pt x="54484" y="82393"/>
                  </a:cubicBezTo>
                  <a:cubicBezTo>
                    <a:pt x="62470" y="73319"/>
                    <a:pt x="68237" y="61422"/>
                    <a:pt x="68559" y="48879"/>
                  </a:cubicBezTo>
                  <a:cubicBezTo>
                    <a:pt x="68721" y="42628"/>
                    <a:pt x="67591" y="36458"/>
                    <a:pt x="66825" y="30247"/>
                  </a:cubicBezTo>
                  <a:cubicBezTo>
                    <a:pt x="65656" y="20205"/>
                    <a:pt x="65575" y="10042"/>
                    <a:pt x="66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 rot="-9401137">
              <a:off x="7272015" y="4313412"/>
              <a:ext cx="31688" cy="19545"/>
            </a:xfrm>
            <a:custGeom>
              <a:avLst/>
              <a:gdLst/>
              <a:ahLst/>
              <a:cxnLst/>
              <a:rect l="l" t="t" r="r" b="b"/>
              <a:pathLst>
                <a:path w="929" h="573" extrusionOk="0">
                  <a:moveTo>
                    <a:pt x="538" y="0"/>
                  </a:moveTo>
                  <a:cubicBezTo>
                    <a:pt x="478" y="0"/>
                    <a:pt x="418" y="15"/>
                    <a:pt x="364" y="48"/>
                  </a:cubicBezTo>
                  <a:cubicBezTo>
                    <a:pt x="243" y="48"/>
                    <a:pt x="202" y="129"/>
                    <a:pt x="122" y="209"/>
                  </a:cubicBezTo>
                  <a:cubicBezTo>
                    <a:pt x="41" y="290"/>
                    <a:pt x="1" y="451"/>
                    <a:pt x="41" y="572"/>
                  </a:cubicBezTo>
                  <a:lnTo>
                    <a:pt x="323" y="451"/>
                  </a:lnTo>
                  <a:lnTo>
                    <a:pt x="323" y="491"/>
                  </a:lnTo>
                  <a:cubicBezTo>
                    <a:pt x="342" y="485"/>
                    <a:pt x="358" y="483"/>
                    <a:pt x="373" y="483"/>
                  </a:cubicBezTo>
                  <a:cubicBezTo>
                    <a:pt x="433" y="483"/>
                    <a:pt x="475" y="520"/>
                    <a:pt x="541" y="520"/>
                  </a:cubicBezTo>
                  <a:cubicBezTo>
                    <a:pt x="570" y="520"/>
                    <a:pt x="604" y="513"/>
                    <a:pt x="646" y="491"/>
                  </a:cubicBezTo>
                  <a:cubicBezTo>
                    <a:pt x="646" y="451"/>
                    <a:pt x="646" y="411"/>
                    <a:pt x="646" y="411"/>
                  </a:cubicBezTo>
                  <a:lnTo>
                    <a:pt x="928" y="290"/>
                  </a:lnTo>
                  <a:cubicBezTo>
                    <a:pt x="869" y="113"/>
                    <a:pt x="70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 rot="-9401137">
              <a:off x="8234467" y="2847548"/>
              <a:ext cx="42672" cy="50961"/>
            </a:xfrm>
            <a:custGeom>
              <a:avLst/>
              <a:gdLst/>
              <a:ahLst/>
              <a:cxnLst/>
              <a:rect l="l" t="t" r="r" b="b"/>
              <a:pathLst>
                <a:path w="1251" h="1494" extrusionOk="0">
                  <a:moveTo>
                    <a:pt x="484" y="1"/>
                  </a:moveTo>
                  <a:lnTo>
                    <a:pt x="323" y="82"/>
                  </a:lnTo>
                  <a:lnTo>
                    <a:pt x="162" y="203"/>
                  </a:lnTo>
                  <a:lnTo>
                    <a:pt x="81" y="324"/>
                  </a:lnTo>
                  <a:cubicBezTo>
                    <a:pt x="0" y="525"/>
                    <a:pt x="0" y="767"/>
                    <a:pt x="81" y="929"/>
                  </a:cubicBezTo>
                  <a:cubicBezTo>
                    <a:pt x="162" y="1251"/>
                    <a:pt x="403" y="1453"/>
                    <a:pt x="726" y="1493"/>
                  </a:cubicBezTo>
                  <a:lnTo>
                    <a:pt x="1008" y="1372"/>
                  </a:lnTo>
                  <a:lnTo>
                    <a:pt x="1250" y="1009"/>
                  </a:lnTo>
                  <a:lnTo>
                    <a:pt x="1250" y="687"/>
                  </a:lnTo>
                  <a:lnTo>
                    <a:pt x="1210" y="566"/>
                  </a:lnTo>
                  <a:cubicBezTo>
                    <a:pt x="1008" y="41"/>
                    <a:pt x="645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 rot="-9401137">
              <a:off x="8870405" y="2834548"/>
              <a:ext cx="27561" cy="35304"/>
            </a:xfrm>
            <a:custGeom>
              <a:avLst/>
              <a:gdLst/>
              <a:ahLst/>
              <a:cxnLst/>
              <a:rect l="l" t="t" r="r" b="b"/>
              <a:pathLst>
                <a:path w="808" h="1035" extrusionOk="0">
                  <a:moveTo>
                    <a:pt x="376" y="1"/>
                  </a:moveTo>
                  <a:cubicBezTo>
                    <a:pt x="331" y="1"/>
                    <a:pt x="286" y="9"/>
                    <a:pt x="243" y="26"/>
                  </a:cubicBezTo>
                  <a:lnTo>
                    <a:pt x="41" y="268"/>
                  </a:lnTo>
                  <a:cubicBezTo>
                    <a:pt x="41" y="349"/>
                    <a:pt x="41" y="389"/>
                    <a:pt x="41" y="470"/>
                  </a:cubicBezTo>
                  <a:cubicBezTo>
                    <a:pt x="1" y="550"/>
                    <a:pt x="1" y="671"/>
                    <a:pt x="1" y="752"/>
                  </a:cubicBezTo>
                  <a:lnTo>
                    <a:pt x="283" y="1034"/>
                  </a:lnTo>
                  <a:cubicBezTo>
                    <a:pt x="485" y="954"/>
                    <a:pt x="606" y="833"/>
                    <a:pt x="727" y="671"/>
                  </a:cubicBezTo>
                  <a:cubicBezTo>
                    <a:pt x="767" y="550"/>
                    <a:pt x="808" y="389"/>
                    <a:pt x="767" y="268"/>
                  </a:cubicBezTo>
                  <a:cubicBezTo>
                    <a:pt x="704" y="110"/>
                    <a:pt x="541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 rot="-9401137">
              <a:off x="8570353" y="2656276"/>
              <a:ext cx="27561" cy="32507"/>
            </a:xfrm>
            <a:custGeom>
              <a:avLst/>
              <a:gdLst/>
              <a:ahLst/>
              <a:cxnLst/>
              <a:rect l="l" t="t" r="r" b="b"/>
              <a:pathLst>
                <a:path w="808" h="953" extrusionOk="0">
                  <a:moveTo>
                    <a:pt x="485" y="0"/>
                  </a:moveTo>
                  <a:cubicBezTo>
                    <a:pt x="324" y="0"/>
                    <a:pt x="203" y="121"/>
                    <a:pt x="122" y="242"/>
                  </a:cubicBezTo>
                  <a:cubicBezTo>
                    <a:pt x="41" y="363"/>
                    <a:pt x="1" y="525"/>
                    <a:pt x="41" y="646"/>
                  </a:cubicBezTo>
                  <a:cubicBezTo>
                    <a:pt x="105" y="837"/>
                    <a:pt x="270" y="953"/>
                    <a:pt x="456" y="953"/>
                  </a:cubicBezTo>
                  <a:cubicBezTo>
                    <a:pt x="505" y="953"/>
                    <a:pt x="555" y="945"/>
                    <a:pt x="606" y="928"/>
                  </a:cubicBezTo>
                  <a:lnTo>
                    <a:pt x="807" y="686"/>
                  </a:lnTo>
                  <a:lnTo>
                    <a:pt x="807" y="605"/>
                  </a:lnTo>
                  <a:cubicBezTo>
                    <a:pt x="807" y="484"/>
                    <a:pt x="807" y="363"/>
                    <a:pt x="807" y="242"/>
                  </a:cubicBezTo>
                  <a:cubicBezTo>
                    <a:pt x="767" y="202"/>
                    <a:pt x="767" y="162"/>
                    <a:pt x="727" y="121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 rot="-9401137">
              <a:off x="6840050" y="4230111"/>
              <a:ext cx="26163" cy="34690"/>
            </a:xfrm>
            <a:custGeom>
              <a:avLst/>
              <a:gdLst/>
              <a:ahLst/>
              <a:cxnLst/>
              <a:rect l="l" t="t" r="r" b="b"/>
              <a:pathLst>
                <a:path w="767" h="1017" extrusionOk="0">
                  <a:moveTo>
                    <a:pt x="466" y="0"/>
                  </a:moveTo>
                  <a:cubicBezTo>
                    <a:pt x="446" y="0"/>
                    <a:pt x="425" y="3"/>
                    <a:pt x="403" y="8"/>
                  </a:cubicBezTo>
                  <a:lnTo>
                    <a:pt x="161" y="290"/>
                  </a:lnTo>
                  <a:cubicBezTo>
                    <a:pt x="161" y="331"/>
                    <a:pt x="121" y="371"/>
                    <a:pt x="121" y="371"/>
                  </a:cubicBezTo>
                  <a:cubicBezTo>
                    <a:pt x="40" y="532"/>
                    <a:pt x="0" y="694"/>
                    <a:pt x="0" y="855"/>
                  </a:cubicBezTo>
                  <a:lnTo>
                    <a:pt x="323" y="1016"/>
                  </a:lnTo>
                  <a:cubicBezTo>
                    <a:pt x="645" y="855"/>
                    <a:pt x="766" y="532"/>
                    <a:pt x="726" y="210"/>
                  </a:cubicBezTo>
                  <a:cubicBezTo>
                    <a:pt x="691" y="105"/>
                    <a:pt x="596" y="0"/>
                    <a:pt x="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 rot="-9401137">
              <a:off x="7632337" y="4193410"/>
              <a:ext cx="82581" cy="71631"/>
            </a:xfrm>
            <a:custGeom>
              <a:avLst/>
              <a:gdLst/>
              <a:ahLst/>
              <a:cxnLst/>
              <a:rect l="l" t="t" r="r" b="b"/>
              <a:pathLst>
                <a:path w="2421" h="2100" extrusionOk="0">
                  <a:moveTo>
                    <a:pt x="963" y="0"/>
                  </a:moveTo>
                  <a:cubicBezTo>
                    <a:pt x="753" y="0"/>
                    <a:pt x="541" y="81"/>
                    <a:pt x="404" y="218"/>
                  </a:cubicBezTo>
                  <a:cubicBezTo>
                    <a:pt x="122" y="420"/>
                    <a:pt x="1" y="783"/>
                    <a:pt x="82" y="1105"/>
                  </a:cubicBezTo>
                  <a:lnTo>
                    <a:pt x="243" y="1468"/>
                  </a:lnTo>
                  <a:lnTo>
                    <a:pt x="445" y="1710"/>
                  </a:lnTo>
                  <a:lnTo>
                    <a:pt x="646" y="1831"/>
                  </a:lnTo>
                  <a:lnTo>
                    <a:pt x="727" y="1872"/>
                  </a:lnTo>
                  <a:cubicBezTo>
                    <a:pt x="934" y="2027"/>
                    <a:pt x="1174" y="2099"/>
                    <a:pt x="1415" y="2099"/>
                  </a:cubicBezTo>
                  <a:cubicBezTo>
                    <a:pt x="1550" y="2099"/>
                    <a:pt x="1685" y="2076"/>
                    <a:pt x="1816" y="2033"/>
                  </a:cubicBezTo>
                  <a:cubicBezTo>
                    <a:pt x="2098" y="1912"/>
                    <a:pt x="2300" y="1630"/>
                    <a:pt x="2421" y="1347"/>
                  </a:cubicBezTo>
                  <a:lnTo>
                    <a:pt x="2259" y="702"/>
                  </a:lnTo>
                  <a:lnTo>
                    <a:pt x="2058" y="460"/>
                  </a:lnTo>
                  <a:lnTo>
                    <a:pt x="2098" y="379"/>
                  </a:lnTo>
                  <a:cubicBezTo>
                    <a:pt x="1922" y="168"/>
                    <a:pt x="1654" y="49"/>
                    <a:pt x="1401" y="49"/>
                  </a:cubicBezTo>
                  <a:cubicBezTo>
                    <a:pt x="1364" y="49"/>
                    <a:pt x="1327" y="52"/>
                    <a:pt x="1291" y="57"/>
                  </a:cubicBezTo>
                  <a:lnTo>
                    <a:pt x="1251" y="57"/>
                  </a:lnTo>
                  <a:cubicBezTo>
                    <a:pt x="1161" y="18"/>
                    <a:pt x="1062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 rot="-9401137">
              <a:off x="7058305" y="3745809"/>
              <a:ext cx="44036" cy="49733"/>
            </a:xfrm>
            <a:custGeom>
              <a:avLst/>
              <a:gdLst/>
              <a:ahLst/>
              <a:cxnLst/>
              <a:rect l="l" t="t" r="r" b="b"/>
              <a:pathLst>
                <a:path w="1291" h="1458" extrusionOk="0">
                  <a:moveTo>
                    <a:pt x="565" y="1"/>
                  </a:moveTo>
                  <a:lnTo>
                    <a:pt x="363" y="81"/>
                  </a:lnTo>
                  <a:lnTo>
                    <a:pt x="283" y="162"/>
                  </a:lnTo>
                  <a:lnTo>
                    <a:pt x="121" y="283"/>
                  </a:lnTo>
                  <a:lnTo>
                    <a:pt x="41" y="404"/>
                  </a:lnTo>
                  <a:cubicBezTo>
                    <a:pt x="0" y="606"/>
                    <a:pt x="0" y="807"/>
                    <a:pt x="41" y="968"/>
                  </a:cubicBezTo>
                  <a:cubicBezTo>
                    <a:pt x="151" y="1264"/>
                    <a:pt x="431" y="1458"/>
                    <a:pt x="725" y="1458"/>
                  </a:cubicBezTo>
                  <a:cubicBezTo>
                    <a:pt x="752" y="1458"/>
                    <a:pt x="779" y="1456"/>
                    <a:pt x="807" y="1452"/>
                  </a:cubicBezTo>
                  <a:lnTo>
                    <a:pt x="1008" y="1291"/>
                  </a:lnTo>
                  <a:lnTo>
                    <a:pt x="1250" y="888"/>
                  </a:lnTo>
                  <a:cubicBezTo>
                    <a:pt x="1291" y="727"/>
                    <a:pt x="1291" y="525"/>
                    <a:pt x="1250" y="364"/>
                  </a:cubicBezTo>
                  <a:lnTo>
                    <a:pt x="1210" y="243"/>
                  </a:lnTo>
                  <a:lnTo>
                    <a:pt x="1049" y="122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 rot="-9401137">
              <a:off x="7076342" y="3996918"/>
              <a:ext cx="46833" cy="48232"/>
            </a:xfrm>
            <a:custGeom>
              <a:avLst/>
              <a:gdLst/>
              <a:ahLst/>
              <a:cxnLst/>
              <a:rect l="l" t="t" r="r" b="b"/>
              <a:pathLst>
                <a:path w="1373" h="1414" extrusionOk="0">
                  <a:moveTo>
                    <a:pt x="606" y="1"/>
                  </a:moveTo>
                  <a:lnTo>
                    <a:pt x="404" y="41"/>
                  </a:lnTo>
                  <a:lnTo>
                    <a:pt x="243" y="202"/>
                  </a:lnTo>
                  <a:lnTo>
                    <a:pt x="82" y="565"/>
                  </a:lnTo>
                  <a:cubicBezTo>
                    <a:pt x="41" y="646"/>
                    <a:pt x="1" y="767"/>
                    <a:pt x="41" y="888"/>
                  </a:cubicBezTo>
                  <a:lnTo>
                    <a:pt x="162" y="1130"/>
                  </a:lnTo>
                  <a:lnTo>
                    <a:pt x="525" y="1372"/>
                  </a:lnTo>
                  <a:cubicBezTo>
                    <a:pt x="597" y="1400"/>
                    <a:pt x="673" y="1414"/>
                    <a:pt x="749" y="1414"/>
                  </a:cubicBezTo>
                  <a:cubicBezTo>
                    <a:pt x="888" y="1414"/>
                    <a:pt x="1026" y="1369"/>
                    <a:pt x="1130" y="1291"/>
                  </a:cubicBezTo>
                  <a:lnTo>
                    <a:pt x="1251" y="1130"/>
                  </a:lnTo>
                  <a:lnTo>
                    <a:pt x="1372" y="848"/>
                  </a:lnTo>
                  <a:lnTo>
                    <a:pt x="1372" y="606"/>
                  </a:lnTo>
                  <a:lnTo>
                    <a:pt x="1251" y="323"/>
                  </a:lnTo>
                  <a:lnTo>
                    <a:pt x="1090" y="122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 rot="-9401137">
              <a:off x="7045832" y="4648976"/>
              <a:ext cx="28925" cy="36089"/>
            </a:xfrm>
            <a:custGeom>
              <a:avLst/>
              <a:gdLst/>
              <a:ahLst/>
              <a:cxnLst/>
              <a:rect l="l" t="t" r="r" b="b"/>
              <a:pathLst>
                <a:path w="848" h="1058" extrusionOk="0">
                  <a:moveTo>
                    <a:pt x="312" y="373"/>
                  </a:moveTo>
                  <a:cubicBezTo>
                    <a:pt x="295" y="377"/>
                    <a:pt x="288" y="391"/>
                    <a:pt x="285" y="410"/>
                  </a:cubicBezTo>
                  <a:lnTo>
                    <a:pt x="285" y="410"/>
                  </a:lnTo>
                  <a:lnTo>
                    <a:pt x="306" y="389"/>
                  </a:lnTo>
                  <a:lnTo>
                    <a:pt x="306" y="389"/>
                  </a:lnTo>
                  <a:lnTo>
                    <a:pt x="312" y="373"/>
                  </a:lnTo>
                  <a:close/>
                  <a:moveTo>
                    <a:pt x="508" y="1"/>
                  </a:moveTo>
                  <a:cubicBezTo>
                    <a:pt x="487" y="1"/>
                    <a:pt x="465" y="3"/>
                    <a:pt x="444" y="8"/>
                  </a:cubicBezTo>
                  <a:lnTo>
                    <a:pt x="312" y="373"/>
                  </a:lnTo>
                  <a:lnTo>
                    <a:pt x="312" y="373"/>
                  </a:lnTo>
                  <a:cubicBezTo>
                    <a:pt x="315" y="372"/>
                    <a:pt x="319" y="371"/>
                    <a:pt x="323" y="371"/>
                  </a:cubicBezTo>
                  <a:lnTo>
                    <a:pt x="306" y="389"/>
                  </a:lnTo>
                  <a:lnTo>
                    <a:pt x="306" y="389"/>
                  </a:lnTo>
                  <a:lnTo>
                    <a:pt x="283" y="452"/>
                  </a:lnTo>
                  <a:cubicBezTo>
                    <a:pt x="283" y="437"/>
                    <a:pt x="283" y="423"/>
                    <a:pt x="285" y="410"/>
                  </a:cubicBezTo>
                  <a:lnTo>
                    <a:pt x="285" y="410"/>
                  </a:lnTo>
                  <a:lnTo>
                    <a:pt x="283" y="412"/>
                  </a:lnTo>
                  <a:cubicBezTo>
                    <a:pt x="122" y="492"/>
                    <a:pt x="1" y="654"/>
                    <a:pt x="1" y="855"/>
                  </a:cubicBezTo>
                  <a:lnTo>
                    <a:pt x="323" y="1057"/>
                  </a:lnTo>
                  <a:lnTo>
                    <a:pt x="525" y="1057"/>
                  </a:lnTo>
                  <a:lnTo>
                    <a:pt x="807" y="775"/>
                  </a:lnTo>
                  <a:cubicBezTo>
                    <a:pt x="807" y="734"/>
                    <a:pt x="807" y="694"/>
                    <a:pt x="807" y="654"/>
                  </a:cubicBezTo>
                  <a:cubicBezTo>
                    <a:pt x="848" y="533"/>
                    <a:pt x="848" y="371"/>
                    <a:pt x="807" y="250"/>
                  </a:cubicBezTo>
                  <a:cubicBezTo>
                    <a:pt x="772" y="110"/>
                    <a:pt x="646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 rot="-9401137">
              <a:off x="7446673" y="4717027"/>
              <a:ext cx="30290" cy="28175"/>
            </a:xfrm>
            <a:custGeom>
              <a:avLst/>
              <a:gdLst/>
              <a:ahLst/>
              <a:cxnLst/>
              <a:rect l="l" t="t" r="r" b="b"/>
              <a:pathLst>
                <a:path w="888" h="826" extrusionOk="0">
                  <a:moveTo>
                    <a:pt x="388" y="0"/>
                  </a:moveTo>
                  <a:cubicBezTo>
                    <a:pt x="285" y="0"/>
                    <a:pt x="183" y="28"/>
                    <a:pt x="81" y="105"/>
                  </a:cubicBezTo>
                  <a:lnTo>
                    <a:pt x="0" y="347"/>
                  </a:lnTo>
                  <a:cubicBezTo>
                    <a:pt x="0" y="638"/>
                    <a:pt x="182" y="826"/>
                    <a:pt x="400" y="826"/>
                  </a:cubicBezTo>
                  <a:cubicBezTo>
                    <a:pt x="453" y="826"/>
                    <a:pt x="509" y="815"/>
                    <a:pt x="565" y="791"/>
                  </a:cubicBezTo>
                  <a:cubicBezTo>
                    <a:pt x="766" y="710"/>
                    <a:pt x="887" y="428"/>
                    <a:pt x="847" y="186"/>
                  </a:cubicBezTo>
                  <a:lnTo>
                    <a:pt x="605" y="24"/>
                  </a:lnTo>
                  <a:lnTo>
                    <a:pt x="565" y="24"/>
                  </a:lnTo>
                  <a:cubicBezTo>
                    <a:pt x="506" y="10"/>
                    <a:pt x="447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 rot="-9401137">
              <a:off x="7492825" y="4466435"/>
              <a:ext cx="49528" cy="55054"/>
            </a:xfrm>
            <a:custGeom>
              <a:avLst/>
              <a:gdLst/>
              <a:ahLst/>
              <a:cxnLst/>
              <a:rect l="l" t="t" r="r" b="b"/>
              <a:pathLst>
                <a:path w="1452" h="1614" extrusionOk="0">
                  <a:moveTo>
                    <a:pt x="645" y="0"/>
                  </a:moveTo>
                  <a:cubicBezTo>
                    <a:pt x="242" y="202"/>
                    <a:pt x="0" y="605"/>
                    <a:pt x="0" y="1049"/>
                  </a:cubicBezTo>
                  <a:lnTo>
                    <a:pt x="121" y="1291"/>
                  </a:lnTo>
                  <a:lnTo>
                    <a:pt x="403" y="1533"/>
                  </a:lnTo>
                  <a:lnTo>
                    <a:pt x="645" y="1614"/>
                  </a:lnTo>
                  <a:cubicBezTo>
                    <a:pt x="968" y="1533"/>
                    <a:pt x="1250" y="1331"/>
                    <a:pt x="1371" y="1049"/>
                  </a:cubicBezTo>
                  <a:cubicBezTo>
                    <a:pt x="1452" y="847"/>
                    <a:pt x="1452" y="605"/>
                    <a:pt x="1371" y="404"/>
                  </a:cubicBezTo>
                  <a:cubicBezTo>
                    <a:pt x="1371" y="363"/>
                    <a:pt x="1331" y="323"/>
                    <a:pt x="1331" y="242"/>
                  </a:cubicBezTo>
                  <a:lnTo>
                    <a:pt x="1170" y="1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 rot="-9401137">
              <a:off x="7448246" y="3207414"/>
              <a:ext cx="78453" cy="95474"/>
            </a:xfrm>
            <a:custGeom>
              <a:avLst/>
              <a:gdLst/>
              <a:ahLst/>
              <a:cxnLst/>
              <a:rect l="l" t="t" r="r" b="b"/>
              <a:pathLst>
                <a:path w="2300" h="2799" extrusionOk="0">
                  <a:moveTo>
                    <a:pt x="1334" y="0"/>
                  </a:moveTo>
                  <a:cubicBezTo>
                    <a:pt x="1280" y="0"/>
                    <a:pt x="1225" y="5"/>
                    <a:pt x="1170" y="14"/>
                  </a:cubicBezTo>
                  <a:lnTo>
                    <a:pt x="807" y="296"/>
                  </a:lnTo>
                  <a:lnTo>
                    <a:pt x="726" y="417"/>
                  </a:lnTo>
                  <a:cubicBezTo>
                    <a:pt x="565" y="579"/>
                    <a:pt x="484" y="780"/>
                    <a:pt x="444" y="982"/>
                  </a:cubicBezTo>
                  <a:lnTo>
                    <a:pt x="283" y="1143"/>
                  </a:lnTo>
                  <a:lnTo>
                    <a:pt x="121" y="1466"/>
                  </a:lnTo>
                  <a:lnTo>
                    <a:pt x="81" y="1547"/>
                  </a:lnTo>
                  <a:cubicBezTo>
                    <a:pt x="41" y="1708"/>
                    <a:pt x="0" y="1869"/>
                    <a:pt x="41" y="2071"/>
                  </a:cubicBezTo>
                  <a:lnTo>
                    <a:pt x="283" y="2474"/>
                  </a:lnTo>
                  <a:lnTo>
                    <a:pt x="605" y="2676"/>
                  </a:lnTo>
                  <a:lnTo>
                    <a:pt x="726" y="2756"/>
                  </a:lnTo>
                  <a:cubicBezTo>
                    <a:pt x="826" y="2785"/>
                    <a:pt x="926" y="2798"/>
                    <a:pt x="1025" y="2798"/>
                  </a:cubicBezTo>
                  <a:cubicBezTo>
                    <a:pt x="1204" y="2798"/>
                    <a:pt x="1377" y="2754"/>
                    <a:pt x="1533" y="2676"/>
                  </a:cubicBezTo>
                  <a:lnTo>
                    <a:pt x="1775" y="2353"/>
                  </a:lnTo>
                  <a:lnTo>
                    <a:pt x="1896" y="2030"/>
                  </a:lnTo>
                  <a:lnTo>
                    <a:pt x="1896" y="1869"/>
                  </a:lnTo>
                  <a:lnTo>
                    <a:pt x="2138" y="1587"/>
                  </a:lnTo>
                  <a:lnTo>
                    <a:pt x="2299" y="1224"/>
                  </a:lnTo>
                  <a:lnTo>
                    <a:pt x="2259" y="740"/>
                  </a:lnTo>
                  <a:cubicBezTo>
                    <a:pt x="2152" y="275"/>
                    <a:pt x="1759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 rot="-9401137">
              <a:off x="7840661" y="3000076"/>
              <a:ext cx="44070" cy="51404"/>
            </a:xfrm>
            <a:custGeom>
              <a:avLst/>
              <a:gdLst/>
              <a:ahLst/>
              <a:cxnLst/>
              <a:rect l="l" t="t" r="r" b="b"/>
              <a:pathLst>
                <a:path w="1292" h="1507" extrusionOk="0">
                  <a:moveTo>
                    <a:pt x="687" y="0"/>
                  </a:moveTo>
                  <a:cubicBezTo>
                    <a:pt x="487" y="0"/>
                    <a:pt x="297" y="84"/>
                    <a:pt x="162" y="252"/>
                  </a:cubicBezTo>
                  <a:cubicBezTo>
                    <a:pt x="41" y="494"/>
                    <a:pt x="1" y="776"/>
                    <a:pt x="82" y="1018"/>
                  </a:cubicBezTo>
                  <a:cubicBezTo>
                    <a:pt x="162" y="1220"/>
                    <a:pt x="283" y="1381"/>
                    <a:pt x="485" y="1462"/>
                  </a:cubicBezTo>
                  <a:cubicBezTo>
                    <a:pt x="546" y="1493"/>
                    <a:pt x="614" y="1506"/>
                    <a:pt x="683" y="1506"/>
                  </a:cubicBezTo>
                  <a:cubicBezTo>
                    <a:pt x="794" y="1506"/>
                    <a:pt x="909" y="1472"/>
                    <a:pt x="1009" y="1422"/>
                  </a:cubicBezTo>
                  <a:lnTo>
                    <a:pt x="1130" y="1260"/>
                  </a:lnTo>
                  <a:lnTo>
                    <a:pt x="1170" y="1099"/>
                  </a:lnTo>
                  <a:lnTo>
                    <a:pt x="1130" y="1059"/>
                  </a:lnTo>
                  <a:lnTo>
                    <a:pt x="1251" y="857"/>
                  </a:lnTo>
                  <a:lnTo>
                    <a:pt x="1291" y="575"/>
                  </a:lnTo>
                  <a:lnTo>
                    <a:pt x="1211" y="373"/>
                  </a:lnTo>
                  <a:lnTo>
                    <a:pt x="1130" y="252"/>
                  </a:lnTo>
                  <a:lnTo>
                    <a:pt x="928" y="91"/>
                  </a:lnTo>
                  <a:lnTo>
                    <a:pt x="807" y="10"/>
                  </a:lnTo>
                  <a:cubicBezTo>
                    <a:pt x="767" y="3"/>
                    <a:pt x="727" y="0"/>
                    <a:pt x="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 rot="-9401137">
              <a:off x="8104101" y="3269386"/>
              <a:ext cx="78419" cy="83945"/>
            </a:xfrm>
            <a:custGeom>
              <a:avLst/>
              <a:gdLst/>
              <a:ahLst/>
              <a:cxnLst/>
              <a:rect l="l" t="t" r="r" b="b"/>
              <a:pathLst>
                <a:path w="2299" h="2461" extrusionOk="0">
                  <a:moveTo>
                    <a:pt x="1089" y="0"/>
                  </a:moveTo>
                  <a:cubicBezTo>
                    <a:pt x="363" y="242"/>
                    <a:pt x="0" y="1008"/>
                    <a:pt x="202" y="1734"/>
                  </a:cubicBezTo>
                  <a:cubicBezTo>
                    <a:pt x="282" y="1936"/>
                    <a:pt x="403" y="2097"/>
                    <a:pt x="524" y="2258"/>
                  </a:cubicBezTo>
                  <a:lnTo>
                    <a:pt x="807" y="2379"/>
                  </a:lnTo>
                  <a:lnTo>
                    <a:pt x="1049" y="2460"/>
                  </a:lnTo>
                  <a:lnTo>
                    <a:pt x="1331" y="2460"/>
                  </a:lnTo>
                  <a:lnTo>
                    <a:pt x="1855" y="2258"/>
                  </a:lnTo>
                  <a:lnTo>
                    <a:pt x="2178" y="1936"/>
                  </a:lnTo>
                  <a:lnTo>
                    <a:pt x="2299" y="1613"/>
                  </a:lnTo>
                  <a:lnTo>
                    <a:pt x="2299" y="1129"/>
                  </a:lnTo>
                  <a:lnTo>
                    <a:pt x="2138" y="484"/>
                  </a:lnTo>
                  <a:lnTo>
                    <a:pt x="1815" y="121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 rot="-9401137">
              <a:off x="7604115" y="3246942"/>
              <a:ext cx="78453" cy="78556"/>
            </a:xfrm>
            <a:custGeom>
              <a:avLst/>
              <a:gdLst/>
              <a:ahLst/>
              <a:cxnLst/>
              <a:rect l="l" t="t" r="r" b="b"/>
              <a:pathLst>
                <a:path w="2300" h="2303" extrusionOk="0">
                  <a:moveTo>
                    <a:pt x="1056" y="1"/>
                  </a:moveTo>
                  <a:cubicBezTo>
                    <a:pt x="790" y="1"/>
                    <a:pt x="531" y="90"/>
                    <a:pt x="323" y="246"/>
                  </a:cubicBezTo>
                  <a:lnTo>
                    <a:pt x="121" y="569"/>
                  </a:lnTo>
                  <a:lnTo>
                    <a:pt x="0" y="851"/>
                  </a:lnTo>
                  <a:lnTo>
                    <a:pt x="0" y="1375"/>
                  </a:lnTo>
                  <a:cubicBezTo>
                    <a:pt x="202" y="1899"/>
                    <a:pt x="686" y="2262"/>
                    <a:pt x="1251" y="2303"/>
                  </a:cubicBezTo>
                  <a:lnTo>
                    <a:pt x="1372" y="2303"/>
                  </a:lnTo>
                  <a:lnTo>
                    <a:pt x="1734" y="2182"/>
                  </a:lnTo>
                  <a:lnTo>
                    <a:pt x="1976" y="2020"/>
                  </a:lnTo>
                  <a:lnTo>
                    <a:pt x="2178" y="1698"/>
                  </a:lnTo>
                  <a:cubicBezTo>
                    <a:pt x="2299" y="1415"/>
                    <a:pt x="2299" y="1133"/>
                    <a:pt x="2178" y="810"/>
                  </a:cubicBezTo>
                  <a:cubicBezTo>
                    <a:pt x="2057" y="488"/>
                    <a:pt x="1815" y="206"/>
                    <a:pt x="1492" y="85"/>
                  </a:cubicBezTo>
                  <a:cubicBezTo>
                    <a:pt x="1350" y="27"/>
                    <a:pt x="1202" y="1"/>
                    <a:pt x="1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 rot="-9401137">
              <a:off x="8827740" y="3642030"/>
              <a:ext cx="11018" cy="26197"/>
            </a:xfrm>
            <a:custGeom>
              <a:avLst/>
              <a:gdLst/>
              <a:ahLst/>
              <a:cxnLst/>
              <a:rect l="l" t="t" r="r" b="b"/>
              <a:pathLst>
                <a:path w="323" h="768" extrusionOk="0">
                  <a:moveTo>
                    <a:pt x="0" y="1"/>
                  </a:moveTo>
                  <a:lnTo>
                    <a:pt x="81" y="767"/>
                  </a:lnTo>
                  <a:lnTo>
                    <a:pt x="282" y="444"/>
                  </a:lnTo>
                  <a:cubicBezTo>
                    <a:pt x="323" y="364"/>
                    <a:pt x="323" y="283"/>
                    <a:pt x="323" y="2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 rot="-9401137">
              <a:off x="7694338" y="3638914"/>
              <a:ext cx="64673" cy="68834"/>
            </a:xfrm>
            <a:custGeom>
              <a:avLst/>
              <a:gdLst/>
              <a:ahLst/>
              <a:cxnLst/>
              <a:rect l="l" t="t" r="r" b="b"/>
              <a:pathLst>
                <a:path w="1896" h="2018" extrusionOk="0">
                  <a:moveTo>
                    <a:pt x="766" y="1"/>
                  </a:moveTo>
                  <a:lnTo>
                    <a:pt x="565" y="82"/>
                  </a:lnTo>
                  <a:lnTo>
                    <a:pt x="282" y="364"/>
                  </a:lnTo>
                  <a:lnTo>
                    <a:pt x="81" y="767"/>
                  </a:lnTo>
                  <a:cubicBezTo>
                    <a:pt x="40" y="928"/>
                    <a:pt x="0" y="1090"/>
                    <a:pt x="40" y="1251"/>
                  </a:cubicBezTo>
                  <a:lnTo>
                    <a:pt x="282" y="1695"/>
                  </a:lnTo>
                  <a:lnTo>
                    <a:pt x="605" y="1896"/>
                  </a:lnTo>
                  <a:lnTo>
                    <a:pt x="766" y="1977"/>
                  </a:lnTo>
                  <a:cubicBezTo>
                    <a:pt x="847" y="2004"/>
                    <a:pt x="937" y="2017"/>
                    <a:pt x="1029" y="2017"/>
                  </a:cubicBezTo>
                  <a:cubicBezTo>
                    <a:pt x="1214" y="2017"/>
                    <a:pt x="1412" y="1964"/>
                    <a:pt x="1573" y="1856"/>
                  </a:cubicBezTo>
                  <a:lnTo>
                    <a:pt x="1815" y="1533"/>
                  </a:lnTo>
                  <a:lnTo>
                    <a:pt x="1895" y="1251"/>
                  </a:lnTo>
                  <a:lnTo>
                    <a:pt x="1895" y="807"/>
                  </a:lnTo>
                  <a:lnTo>
                    <a:pt x="1815" y="485"/>
                  </a:lnTo>
                  <a:lnTo>
                    <a:pt x="1492" y="16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 rot="-9401137">
              <a:off x="7449843" y="3665319"/>
              <a:ext cx="70199" cy="74326"/>
            </a:xfrm>
            <a:custGeom>
              <a:avLst/>
              <a:gdLst/>
              <a:ahLst/>
              <a:cxnLst/>
              <a:rect l="l" t="t" r="r" b="b"/>
              <a:pathLst>
                <a:path w="2058" h="2179" extrusionOk="0">
                  <a:moveTo>
                    <a:pt x="928" y="1"/>
                  </a:moveTo>
                  <a:lnTo>
                    <a:pt x="565" y="82"/>
                  </a:lnTo>
                  <a:lnTo>
                    <a:pt x="364" y="203"/>
                  </a:lnTo>
                  <a:lnTo>
                    <a:pt x="162" y="445"/>
                  </a:lnTo>
                  <a:cubicBezTo>
                    <a:pt x="41" y="727"/>
                    <a:pt x="1" y="1049"/>
                    <a:pt x="122" y="1332"/>
                  </a:cubicBezTo>
                  <a:cubicBezTo>
                    <a:pt x="243" y="1695"/>
                    <a:pt x="525" y="2017"/>
                    <a:pt x="848" y="2179"/>
                  </a:cubicBezTo>
                  <a:lnTo>
                    <a:pt x="1251" y="2179"/>
                  </a:lnTo>
                  <a:lnTo>
                    <a:pt x="1574" y="2017"/>
                  </a:lnTo>
                  <a:lnTo>
                    <a:pt x="1856" y="1735"/>
                  </a:lnTo>
                  <a:cubicBezTo>
                    <a:pt x="2017" y="1412"/>
                    <a:pt x="2057" y="1049"/>
                    <a:pt x="1936" y="727"/>
                  </a:cubicBezTo>
                  <a:cubicBezTo>
                    <a:pt x="1775" y="283"/>
                    <a:pt x="1372" y="1"/>
                    <a:pt x="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 rot="-9401137">
              <a:off x="7464494" y="3919201"/>
              <a:ext cx="78453" cy="77225"/>
            </a:xfrm>
            <a:custGeom>
              <a:avLst/>
              <a:gdLst/>
              <a:ahLst/>
              <a:cxnLst/>
              <a:rect l="l" t="t" r="r" b="b"/>
              <a:pathLst>
                <a:path w="2300" h="2264" extrusionOk="0">
                  <a:moveTo>
                    <a:pt x="1073" y="1"/>
                  </a:moveTo>
                  <a:cubicBezTo>
                    <a:pt x="663" y="1"/>
                    <a:pt x="268" y="236"/>
                    <a:pt x="81" y="610"/>
                  </a:cubicBezTo>
                  <a:lnTo>
                    <a:pt x="0" y="933"/>
                  </a:lnTo>
                  <a:lnTo>
                    <a:pt x="0" y="1215"/>
                  </a:lnTo>
                  <a:lnTo>
                    <a:pt x="121" y="1538"/>
                  </a:lnTo>
                  <a:cubicBezTo>
                    <a:pt x="323" y="1860"/>
                    <a:pt x="686" y="2143"/>
                    <a:pt x="1130" y="2264"/>
                  </a:cubicBezTo>
                  <a:lnTo>
                    <a:pt x="1452" y="2264"/>
                  </a:lnTo>
                  <a:lnTo>
                    <a:pt x="1694" y="2183"/>
                  </a:lnTo>
                  <a:lnTo>
                    <a:pt x="1977" y="1981"/>
                  </a:lnTo>
                  <a:cubicBezTo>
                    <a:pt x="2219" y="1659"/>
                    <a:pt x="2299" y="1215"/>
                    <a:pt x="2178" y="812"/>
                  </a:cubicBezTo>
                  <a:cubicBezTo>
                    <a:pt x="2017" y="368"/>
                    <a:pt x="1614" y="46"/>
                    <a:pt x="1170" y="5"/>
                  </a:cubicBezTo>
                  <a:cubicBezTo>
                    <a:pt x="1138" y="2"/>
                    <a:pt x="1106" y="1"/>
                    <a:pt x="1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 rot="-9401137">
              <a:off x="8463973" y="3468754"/>
              <a:ext cx="53689" cy="53655"/>
            </a:xfrm>
            <a:custGeom>
              <a:avLst/>
              <a:gdLst/>
              <a:ahLst/>
              <a:cxnLst/>
              <a:rect l="l" t="t" r="r" b="b"/>
              <a:pathLst>
                <a:path w="1574" h="1573" extrusionOk="0">
                  <a:moveTo>
                    <a:pt x="726" y="0"/>
                  </a:moveTo>
                  <a:cubicBezTo>
                    <a:pt x="565" y="40"/>
                    <a:pt x="404" y="161"/>
                    <a:pt x="283" y="323"/>
                  </a:cubicBezTo>
                  <a:lnTo>
                    <a:pt x="202" y="363"/>
                  </a:lnTo>
                  <a:lnTo>
                    <a:pt x="41" y="686"/>
                  </a:lnTo>
                  <a:lnTo>
                    <a:pt x="0" y="887"/>
                  </a:lnTo>
                  <a:cubicBezTo>
                    <a:pt x="0" y="928"/>
                    <a:pt x="0" y="1008"/>
                    <a:pt x="41" y="1049"/>
                  </a:cubicBezTo>
                  <a:cubicBezTo>
                    <a:pt x="81" y="1250"/>
                    <a:pt x="242" y="1412"/>
                    <a:pt x="444" y="1533"/>
                  </a:cubicBezTo>
                  <a:cubicBezTo>
                    <a:pt x="538" y="1559"/>
                    <a:pt x="637" y="1573"/>
                    <a:pt x="735" y="1573"/>
                  </a:cubicBezTo>
                  <a:cubicBezTo>
                    <a:pt x="932" y="1573"/>
                    <a:pt x="1130" y="1519"/>
                    <a:pt x="1291" y="1412"/>
                  </a:cubicBezTo>
                  <a:lnTo>
                    <a:pt x="1452" y="1250"/>
                  </a:lnTo>
                  <a:lnTo>
                    <a:pt x="1573" y="928"/>
                  </a:lnTo>
                  <a:lnTo>
                    <a:pt x="1573" y="726"/>
                  </a:lnTo>
                  <a:lnTo>
                    <a:pt x="1573" y="645"/>
                  </a:lnTo>
                  <a:cubicBezTo>
                    <a:pt x="1493" y="403"/>
                    <a:pt x="1331" y="161"/>
                    <a:pt x="1130" y="40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 rot="-9401137">
              <a:off x="7873717" y="3694214"/>
              <a:ext cx="63309" cy="70949"/>
            </a:xfrm>
            <a:custGeom>
              <a:avLst/>
              <a:gdLst/>
              <a:ahLst/>
              <a:cxnLst/>
              <a:rect l="l" t="t" r="r" b="b"/>
              <a:pathLst>
                <a:path w="1856" h="2080" extrusionOk="0">
                  <a:moveTo>
                    <a:pt x="727" y="0"/>
                  </a:moveTo>
                  <a:lnTo>
                    <a:pt x="444" y="121"/>
                  </a:lnTo>
                  <a:lnTo>
                    <a:pt x="122" y="484"/>
                  </a:lnTo>
                  <a:lnTo>
                    <a:pt x="1" y="847"/>
                  </a:lnTo>
                  <a:lnTo>
                    <a:pt x="41" y="1331"/>
                  </a:lnTo>
                  <a:cubicBezTo>
                    <a:pt x="253" y="1966"/>
                    <a:pt x="646" y="2080"/>
                    <a:pt x="897" y="2080"/>
                  </a:cubicBezTo>
                  <a:cubicBezTo>
                    <a:pt x="981" y="2080"/>
                    <a:pt x="1049" y="2067"/>
                    <a:pt x="1090" y="2057"/>
                  </a:cubicBezTo>
                  <a:lnTo>
                    <a:pt x="1452" y="1775"/>
                  </a:lnTo>
                  <a:lnTo>
                    <a:pt x="1694" y="1412"/>
                  </a:lnTo>
                  <a:cubicBezTo>
                    <a:pt x="1815" y="1210"/>
                    <a:pt x="1856" y="968"/>
                    <a:pt x="1815" y="726"/>
                  </a:cubicBezTo>
                  <a:lnTo>
                    <a:pt x="1573" y="282"/>
                  </a:lnTo>
                  <a:lnTo>
                    <a:pt x="1251" y="8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 rot="-9401137">
              <a:off x="7336073" y="2910306"/>
              <a:ext cx="45401" cy="49562"/>
            </a:xfrm>
            <a:custGeom>
              <a:avLst/>
              <a:gdLst/>
              <a:ahLst/>
              <a:cxnLst/>
              <a:rect l="l" t="t" r="r" b="b"/>
              <a:pathLst>
                <a:path w="1331" h="1453" extrusionOk="0">
                  <a:moveTo>
                    <a:pt x="524" y="1"/>
                  </a:moveTo>
                  <a:lnTo>
                    <a:pt x="323" y="122"/>
                  </a:lnTo>
                  <a:lnTo>
                    <a:pt x="81" y="565"/>
                  </a:lnTo>
                  <a:cubicBezTo>
                    <a:pt x="40" y="686"/>
                    <a:pt x="0" y="807"/>
                    <a:pt x="40" y="928"/>
                  </a:cubicBezTo>
                  <a:lnTo>
                    <a:pt x="161" y="1130"/>
                  </a:lnTo>
                  <a:lnTo>
                    <a:pt x="484" y="1372"/>
                  </a:lnTo>
                  <a:cubicBezTo>
                    <a:pt x="605" y="1452"/>
                    <a:pt x="726" y="1452"/>
                    <a:pt x="847" y="1452"/>
                  </a:cubicBezTo>
                  <a:lnTo>
                    <a:pt x="1049" y="1291"/>
                  </a:lnTo>
                  <a:lnTo>
                    <a:pt x="1250" y="928"/>
                  </a:lnTo>
                  <a:cubicBezTo>
                    <a:pt x="1291" y="807"/>
                    <a:pt x="1331" y="686"/>
                    <a:pt x="1291" y="565"/>
                  </a:cubicBezTo>
                  <a:lnTo>
                    <a:pt x="1210" y="364"/>
                  </a:lnTo>
                  <a:lnTo>
                    <a:pt x="847" y="41"/>
                  </a:lnTo>
                  <a:cubicBezTo>
                    <a:pt x="726" y="1"/>
                    <a:pt x="605" y="1"/>
                    <a:pt x="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 rot="-9401137">
              <a:off x="8555506" y="2960971"/>
              <a:ext cx="35816" cy="28960"/>
            </a:xfrm>
            <a:custGeom>
              <a:avLst/>
              <a:gdLst/>
              <a:ahLst/>
              <a:cxnLst/>
              <a:rect l="l" t="t" r="r" b="b"/>
              <a:pathLst>
                <a:path w="1050" h="849" extrusionOk="0">
                  <a:moveTo>
                    <a:pt x="559" y="0"/>
                  </a:moveTo>
                  <a:cubicBezTo>
                    <a:pt x="496" y="0"/>
                    <a:pt x="430" y="13"/>
                    <a:pt x="364" y="41"/>
                  </a:cubicBezTo>
                  <a:cubicBezTo>
                    <a:pt x="122" y="122"/>
                    <a:pt x="1" y="364"/>
                    <a:pt x="41" y="646"/>
                  </a:cubicBezTo>
                  <a:lnTo>
                    <a:pt x="202" y="808"/>
                  </a:lnTo>
                  <a:cubicBezTo>
                    <a:pt x="283" y="835"/>
                    <a:pt x="368" y="848"/>
                    <a:pt x="453" y="848"/>
                  </a:cubicBezTo>
                  <a:cubicBezTo>
                    <a:pt x="623" y="848"/>
                    <a:pt x="794" y="794"/>
                    <a:pt x="928" y="687"/>
                  </a:cubicBezTo>
                  <a:lnTo>
                    <a:pt x="1049" y="404"/>
                  </a:lnTo>
                  <a:lnTo>
                    <a:pt x="1049" y="324"/>
                  </a:lnTo>
                  <a:cubicBezTo>
                    <a:pt x="956" y="138"/>
                    <a:pt x="769" y="0"/>
                    <a:pt x="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21"/>
          <p:cNvGrpSpPr/>
          <p:nvPr/>
        </p:nvGrpSpPr>
        <p:grpSpPr>
          <a:xfrm rot="9924834">
            <a:off x="6688594" y="137679"/>
            <a:ext cx="1724549" cy="1188751"/>
            <a:chOff x="2408692" y="-569353"/>
            <a:chExt cx="3769974" cy="2558659"/>
          </a:xfrm>
        </p:grpSpPr>
        <p:sp>
          <p:nvSpPr>
            <p:cNvPr id="755" name="Google Shape;755;p21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1_1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oogle Shape;991;p26"/>
          <p:cNvGrpSpPr/>
          <p:nvPr/>
        </p:nvGrpSpPr>
        <p:grpSpPr>
          <a:xfrm rot="6998630">
            <a:off x="7383252" y="3855096"/>
            <a:ext cx="2286257" cy="1270300"/>
            <a:chOff x="3611961" y="-41589"/>
            <a:chExt cx="3514763" cy="2473418"/>
          </a:xfrm>
        </p:grpSpPr>
        <p:sp>
          <p:nvSpPr>
            <p:cNvPr id="992" name="Google Shape;992;p26"/>
            <p:cNvSpPr/>
            <p:nvPr/>
          </p:nvSpPr>
          <p:spPr>
            <a:xfrm rot="-5400000">
              <a:off x="4132633" y="-562261"/>
              <a:ext cx="2473418" cy="3514763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6"/>
            <p:cNvSpPr/>
            <p:nvPr/>
          </p:nvSpPr>
          <p:spPr>
            <a:xfrm rot="-5400000">
              <a:off x="5535782" y="1070619"/>
              <a:ext cx="16543" cy="9687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 rot="-5400000">
              <a:off x="5408262" y="1549745"/>
              <a:ext cx="15179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 rot="-5400000">
              <a:off x="6272848" y="1123984"/>
              <a:ext cx="19272" cy="15725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6"/>
            <p:cNvSpPr/>
            <p:nvPr/>
          </p:nvSpPr>
          <p:spPr>
            <a:xfrm rot="-5400000">
              <a:off x="6586524" y="1678885"/>
              <a:ext cx="17908" cy="16066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6"/>
            <p:cNvSpPr/>
            <p:nvPr/>
          </p:nvSpPr>
          <p:spPr>
            <a:xfrm rot="-5400000">
              <a:off x="6285264" y="1703172"/>
              <a:ext cx="22069" cy="26640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 rot="-5400000">
              <a:off x="6356912" y="1492832"/>
              <a:ext cx="12416" cy="14019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6"/>
            <p:cNvSpPr/>
            <p:nvPr/>
          </p:nvSpPr>
          <p:spPr>
            <a:xfrm rot="-5400000">
              <a:off x="6510407" y="1284522"/>
              <a:ext cx="13780" cy="16543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6"/>
            <p:cNvSpPr/>
            <p:nvPr/>
          </p:nvSpPr>
          <p:spPr>
            <a:xfrm rot="-5400000">
              <a:off x="6450067" y="1822232"/>
              <a:ext cx="13780" cy="16884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6"/>
            <p:cNvSpPr/>
            <p:nvPr/>
          </p:nvSpPr>
          <p:spPr>
            <a:xfrm rot="-5400000">
              <a:off x="5356943" y="1325113"/>
              <a:ext cx="13780" cy="17908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6"/>
            <p:cNvSpPr/>
            <p:nvPr/>
          </p:nvSpPr>
          <p:spPr>
            <a:xfrm rot="-5400000">
              <a:off x="5517346" y="1699283"/>
              <a:ext cx="42672" cy="35781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6"/>
            <p:cNvSpPr/>
            <p:nvPr/>
          </p:nvSpPr>
          <p:spPr>
            <a:xfrm rot="-5400000">
              <a:off x="5622609" y="1331816"/>
              <a:ext cx="23434" cy="25139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6"/>
            <p:cNvSpPr/>
            <p:nvPr/>
          </p:nvSpPr>
          <p:spPr>
            <a:xfrm rot="-5400000">
              <a:off x="5508034" y="1391372"/>
              <a:ext cx="24798" cy="25685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6"/>
            <p:cNvSpPr/>
            <p:nvPr/>
          </p:nvSpPr>
          <p:spPr>
            <a:xfrm rot="-5400000">
              <a:off x="5202016" y="1507193"/>
              <a:ext cx="13780" cy="19681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6"/>
            <p:cNvSpPr/>
            <p:nvPr/>
          </p:nvSpPr>
          <p:spPr>
            <a:xfrm rot="-5400000">
              <a:off x="5251595" y="1711904"/>
              <a:ext cx="16543" cy="14701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6"/>
            <p:cNvSpPr/>
            <p:nvPr/>
          </p:nvSpPr>
          <p:spPr>
            <a:xfrm rot="-5400000">
              <a:off x="5432599" y="1788702"/>
              <a:ext cx="28925" cy="27527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6"/>
            <p:cNvSpPr/>
            <p:nvPr/>
          </p:nvSpPr>
          <p:spPr>
            <a:xfrm rot="-5400000">
              <a:off x="5369325" y="1682757"/>
              <a:ext cx="26162" cy="27561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6"/>
            <p:cNvSpPr/>
            <p:nvPr/>
          </p:nvSpPr>
          <p:spPr>
            <a:xfrm rot="-5400000">
              <a:off x="5180202" y="1896678"/>
              <a:ext cx="27527" cy="16543"/>
            </a:xfrm>
            <a:custGeom>
              <a:avLst/>
              <a:gdLst/>
              <a:ahLst/>
              <a:cxnLst/>
              <a:rect l="l" t="t" r="r" b="b"/>
              <a:pathLst>
                <a:path w="807" h="485" extrusionOk="0">
                  <a:moveTo>
                    <a:pt x="283" y="0"/>
                  </a:moveTo>
                  <a:cubicBezTo>
                    <a:pt x="202" y="0"/>
                    <a:pt x="81" y="40"/>
                    <a:pt x="0" y="121"/>
                  </a:cubicBezTo>
                  <a:lnTo>
                    <a:pt x="81" y="363"/>
                  </a:lnTo>
                  <a:cubicBezTo>
                    <a:pt x="283" y="363"/>
                    <a:pt x="484" y="403"/>
                    <a:pt x="646" y="484"/>
                  </a:cubicBezTo>
                  <a:lnTo>
                    <a:pt x="807" y="282"/>
                  </a:lnTo>
                  <a:cubicBezTo>
                    <a:pt x="686" y="121"/>
                    <a:pt x="484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6"/>
            <p:cNvSpPr/>
            <p:nvPr/>
          </p:nvSpPr>
          <p:spPr>
            <a:xfrm rot="-5400000">
              <a:off x="5939815" y="1406329"/>
              <a:ext cx="39909" cy="49425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6"/>
            <p:cNvSpPr/>
            <p:nvPr/>
          </p:nvSpPr>
          <p:spPr>
            <a:xfrm rot="-5400000">
              <a:off x="6133509" y="1549472"/>
              <a:ext cx="22069" cy="25889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6"/>
            <p:cNvSpPr/>
            <p:nvPr/>
          </p:nvSpPr>
          <p:spPr>
            <a:xfrm rot="-5400000">
              <a:off x="6046835" y="1730221"/>
              <a:ext cx="39909" cy="42706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 rot="-5400000">
              <a:off x="5956324" y="1492559"/>
              <a:ext cx="39943" cy="39295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 rot="-5400000">
              <a:off x="5951208" y="1063728"/>
              <a:ext cx="22069" cy="26196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6"/>
            <p:cNvSpPr/>
            <p:nvPr/>
          </p:nvSpPr>
          <p:spPr>
            <a:xfrm rot="-5400000">
              <a:off x="5795138" y="1611859"/>
              <a:ext cx="33053" cy="35918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6"/>
            <p:cNvSpPr/>
            <p:nvPr/>
          </p:nvSpPr>
          <p:spPr>
            <a:xfrm rot="-5400000">
              <a:off x="5731130" y="1502554"/>
              <a:ext cx="35781" cy="37180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6"/>
            <p:cNvSpPr/>
            <p:nvPr/>
          </p:nvSpPr>
          <p:spPr>
            <a:xfrm rot="-5400000">
              <a:off x="5680221" y="1253568"/>
              <a:ext cx="15145" cy="19306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6"/>
            <p:cNvSpPr/>
            <p:nvPr/>
          </p:nvSpPr>
          <p:spPr>
            <a:xfrm rot="-5400000">
              <a:off x="5780197" y="1264994"/>
              <a:ext cx="23434" cy="26708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6"/>
            <p:cNvSpPr/>
            <p:nvPr/>
          </p:nvSpPr>
          <p:spPr>
            <a:xfrm rot="-5400000">
              <a:off x="6304741" y="1345733"/>
              <a:ext cx="15179" cy="16543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6"/>
            <p:cNvSpPr/>
            <p:nvPr/>
          </p:nvSpPr>
          <p:spPr>
            <a:xfrm rot="-5400000">
              <a:off x="5612120" y="1562417"/>
              <a:ext cx="39943" cy="39909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6"/>
            <p:cNvSpPr/>
            <p:nvPr/>
          </p:nvSpPr>
          <p:spPr>
            <a:xfrm rot="-5400000">
              <a:off x="6036943" y="1939554"/>
              <a:ext cx="27561" cy="27083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6"/>
            <p:cNvSpPr/>
            <p:nvPr/>
          </p:nvSpPr>
          <p:spPr>
            <a:xfrm rot="-5400000">
              <a:off x="5805780" y="1707128"/>
              <a:ext cx="31688" cy="36600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6"/>
            <p:cNvSpPr/>
            <p:nvPr/>
          </p:nvSpPr>
          <p:spPr>
            <a:xfrm rot="-5400000">
              <a:off x="5597624" y="1832636"/>
              <a:ext cx="38544" cy="42808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6"/>
            <p:cNvSpPr/>
            <p:nvPr/>
          </p:nvSpPr>
          <p:spPr>
            <a:xfrm rot="-5400000">
              <a:off x="6072964" y="1294159"/>
              <a:ext cx="23399" cy="23399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 rot="-5400000">
              <a:off x="6302421" y="1879350"/>
              <a:ext cx="19306" cy="15418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26"/>
          <p:cNvGrpSpPr/>
          <p:nvPr/>
        </p:nvGrpSpPr>
        <p:grpSpPr>
          <a:xfrm rot="952748" flipH="1">
            <a:off x="7353396" y="3358556"/>
            <a:ext cx="2052606" cy="1752912"/>
            <a:chOff x="-754697" y="1352100"/>
            <a:chExt cx="6171556" cy="3954075"/>
          </a:xfrm>
        </p:grpSpPr>
        <p:sp>
          <p:nvSpPr>
            <p:cNvPr id="1027" name="Google Shape;1027;p26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26"/>
          <p:cNvSpPr/>
          <p:nvPr/>
        </p:nvSpPr>
        <p:spPr>
          <a:xfrm>
            <a:off x="7343904" y="4320754"/>
            <a:ext cx="233532" cy="232705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rgbClr val="FDE6BE">
              <a:alpha val="84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6"/>
          <p:cNvSpPr txBox="1">
            <a:spLocks noGrp="1"/>
          </p:cNvSpPr>
          <p:nvPr>
            <p:ph type="title"/>
          </p:nvPr>
        </p:nvSpPr>
        <p:spPr>
          <a:xfrm>
            <a:off x="5059375" y="1544858"/>
            <a:ext cx="3250200" cy="10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26"/>
          <p:cNvSpPr txBox="1">
            <a:spLocks noGrp="1"/>
          </p:cNvSpPr>
          <p:nvPr>
            <p:ph type="subTitle" idx="1"/>
          </p:nvPr>
        </p:nvSpPr>
        <p:spPr>
          <a:xfrm>
            <a:off x="5510550" y="2512663"/>
            <a:ext cx="2424300" cy="1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1_1_1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27"/>
          <p:cNvSpPr txBox="1">
            <a:spLocks noGrp="1"/>
          </p:cNvSpPr>
          <p:nvPr>
            <p:ph type="title"/>
          </p:nvPr>
        </p:nvSpPr>
        <p:spPr>
          <a:xfrm>
            <a:off x="1430275" y="1544850"/>
            <a:ext cx="27360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43" name="Google Shape;1043;p27"/>
          <p:cNvGrpSpPr/>
          <p:nvPr/>
        </p:nvGrpSpPr>
        <p:grpSpPr>
          <a:xfrm rot="-6998630" flipH="1">
            <a:off x="-600108" y="3797371"/>
            <a:ext cx="2286257" cy="1270300"/>
            <a:chOff x="3611961" y="-41589"/>
            <a:chExt cx="3514763" cy="2473418"/>
          </a:xfrm>
        </p:grpSpPr>
        <p:sp>
          <p:nvSpPr>
            <p:cNvPr id="1044" name="Google Shape;1044;p27"/>
            <p:cNvSpPr/>
            <p:nvPr/>
          </p:nvSpPr>
          <p:spPr>
            <a:xfrm rot="-5400000">
              <a:off x="4132633" y="-562261"/>
              <a:ext cx="2473418" cy="3514763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7"/>
            <p:cNvSpPr/>
            <p:nvPr/>
          </p:nvSpPr>
          <p:spPr>
            <a:xfrm rot="-5400000">
              <a:off x="5535782" y="1070619"/>
              <a:ext cx="16543" cy="9687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7"/>
            <p:cNvSpPr/>
            <p:nvPr/>
          </p:nvSpPr>
          <p:spPr>
            <a:xfrm rot="-5400000">
              <a:off x="5408262" y="1549745"/>
              <a:ext cx="15179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7"/>
            <p:cNvSpPr/>
            <p:nvPr/>
          </p:nvSpPr>
          <p:spPr>
            <a:xfrm rot="-5400000">
              <a:off x="6272848" y="1123984"/>
              <a:ext cx="19272" cy="15725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7"/>
            <p:cNvSpPr/>
            <p:nvPr/>
          </p:nvSpPr>
          <p:spPr>
            <a:xfrm rot="-5400000">
              <a:off x="6586524" y="1678885"/>
              <a:ext cx="17908" cy="16066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7"/>
            <p:cNvSpPr/>
            <p:nvPr/>
          </p:nvSpPr>
          <p:spPr>
            <a:xfrm rot="-5400000">
              <a:off x="6285264" y="1703172"/>
              <a:ext cx="22069" cy="26640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7"/>
            <p:cNvSpPr/>
            <p:nvPr/>
          </p:nvSpPr>
          <p:spPr>
            <a:xfrm rot="-5400000">
              <a:off x="6356912" y="1492832"/>
              <a:ext cx="12416" cy="14019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7"/>
            <p:cNvSpPr/>
            <p:nvPr/>
          </p:nvSpPr>
          <p:spPr>
            <a:xfrm rot="-5400000">
              <a:off x="6510407" y="1284522"/>
              <a:ext cx="13780" cy="16543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7"/>
            <p:cNvSpPr/>
            <p:nvPr/>
          </p:nvSpPr>
          <p:spPr>
            <a:xfrm rot="-5400000">
              <a:off x="6450067" y="1822232"/>
              <a:ext cx="13780" cy="16884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7"/>
            <p:cNvSpPr/>
            <p:nvPr/>
          </p:nvSpPr>
          <p:spPr>
            <a:xfrm rot="-5400000">
              <a:off x="5356943" y="1325113"/>
              <a:ext cx="13780" cy="17908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7"/>
            <p:cNvSpPr/>
            <p:nvPr/>
          </p:nvSpPr>
          <p:spPr>
            <a:xfrm rot="-5400000">
              <a:off x="5517346" y="1699283"/>
              <a:ext cx="42672" cy="35781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7"/>
            <p:cNvSpPr/>
            <p:nvPr/>
          </p:nvSpPr>
          <p:spPr>
            <a:xfrm rot="-5400000">
              <a:off x="5622609" y="1331816"/>
              <a:ext cx="23434" cy="25139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7"/>
            <p:cNvSpPr/>
            <p:nvPr/>
          </p:nvSpPr>
          <p:spPr>
            <a:xfrm rot="-5400000">
              <a:off x="5508034" y="1391372"/>
              <a:ext cx="24798" cy="25685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7"/>
            <p:cNvSpPr/>
            <p:nvPr/>
          </p:nvSpPr>
          <p:spPr>
            <a:xfrm rot="-5400000">
              <a:off x="5202016" y="1507193"/>
              <a:ext cx="13780" cy="19681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7"/>
            <p:cNvSpPr/>
            <p:nvPr/>
          </p:nvSpPr>
          <p:spPr>
            <a:xfrm rot="-5400000">
              <a:off x="5251595" y="1711904"/>
              <a:ext cx="16543" cy="14701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7"/>
            <p:cNvSpPr/>
            <p:nvPr/>
          </p:nvSpPr>
          <p:spPr>
            <a:xfrm rot="-5400000">
              <a:off x="5432599" y="1788702"/>
              <a:ext cx="28925" cy="27527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7"/>
            <p:cNvSpPr/>
            <p:nvPr/>
          </p:nvSpPr>
          <p:spPr>
            <a:xfrm rot="-5400000">
              <a:off x="5369325" y="1682757"/>
              <a:ext cx="26162" cy="27561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7"/>
            <p:cNvSpPr/>
            <p:nvPr/>
          </p:nvSpPr>
          <p:spPr>
            <a:xfrm rot="-5400000">
              <a:off x="5180202" y="1896678"/>
              <a:ext cx="27527" cy="16543"/>
            </a:xfrm>
            <a:custGeom>
              <a:avLst/>
              <a:gdLst/>
              <a:ahLst/>
              <a:cxnLst/>
              <a:rect l="l" t="t" r="r" b="b"/>
              <a:pathLst>
                <a:path w="807" h="485" extrusionOk="0">
                  <a:moveTo>
                    <a:pt x="283" y="0"/>
                  </a:moveTo>
                  <a:cubicBezTo>
                    <a:pt x="202" y="0"/>
                    <a:pt x="81" y="40"/>
                    <a:pt x="0" y="121"/>
                  </a:cubicBezTo>
                  <a:lnTo>
                    <a:pt x="81" y="363"/>
                  </a:lnTo>
                  <a:cubicBezTo>
                    <a:pt x="283" y="363"/>
                    <a:pt x="484" y="403"/>
                    <a:pt x="646" y="484"/>
                  </a:cubicBezTo>
                  <a:lnTo>
                    <a:pt x="807" y="282"/>
                  </a:lnTo>
                  <a:cubicBezTo>
                    <a:pt x="686" y="121"/>
                    <a:pt x="484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7"/>
            <p:cNvSpPr/>
            <p:nvPr/>
          </p:nvSpPr>
          <p:spPr>
            <a:xfrm rot="-5400000">
              <a:off x="5939815" y="1406329"/>
              <a:ext cx="39909" cy="49425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7"/>
            <p:cNvSpPr/>
            <p:nvPr/>
          </p:nvSpPr>
          <p:spPr>
            <a:xfrm rot="-5400000">
              <a:off x="6133509" y="1549472"/>
              <a:ext cx="22069" cy="25889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7"/>
            <p:cNvSpPr/>
            <p:nvPr/>
          </p:nvSpPr>
          <p:spPr>
            <a:xfrm rot="-5400000">
              <a:off x="6046835" y="1730221"/>
              <a:ext cx="39909" cy="42706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7"/>
            <p:cNvSpPr/>
            <p:nvPr/>
          </p:nvSpPr>
          <p:spPr>
            <a:xfrm rot="-5400000">
              <a:off x="5956324" y="1492559"/>
              <a:ext cx="39943" cy="39295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7"/>
            <p:cNvSpPr/>
            <p:nvPr/>
          </p:nvSpPr>
          <p:spPr>
            <a:xfrm rot="-5400000">
              <a:off x="5951208" y="1063728"/>
              <a:ext cx="22069" cy="26196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7"/>
            <p:cNvSpPr/>
            <p:nvPr/>
          </p:nvSpPr>
          <p:spPr>
            <a:xfrm rot="-5400000">
              <a:off x="5795138" y="1611859"/>
              <a:ext cx="33053" cy="35918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7"/>
            <p:cNvSpPr/>
            <p:nvPr/>
          </p:nvSpPr>
          <p:spPr>
            <a:xfrm rot="-5400000">
              <a:off x="5731130" y="1502554"/>
              <a:ext cx="35781" cy="37180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7"/>
            <p:cNvSpPr/>
            <p:nvPr/>
          </p:nvSpPr>
          <p:spPr>
            <a:xfrm rot="-5400000">
              <a:off x="5680221" y="1253568"/>
              <a:ext cx="15145" cy="19306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7"/>
            <p:cNvSpPr/>
            <p:nvPr/>
          </p:nvSpPr>
          <p:spPr>
            <a:xfrm rot="-5400000">
              <a:off x="5780197" y="1264994"/>
              <a:ext cx="23434" cy="26708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7"/>
            <p:cNvSpPr/>
            <p:nvPr/>
          </p:nvSpPr>
          <p:spPr>
            <a:xfrm rot="-5400000">
              <a:off x="6304741" y="1345733"/>
              <a:ext cx="15179" cy="16543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7"/>
            <p:cNvSpPr/>
            <p:nvPr/>
          </p:nvSpPr>
          <p:spPr>
            <a:xfrm rot="-5400000">
              <a:off x="5612120" y="1562417"/>
              <a:ext cx="39943" cy="39909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7"/>
            <p:cNvSpPr/>
            <p:nvPr/>
          </p:nvSpPr>
          <p:spPr>
            <a:xfrm rot="-5400000">
              <a:off x="6036943" y="1939554"/>
              <a:ext cx="27561" cy="27083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7"/>
            <p:cNvSpPr/>
            <p:nvPr/>
          </p:nvSpPr>
          <p:spPr>
            <a:xfrm rot="-5400000">
              <a:off x="5805780" y="1707128"/>
              <a:ext cx="31688" cy="36600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7"/>
            <p:cNvSpPr/>
            <p:nvPr/>
          </p:nvSpPr>
          <p:spPr>
            <a:xfrm rot="-5400000">
              <a:off x="5597624" y="1832636"/>
              <a:ext cx="38544" cy="42808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7"/>
            <p:cNvSpPr/>
            <p:nvPr/>
          </p:nvSpPr>
          <p:spPr>
            <a:xfrm rot="-5400000">
              <a:off x="6072964" y="1294159"/>
              <a:ext cx="23399" cy="23399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7"/>
            <p:cNvSpPr/>
            <p:nvPr/>
          </p:nvSpPr>
          <p:spPr>
            <a:xfrm rot="-5400000">
              <a:off x="6302421" y="1879350"/>
              <a:ext cx="19306" cy="15418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27"/>
          <p:cNvGrpSpPr/>
          <p:nvPr/>
        </p:nvGrpSpPr>
        <p:grpSpPr>
          <a:xfrm rot="-952748">
            <a:off x="-336600" y="3300831"/>
            <a:ext cx="2052606" cy="1752912"/>
            <a:chOff x="-754697" y="1352100"/>
            <a:chExt cx="6171556" cy="3954075"/>
          </a:xfrm>
        </p:grpSpPr>
        <p:sp>
          <p:nvSpPr>
            <p:cNvPr id="1079" name="Google Shape;1079;p27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7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7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7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7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7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7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7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7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7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7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0" name="Google Shape;1090;p27"/>
          <p:cNvSpPr/>
          <p:nvPr/>
        </p:nvSpPr>
        <p:spPr>
          <a:xfrm flipH="1">
            <a:off x="1491965" y="4263029"/>
            <a:ext cx="233532" cy="232705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rgbClr val="FDE6BE">
              <a:alpha val="84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7"/>
          <p:cNvSpPr txBox="1">
            <a:spLocks noGrp="1"/>
          </p:cNvSpPr>
          <p:nvPr>
            <p:ph type="subTitle" idx="1"/>
          </p:nvPr>
        </p:nvSpPr>
        <p:spPr>
          <a:xfrm>
            <a:off x="1624350" y="2512663"/>
            <a:ext cx="2424300" cy="1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14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0"/>
          <p:cNvSpPr txBox="1">
            <a:spLocks noGrp="1"/>
          </p:cNvSpPr>
          <p:nvPr>
            <p:ph type="title"/>
          </p:nvPr>
        </p:nvSpPr>
        <p:spPr>
          <a:xfrm>
            <a:off x="5134100" y="981375"/>
            <a:ext cx="313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grpSp>
        <p:nvGrpSpPr>
          <p:cNvPr id="1208" name="Google Shape;1208;p30"/>
          <p:cNvGrpSpPr/>
          <p:nvPr/>
        </p:nvGrpSpPr>
        <p:grpSpPr>
          <a:xfrm rot="-1398656">
            <a:off x="7465065" y="-613322"/>
            <a:ext cx="2097219" cy="1798011"/>
            <a:chOff x="5408726" y="-757760"/>
            <a:chExt cx="3819204" cy="3162113"/>
          </a:xfrm>
        </p:grpSpPr>
        <p:sp>
          <p:nvSpPr>
            <p:cNvPr id="1209" name="Google Shape;1209;p30"/>
            <p:cNvSpPr/>
            <p:nvPr/>
          </p:nvSpPr>
          <p:spPr>
            <a:xfrm rot="-8862877">
              <a:off x="7383307" y="-580692"/>
              <a:ext cx="1336874" cy="2119307"/>
            </a:xfrm>
            <a:custGeom>
              <a:avLst/>
              <a:gdLst/>
              <a:ahLst/>
              <a:cxnLst/>
              <a:rect l="l" t="t" r="r" b="b"/>
              <a:pathLst>
                <a:path w="41716" h="66092" extrusionOk="0">
                  <a:moveTo>
                    <a:pt x="41443" y="0"/>
                  </a:moveTo>
                  <a:cubicBezTo>
                    <a:pt x="41399" y="0"/>
                    <a:pt x="41353" y="19"/>
                    <a:pt x="41308" y="64"/>
                  </a:cubicBezTo>
                  <a:cubicBezTo>
                    <a:pt x="37557" y="3613"/>
                    <a:pt x="33968" y="7364"/>
                    <a:pt x="30580" y="11276"/>
                  </a:cubicBezTo>
                  <a:cubicBezTo>
                    <a:pt x="27192" y="15187"/>
                    <a:pt x="24006" y="19220"/>
                    <a:pt x="21022" y="23455"/>
                  </a:cubicBezTo>
                  <a:cubicBezTo>
                    <a:pt x="18078" y="27609"/>
                    <a:pt x="15336" y="31924"/>
                    <a:pt x="12835" y="36320"/>
                  </a:cubicBezTo>
                  <a:cubicBezTo>
                    <a:pt x="10335" y="40756"/>
                    <a:pt x="8036" y="45313"/>
                    <a:pt x="5979" y="49951"/>
                  </a:cubicBezTo>
                  <a:cubicBezTo>
                    <a:pt x="3963" y="54549"/>
                    <a:pt x="2148" y="59267"/>
                    <a:pt x="616" y="64066"/>
                  </a:cubicBezTo>
                  <a:cubicBezTo>
                    <a:pt x="454" y="64631"/>
                    <a:pt x="253" y="65236"/>
                    <a:pt x="51" y="65800"/>
                  </a:cubicBezTo>
                  <a:cubicBezTo>
                    <a:pt x="0" y="65978"/>
                    <a:pt x="141" y="66092"/>
                    <a:pt x="272" y="66092"/>
                  </a:cubicBezTo>
                  <a:cubicBezTo>
                    <a:pt x="350" y="66092"/>
                    <a:pt x="424" y="66052"/>
                    <a:pt x="454" y="65962"/>
                  </a:cubicBezTo>
                  <a:cubicBezTo>
                    <a:pt x="1946" y="61163"/>
                    <a:pt x="3640" y="56444"/>
                    <a:pt x="5616" y="51847"/>
                  </a:cubicBezTo>
                  <a:cubicBezTo>
                    <a:pt x="7593" y="47209"/>
                    <a:pt x="9770" y="42692"/>
                    <a:pt x="12230" y="38296"/>
                  </a:cubicBezTo>
                  <a:cubicBezTo>
                    <a:pt x="14690" y="33819"/>
                    <a:pt x="17352" y="29464"/>
                    <a:pt x="20296" y="25229"/>
                  </a:cubicBezTo>
                  <a:cubicBezTo>
                    <a:pt x="23200" y="20995"/>
                    <a:pt x="26305" y="16922"/>
                    <a:pt x="29612" y="13010"/>
                  </a:cubicBezTo>
                  <a:cubicBezTo>
                    <a:pt x="32919" y="9057"/>
                    <a:pt x="36468" y="5307"/>
                    <a:pt x="40178" y="1677"/>
                  </a:cubicBezTo>
                  <a:cubicBezTo>
                    <a:pt x="40662" y="1234"/>
                    <a:pt x="41106" y="790"/>
                    <a:pt x="41590" y="387"/>
                  </a:cubicBezTo>
                  <a:cubicBezTo>
                    <a:pt x="41715" y="230"/>
                    <a:pt x="41597" y="0"/>
                    <a:pt x="41443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0"/>
            <p:cNvSpPr/>
            <p:nvPr/>
          </p:nvSpPr>
          <p:spPr>
            <a:xfrm rot="-8862877">
              <a:off x="7690931" y="569134"/>
              <a:ext cx="442057" cy="1440662"/>
            </a:xfrm>
            <a:custGeom>
              <a:avLst/>
              <a:gdLst/>
              <a:ahLst/>
              <a:cxnLst/>
              <a:rect l="l" t="t" r="r" b="b"/>
              <a:pathLst>
                <a:path w="13794" h="44928" extrusionOk="0">
                  <a:moveTo>
                    <a:pt x="687" y="0"/>
                  </a:moveTo>
                  <a:cubicBezTo>
                    <a:pt x="1" y="2380"/>
                    <a:pt x="203" y="4800"/>
                    <a:pt x="404" y="7179"/>
                  </a:cubicBezTo>
                  <a:cubicBezTo>
                    <a:pt x="888" y="12825"/>
                    <a:pt x="1412" y="18431"/>
                    <a:pt x="1937" y="24077"/>
                  </a:cubicBezTo>
                  <a:cubicBezTo>
                    <a:pt x="2259" y="27908"/>
                    <a:pt x="2622" y="31780"/>
                    <a:pt x="3671" y="35490"/>
                  </a:cubicBezTo>
                  <a:cubicBezTo>
                    <a:pt x="4881" y="39765"/>
                    <a:pt x="7583" y="44120"/>
                    <a:pt x="12180" y="44927"/>
                  </a:cubicBezTo>
                  <a:lnTo>
                    <a:pt x="12140" y="44766"/>
                  </a:lnTo>
                  <a:cubicBezTo>
                    <a:pt x="13350" y="36619"/>
                    <a:pt x="13793" y="28352"/>
                    <a:pt x="12261" y="20488"/>
                  </a:cubicBezTo>
                  <a:cubicBezTo>
                    <a:pt x="10688" y="12623"/>
                    <a:pt x="6938" y="5082"/>
                    <a:pt x="687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0"/>
            <p:cNvSpPr/>
            <p:nvPr/>
          </p:nvSpPr>
          <p:spPr>
            <a:xfrm rot="-8862877">
              <a:off x="5839609" y="209075"/>
              <a:ext cx="1499224" cy="1961446"/>
            </a:xfrm>
            <a:custGeom>
              <a:avLst/>
              <a:gdLst/>
              <a:ahLst/>
              <a:cxnLst/>
              <a:rect l="l" t="t" r="r" b="b"/>
              <a:pathLst>
                <a:path w="46782" h="61169" extrusionOk="0">
                  <a:moveTo>
                    <a:pt x="46325" y="0"/>
                  </a:moveTo>
                  <a:cubicBezTo>
                    <a:pt x="45820" y="0"/>
                    <a:pt x="45266" y="338"/>
                    <a:pt x="44806" y="675"/>
                  </a:cubicBezTo>
                  <a:lnTo>
                    <a:pt x="23754" y="15920"/>
                  </a:lnTo>
                  <a:cubicBezTo>
                    <a:pt x="20891" y="17896"/>
                    <a:pt x="18108" y="20074"/>
                    <a:pt x="15487" y="22372"/>
                  </a:cubicBezTo>
                  <a:cubicBezTo>
                    <a:pt x="5969" y="31003"/>
                    <a:pt x="0" y="49110"/>
                    <a:pt x="403" y="61169"/>
                  </a:cubicBezTo>
                  <a:cubicBezTo>
                    <a:pt x="7864" y="57620"/>
                    <a:pt x="13873" y="51692"/>
                    <a:pt x="19277" y="45562"/>
                  </a:cubicBezTo>
                  <a:cubicBezTo>
                    <a:pt x="27747" y="35963"/>
                    <a:pt x="35207" y="25478"/>
                    <a:pt x="41539" y="14347"/>
                  </a:cubicBezTo>
                  <a:cubicBezTo>
                    <a:pt x="44080" y="9830"/>
                    <a:pt x="46500" y="5071"/>
                    <a:pt x="46782" y="111"/>
                  </a:cubicBezTo>
                  <a:cubicBezTo>
                    <a:pt x="46637" y="33"/>
                    <a:pt x="46483" y="0"/>
                    <a:pt x="46325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0"/>
            <p:cNvSpPr/>
            <p:nvPr/>
          </p:nvSpPr>
          <p:spPr>
            <a:xfrm rot="-8862877">
              <a:off x="6543898" y="4873"/>
              <a:ext cx="1631066" cy="808256"/>
            </a:xfrm>
            <a:custGeom>
              <a:avLst/>
              <a:gdLst/>
              <a:ahLst/>
              <a:cxnLst/>
              <a:rect l="l" t="t" r="r" b="b"/>
              <a:pathLst>
                <a:path w="50896" h="25206" extrusionOk="0">
                  <a:moveTo>
                    <a:pt x="50896" y="0"/>
                  </a:moveTo>
                  <a:lnTo>
                    <a:pt x="50896" y="0"/>
                  </a:lnTo>
                  <a:cubicBezTo>
                    <a:pt x="42306" y="3025"/>
                    <a:pt x="33635" y="5646"/>
                    <a:pt x="24803" y="7784"/>
                  </a:cubicBezTo>
                  <a:cubicBezTo>
                    <a:pt x="16011" y="9921"/>
                    <a:pt x="6413" y="16616"/>
                    <a:pt x="0" y="23028"/>
                  </a:cubicBezTo>
                  <a:cubicBezTo>
                    <a:pt x="3192" y="24532"/>
                    <a:pt x="6744" y="25205"/>
                    <a:pt x="10391" y="25205"/>
                  </a:cubicBezTo>
                  <a:cubicBezTo>
                    <a:pt x="15547" y="25205"/>
                    <a:pt x="20895" y="23860"/>
                    <a:pt x="25690" y="21617"/>
                  </a:cubicBezTo>
                  <a:cubicBezTo>
                    <a:pt x="33836" y="17826"/>
                    <a:pt x="40692" y="11696"/>
                    <a:pt x="47105" y="5364"/>
                  </a:cubicBezTo>
                  <a:cubicBezTo>
                    <a:pt x="48678" y="3791"/>
                    <a:pt x="50331" y="2097"/>
                    <a:pt x="50896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0"/>
            <p:cNvSpPr/>
            <p:nvPr/>
          </p:nvSpPr>
          <p:spPr>
            <a:xfrm rot="-8862877">
              <a:off x="8543788" y="305593"/>
              <a:ext cx="496312" cy="811431"/>
            </a:xfrm>
            <a:custGeom>
              <a:avLst/>
              <a:gdLst/>
              <a:ahLst/>
              <a:cxnLst/>
              <a:rect l="l" t="t" r="r" b="b"/>
              <a:pathLst>
                <a:path w="15487" h="25305" extrusionOk="0">
                  <a:moveTo>
                    <a:pt x="0" y="1"/>
                  </a:moveTo>
                  <a:lnTo>
                    <a:pt x="0" y="1"/>
                  </a:lnTo>
                  <a:cubicBezTo>
                    <a:pt x="1371" y="8187"/>
                    <a:pt x="4880" y="15890"/>
                    <a:pt x="10163" y="22262"/>
                  </a:cubicBezTo>
                  <a:cubicBezTo>
                    <a:pt x="11418" y="23783"/>
                    <a:pt x="13067" y="25304"/>
                    <a:pt x="15110" y="25304"/>
                  </a:cubicBezTo>
                  <a:cubicBezTo>
                    <a:pt x="15234" y="25304"/>
                    <a:pt x="15360" y="25298"/>
                    <a:pt x="15486" y="25287"/>
                  </a:cubicBezTo>
                  <a:cubicBezTo>
                    <a:pt x="15486" y="20165"/>
                    <a:pt x="12986" y="14761"/>
                    <a:pt x="10808" y="10204"/>
                  </a:cubicBezTo>
                  <a:cubicBezTo>
                    <a:pt x="8631" y="5687"/>
                    <a:pt x="4920" y="1775"/>
                    <a:pt x="0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0"/>
            <p:cNvSpPr/>
            <p:nvPr/>
          </p:nvSpPr>
          <p:spPr>
            <a:xfrm rot="-8862877">
              <a:off x="7915650" y="-206795"/>
              <a:ext cx="1041721" cy="304082"/>
            </a:xfrm>
            <a:custGeom>
              <a:avLst/>
              <a:gdLst/>
              <a:ahLst/>
              <a:cxnLst/>
              <a:rect l="l" t="t" r="r" b="b"/>
              <a:pathLst>
                <a:path w="32506" h="9483" extrusionOk="0">
                  <a:moveTo>
                    <a:pt x="13758" y="0"/>
                  </a:moveTo>
                  <a:cubicBezTo>
                    <a:pt x="12132" y="0"/>
                    <a:pt x="10513" y="136"/>
                    <a:pt x="8913" y="393"/>
                  </a:cubicBezTo>
                  <a:cubicBezTo>
                    <a:pt x="6131" y="957"/>
                    <a:pt x="888" y="2087"/>
                    <a:pt x="1" y="6725"/>
                  </a:cubicBezTo>
                  <a:cubicBezTo>
                    <a:pt x="3227" y="8596"/>
                    <a:pt x="7056" y="9482"/>
                    <a:pt x="10971" y="9482"/>
                  </a:cubicBezTo>
                  <a:cubicBezTo>
                    <a:pt x="12879" y="9482"/>
                    <a:pt x="14807" y="9272"/>
                    <a:pt x="16697" y="8862"/>
                  </a:cubicBezTo>
                  <a:cubicBezTo>
                    <a:pt x="22464" y="7652"/>
                    <a:pt x="27868" y="4708"/>
                    <a:pt x="32506" y="1038"/>
                  </a:cubicBezTo>
                  <a:cubicBezTo>
                    <a:pt x="26940" y="595"/>
                    <a:pt x="21375" y="232"/>
                    <a:pt x="15769" y="70"/>
                  </a:cubicBezTo>
                  <a:cubicBezTo>
                    <a:pt x="15098" y="23"/>
                    <a:pt x="14428" y="0"/>
                    <a:pt x="13758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0"/>
            <p:cNvSpPr/>
            <p:nvPr/>
          </p:nvSpPr>
          <p:spPr>
            <a:xfrm rot="-8862877">
              <a:off x="6110253" y="364212"/>
              <a:ext cx="1196284" cy="1569824"/>
            </a:xfrm>
            <a:custGeom>
              <a:avLst/>
              <a:gdLst/>
              <a:ahLst/>
              <a:cxnLst/>
              <a:rect l="l" t="t" r="r" b="b"/>
              <a:pathLst>
                <a:path w="37329" h="48956" extrusionOk="0">
                  <a:moveTo>
                    <a:pt x="571" y="48769"/>
                  </a:moveTo>
                  <a:cubicBezTo>
                    <a:pt x="568" y="48769"/>
                    <a:pt x="564" y="48771"/>
                    <a:pt x="558" y="48778"/>
                  </a:cubicBezTo>
                  <a:cubicBezTo>
                    <a:pt x="558" y="48799"/>
                    <a:pt x="561" y="48806"/>
                    <a:pt x="564" y="48806"/>
                  </a:cubicBezTo>
                  <a:cubicBezTo>
                    <a:pt x="572" y="48806"/>
                    <a:pt x="582" y="48769"/>
                    <a:pt x="571" y="48769"/>
                  </a:cubicBezTo>
                  <a:close/>
                  <a:moveTo>
                    <a:pt x="36932" y="1"/>
                  </a:moveTo>
                  <a:cubicBezTo>
                    <a:pt x="36878" y="1"/>
                    <a:pt x="36823" y="18"/>
                    <a:pt x="36773" y="60"/>
                  </a:cubicBezTo>
                  <a:cubicBezTo>
                    <a:pt x="32055" y="4214"/>
                    <a:pt x="27619" y="8650"/>
                    <a:pt x="23465" y="13369"/>
                  </a:cubicBezTo>
                  <a:cubicBezTo>
                    <a:pt x="19875" y="17482"/>
                    <a:pt x="16448" y="21757"/>
                    <a:pt x="13302" y="26234"/>
                  </a:cubicBezTo>
                  <a:cubicBezTo>
                    <a:pt x="10721" y="29783"/>
                    <a:pt x="8341" y="33493"/>
                    <a:pt x="6083" y="37284"/>
                  </a:cubicBezTo>
                  <a:cubicBezTo>
                    <a:pt x="4591" y="39865"/>
                    <a:pt x="3099" y="42486"/>
                    <a:pt x="1727" y="45188"/>
                  </a:cubicBezTo>
                  <a:cubicBezTo>
                    <a:pt x="1163" y="46277"/>
                    <a:pt x="558" y="47406"/>
                    <a:pt x="114" y="48576"/>
                  </a:cubicBezTo>
                  <a:lnTo>
                    <a:pt x="74" y="48657"/>
                  </a:lnTo>
                  <a:cubicBezTo>
                    <a:pt x="0" y="48829"/>
                    <a:pt x="151" y="48956"/>
                    <a:pt x="308" y="48956"/>
                  </a:cubicBezTo>
                  <a:cubicBezTo>
                    <a:pt x="408" y="48956"/>
                    <a:pt x="511" y="48904"/>
                    <a:pt x="558" y="48778"/>
                  </a:cubicBezTo>
                  <a:lnTo>
                    <a:pt x="639" y="48657"/>
                  </a:lnTo>
                  <a:cubicBezTo>
                    <a:pt x="719" y="48455"/>
                    <a:pt x="800" y="48294"/>
                    <a:pt x="881" y="48092"/>
                  </a:cubicBezTo>
                  <a:cubicBezTo>
                    <a:pt x="1203" y="47406"/>
                    <a:pt x="1526" y="46721"/>
                    <a:pt x="1889" y="46035"/>
                  </a:cubicBezTo>
                  <a:cubicBezTo>
                    <a:pt x="3139" y="43535"/>
                    <a:pt x="4470" y="41075"/>
                    <a:pt x="5922" y="38615"/>
                  </a:cubicBezTo>
                  <a:cubicBezTo>
                    <a:pt x="8019" y="34985"/>
                    <a:pt x="10318" y="31436"/>
                    <a:pt x="12737" y="27968"/>
                  </a:cubicBezTo>
                  <a:cubicBezTo>
                    <a:pt x="15762" y="23572"/>
                    <a:pt x="19029" y="19337"/>
                    <a:pt x="22537" y="15264"/>
                  </a:cubicBezTo>
                  <a:cubicBezTo>
                    <a:pt x="26530" y="10586"/>
                    <a:pt x="30805" y="6150"/>
                    <a:pt x="35362" y="1996"/>
                  </a:cubicBezTo>
                  <a:cubicBezTo>
                    <a:pt x="35926" y="1472"/>
                    <a:pt x="36531" y="947"/>
                    <a:pt x="37136" y="423"/>
                  </a:cubicBezTo>
                  <a:cubicBezTo>
                    <a:pt x="37328" y="263"/>
                    <a:pt x="37139" y="1"/>
                    <a:pt x="36932" y="1"/>
                  </a:cubicBezTo>
                  <a:close/>
                </a:path>
              </a:pathLst>
            </a:custGeom>
            <a:solidFill>
              <a:srgbClr val="3F7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0"/>
            <p:cNvSpPr/>
            <p:nvPr/>
          </p:nvSpPr>
          <p:spPr>
            <a:xfrm rot="-8862877">
              <a:off x="7782147" y="723446"/>
              <a:ext cx="283809" cy="1220946"/>
            </a:xfrm>
            <a:custGeom>
              <a:avLst/>
              <a:gdLst/>
              <a:ahLst/>
              <a:cxnLst/>
              <a:rect l="l" t="t" r="r" b="b"/>
              <a:pathLst>
                <a:path w="8856" h="38076" extrusionOk="0">
                  <a:moveTo>
                    <a:pt x="346" y="1"/>
                  </a:moveTo>
                  <a:cubicBezTo>
                    <a:pt x="174" y="1"/>
                    <a:pt x="1" y="175"/>
                    <a:pt x="111" y="368"/>
                  </a:cubicBezTo>
                  <a:cubicBezTo>
                    <a:pt x="555" y="1296"/>
                    <a:pt x="918" y="2224"/>
                    <a:pt x="1200" y="3232"/>
                  </a:cubicBezTo>
                  <a:cubicBezTo>
                    <a:pt x="2168" y="6216"/>
                    <a:pt x="2854" y="9281"/>
                    <a:pt x="3337" y="12387"/>
                  </a:cubicBezTo>
                  <a:cubicBezTo>
                    <a:pt x="3741" y="14806"/>
                    <a:pt x="4023" y="17226"/>
                    <a:pt x="4225" y="19646"/>
                  </a:cubicBezTo>
                  <a:cubicBezTo>
                    <a:pt x="4467" y="22065"/>
                    <a:pt x="4668" y="24445"/>
                    <a:pt x="5031" y="26865"/>
                  </a:cubicBezTo>
                  <a:cubicBezTo>
                    <a:pt x="5394" y="29768"/>
                    <a:pt x="6080" y="32632"/>
                    <a:pt x="7048" y="35374"/>
                  </a:cubicBezTo>
                  <a:cubicBezTo>
                    <a:pt x="7290" y="36019"/>
                    <a:pt x="7572" y="36665"/>
                    <a:pt x="7895" y="37270"/>
                  </a:cubicBezTo>
                  <a:cubicBezTo>
                    <a:pt x="8016" y="37512"/>
                    <a:pt x="8177" y="37754"/>
                    <a:pt x="8338" y="37995"/>
                  </a:cubicBezTo>
                  <a:cubicBezTo>
                    <a:pt x="8385" y="38052"/>
                    <a:pt x="8441" y="38075"/>
                    <a:pt x="8496" y="38075"/>
                  </a:cubicBezTo>
                  <a:cubicBezTo>
                    <a:pt x="8678" y="38075"/>
                    <a:pt x="8856" y="37818"/>
                    <a:pt x="8701" y="37633"/>
                  </a:cubicBezTo>
                  <a:cubicBezTo>
                    <a:pt x="8690" y="37610"/>
                    <a:pt x="8685" y="37603"/>
                    <a:pt x="8683" y="37603"/>
                  </a:cubicBezTo>
                  <a:cubicBezTo>
                    <a:pt x="8679" y="37603"/>
                    <a:pt x="8683" y="37621"/>
                    <a:pt x="8679" y="37621"/>
                  </a:cubicBezTo>
                  <a:cubicBezTo>
                    <a:pt x="8677" y="37621"/>
                    <a:pt x="8672" y="37614"/>
                    <a:pt x="8661" y="37592"/>
                  </a:cubicBezTo>
                  <a:cubicBezTo>
                    <a:pt x="8621" y="37471"/>
                    <a:pt x="8500" y="37350"/>
                    <a:pt x="8459" y="37229"/>
                  </a:cubicBezTo>
                  <a:cubicBezTo>
                    <a:pt x="8177" y="36745"/>
                    <a:pt x="7895" y="36221"/>
                    <a:pt x="7693" y="35656"/>
                  </a:cubicBezTo>
                  <a:cubicBezTo>
                    <a:pt x="6765" y="33156"/>
                    <a:pt x="6080" y="30535"/>
                    <a:pt x="5677" y="27873"/>
                  </a:cubicBezTo>
                  <a:cubicBezTo>
                    <a:pt x="4870" y="23154"/>
                    <a:pt x="4709" y="18315"/>
                    <a:pt x="4023" y="13596"/>
                  </a:cubicBezTo>
                  <a:cubicBezTo>
                    <a:pt x="3539" y="10249"/>
                    <a:pt x="2854" y="6942"/>
                    <a:pt x="1886" y="3716"/>
                  </a:cubicBezTo>
                  <a:cubicBezTo>
                    <a:pt x="1644" y="2869"/>
                    <a:pt x="1321" y="2022"/>
                    <a:pt x="998" y="1215"/>
                  </a:cubicBezTo>
                  <a:cubicBezTo>
                    <a:pt x="877" y="852"/>
                    <a:pt x="716" y="489"/>
                    <a:pt x="555" y="167"/>
                  </a:cubicBezTo>
                  <a:lnTo>
                    <a:pt x="555" y="126"/>
                  </a:lnTo>
                  <a:cubicBezTo>
                    <a:pt x="504" y="38"/>
                    <a:pt x="425" y="1"/>
                    <a:pt x="346" y="1"/>
                  </a:cubicBezTo>
                  <a:close/>
                </a:path>
              </a:pathLst>
            </a:custGeom>
            <a:solidFill>
              <a:srgbClr val="3F7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0"/>
            <p:cNvSpPr/>
            <p:nvPr/>
          </p:nvSpPr>
          <p:spPr>
            <a:xfrm rot="-8862877">
              <a:off x="6835627" y="156324"/>
              <a:ext cx="1270184" cy="524376"/>
            </a:xfrm>
            <a:custGeom>
              <a:avLst/>
              <a:gdLst/>
              <a:ahLst/>
              <a:cxnLst/>
              <a:rect l="l" t="t" r="r" b="b"/>
              <a:pathLst>
                <a:path w="39635" h="16353" extrusionOk="0">
                  <a:moveTo>
                    <a:pt x="39238" y="1"/>
                  </a:moveTo>
                  <a:cubicBezTo>
                    <a:pt x="39184" y="1"/>
                    <a:pt x="39129" y="18"/>
                    <a:pt x="39079" y="60"/>
                  </a:cubicBezTo>
                  <a:cubicBezTo>
                    <a:pt x="35571" y="2681"/>
                    <a:pt x="31860" y="5020"/>
                    <a:pt x="27989" y="7077"/>
                  </a:cubicBezTo>
                  <a:cubicBezTo>
                    <a:pt x="21980" y="10183"/>
                    <a:pt x="15608" y="12602"/>
                    <a:pt x="9034" y="14256"/>
                  </a:cubicBezTo>
                  <a:cubicBezTo>
                    <a:pt x="7018" y="14740"/>
                    <a:pt x="5001" y="15183"/>
                    <a:pt x="2945" y="15506"/>
                  </a:cubicBezTo>
                  <a:cubicBezTo>
                    <a:pt x="2340" y="15587"/>
                    <a:pt x="1735" y="15667"/>
                    <a:pt x="1130" y="15748"/>
                  </a:cubicBezTo>
                  <a:lnTo>
                    <a:pt x="847" y="15788"/>
                  </a:lnTo>
                  <a:lnTo>
                    <a:pt x="323" y="15788"/>
                  </a:lnTo>
                  <a:cubicBezTo>
                    <a:pt x="1" y="15829"/>
                    <a:pt x="1" y="16313"/>
                    <a:pt x="323" y="16313"/>
                  </a:cubicBezTo>
                  <a:lnTo>
                    <a:pt x="283" y="16353"/>
                  </a:lnTo>
                  <a:cubicBezTo>
                    <a:pt x="1009" y="16272"/>
                    <a:pt x="1735" y="16192"/>
                    <a:pt x="2461" y="16071"/>
                  </a:cubicBezTo>
                  <a:cubicBezTo>
                    <a:pt x="4396" y="15788"/>
                    <a:pt x="6332" y="15425"/>
                    <a:pt x="8228" y="14982"/>
                  </a:cubicBezTo>
                  <a:cubicBezTo>
                    <a:pt x="11131" y="14296"/>
                    <a:pt x="13954" y="13449"/>
                    <a:pt x="16737" y="12481"/>
                  </a:cubicBezTo>
                  <a:cubicBezTo>
                    <a:pt x="20246" y="11271"/>
                    <a:pt x="23633" y="9820"/>
                    <a:pt x="26940" y="8166"/>
                  </a:cubicBezTo>
                  <a:cubicBezTo>
                    <a:pt x="30852" y="6190"/>
                    <a:pt x="34562" y="3972"/>
                    <a:pt x="38071" y="1431"/>
                  </a:cubicBezTo>
                  <a:cubicBezTo>
                    <a:pt x="38555" y="1108"/>
                    <a:pt x="38999" y="746"/>
                    <a:pt x="39442" y="423"/>
                  </a:cubicBezTo>
                  <a:cubicBezTo>
                    <a:pt x="39634" y="263"/>
                    <a:pt x="39445" y="1"/>
                    <a:pt x="39238" y="1"/>
                  </a:cubicBezTo>
                  <a:close/>
                </a:path>
              </a:pathLst>
            </a:custGeom>
            <a:solidFill>
              <a:srgbClr val="3F7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0"/>
            <p:cNvSpPr/>
            <p:nvPr/>
          </p:nvSpPr>
          <p:spPr>
            <a:xfrm rot="-8862877">
              <a:off x="8097980" y="-67933"/>
              <a:ext cx="759162" cy="110564"/>
            </a:xfrm>
            <a:custGeom>
              <a:avLst/>
              <a:gdLst/>
              <a:ahLst/>
              <a:cxnLst/>
              <a:rect l="l" t="t" r="r" b="b"/>
              <a:pathLst>
                <a:path w="23689" h="3448" extrusionOk="0">
                  <a:moveTo>
                    <a:pt x="23378" y="1"/>
                  </a:moveTo>
                  <a:cubicBezTo>
                    <a:pt x="23348" y="1"/>
                    <a:pt x="23315" y="7"/>
                    <a:pt x="23280" y="20"/>
                  </a:cubicBezTo>
                  <a:cubicBezTo>
                    <a:pt x="18723" y="1633"/>
                    <a:pt x="13964" y="2601"/>
                    <a:pt x="9124" y="2883"/>
                  </a:cubicBezTo>
                  <a:cubicBezTo>
                    <a:pt x="8489" y="2924"/>
                    <a:pt x="7854" y="2944"/>
                    <a:pt x="7219" y="2944"/>
                  </a:cubicBezTo>
                  <a:cubicBezTo>
                    <a:pt x="5316" y="2944"/>
                    <a:pt x="3418" y="2762"/>
                    <a:pt x="1542" y="2399"/>
                  </a:cubicBezTo>
                  <a:cubicBezTo>
                    <a:pt x="1180" y="2319"/>
                    <a:pt x="776" y="2198"/>
                    <a:pt x="413" y="2077"/>
                  </a:cubicBezTo>
                  <a:cubicBezTo>
                    <a:pt x="378" y="2064"/>
                    <a:pt x="345" y="2058"/>
                    <a:pt x="315" y="2058"/>
                  </a:cubicBezTo>
                  <a:cubicBezTo>
                    <a:pt x="69" y="2058"/>
                    <a:pt x="0" y="2457"/>
                    <a:pt x="252" y="2601"/>
                  </a:cubicBezTo>
                  <a:lnTo>
                    <a:pt x="292" y="2601"/>
                  </a:lnTo>
                  <a:cubicBezTo>
                    <a:pt x="1502" y="2964"/>
                    <a:pt x="2752" y="3206"/>
                    <a:pt x="4003" y="3287"/>
                  </a:cubicBezTo>
                  <a:cubicBezTo>
                    <a:pt x="5186" y="3394"/>
                    <a:pt x="6369" y="3448"/>
                    <a:pt x="7549" y="3448"/>
                  </a:cubicBezTo>
                  <a:cubicBezTo>
                    <a:pt x="9909" y="3448"/>
                    <a:pt x="12257" y="3233"/>
                    <a:pt x="14569" y="2803"/>
                  </a:cubicBezTo>
                  <a:cubicBezTo>
                    <a:pt x="17593" y="2278"/>
                    <a:pt x="20537" y="1512"/>
                    <a:pt x="23401" y="504"/>
                  </a:cubicBezTo>
                  <a:cubicBezTo>
                    <a:pt x="23688" y="396"/>
                    <a:pt x="23624" y="1"/>
                    <a:pt x="23378" y="1"/>
                  </a:cubicBezTo>
                  <a:close/>
                </a:path>
              </a:pathLst>
            </a:custGeom>
            <a:solidFill>
              <a:srgbClr val="3F7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0"/>
            <p:cNvSpPr/>
            <p:nvPr/>
          </p:nvSpPr>
          <p:spPr>
            <a:xfrm rot="-8862877">
              <a:off x="8593371" y="371233"/>
              <a:ext cx="398954" cy="662292"/>
            </a:xfrm>
            <a:custGeom>
              <a:avLst/>
              <a:gdLst/>
              <a:ahLst/>
              <a:cxnLst/>
              <a:rect l="l" t="t" r="r" b="b"/>
              <a:pathLst>
                <a:path w="12449" h="20654" extrusionOk="0">
                  <a:moveTo>
                    <a:pt x="326" y="1"/>
                  </a:moveTo>
                  <a:cubicBezTo>
                    <a:pt x="163" y="1"/>
                    <a:pt x="0" y="175"/>
                    <a:pt x="83" y="369"/>
                  </a:cubicBezTo>
                  <a:cubicBezTo>
                    <a:pt x="2180" y="5047"/>
                    <a:pt x="4519" y="9604"/>
                    <a:pt x="7181" y="14040"/>
                  </a:cubicBezTo>
                  <a:cubicBezTo>
                    <a:pt x="8391" y="16057"/>
                    <a:pt x="9722" y="18033"/>
                    <a:pt x="11254" y="19848"/>
                  </a:cubicBezTo>
                  <a:cubicBezTo>
                    <a:pt x="11456" y="20090"/>
                    <a:pt x="11658" y="20331"/>
                    <a:pt x="11900" y="20573"/>
                  </a:cubicBezTo>
                  <a:cubicBezTo>
                    <a:pt x="11956" y="20630"/>
                    <a:pt x="12019" y="20653"/>
                    <a:pt x="12079" y="20653"/>
                  </a:cubicBezTo>
                  <a:cubicBezTo>
                    <a:pt x="12278" y="20653"/>
                    <a:pt x="12448" y="20396"/>
                    <a:pt x="12263" y="20211"/>
                  </a:cubicBezTo>
                  <a:cubicBezTo>
                    <a:pt x="11537" y="19485"/>
                    <a:pt x="10891" y="18678"/>
                    <a:pt x="10286" y="17831"/>
                  </a:cubicBezTo>
                  <a:cubicBezTo>
                    <a:pt x="8270" y="14968"/>
                    <a:pt x="6415" y="11983"/>
                    <a:pt x="4842" y="8878"/>
                  </a:cubicBezTo>
                  <a:cubicBezTo>
                    <a:pt x="3310" y="6015"/>
                    <a:pt x="1858" y="3071"/>
                    <a:pt x="527" y="127"/>
                  </a:cubicBezTo>
                  <a:cubicBezTo>
                    <a:pt x="476" y="38"/>
                    <a:pt x="401" y="1"/>
                    <a:pt x="326" y="1"/>
                  </a:cubicBezTo>
                  <a:close/>
                </a:path>
              </a:pathLst>
            </a:custGeom>
            <a:solidFill>
              <a:srgbClr val="3F7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0" name="Google Shape;1220;p30"/>
          <p:cNvSpPr txBox="1"/>
          <p:nvPr/>
        </p:nvSpPr>
        <p:spPr>
          <a:xfrm>
            <a:off x="5134100" y="3094050"/>
            <a:ext cx="30000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rPr>
              <a:t>CREDITS: </a:t>
            </a:r>
            <a:r>
              <a:rPr lang="en" sz="1000"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rPr>
              <a:t>This presentation template was created by </a:t>
            </a:r>
            <a:r>
              <a:rPr lang="en" sz="1000" b="1">
                <a:solidFill>
                  <a:srgbClr val="00525F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rPr>
              <a:t>, including icons by </a:t>
            </a:r>
            <a:r>
              <a:rPr lang="en" sz="1000" b="1">
                <a:solidFill>
                  <a:srgbClr val="00525F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rPr>
              <a:t> and infographics &amp; images by</a:t>
            </a:r>
            <a:r>
              <a:rPr lang="en" sz="1000" b="1"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000" b="1">
                <a:solidFill>
                  <a:srgbClr val="00525F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000">
              <a:solidFill>
                <a:srgbClr val="00525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21" name="Google Shape;1221;p30"/>
          <p:cNvSpPr txBox="1">
            <a:spLocks noGrp="1"/>
          </p:cNvSpPr>
          <p:nvPr>
            <p:ph type="subTitle" idx="1"/>
          </p:nvPr>
        </p:nvSpPr>
        <p:spPr>
          <a:xfrm>
            <a:off x="5134100" y="2101215"/>
            <a:ext cx="3409500" cy="12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31"/>
          <p:cNvSpPr/>
          <p:nvPr/>
        </p:nvSpPr>
        <p:spPr>
          <a:xfrm rot="-5400000">
            <a:off x="375094" y="317295"/>
            <a:ext cx="380111" cy="378732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rgbClr val="FDE6BE">
              <a:alpha val="84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4" name="Google Shape;1224;p31"/>
          <p:cNvGrpSpPr/>
          <p:nvPr/>
        </p:nvGrpSpPr>
        <p:grpSpPr>
          <a:xfrm rot="6208633">
            <a:off x="7777340" y="165456"/>
            <a:ext cx="1724369" cy="1188939"/>
            <a:chOff x="2408692" y="-569353"/>
            <a:chExt cx="3769974" cy="2558659"/>
          </a:xfrm>
        </p:grpSpPr>
        <p:sp>
          <p:nvSpPr>
            <p:cNvPr id="1225" name="Google Shape;1225;p31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rgbClr val="6BA4AA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1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rgbClr val="6BA4AA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1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rgbClr val="6BA4AA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1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rgbClr val="6BA4AA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1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rgbClr val="6BA4AA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31"/>
          <p:cNvGrpSpPr/>
          <p:nvPr/>
        </p:nvGrpSpPr>
        <p:grpSpPr>
          <a:xfrm rot="3857449">
            <a:off x="-1304619" y="2786371"/>
            <a:ext cx="3806687" cy="4765664"/>
            <a:chOff x="6132853" y="1390870"/>
            <a:chExt cx="3806719" cy="4765704"/>
          </a:xfrm>
        </p:grpSpPr>
        <p:sp>
          <p:nvSpPr>
            <p:cNvPr id="1231" name="Google Shape;1231;p31"/>
            <p:cNvSpPr/>
            <p:nvPr/>
          </p:nvSpPr>
          <p:spPr>
            <a:xfrm rot="-9401137">
              <a:off x="6864169" y="1684114"/>
              <a:ext cx="2344087" cy="4179216"/>
            </a:xfrm>
            <a:custGeom>
              <a:avLst/>
              <a:gdLst/>
              <a:ahLst/>
              <a:cxnLst/>
              <a:rect l="l" t="t" r="r" b="b"/>
              <a:pathLst>
                <a:path w="68721" h="122521" extrusionOk="0">
                  <a:moveTo>
                    <a:pt x="66664" y="0"/>
                  </a:moveTo>
                  <a:lnTo>
                    <a:pt x="51581" y="8792"/>
                  </a:lnTo>
                  <a:cubicBezTo>
                    <a:pt x="51218" y="24521"/>
                    <a:pt x="46822" y="40410"/>
                    <a:pt x="37708" y="52549"/>
                  </a:cubicBezTo>
                  <a:cubicBezTo>
                    <a:pt x="28917" y="64244"/>
                    <a:pt x="15515" y="72109"/>
                    <a:pt x="1716" y="72109"/>
                  </a:cubicBezTo>
                  <a:cubicBezTo>
                    <a:pt x="1145" y="72109"/>
                    <a:pt x="573" y="72096"/>
                    <a:pt x="0" y="72069"/>
                  </a:cubicBezTo>
                  <a:lnTo>
                    <a:pt x="0" y="72069"/>
                  </a:lnTo>
                  <a:lnTo>
                    <a:pt x="6412" y="122520"/>
                  </a:lnTo>
                  <a:cubicBezTo>
                    <a:pt x="9518" y="113406"/>
                    <a:pt x="18350" y="108486"/>
                    <a:pt x="26294" y="103969"/>
                  </a:cubicBezTo>
                  <a:cubicBezTo>
                    <a:pt x="36498" y="98161"/>
                    <a:pt x="46540" y="91507"/>
                    <a:pt x="54484" y="82393"/>
                  </a:cubicBezTo>
                  <a:cubicBezTo>
                    <a:pt x="62470" y="73319"/>
                    <a:pt x="68237" y="61422"/>
                    <a:pt x="68559" y="48879"/>
                  </a:cubicBezTo>
                  <a:cubicBezTo>
                    <a:pt x="68721" y="42628"/>
                    <a:pt x="67591" y="36458"/>
                    <a:pt x="66825" y="30247"/>
                  </a:cubicBezTo>
                  <a:cubicBezTo>
                    <a:pt x="65656" y="20205"/>
                    <a:pt x="65575" y="10042"/>
                    <a:pt x="66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1"/>
            <p:cNvSpPr/>
            <p:nvPr/>
          </p:nvSpPr>
          <p:spPr>
            <a:xfrm rot="-9401137">
              <a:off x="7272015" y="4313412"/>
              <a:ext cx="31688" cy="19545"/>
            </a:xfrm>
            <a:custGeom>
              <a:avLst/>
              <a:gdLst/>
              <a:ahLst/>
              <a:cxnLst/>
              <a:rect l="l" t="t" r="r" b="b"/>
              <a:pathLst>
                <a:path w="929" h="573" extrusionOk="0">
                  <a:moveTo>
                    <a:pt x="538" y="0"/>
                  </a:moveTo>
                  <a:cubicBezTo>
                    <a:pt x="478" y="0"/>
                    <a:pt x="418" y="15"/>
                    <a:pt x="364" y="48"/>
                  </a:cubicBezTo>
                  <a:cubicBezTo>
                    <a:pt x="243" y="48"/>
                    <a:pt x="202" y="129"/>
                    <a:pt x="122" y="209"/>
                  </a:cubicBezTo>
                  <a:cubicBezTo>
                    <a:pt x="41" y="290"/>
                    <a:pt x="1" y="451"/>
                    <a:pt x="41" y="572"/>
                  </a:cubicBezTo>
                  <a:lnTo>
                    <a:pt x="323" y="451"/>
                  </a:lnTo>
                  <a:lnTo>
                    <a:pt x="323" y="491"/>
                  </a:lnTo>
                  <a:cubicBezTo>
                    <a:pt x="342" y="485"/>
                    <a:pt x="358" y="483"/>
                    <a:pt x="373" y="483"/>
                  </a:cubicBezTo>
                  <a:cubicBezTo>
                    <a:pt x="433" y="483"/>
                    <a:pt x="475" y="520"/>
                    <a:pt x="541" y="520"/>
                  </a:cubicBezTo>
                  <a:cubicBezTo>
                    <a:pt x="570" y="520"/>
                    <a:pt x="604" y="513"/>
                    <a:pt x="646" y="491"/>
                  </a:cubicBezTo>
                  <a:cubicBezTo>
                    <a:pt x="646" y="451"/>
                    <a:pt x="646" y="411"/>
                    <a:pt x="646" y="411"/>
                  </a:cubicBezTo>
                  <a:lnTo>
                    <a:pt x="928" y="290"/>
                  </a:lnTo>
                  <a:cubicBezTo>
                    <a:pt x="869" y="113"/>
                    <a:pt x="70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1"/>
            <p:cNvSpPr/>
            <p:nvPr/>
          </p:nvSpPr>
          <p:spPr>
            <a:xfrm rot="-9401137">
              <a:off x="8234467" y="2847548"/>
              <a:ext cx="42672" cy="50961"/>
            </a:xfrm>
            <a:custGeom>
              <a:avLst/>
              <a:gdLst/>
              <a:ahLst/>
              <a:cxnLst/>
              <a:rect l="l" t="t" r="r" b="b"/>
              <a:pathLst>
                <a:path w="1251" h="1494" extrusionOk="0">
                  <a:moveTo>
                    <a:pt x="484" y="1"/>
                  </a:moveTo>
                  <a:lnTo>
                    <a:pt x="323" y="82"/>
                  </a:lnTo>
                  <a:lnTo>
                    <a:pt x="162" y="203"/>
                  </a:lnTo>
                  <a:lnTo>
                    <a:pt x="81" y="324"/>
                  </a:lnTo>
                  <a:cubicBezTo>
                    <a:pt x="0" y="525"/>
                    <a:pt x="0" y="767"/>
                    <a:pt x="81" y="929"/>
                  </a:cubicBezTo>
                  <a:cubicBezTo>
                    <a:pt x="162" y="1251"/>
                    <a:pt x="403" y="1453"/>
                    <a:pt x="726" y="1493"/>
                  </a:cubicBezTo>
                  <a:lnTo>
                    <a:pt x="1008" y="1372"/>
                  </a:lnTo>
                  <a:lnTo>
                    <a:pt x="1250" y="1009"/>
                  </a:lnTo>
                  <a:lnTo>
                    <a:pt x="1250" y="687"/>
                  </a:lnTo>
                  <a:lnTo>
                    <a:pt x="1210" y="566"/>
                  </a:lnTo>
                  <a:cubicBezTo>
                    <a:pt x="1008" y="41"/>
                    <a:pt x="645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1"/>
            <p:cNvSpPr/>
            <p:nvPr/>
          </p:nvSpPr>
          <p:spPr>
            <a:xfrm rot="-9401137">
              <a:off x="8870405" y="2834548"/>
              <a:ext cx="27561" cy="35304"/>
            </a:xfrm>
            <a:custGeom>
              <a:avLst/>
              <a:gdLst/>
              <a:ahLst/>
              <a:cxnLst/>
              <a:rect l="l" t="t" r="r" b="b"/>
              <a:pathLst>
                <a:path w="808" h="1035" extrusionOk="0">
                  <a:moveTo>
                    <a:pt x="376" y="1"/>
                  </a:moveTo>
                  <a:cubicBezTo>
                    <a:pt x="331" y="1"/>
                    <a:pt x="286" y="9"/>
                    <a:pt x="243" y="26"/>
                  </a:cubicBezTo>
                  <a:lnTo>
                    <a:pt x="41" y="268"/>
                  </a:lnTo>
                  <a:cubicBezTo>
                    <a:pt x="41" y="349"/>
                    <a:pt x="41" y="389"/>
                    <a:pt x="41" y="470"/>
                  </a:cubicBezTo>
                  <a:cubicBezTo>
                    <a:pt x="1" y="550"/>
                    <a:pt x="1" y="671"/>
                    <a:pt x="1" y="752"/>
                  </a:cubicBezTo>
                  <a:lnTo>
                    <a:pt x="283" y="1034"/>
                  </a:lnTo>
                  <a:cubicBezTo>
                    <a:pt x="485" y="954"/>
                    <a:pt x="606" y="833"/>
                    <a:pt x="727" y="671"/>
                  </a:cubicBezTo>
                  <a:cubicBezTo>
                    <a:pt x="767" y="550"/>
                    <a:pt x="808" y="389"/>
                    <a:pt x="767" y="268"/>
                  </a:cubicBezTo>
                  <a:cubicBezTo>
                    <a:pt x="704" y="110"/>
                    <a:pt x="541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1"/>
            <p:cNvSpPr/>
            <p:nvPr/>
          </p:nvSpPr>
          <p:spPr>
            <a:xfrm rot="-9401137">
              <a:off x="8570353" y="2656276"/>
              <a:ext cx="27561" cy="32507"/>
            </a:xfrm>
            <a:custGeom>
              <a:avLst/>
              <a:gdLst/>
              <a:ahLst/>
              <a:cxnLst/>
              <a:rect l="l" t="t" r="r" b="b"/>
              <a:pathLst>
                <a:path w="808" h="953" extrusionOk="0">
                  <a:moveTo>
                    <a:pt x="485" y="0"/>
                  </a:moveTo>
                  <a:cubicBezTo>
                    <a:pt x="324" y="0"/>
                    <a:pt x="203" y="121"/>
                    <a:pt x="122" y="242"/>
                  </a:cubicBezTo>
                  <a:cubicBezTo>
                    <a:pt x="41" y="363"/>
                    <a:pt x="1" y="525"/>
                    <a:pt x="41" y="646"/>
                  </a:cubicBezTo>
                  <a:cubicBezTo>
                    <a:pt x="105" y="837"/>
                    <a:pt x="270" y="953"/>
                    <a:pt x="456" y="953"/>
                  </a:cubicBezTo>
                  <a:cubicBezTo>
                    <a:pt x="505" y="953"/>
                    <a:pt x="555" y="945"/>
                    <a:pt x="606" y="928"/>
                  </a:cubicBezTo>
                  <a:lnTo>
                    <a:pt x="807" y="686"/>
                  </a:lnTo>
                  <a:lnTo>
                    <a:pt x="807" y="605"/>
                  </a:lnTo>
                  <a:cubicBezTo>
                    <a:pt x="807" y="484"/>
                    <a:pt x="807" y="363"/>
                    <a:pt x="807" y="242"/>
                  </a:cubicBezTo>
                  <a:cubicBezTo>
                    <a:pt x="767" y="202"/>
                    <a:pt x="767" y="162"/>
                    <a:pt x="727" y="121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1"/>
            <p:cNvSpPr/>
            <p:nvPr/>
          </p:nvSpPr>
          <p:spPr>
            <a:xfrm rot="-9401137">
              <a:off x="6840050" y="4230111"/>
              <a:ext cx="26163" cy="34690"/>
            </a:xfrm>
            <a:custGeom>
              <a:avLst/>
              <a:gdLst/>
              <a:ahLst/>
              <a:cxnLst/>
              <a:rect l="l" t="t" r="r" b="b"/>
              <a:pathLst>
                <a:path w="767" h="1017" extrusionOk="0">
                  <a:moveTo>
                    <a:pt x="466" y="0"/>
                  </a:moveTo>
                  <a:cubicBezTo>
                    <a:pt x="446" y="0"/>
                    <a:pt x="425" y="3"/>
                    <a:pt x="403" y="8"/>
                  </a:cubicBezTo>
                  <a:lnTo>
                    <a:pt x="161" y="290"/>
                  </a:lnTo>
                  <a:cubicBezTo>
                    <a:pt x="161" y="331"/>
                    <a:pt x="121" y="371"/>
                    <a:pt x="121" y="371"/>
                  </a:cubicBezTo>
                  <a:cubicBezTo>
                    <a:pt x="40" y="532"/>
                    <a:pt x="0" y="694"/>
                    <a:pt x="0" y="855"/>
                  </a:cubicBezTo>
                  <a:lnTo>
                    <a:pt x="323" y="1016"/>
                  </a:lnTo>
                  <a:cubicBezTo>
                    <a:pt x="645" y="855"/>
                    <a:pt x="766" y="532"/>
                    <a:pt x="726" y="210"/>
                  </a:cubicBezTo>
                  <a:cubicBezTo>
                    <a:pt x="691" y="105"/>
                    <a:pt x="596" y="0"/>
                    <a:pt x="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1"/>
            <p:cNvSpPr/>
            <p:nvPr/>
          </p:nvSpPr>
          <p:spPr>
            <a:xfrm rot="-9401137">
              <a:off x="7632337" y="4193410"/>
              <a:ext cx="82581" cy="71631"/>
            </a:xfrm>
            <a:custGeom>
              <a:avLst/>
              <a:gdLst/>
              <a:ahLst/>
              <a:cxnLst/>
              <a:rect l="l" t="t" r="r" b="b"/>
              <a:pathLst>
                <a:path w="2421" h="2100" extrusionOk="0">
                  <a:moveTo>
                    <a:pt x="963" y="0"/>
                  </a:moveTo>
                  <a:cubicBezTo>
                    <a:pt x="753" y="0"/>
                    <a:pt x="541" y="81"/>
                    <a:pt x="404" y="218"/>
                  </a:cubicBezTo>
                  <a:cubicBezTo>
                    <a:pt x="122" y="420"/>
                    <a:pt x="1" y="783"/>
                    <a:pt x="82" y="1105"/>
                  </a:cubicBezTo>
                  <a:lnTo>
                    <a:pt x="243" y="1468"/>
                  </a:lnTo>
                  <a:lnTo>
                    <a:pt x="445" y="1710"/>
                  </a:lnTo>
                  <a:lnTo>
                    <a:pt x="646" y="1831"/>
                  </a:lnTo>
                  <a:lnTo>
                    <a:pt x="727" y="1872"/>
                  </a:lnTo>
                  <a:cubicBezTo>
                    <a:pt x="934" y="2027"/>
                    <a:pt x="1174" y="2099"/>
                    <a:pt x="1415" y="2099"/>
                  </a:cubicBezTo>
                  <a:cubicBezTo>
                    <a:pt x="1550" y="2099"/>
                    <a:pt x="1685" y="2076"/>
                    <a:pt x="1816" y="2033"/>
                  </a:cubicBezTo>
                  <a:cubicBezTo>
                    <a:pt x="2098" y="1912"/>
                    <a:pt x="2300" y="1630"/>
                    <a:pt x="2421" y="1347"/>
                  </a:cubicBezTo>
                  <a:lnTo>
                    <a:pt x="2259" y="702"/>
                  </a:lnTo>
                  <a:lnTo>
                    <a:pt x="2058" y="460"/>
                  </a:lnTo>
                  <a:lnTo>
                    <a:pt x="2098" y="379"/>
                  </a:lnTo>
                  <a:cubicBezTo>
                    <a:pt x="1922" y="168"/>
                    <a:pt x="1654" y="49"/>
                    <a:pt x="1401" y="49"/>
                  </a:cubicBezTo>
                  <a:cubicBezTo>
                    <a:pt x="1364" y="49"/>
                    <a:pt x="1327" y="52"/>
                    <a:pt x="1291" y="57"/>
                  </a:cubicBezTo>
                  <a:lnTo>
                    <a:pt x="1251" y="57"/>
                  </a:lnTo>
                  <a:cubicBezTo>
                    <a:pt x="1161" y="18"/>
                    <a:pt x="1062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1"/>
            <p:cNvSpPr/>
            <p:nvPr/>
          </p:nvSpPr>
          <p:spPr>
            <a:xfrm rot="-9401137">
              <a:off x="7058305" y="3745809"/>
              <a:ext cx="44036" cy="49733"/>
            </a:xfrm>
            <a:custGeom>
              <a:avLst/>
              <a:gdLst/>
              <a:ahLst/>
              <a:cxnLst/>
              <a:rect l="l" t="t" r="r" b="b"/>
              <a:pathLst>
                <a:path w="1291" h="1458" extrusionOk="0">
                  <a:moveTo>
                    <a:pt x="565" y="1"/>
                  </a:moveTo>
                  <a:lnTo>
                    <a:pt x="363" y="81"/>
                  </a:lnTo>
                  <a:lnTo>
                    <a:pt x="283" y="162"/>
                  </a:lnTo>
                  <a:lnTo>
                    <a:pt x="121" y="283"/>
                  </a:lnTo>
                  <a:lnTo>
                    <a:pt x="41" y="404"/>
                  </a:lnTo>
                  <a:cubicBezTo>
                    <a:pt x="0" y="606"/>
                    <a:pt x="0" y="807"/>
                    <a:pt x="41" y="968"/>
                  </a:cubicBezTo>
                  <a:cubicBezTo>
                    <a:pt x="151" y="1264"/>
                    <a:pt x="431" y="1458"/>
                    <a:pt x="725" y="1458"/>
                  </a:cubicBezTo>
                  <a:cubicBezTo>
                    <a:pt x="752" y="1458"/>
                    <a:pt x="779" y="1456"/>
                    <a:pt x="807" y="1452"/>
                  </a:cubicBezTo>
                  <a:lnTo>
                    <a:pt x="1008" y="1291"/>
                  </a:lnTo>
                  <a:lnTo>
                    <a:pt x="1250" y="888"/>
                  </a:lnTo>
                  <a:cubicBezTo>
                    <a:pt x="1291" y="727"/>
                    <a:pt x="1291" y="525"/>
                    <a:pt x="1250" y="364"/>
                  </a:cubicBezTo>
                  <a:lnTo>
                    <a:pt x="1210" y="243"/>
                  </a:lnTo>
                  <a:lnTo>
                    <a:pt x="1049" y="122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1"/>
            <p:cNvSpPr/>
            <p:nvPr/>
          </p:nvSpPr>
          <p:spPr>
            <a:xfrm rot="-9401137">
              <a:off x="7076342" y="3996918"/>
              <a:ext cx="46833" cy="48232"/>
            </a:xfrm>
            <a:custGeom>
              <a:avLst/>
              <a:gdLst/>
              <a:ahLst/>
              <a:cxnLst/>
              <a:rect l="l" t="t" r="r" b="b"/>
              <a:pathLst>
                <a:path w="1373" h="1414" extrusionOk="0">
                  <a:moveTo>
                    <a:pt x="606" y="1"/>
                  </a:moveTo>
                  <a:lnTo>
                    <a:pt x="404" y="41"/>
                  </a:lnTo>
                  <a:lnTo>
                    <a:pt x="243" y="202"/>
                  </a:lnTo>
                  <a:lnTo>
                    <a:pt x="82" y="565"/>
                  </a:lnTo>
                  <a:cubicBezTo>
                    <a:pt x="41" y="646"/>
                    <a:pt x="1" y="767"/>
                    <a:pt x="41" y="888"/>
                  </a:cubicBezTo>
                  <a:lnTo>
                    <a:pt x="162" y="1130"/>
                  </a:lnTo>
                  <a:lnTo>
                    <a:pt x="525" y="1372"/>
                  </a:lnTo>
                  <a:cubicBezTo>
                    <a:pt x="597" y="1400"/>
                    <a:pt x="673" y="1414"/>
                    <a:pt x="749" y="1414"/>
                  </a:cubicBezTo>
                  <a:cubicBezTo>
                    <a:pt x="888" y="1414"/>
                    <a:pt x="1026" y="1369"/>
                    <a:pt x="1130" y="1291"/>
                  </a:cubicBezTo>
                  <a:lnTo>
                    <a:pt x="1251" y="1130"/>
                  </a:lnTo>
                  <a:lnTo>
                    <a:pt x="1372" y="848"/>
                  </a:lnTo>
                  <a:lnTo>
                    <a:pt x="1372" y="606"/>
                  </a:lnTo>
                  <a:lnTo>
                    <a:pt x="1251" y="323"/>
                  </a:lnTo>
                  <a:lnTo>
                    <a:pt x="1090" y="122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1"/>
            <p:cNvSpPr/>
            <p:nvPr/>
          </p:nvSpPr>
          <p:spPr>
            <a:xfrm rot="-9401137">
              <a:off x="7045832" y="4648976"/>
              <a:ext cx="28925" cy="36089"/>
            </a:xfrm>
            <a:custGeom>
              <a:avLst/>
              <a:gdLst/>
              <a:ahLst/>
              <a:cxnLst/>
              <a:rect l="l" t="t" r="r" b="b"/>
              <a:pathLst>
                <a:path w="848" h="1058" extrusionOk="0">
                  <a:moveTo>
                    <a:pt x="312" y="373"/>
                  </a:moveTo>
                  <a:cubicBezTo>
                    <a:pt x="295" y="377"/>
                    <a:pt x="288" y="391"/>
                    <a:pt x="285" y="410"/>
                  </a:cubicBezTo>
                  <a:lnTo>
                    <a:pt x="285" y="410"/>
                  </a:lnTo>
                  <a:lnTo>
                    <a:pt x="306" y="389"/>
                  </a:lnTo>
                  <a:lnTo>
                    <a:pt x="306" y="389"/>
                  </a:lnTo>
                  <a:lnTo>
                    <a:pt x="312" y="373"/>
                  </a:lnTo>
                  <a:close/>
                  <a:moveTo>
                    <a:pt x="508" y="1"/>
                  </a:moveTo>
                  <a:cubicBezTo>
                    <a:pt x="487" y="1"/>
                    <a:pt x="465" y="3"/>
                    <a:pt x="444" y="8"/>
                  </a:cubicBezTo>
                  <a:lnTo>
                    <a:pt x="312" y="373"/>
                  </a:lnTo>
                  <a:lnTo>
                    <a:pt x="312" y="373"/>
                  </a:lnTo>
                  <a:cubicBezTo>
                    <a:pt x="315" y="372"/>
                    <a:pt x="319" y="371"/>
                    <a:pt x="323" y="371"/>
                  </a:cubicBezTo>
                  <a:lnTo>
                    <a:pt x="306" y="389"/>
                  </a:lnTo>
                  <a:lnTo>
                    <a:pt x="306" y="389"/>
                  </a:lnTo>
                  <a:lnTo>
                    <a:pt x="283" y="452"/>
                  </a:lnTo>
                  <a:cubicBezTo>
                    <a:pt x="283" y="437"/>
                    <a:pt x="283" y="423"/>
                    <a:pt x="285" y="410"/>
                  </a:cubicBezTo>
                  <a:lnTo>
                    <a:pt x="285" y="410"/>
                  </a:lnTo>
                  <a:lnTo>
                    <a:pt x="283" y="412"/>
                  </a:lnTo>
                  <a:cubicBezTo>
                    <a:pt x="122" y="492"/>
                    <a:pt x="1" y="654"/>
                    <a:pt x="1" y="855"/>
                  </a:cubicBezTo>
                  <a:lnTo>
                    <a:pt x="323" y="1057"/>
                  </a:lnTo>
                  <a:lnTo>
                    <a:pt x="525" y="1057"/>
                  </a:lnTo>
                  <a:lnTo>
                    <a:pt x="807" y="775"/>
                  </a:lnTo>
                  <a:cubicBezTo>
                    <a:pt x="807" y="734"/>
                    <a:pt x="807" y="694"/>
                    <a:pt x="807" y="654"/>
                  </a:cubicBezTo>
                  <a:cubicBezTo>
                    <a:pt x="848" y="533"/>
                    <a:pt x="848" y="371"/>
                    <a:pt x="807" y="250"/>
                  </a:cubicBezTo>
                  <a:cubicBezTo>
                    <a:pt x="772" y="110"/>
                    <a:pt x="646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1"/>
            <p:cNvSpPr/>
            <p:nvPr/>
          </p:nvSpPr>
          <p:spPr>
            <a:xfrm rot="-9401137">
              <a:off x="7446673" y="4717027"/>
              <a:ext cx="30290" cy="28175"/>
            </a:xfrm>
            <a:custGeom>
              <a:avLst/>
              <a:gdLst/>
              <a:ahLst/>
              <a:cxnLst/>
              <a:rect l="l" t="t" r="r" b="b"/>
              <a:pathLst>
                <a:path w="888" h="826" extrusionOk="0">
                  <a:moveTo>
                    <a:pt x="388" y="0"/>
                  </a:moveTo>
                  <a:cubicBezTo>
                    <a:pt x="285" y="0"/>
                    <a:pt x="183" y="28"/>
                    <a:pt x="81" y="105"/>
                  </a:cubicBezTo>
                  <a:lnTo>
                    <a:pt x="0" y="347"/>
                  </a:lnTo>
                  <a:cubicBezTo>
                    <a:pt x="0" y="638"/>
                    <a:pt x="182" y="826"/>
                    <a:pt x="400" y="826"/>
                  </a:cubicBezTo>
                  <a:cubicBezTo>
                    <a:pt x="453" y="826"/>
                    <a:pt x="509" y="815"/>
                    <a:pt x="565" y="791"/>
                  </a:cubicBezTo>
                  <a:cubicBezTo>
                    <a:pt x="766" y="710"/>
                    <a:pt x="887" y="428"/>
                    <a:pt x="847" y="186"/>
                  </a:cubicBezTo>
                  <a:lnTo>
                    <a:pt x="605" y="24"/>
                  </a:lnTo>
                  <a:lnTo>
                    <a:pt x="565" y="24"/>
                  </a:lnTo>
                  <a:cubicBezTo>
                    <a:pt x="506" y="10"/>
                    <a:pt x="447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1"/>
            <p:cNvSpPr/>
            <p:nvPr/>
          </p:nvSpPr>
          <p:spPr>
            <a:xfrm rot="-9401137">
              <a:off x="7492825" y="4466435"/>
              <a:ext cx="49528" cy="55054"/>
            </a:xfrm>
            <a:custGeom>
              <a:avLst/>
              <a:gdLst/>
              <a:ahLst/>
              <a:cxnLst/>
              <a:rect l="l" t="t" r="r" b="b"/>
              <a:pathLst>
                <a:path w="1452" h="1614" extrusionOk="0">
                  <a:moveTo>
                    <a:pt x="645" y="0"/>
                  </a:moveTo>
                  <a:cubicBezTo>
                    <a:pt x="242" y="202"/>
                    <a:pt x="0" y="605"/>
                    <a:pt x="0" y="1049"/>
                  </a:cubicBezTo>
                  <a:lnTo>
                    <a:pt x="121" y="1291"/>
                  </a:lnTo>
                  <a:lnTo>
                    <a:pt x="403" y="1533"/>
                  </a:lnTo>
                  <a:lnTo>
                    <a:pt x="645" y="1614"/>
                  </a:lnTo>
                  <a:cubicBezTo>
                    <a:pt x="968" y="1533"/>
                    <a:pt x="1250" y="1331"/>
                    <a:pt x="1371" y="1049"/>
                  </a:cubicBezTo>
                  <a:cubicBezTo>
                    <a:pt x="1452" y="847"/>
                    <a:pt x="1452" y="605"/>
                    <a:pt x="1371" y="404"/>
                  </a:cubicBezTo>
                  <a:cubicBezTo>
                    <a:pt x="1371" y="363"/>
                    <a:pt x="1331" y="323"/>
                    <a:pt x="1331" y="242"/>
                  </a:cubicBezTo>
                  <a:lnTo>
                    <a:pt x="1170" y="1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1"/>
            <p:cNvSpPr/>
            <p:nvPr/>
          </p:nvSpPr>
          <p:spPr>
            <a:xfrm rot="-9401137">
              <a:off x="7448246" y="3207414"/>
              <a:ext cx="78453" cy="95474"/>
            </a:xfrm>
            <a:custGeom>
              <a:avLst/>
              <a:gdLst/>
              <a:ahLst/>
              <a:cxnLst/>
              <a:rect l="l" t="t" r="r" b="b"/>
              <a:pathLst>
                <a:path w="2300" h="2799" extrusionOk="0">
                  <a:moveTo>
                    <a:pt x="1334" y="0"/>
                  </a:moveTo>
                  <a:cubicBezTo>
                    <a:pt x="1280" y="0"/>
                    <a:pt x="1225" y="5"/>
                    <a:pt x="1170" y="14"/>
                  </a:cubicBezTo>
                  <a:lnTo>
                    <a:pt x="807" y="296"/>
                  </a:lnTo>
                  <a:lnTo>
                    <a:pt x="726" y="417"/>
                  </a:lnTo>
                  <a:cubicBezTo>
                    <a:pt x="565" y="579"/>
                    <a:pt x="484" y="780"/>
                    <a:pt x="444" y="982"/>
                  </a:cubicBezTo>
                  <a:lnTo>
                    <a:pt x="283" y="1143"/>
                  </a:lnTo>
                  <a:lnTo>
                    <a:pt x="121" y="1466"/>
                  </a:lnTo>
                  <a:lnTo>
                    <a:pt x="81" y="1547"/>
                  </a:lnTo>
                  <a:cubicBezTo>
                    <a:pt x="41" y="1708"/>
                    <a:pt x="0" y="1869"/>
                    <a:pt x="41" y="2071"/>
                  </a:cubicBezTo>
                  <a:lnTo>
                    <a:pt x="283" y="2474"/>
                  </a:lnTo>
                  <a:lnTo>
                    <a:pt x="605" y="2676"/>
                  </a:lnTo>
                  <a:lnTo>
                    <a:pt x="726" y="2756"/>
                  </a:lnTo>
                  <a:cubicBezTo>
                    <a:pt x="826" y="2785"/>
                    <a:pt x="926" y="2798"/>
                    <a:pt x="1025" y="2798"/>
                  </a:cubicBezTo>
                  <a:cubicBezTo>
                    <a:pt x="1204" y="2798"/>
                    <a:pt x="1377" y="2754"/>
                    <a:pt x="1533" y="2676"/>
                  </a:cubicBezTo>
                  <a:lnTo>
                    <a:pt x="1775" y="2353"/>
                  </a:lnTo>
                  <a:lnTo>
                    <a:pt x="1896" y="2030"/>
                  </a:lnTo>
                  <a:lnTo>
                    <a:pt x="1896" y="1869"/>
                  </a:lnTo>
                  <a:lnTo>
                    <a:pt x="2138" y="1587"/>
                  </a:lnTo>
                  <a:lnTo>
                    <a:pt x="2299" y="1224"/>
                  </a:lnTo>
                  <a:lnTo>
                    <a:pt x="2259" y="740"/>
                  </a:lnTo>
                  <a:cubicBezTo>
                    <a:pt x="2152" y="275"/>
                    <a:pt x="1759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1"/>
            <p:cNvSpPr/>
            <p:nvPr/>
          </p:nvSpPr>
          <p:spPr>
            <a:xfrm rot="-9401137">
              <a:off x="7840661" y="3000076"/>
              <a:ext cx="44070" cy="51404"/>
            </a:xfrm>
            <a:custGeom>
              <a:avLst/>
              <a:gdLst/>
              <a:ahLst/>
              <a:cxnLst/>
              <a:rect l="l" t="t" r="r" b="b"/>
              <a:pathLst>
                <a:path w="1292" h="1507" extrusionOk="0">
                  <a:moveTo>
                    <a:pt x="687" y="0"/>
                  </a:moveTo>
                  <a:cubicBezTo>
                    <a:pt x="487" y="0"/>
                    <a:pt x="297" y="84"/>
                    <a:pt x="162" y="252"/>
                  </a:cubicBezTo>
                  <a:cubicBezTo>
                    <a:pt x="41" y="494"/>
                    <a:pt x="1" y="776"/>
                    <a:pt x="82" y="1018"/>
                  </a:cubicBezTo>
                  <a:cubicBezTo>
                    <a:pt x="162" y="1220"/>
                    <a:pt x="283" y="1381"/>
                    <a:pt x="485" y="1462"/>
                  </a:cubicBezTo>
                  <a:cubicBezTo>
                    <a:pt x="546" y="1493"/>
                    <a:pt x="614" y="1506"/>
                    <a:pt x="683" y="1506"/>
                  </a:cubicBezTo>
                  <a:cubicBezTo>
                    <a:pt x="794" y="1506"/>
                    <a:pt x="909" y="1472"/>
                    <a:pt x="1009" y="1422"/>
                  </a:cubicBezTo>
                  <a:lnTo>
                    <a:pt x="1130" y="1260"/>
                  </a:lnTo>
                  <a:lnTo>
                    <a:pt x="1170" y="1099"/>
                  </a:lnTo>
                  <a:lnTo>
                    <a:pt x="1130" y="1059"/>
                  </a:lnTo>
                  <a:lnTo>
                    <a:pt x="1251" y="857"/>
                  </a:lnTo>
                  <a:lnTo>
                    <a:pt x="1291" y="575"/>
                  </a:lnTo>
                  <a:lnTo>
                    <a:pt x="1211" y="373"/>
                  </a:lnTo>
                  <a:lnTo>
                    <a:pt x="1130" y="252"/>
                  </a:lnTo>
                  <a:lnTo>
                    <a:pt x="928" y="91"/>
                  </a:lnTo>
                  <a:lnTo>
                    <a:pt x="807" y="10"/>
                  </a:lnTo>
                  <a:cubicBezTo>
                    <a:pt x="767" y="3"/>
                    <a:pt x="727" y="0"/>
                    <a:pt x="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1"/>
            <p:cNvSpPr/>
            <p:nvPr/>
          </p:nvSpPr>
          <p:spPr>
            <a:xfrm rot="-9401137">
              <a:off x="8104101" y="3269386"/>
              <a:ext cx="78419" cy="83945"/>
            </a:xfrm>
            <a:custGeom>
              <a:avLst/>
              <a:gdLst/>
              <a:ahLst/>
              <a:cxnLst/>
              <a:rect l="l" t="t" r="r" b="b"/>
              <a:pathLst>
                <a:path w="2299" h="2461" extrusionOk="0">
                  <a:moveTo>
                    <a:pt x="1089" y="0"/>
                  </a:moveTo>
                  <a:cubicBezTo>
                    <a:pt x="363" y="242"/>
                    <a:pt x="0" y="1008"/>
                    <a:pt x="202" y="1734"/>
                  </a:cubicBezTo>
                  <a:cubicBezTo>
                    <a:pt x="282" y="1936"/>
                    <a:pt x="403" y="2097"/>
                    <a:pt x="524" y="2258"/>
                  </a:cubicBezTo>
                  <a:lnTo>
                    <a:pt x="807" y="2379"/>
                  </a:lnTo>
                  <a:lnTo>
                    <a:pt x="1049" y="2460"/>
                  </a:lnTo>
                  <a:lnTo>
                    <a:pt x="1331" y="2460"/>
                  </a:lnTo>
                  <a:lnTo>
                    <a:pt x="1855" y="2258"/>
                  </a:lnTo>
                  <a:lnTo>
                    <a:pt x="2178" y="1936"/>
                  </a:lnTo>
                  <a:lnTo>
                    <a:pt x="2299" y="1613"/>
                  </a:lnTo>
                  <a:lnTo>
                    <a:pt x="2299" y="1129"/>
                  </a:lnTo>
                  <a:lnTo>
                    <a:pt x="2138" y="484"/>
                  </a:lnTo>
                  <a:lnTo>
                    <a:pt x="1815" y="121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1"/>
            <p:cNvSpPr/>
            <p:nvPr/>
          </p:nvSpPr>
          <p:spPr>
            <a:xfrm rot="-9401137">
              <a:off x="7604115" y="3246942"/>
              <a:ext cx="78453" cy="78556"/>
            </a:xfrm>
            <a:custGeom>
              <a:avLst/>
              <a:gdLst/>
              <a:ahLst/>
              <a:cxnLst/>
              <a:rect l="l" t="t" r="r" b="b"/>
              <a:pathLst>
                <a:path w="2300" h="2303" extrusionOk="0">
                  <a:moveTo>
                    <a:pt x="1056" y="1"/>
                  </a:moveTo>
                  <a:cubicBezTo>
                    <a:pt x="790" y="1"/>
                    <a:pt x="531" y="90"/>
                    <a:pt x="323" y="246"/>
                  </a:cubicBezTo>
                  <a:lnTo>
                    <a:pt x="121" y="569"/>
                  </a:lnTo>
                  <a:lnTo>
                    <a:pt x="0" y="851"/>
                  </a:lnTo>
                  <a:lnTo>
                    <a:pt x="0" y="1375"/>
                  </a:lnTo>
                  <a:cubicBezTo>
                    <a:pt x="202" y="1899"/>
                    <a:pt x="686" y="2262"/>
                    <a:pt x="1251" y="2303"/>
                  </a:cubicBezTo>
                  <a:lnTo>
                    <a:pt x="1372" y="2303"/>
                  </a:lnTo>
                  <a:lnTo>
                    <a:pt x="1734" y="2182"/>
                  </a:lnTo>
                  <a:lnTo>
                    <a:pt x="1976" y="2020"/>
                  </a:lnTo>
                  <a:lnTo>
                    <a:pt x="2178" y="1698"/>
                  </a:lnTo>
                  <a:cubicBezTo>
                    <a:pt x="2299" y="1415"/>
                    <a:pt x="2299" y="1133"/>
                    <a:pt x="2178" y="810"/>
                  </a:cubicBezTo>
                  <a:cubicBezTo>
                    <a:pt x="2057" y="488"/>
                    <a:pt x="1815" y="206"/>
                    <a:pt x="1492" y="85"/>
                  </a:cubicBezTo>
                  <a:cubicBezTo>
                    <a:pt x="1350" y="27"/>
                    <a:pt x="1202" y="1"/>
                    <a:pt x="1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1"/>
            <p:cNvSpPr/>
            <p:nvPr/>
          </p:nvSpPr>
          <p:spPr>
            <a:xfrm rot="-9401137">
              <a:off x="8827740" y="3642030"/>
              <a:ext cx="11018" cy="26197"/>
            </a:xfrm>
            <a:custGeom>
              <a:avLst/>
              <a:gdLst/>
              <a:ahLst/>
              <a:cxnLst/>
              <a:rect l="l" t="t" r="r" b="b"/>
              <a:pathLst>
                <a:path w="323" h="768" extrusionOk="0">
                  <a:moveTo>
                    <a:pt x="0" y="1"/>
                  </a:moveTo>
                  <a:lnTo>
                    <a:pt x="81" y="767"/>
                  </a:lnTo>
                  <a:lnTo>
                    <a:pt x="282" y="444"/>
                  </a:lnTo>
                  <a:cubicBezTo>
                    <a:pt x="323" y="364"/>
                    <a:pt x="323" y="283"/>
                    <a:pt x="323" y="2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1"/>
            <p:cNvSpPr/>
            <p:nvPr/>
          </p:nvSpPr>
          <p:spPr>
            <a:xfrm rot="-9401137">
              <a:off x="7694338" y="3638914"/>
              <a:ext cx="64673" cy="68834"/>
            </a:xfrm>
            <a:custGeom>
              <a:avLst/>
              <a:gdLst/>
              <a:ahLst/>
              <a:cxnLst/>
              <a:rect l="l" t="t" r="r" b="b"/>
              <a:pathLst>
                <a:path w="1896" h="2018" extrusionOk="0">
                  <a:moveTo>
                    <a:pt x="766" y="1"/>
                  </a:moveTo>
                  <a:lnTo>
                    <a:pt x="565" y="82"/>
                  </a:lnTo>
                  <a:lnTo>
                    <a:pt x="282" y="364"/>
                  </a:lnTo>
                  <a:lnTo>
                    <a:pt x="81" y="767"/>
                  </a:lnTo>
                  <a:cubicBezTo>
                    <a:pt x="40" y="928"/>
                    <a:pt x="0" y="1090"/>
                    <a:pt x="40" y="1251"/>
                  </a:cubicBezTo>
                  <a:lnTo>
                    <a:pt x="282" y="1695"/>
                  </a:lnTo>
                  <a:lnTo>
                    <a:pt x="605" y="1896"/>
                  </a:lnTo>
                  <a:lnTo>
                    <a:pt x="766" y="1977"/>
                  </a:lnTo>
                  <a:cubicBezTo>
                    <a:pt x="847" y="2004"/>
                    <a:pt x="937" y="2017"/>
                    <a:pt x="1029" y="2017"/>
                  </a:cubicBezTo>
                  <a:cubicBezTo>
                    <a:pt x="1214" y="2017"/>
                    <a:pt x="1412" y="1964"/>
                    <a:pt x="1573" y="1856"/>
                  </a:cubicBezTo>
                  <a:lnTo>
                    <a:pt x="1815" y="1533"/>
                  </a:lnTo>
                  <a:lnTo>
                    <a:pt x="1895" y="1251"/>
                  </a:lnTo>
                  <a:lnTo>
                    <a:pt x="1895" y="807"/>
                  </a:lnTo>
                  <a:lnTo>
                    <a:pt x="1815" y="485"/>
                  </a:lnTo>
                  <a:lnTo>
                    <a:pt x="1492" y="16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1"/>
            <p:cNvSpPr/>
            <p:nvPr/>
          </p:nvSpPr>
          <p:spPr>
            <a:xfrm rot="-9401137">
              <a:off x="7449843" y="3665319"/>
              <a:ext cx="70199" cy="74326"/>
            </a:xfrm>
            <a:custGeom>
              <a:avLst/>
              <a:gdLst/>
              <a:ahLst/>
              <a:cxnLst/>
              <a:rect l="l" t="t" r="r" b="b"/>
              <a:pathLst>
                <a:path w="2058" h="2179" extrusionOk="0">
                  <a:moveTo>
                    <a:pt x="928" y="1"/>
                  </a:moveTo>
                  <a:lnTo>
                    <a:pt x="565" y="82"/>
                  </a:lnTo>
                  <a:lnTo>
                    <a:pt x="364" y="203"/>
                  </a:lnTo>
                  <a:lnTo>
                    <a:pt x="162" y="445"/>
                  </a:lnTo>
                  <a:cubicBezTo>
                    <a:pt x="41" y="727"/>
                    <a:pt x="1" y="1049"/>
                    <a:pt x="122" y="1332"/>
                  </a:cubicBezTo>
                  <a:cubicBezTo>
                    <a:pt x="243" y="1695"/>
                    <a:pt x="525" y="2017"/>
                    <a:pt x="848" y="2179"/>
                  </a:cubicBezTo>
                  <a:lnTo>
                    <a:pt x="1251" y="2179"/>
                  </a:lnTo>
                  <a:lnTo>
                    <a:pt x="1574" y="2017"/>
                  </a:lnTo>
                  <a:lnTo>
                    <a:pt x="1856" y="1735"/>
                  </a:lnTo>
                  <a:cubicBezTo>
                    <a:pt x="2017" y="1412"/>
                    <a:pt x="2057" y="1049"/>
                    <a:pt x="1936" y="727"/>
                  </a:cubicBezTo>
                  <a:cubicBezTo>
                    <a:pt x="1775" y="283"/>
                    <a:pt x="1372" y="1"/>
                    <a:pt x="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1"/>
            <p:cNvSpPr/>
            <p:nvPr/>
          </p:nvSpPr>
          <p:spPr>
            <a:xfrm rot="-9401137">
              <a:off x="7464494" y="3919201"/>
              <a:ext cx="78453" cy="77225"/>
            </a:xfrm>
            <a:custGeom>
              <a:avLst/>
              <a:gdLst/>
              <a:ahLst/>
              <a:cxnLst/>
              <a:rect l="l" t="t" r="r" b="b"/>
              <a:pathLst>
                <a:path w="2300" h="2264" extrusionOk="0">
                  <a:moveTo>
                    <a:pt x="1073" y="1"/>
                  </a:moveTo>
                  <a:cubicBezTo>
                    <a:pt x="663" y="1"/>
                    <a:pt x="268" y="236"/>
                    <a:pt x="81" y="610"/>
                  </a:cubicBezTo>
                  <a:lnTo>
                    <a:pt x="0" y="933"/>
                  </a:lnTo>
                  <a:lnTo>
                    <a:pt x="0" y="1215"/>
                  </a:lnTo>
                  <a:lnTo>
                    <a:pt x="121" y="1538"/>
                  </a:lnTo>
                  <a:cubicBezTo>
                    <a:pt x="323" y="1860"/>
                    <a:pt x="686" y="2143"/>
                    <a:pt x="1130" y="2264"/>
                  </a:cubicBezTo>
                  <a:lnTo>
                    <a:pt x="1452" y="2264"/>
                  </a:lnTo>
                  <a:lnTo>
                    <a:pt x="1694" y="2183"/>
                  </a:lnTo>
                  <a:lnTo>
                    <a:pt x="1977" y="1981"/>
                  </a:lnTo>
                  <a:cubicBezTo>
                    <a:pt x="2219" y="1659"/>
                    <a:pt x="2299" y="1215"/>
                    <a:pt x="2178" y="812"/>
                  </a:cubicBezTo>
                  <a:cubicBezTo>
                    <a:pt x="2017" y="368"/>
                    <a:pt x="1614" y="46"/>
                    <a:pt x="1170" y="5"/>
                  </a:cubicBezTo>
                  <a:cubicBezTo>
                    <a:pt x="1138" y="2"/>
                    <a:pt x="1106" y="1"/>
                    <a:pt x="1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1"/>
            <p:cNvSpPr/>
            <p:nvPr/>
          </p:nvSpPr>
          <p:spPr>
            <a:xfrm rot="-9401137">
              <a:off x="8463973" y="3468754"/>
              <a:ext cx="53689" cy="53655"/>
            </a:xfrm>
            <a:custGeom>
              <a:avLst/>
              <a:gdLst/>
              <a:ahLst/>
              <a:cxnLst/>
              <a:rect l="l" t="t" r="r" b="b"/>
              <a:pathLst>
                <a:path w="1574" h="1573" extrusionOk="0">
                  <a:moveTo>
                    <a:pt x="726" y="0"/>
                  </a:moveTo>
                  <a:cubicBezTo>
                    <a:pt x="565" y="40"/>
                    <a:pt x="404" y="161"/>
                    <a:pt x="283" y="323"/>
                  </a:cubicBezTo>
                  <a:lnTo>
                    <a:pt x="202" y="363"/>
                  </a:lnTo>
                  <a:lnTo>
                    <a:pt x="41" y="686"/>
                  </a:lnTo>
                  <a:lnTo>
                    <a:pt x="0" y="887"/>
                  </a:lnTo>
                  <a:cubicBezTo>
                    <a:pt x="0" y="928"/>
                    <a:pt x="0" y="1008"/>
                    <a:pt x="41" y="1049"/>
                  </a:cubicBezTo>
                  <a:cubicBezTo>
                    <a:pt x="81" y="1250"/>
                    <a:pt x="242" y="1412"/>
                    <a:pt x="444" y="1533"/>
                  </a:cubicBezTo>
                  <a:cubicBezTo>
                    <a:pt x="538" y="1559"/>
                    <a:pt x="637" y="1573"/>
                    <a:pt x="735" y="1573"/>
                  </a:cubicBezTo>
                  <a:cubicBezTo>
                    <a:pt x="932" y="1573"/>
                    <a:pt x="1130" y="1519"/>
                    <a:pt x="1291" y="1412"/>
                  </a:cubicBezTo>
                  <a:lnTo>
                    <a:pt x="1452" y="1250"/>
                  </a:lnTo>
                  <a:lnTo>
                    <a:pt x="1573" y="928"/>
                  </a:lnTo>
                  <a:lnTo>
                    <a:pt x="1573" y="726"/>
                  </a:lnTo>
                  <a:lnTo>
                    <a:pt x="1573" y="645"/>
                  </a:lnTo>
                  <a:cubicBezTo>
                    <a:pt x="1493" y="403"/>
                    <a:pt x="1331" y="161"/>
                    <a:pt x="1130" y="40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1"/>
            <p:cNvSpPr/>
            <p:nvPr/>
          </p:nvSpPr>
          <p:spPr>
            <a:xfrm rot="-9401137">
              <a:off x="7873717" y="3694214"/>
              <a:ext cx="63309" cy="70949"/>
            </a:xfrm>
            <a:custGeom>
              <a:avLst/>
              <a:gdLst/>
              <a:ahLst/>
              <a:cxnLst/>
              <a:rect l="l" t="t" r="r" b="b"/>
              <a:pathLst>
                <a:path w="1856" h="2080" extrusionOk="0">
                  <a:moveTo>
                    <a:pt x="727" y="0"/>
                  </a:moveTo>
                  <a:lnTo>
                    <a:pt x="444" y="121"/>
                  </a:lnTo>
                  <a:lnTo>
                    <a:pt x="122" y="484"/>
                  </a:lnTo>
                  <a:lnTo>
                    <a:pt x="1" y="847"/>
                  </a:lnTo>
                  <a:lnTo>
                    <a:pt x="41" y="1331"/>
                  </a:lnTo>
                  <a:cubicBezTo>
                    <a:pt x="253" y="1966"/>
                    <a:pt x="646" y="2080"/>
                    <a:pt x="897" y="2080"/>
                  </a:cubicBezTo>
                  <a:cubicBezTo>
                    <a:pt x="981" y="2080"/>
                    <a:pt x="1049" y="2067"/>
                    <a:pt x="1090" y="2057"/>
                  </a:cubicBezTo>
                  <a:lnTo>
                    <a:pt x="1452" y="1775"/>
                  </a:lnTo>
                  <a:lnTo>
                    <a:pt x="1694" y="1412"/>
                  </a:lnTo>
                  <a:cubicBezTo>
                    <a:pt x="1815" y="1210"/>
                    <a:pt x="1856" y="968"/>
                    <a:pt x="1815" y="726"/>
                  </a:cubicBezTo>
                  <a:lnTo>
                    <a:pt x="1573" y="282"/>
                  </a:lnTo>
                  <a:lnTo>
                    <a:pt x="1251" y="8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1"/>
            <p:cNvSpPr/>
            <p:nvPr/>
          </p:nvSpPr>
          <p:spPr>
            <a:xfrm rot="-9401137">
              <a:off x="7336073" y="2910306"/>
              <a:ext cx="45401" cy="49562"/>
            </a:xfrm>
            <a:custGeom>
              <a:avLst/>
              <a:gdLst/>
              <a:ahLst/>
              <a:cxnLst/>
              <a:rect l="l" t="t" r="r" b="b"/>
              <a:pathLst>
                <a:path w="1331" h="1453" extrusionOk="0">
                  <a:moveTo>
                    <a:pt x="524" y="1"/>
                  </a:moveTo>
                  <a:lnTo>
                    <a:pt x="323" y="122"/>
                  </a:lnTo>
                  <a:lnTo>
                    <a:pt x="81" y="565"/>
                  </a:lnTo>
                  <a:cubicBezTo>
                    <a:pt x="40" y="686"/>
                    <a:pt x="0" y="807"/>
                    <a:pt x="40" y="928"/>
                  </a:cubicBezTo>
                  <a:lnTo>
                    <a:pt x="161" y="1130"/>
                  </a:lnTo>
                  <a:lnTo>
                    <a:pt x="484" y="1372"/>
                  </a:lnTo>
                  <a:cubicBezTo>
                    <a:pt x="605" y="1452"/>
                    <a:pt x="726" y="1452"/>
                    <a:pt x="847" y="1452"/>
                  </a:cubicBezTo>
                  <a:lnTo>
                    <a:pt x="1049" y="1291"/>
                  </a:lnTo>
                  <a:lnTo>
                    <a:pt x="1250" y="928"/>
                  </a:lnTo>
                  <a:cubicBezTo>
                    <a:pt x="1291" y="807"/>
                    <a:pt x="1331" y="686"/>
                    <a:pt x="1291" y="565"/>
                  </a:cubicBezTo>
                  <a:lnTo>
                    <a:pt x="1210" y="364"/>
                  </a:lnTo>
                  <a:lnTo>
                    <a:pt x="847" y="41"/>
                  </a:lnTo>
                  <a:cubicBezTo>
                    <a:pt x="726" y="1"/>
                    <a:pt x="605" y="1"/>
                    <a:pt x="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1"/>
            <p:cNvSpPr/>
            <p:nvPr/>
          </p:nvSpPr>
          <p:spPr>
            <a:xfrm rot="-9401137">
              <a:off x="8555506" y="2960971"/>
              <a:ext cx="35816" cy="28960"/>
            </a:xfrm>
            <a:custGeom>
              <a:avLst/>
              <a:gdLst/>
              <a:ahLst/>
              <a:cxnLst/>
              <a:rect l="l" t="t" r="r" b="b"/>
              <a:pathLst>
                <a:path w="1050" h="849" extrusionOk="0">
                  <a:moveTo>
                    <a:pt x="559" y="0"/>
                  </a:moveTo>
                  <a:cubicBezTo>
                    <a:pt x="496" y="0"/>
                    <a:pt x="430" y="13"/>
                    <a:pt x="364" y="41"/>
                  </a:cubicBezTo>
                  <a:cubicBezTo>
                    <a:pt x="122" y="122"/>
                    <a:pt x="1" y="364"/>
                    <a:pt x="41" y="646"/>
                  </a:cubicBezTo>
                  <a:lnTo>
                    <a:pt x="202" y="808"/>
                  </a:lnTo>
                  <a:cubicBezTo>
                    <a:pt x="283" y="835"/>
                    <a:pt x="368" y="848"/>
                    <a:pt x="453" y="848"/>
                  </a:cubicBezTo>
                  <a:cubicBezTo>
                    <a:pt x="623" y="848"/>
                    <a:pt x="794" y="794"/>
                    <a:pt x="928" y="687"/>
                  </a:cubicBezTo>
                  <a:lnTo>
                    <a:pt x="1049" y="404"/>
                  </a:lnTo>
                  <a:lnTo>
                    <a:pt x="1049" y="324"/>
                  </a:lnTo>
                  <a:cubicBezTo>
                    <a:pt x="956" y="138"/>
                    <a:pt x="769" y="0"/>
                    <a:pt x="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 rot="-6208322" flipH="1">
            <a:off x="2235507" y="173568"/>
            <a:ext cx="2339943" cy="1629377"/>
            <a:chOff x="2408692" y="-569353"/>
            <a:chExt cx="3769974" cy="2558659"/>
          </a:xfrm>
        </p:grpSpPr>
        <p:sp>
          <p:nvSpPr>
            <p:cNvPr id="103" name="Google Shape;103;p3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6871078" y="2451720"/>
            <a:ext cx="3806719" cy="4765704"/>
            <a:chOff x="6132853" y="1390870"/>
            <a:chExt cx="3806719" cy="4765704"/>
          </a:xfrm>
        </p:grpSpPr>
        <p:sp>
          <p:nvSpPr>
            <p:cNvPr id="109" name="Google Shape;109;p3"/>
            <p:cNvSpPr/>
            <p:nvPr/>
          </p:nvSpPr>
          <p:spPr>
            <a:xfrm rot="-9401137">
              <a:off x="6864169" y="1684114"/>
              <a:ext cx="2344087" cy="4179216"/>
            </a:xfrm>
            <a:custGeom>
              <a:avLst/>
              <a:gdLst/>
              <a:ahLst/>
              <a:cxnLst/>
              <a:rect l="l" t="t" r="r" b="b"/>
              <a:pathLst>
                <a:path w="68721" h="122521" extrusionOk="0">
                  <a:moveTo>
                    <a:pt x="66664" y="0"/>
                  </a:moveTo>
                  <a:lnTo>
                    <a:pt x="51581" y="8792"/>
                  </a:lnTo>
                  <a:cubicBezTo>
                    <a:pt x="51218" y="24521"/>
                    <a:pt x="46822" y="40410"/>
                    <a:pt x="37708" y="52549"/>
                  </a:cubicBezTo>
                  <a:cubicBezTo>
                    <a:pt x="28917" y="64244"/>
                    <a:pt x="15515" y="72109"/>
                    <a:pt x="1716" y="72109"/>
                  </a:cubicBezTo>
                  <a:cubicBezTo>
                    <a:pt x="1145" y="72109"/>
                    <a:pt x="573" y="72096"/>
                    <a:pt x="0" y="72069"/>
                  </a:cubicBezTo>
                  <a:lnTo>
                    <a:pt x="0" y="72069"/>
                  </a:lnTo>
                  <a:lnTo>
                    <a:pt x="6412" y="122520"/>
                  </a:lnTo>
                  <a:cubicBezTo>
                    <a:pt x="9518" y="113406"/>
                    <a:pt x="18350" y="108486"/>
                    <a:pt x="26294" y="103969"/>
                  </a:cubicBezTo>
                  <a:cubicBezTo>
                    <a:pt x="36498" y="98161"/>
                    <a:pt x="46540" y="91507"/>
                    <a:pt x="54484" y="82393"/>
                  </a:cubicBezTo>
                  <a:cubicBezTo>
                    <a:pt x="62470" y="73319"/>
                    <a:pt x="68237" y="61422"/>
                    <a:pt x="68559" y="48879"/>
                  </a:cubicBezTo>
                  <a:cubicBezTo>
                    <a:pt x="68721" y="42628"/>
                    <a:pt x="67591" y="36458"/>
                    <a:pt x="66825" y="30247"/>
                  </a:cubicBezTo>
                  <a:cubicBezTo>
                    <a:pt x="65656" y="20205"/>
                    <a:pt x="65575" y="10042"/>
                    <a:pt x="66664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rot="-9401137">
              <a:off x="7272015" y="4313412"/>
              <a:ext cx="31688" cy="19545"/>
            </a:xfrm>
            <a:custGeom>
              <a:avLst/>
              <a:gdLst/>
              <a:ahLst/>
              <a:cxnLst/>
              <a:rect l="l" t="t" r="r" b="b"/>
              <a:pathLst>
                <a:path w="929" h="573" extrusionOk="0">
                  <a:moveTo>
                    <a:pt x="538" y="0"/>
                  </a:moveTo>
                  <a:cubicBezTo>
                    <a:pt x="478" y="0"/>
                    <a:pt x="418" y="15"/>
                    <a:pt x="364" y="48"/>
                  </a:cubicBezTo>
                  <a:cubicBezTo>
                    <a:pt x="243" y="48"/>
                    <a:pt x="202" y="129"/>
                    <a:pt x="122" y="209"/>
                  </a:cubicBezTo>
                  <a:cubicBezTo>
                    <a:pt x="41" y="290"/>
                    <a:pt x="1" y="451"/>
                    <a:pt x="41" y="572"/>
                  </a:cubicBezTo>
                  <a:lnTo>
                    <a:pt x="323" y="451"/>
                  </a:lnTo>
                  <a:lnTo>
                    <a:pt x="323" y="491"/>
                  </a:lnTo>
                  <a:cubicBezTo>
                    <a:pt x="342" y="485"/>
                    <a:pt x="358" y="483"/>
                    <a:pt x="373" y="483"/>
                  </a:cubicBezTo>
                  <a:cubicBezTo>
                    <a:pt x="433" y="483"/>
                    <a:pt x="475" y="520"/>
                    <a:pt x="541" y="520"/>
                  </a:cubicBezTo>
                  <a:cubicBezTo>
                    <a:pt x="570" y="520"/>
                    <a:pt x="604" y="513"/>
                    <a:pt x="646" y="491"/>
                  </a:cubicBezTo>
                  <a:cubicBezTo>
                    <a:pt x="646" y="451"/>
                    <a:pt x="646" y="411"/>
                    <a:pt x="646" y="411"/>
                  </a:cubicBezTo>
                  <a:lnTo>
                    <a:pt x="928" y="290"/>
                  </a:lnTo>
                  <a:cubicBezTo>
                    <a:pt x="869" y="113"/>
                    <a:pt x="70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-9401137">
              <a:off x="8234467" y="2847548"/>
              <a:ext cx="42672" cy="50961"/>
            </a:xfrm>
            <a:custGeom>
              <a:avLst/>
              <a:gdLst/>
              <a:ahLst/>
              <a:cxnLst/>
              <a:rect l="l" t="t" r="r" b="b"/>
              <a:pathLst>
                <a:path w="1251" h="1494" extrusionOk="0">
                  <a:moveTo>
                    <a:pt x="484" y="1"/>
                  </a:moveTo>
                  <a:lnTo>
                    <a:pt x="323" y="82"/>
                  </a:lnTo>
                  <a:lnTo>
                    <a:pt x="162" y="203"/>
                  </a:lnTo>
                  <a:lnTo>
                    <a:pt x="81" y="324"/>
                  </a:lnTo>
                  <a:cubicBezTo>
                    <a:pt x="0" y="525"/>
                    <a:pt x="0" y="767"/>
                    <a:pt x="81" y="929"/>
                  </a:cubicBezTo>
                  <a:cubicBezTo>
                    <a:pt x="162" y="1251"/>
                    <a:pt x="403" y="1453"/>
                    <a:pt x="726" y="1493"/>
                  </a:cubicBezTo>
                  <a:lnTo>
                    <a:pt x="1008" y="1372"/>
                  </a:lnTo>
                  <a:lnTo>
                    <a:pt x="1250" y="1009"/>
                  </a:lnTo>
                  <a:lnTo>
                    <a:pt x="1250" y="687"/>
                  </a:lnTo>
                  <a:lnTo>
                    <a:pt x="1210" y="566"/>
                  </a:lnTo>
                  <a:cubicBezTo>
                    <a:pt x="1008" y="41"/>
                    <a:pt x="645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rot="-9401137">
              <a:off x="8870405" y="2834548"/>
              <a:ext cx="27561" cy="35304"/>
            </a:xfrm>
            <a:custGeom>
              <a:avLst/>
              <a:gdLst/>
              <a:ahLst/>
              <a:cxnLst/>
              <a:rect l="l" t="t" r="r" b="b"/>
              <a:pathLst>
                <a:path w="808" h="1035" extrusionOk="0">
                  <a:moveTo>
                    <a:pt x="376" y="1"/>
                  </a:moveTo>
                  <a:cubicBezTo>
                    <a:pt x="331" y="1"/>
                    <a:pt x="286" y="9"/>
                    <a:pt x="243" y="26"/>
                  </a:cubicBezTo>
                  <a:lnTo>
                    <a:pt x="41" y="268"/>
                  </a:lnTo>
                  <a:cubicBezTo>
                    <a:pt x="41" y="349"/>
                    <a:pt x="41" y="389"/>
                    <a:pt x="41" y="470"/>
                  </a:cubicBezTo>
                  <a:cubicBezTo>
                    <a:pt x="1" y="550"/>
                    <a:pt x="1" y="671"/>
                    <a:pt x="1" y="752"/>
                  </a:cubicBezTo>
                  <a:lnTo>
                    <a:pt x="283" y="1034"/>
                  </a:lnTo>
                  <a:cubicBezTo>
                    <a:pt x="485" y="954"/>
                    <a:pt x="606" y="833"/>
                    <a:pt x="727" y="671"/>
                  </a:cubicBezTo>
                  <a:cubicBezTo>
                    <a:pt x="767" y="550"/>
                    <a:pt x="808" y="389"/>
                    <a:pt x="767" y="268"/>
                  </a:cubicBezTo>
                  <a:cubicBezTo>
                    <a:pt x="704" y="110"/>
                    <a:pt x="541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-9401137">
              <a:off x="8570353" y="2656276"/>
              <a:ext cx="27561" cy="32507"/>
            </a:xfrm>
            <a:custGeom>
              <a:avLst/>
              <a:gdLst/>
              <a:ahLst/>
              <a:cxnLst/>
              <a:rect l="l" t="t" r="r" b="b"/>
              <a:pathLst>
                <a:path w="808" h="953" extrusionOk="0">
                  <a:moveTo>
                    <a:pt x="485" y="0"/>
                  </a:moveTo>
                  <a:cubicBezTo>
                    <a:pt x="324" y="0"/>
                    <a:pt x="203" y="121"/>
                    <a:pt x="122" y="242"/>
                  </a:cubicBezTo>
                  <a:cubicBezTo>
                    <a:pt x="41" y="363"/>
                    <a:pt x="1" y="525"/>
                    <a:pt x="41" y="646"/>
                  </a:cubicBezTo>
                  <a:cubicBezTo>
                    <a:pt x="105" y="837"/>
                    <a:pt x="270" y="953"/>
                    <a:pt x="456" y="953"/>
                  </a:cubicBezTo>
                  <a:cubicBezTo>
                    <a:pt x="505" y="953"/>
                    <a:pt x="555" y="945"/>
                    <a:pt x="606" y="928"/>
                  </a:cubicBezTo>
                  <a:lnTo>
                    <a:pt x="807" y="686"/>
                  </a:lnTo>
                  <a:lnTo>
                    <a:pt x="807" y="605"/>
                  </a:lnTo>
                  <a:cubicBezTo>
                    <a:pt x="807" y="484"/>
                    <a:pt x="807" y="363"/>
                    <a:pt x="807" y="242"/>
                  </a:cubicBezTo>
                  <a:cubicBezTo>
                    <a:pt x="767" y="202"/>
                    <a:pt x="767" y="162"/>
                    <a:pt x="727" y="121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-9401137">
              <a:off x="6840050" y="4230111"/>
              <a:ext cx="26163" cy="34690"/>
            </a:xfrm>
            <a:custGeom>
              <a:avLst/>
              <a:gdLst/>
              <a:ahLst/>
              <a:cxnLst/>
              <a:rect l="l" t="t" r="r" b="b"/>
              <a:pathLst>
                <a:path w="767" h="1017" extrusionOk="0">
                  <a:moveTo>
                    <a:pt x="466" y="0"/>
                  </a:moveTo>
                  <a:cubicBezTo>
                    <a:pt x="446" y="0"/>
                    <a:pt x="425" y="3"/>
                    <a:pt x="403" y="8"/>
                  </a:cubicBezTo>
                  <a:lnTo>
                    <a:pt x="161" y="290"/>
                  </a:lnTo>
                  <a:cubicBezTo>
                    <a:pt x="161" y="331"/>
                    <a:pt x="121" y="371"/>
                    <a:pt x="121" y="371"/>
                  </a:cubicBezTo>
                  <a:cubicBezTo>
                    <a:pt x="40" y="532"/>
                    <a:pt x="0" y="694"/>
                    <a:pt x="0" y="855"/>
                  </a:cubicBezTo>
                  <a:lnTo>
                    <a:pt x="323" y="1016"/>
                  </a:lnTo>
                  <a:cubicBezTo>
                    <a:pt x="645" y="855"/>
                    <a:pt x="766" y="532"/>
                    <a:pt x="726" y="210"/>
                  </a:cubicBezTo>
                  <a:cubicBezTo>
                    <a:pt x="691" y="105"/>
                    <a:pt x="596" y="0"/>
                    <a:pt x="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-9401137">
              <a:off x="7632337" y="4193410"/>
              <a:ext cx="82581" cy="71631"/>
            </a:xfrm>
            <a:custGeom>
              <a:avLst/>
              <a:gdLst/>
              <a:ahLst/>
              <a:cxnLst/>
              <a:rect l="l" t="t" r="r" b="b"/>
              <a:pathLst>
                <a:path w="2421" h="2100" extrusionOk="0">
                  <a:moveTo>
                    <a:pt x="963" y="0"/>
                  </a:moveTo>
                  <a:cubicBezTo>
                    <a:pt x="753" y="0"/>
                    <a:pt x="541" y="81"/>
                    <a:pt x="404" y="218"/>
                  </a:cubicBezTo>
                  <a:cubicBezTo>
                    <a:pt x="122" y="420"/>
                    <a:pt x="1" y="783"/>
                    <a:pt x="82" y="1105"/>
                  </a:cubicBezTo>
                  <a:lnTo>
                    <a:pt x="243" y="1468"/>
                  </a:lnTo>
                  <a:lnTo>
                    <a:pt x="445" y="1710"/>
                  </a:lnTo>
                  <a:lnTo>
                    <a:pt x="646" y="1831"/>
                  </a:lnTo>
                  <a:lnTo>
                    <a:pt x="727" y="1872"/>
                  </a:lnTo>
                  <a:cubicBezTo>
                    <a:pt x="934" y="2027"/>
                    <a:pt x="1174" y="2099"/>
                    <a:pt x="1415" y="2099"/>
                  </a:cubicBezTo>
                  <a:cubicBezTo>
                    <a:pt x="1550" y="2099"/>
                    <a:pt x="1685" y="2076"/>
                    <a:pt x="1816" y="2033"/>
                  </a:cubicBezTo>
                  <a:cubicBezTo>
                    <a:pt x="2098" y="1912"/>
                    <a:pt x="2300" y="1630"/>
                    <a:pt x="2421" y="1347"/>
                  </a:cubicBezTo>
                  <a:lnTo>
                    <a:pt x="2259" y="702"/>
                  </a:lnTo>
                  <a:lnTo>
                    <a:pt x="2058" y="460"/>
                  </a:lnTo>
                  <a:lnTo>
                    <a:pt x="2098" y="379"/>
                  </a:lnTo>
                  <a:cubicBezTo>
                    <a:pt x="1922" y="168"/>
                    <a:pt x="1654" y="49"/>
                    <a:pt x="1401" y="49"/>
                  </a:cubicBezTo>
                  <a:cubicBezTo>
                    <a:pt x="1364" y="49"/>
                    <a:pt x="1327" y="52"/>
                    <a:pt x="1291" y="57"/>
                  </a:cubicBezTo>
                  <a:lnTo>
                    <a:pt x="1251" y="57"/>
                  </a:lnTo>
                  <a:cubicBezTo>
                    <a:pt x="1161" y="18"/>
                    <a:pt x="1062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rot="-9401137">
              <a:off x="7058305" y="3745809"/>
              <a:ext cx="44036" cy="49733"/>
            </a:xfrm>
            <a:custGeom>
              <a:avLst/>
              <a:gdLst/>
              <a:ahLst/>
              <a:cxnLst/>
              <a:rect l="l" t="t" r="r" b="b"/>
              <a:pathLst>
                <a:path w="1291" h="1458" extrusionOk="0">
                  <a:moveTo>
                    <a:pt x="565" y="1"/>
                  </a:moveTo>
                  <a:lnTo>
                    <a:pt x="363" y="81"/>
                  </a:lnTo>
                  <a:lnTo>
                    <a:pt x="283" y="162"/>
                  </a:lnTo>
                  <a:lnTo>
                    <a:pt x="121" y="283"/>
                  </a:lnTo>
                  <a:lnTo>
                    <a:pt x="41" y="404"/>
                  </a:lnTo>
                  <a:cubicBezTo>
                    <a:pt x="0" y="606"/>
                    <a:pt x="0" y="807"/>
                    <a:pt x="41" y="968"/>
                  </a:cubicBezTo>
                  <a:cubicBezTo>
                    <a:pt x="151" y="1264"/>
                    <a:pt x="431" y="1458"/>
                    <a:pt x="725" y="1458"/>
                  </a:cubicBezTo>
                  <a:cubicBezTo>
                    <a:pt x="752" y="1458"/>
                    <a:pt x="779" y="1456"/>
                    <a:pt x="807" y="1452"/>
                  </a:cubicBezTo>
                  <a:lnTo>
                    <a:pt x="1008" y="1291"/>
                  </a:lnTo>
                  <a:lnTo>
                    <a:pt x="1250" y="888"/>
                  </a:lnTo>
                  <a:cubicBezTo>
                    <a:pt x="1291" y="727"/>
                    <a:pt x="1291" y="525"/>
                    <a:pt x="1250" y="364"/>
                  </a:cubicBezTo>
                  <a:lnTo>
                    <a:pt x="1210" y="243"/>
                  </a:lnTo>
                  <a:lnTo>
                    <a:pt x="1049" y="122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-9401137">
              <a:off x="7076342" y="3996918"/>
              <a:ext cx="46833" cy="48232"/>
            </a:xfrm>
            <a:custGeom>
              <a:avLst/>
              <a:gdLst/>
              <a:ahLst/>
              <a:cxnLst/>
              <a:rect l="l" t="t" r="r" b="b"/>
              <a:pathLst>
                <a:path w="1373" h="1414" extrusionOk="0">
                  <a:moveTo>
                    <a:pt x="606" y="1"/>
                  </a:moveTo>
                  <a:lnTo>
                    <a:pt x="404" y="41"/>
                  </a:lnTo>
                  <a:lnTo>
                    <a:pt x="243" y="202"/>
                  </a:lnTo>
                  <a:lnTo>
                    <a:pt x="82" y="565"/>
                  </a:lnTo>
                  <a:cubicBezTo>
                    <a:pt x="41" y="646"/>
                    <a:pt x="1" y="767"/>
                    <a:pt x="41" y="888"/>
                  </a:cubicBezTo>
                  <a:lnTo>
                    <a:pt x="162" y="1130"/>
                  </a:lnTo>
                  <a:lnTo>
                    <a:pt x="525" y="1372"/>
                  </a:lnTo>
                  <a:cubicBezTo>
                    <a:pt x="597" y="1400"/>
                    <a:pt x="673" y="1414"/>
                    <a:pt x="749" y="1414"/>
                  </a:cubicBezTo>
                  <a:cubicBezTo>
                    <a:pt x="888" y="1414"/>
                    <a:pt x="1026" y="1369"/>
                    <a:pt x="1130" y="1291"/>
                  </a:cubicBezTo>
                  <a:lnTo>
                    <a:pt x="1251" y="1130"/>
                  </a:lnTo>
                  <a:lnTo>
                    <a:pt x="1372" y="848"/>
                  </a:lnTo>
                  <a:lnTo>
                    <a:pt x="1372" y="606"/>
                  </a:lnTo>
                  <a:lnTo>
                    <a:pt x="1251" y="323"/>
                  </a:lnTo>
                  <a:lnTo>
                    <a:pt x="1090" y="122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-9401137">
              <a:off x="7045832" y="4648976"/>
              <a:ext cx="28925" cy="36089"/>
            </a:xfrm>
            <a:custGeom>
              <a:avLst/>
              <a:gdLst/>
              <a:ahLst/>
              <a:cxnLst/>
              <a:rect l="l" t="t" r="r" b="b"/>
              <a:pathLst>
                <a:path w="848" h="1058" extrusionOk="0">
                  <a:moveTo>
                    <a:pt x="312" y="373"/>
                  </a:moveTo>
                  <a:cubicBezTo>
                    <a:pt x="295" y="377"/>
                    <a:pt x="288" y="391"/>
                    <a:pt x="285" y="410"/>
                  </a:cubicBezTo>
                  <a:lnTo>
                    <a:pt x="285" y="410"/>
                  </a:lnTo>
                  <a:lnTo>
                    <a:pt x="306" y="389"/>
                  </a:lnTo>
                  <a:lnTo>
                    <a:pt x="306" y="389"/>
                  </a:lnTo>
                  <a:lnTo>
                    <a:pt x="312" y="373"/>
                  </a:lnTo>
                  <a:close/>
                  <a:moveTo>
                    <a:pt x="508" y="1"/>
                  </a:moveTo>
                  <a:cubicBezTo>
                    <a:pt x="487" y="1"/>
                    <a:pt x="465" y="3"/>
                    <a:pt x="444" y="8"/>
                  </a:cubicBezTo>
                  <a:lnTo>
                    <a:pt x="312" y="373"/>
                  </a:lnTo>
                  <a:lnTo>
                    <a:pt x="312" y="373"/>
                  </a:lnTo>
                  <a:cubicBezTo>
                    <a:pt x="315" y="372"/>
                    <a:pt x="319" y="371"/>
                    <a:pt x="323" y="371"/>
                  </a:cubicBezTo>
                  <a:lnTo>
                    <a:pt x="306" y="389"/>
                  </a:lnTo>
                  <a:lnTo>
                    <a:pt x="306" y="389"/>
                  </a:lnTo>
                  <a:lnTo>
                    <a:pt x="283" y="452"/>
                  </a:lnTo>
                  <a:cubicBezTo>
                    <a:pt x="283" y="437"/>
                    <a:pt x="283" y="423"/>
                    <a:pt x="285" y="410"/>
                  </a:cubicBezTo>
                  <a:lnTo>
                    <a:pt x="285" y="410"/>
                  </a:lnTo>
                  <a:lnTo>
                    <a:pt x="283" y="412"/>
                  </a:lnTo>
                  <a:cubicBezTo>
                    <a:pt x="122" y="492"/>
                    <a:pt x="1" y="654"/>
                    <a:pt x="1" y="855"/>
                  </a:cubicBezTo>
                  <a:lnTo>
                    <a:pt x="323" y="1057"/>
                  </a:lnTo>
                  <a:lnTo>
                    <a:pt x="525" y="1057"/>
                  </a:lnTo>
                  <a:lnTo>
                    <a:pt x="807" y="775"/>
                  </a:lnTo>
                  <a:cubicBezTo>
                    <a:pt x="807" y="734"/>
                    <a:pt x="807" y="694"/>
                    <a:pt x="807" y="654"/>
                  </a:cubicBezTo>
                  <a:cubicBezTo>
                    <a:pt x="848" y="533"/>
                    <a:pt x="848" y="371"/>
                    <a:pt x="807" y="250"/>
                  </a:cubicBezTo>
                  <a:cubicBezTo>
                    <a:pt x="772" y="110"/>
                    <a:pt x="646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-9401137">
              <a:off x="7446673" y="4717027"/>
              <a:ext cx="30290" cy="28175"/>
            </a:xfrm>
            <a:custGeom>
              <a:avLst/>
              <a:gdLst/>
              <a:ahLst/>
              <a:cxnLst/>
              <a:rect l="l" t="t" r="r" b="b"/>
              <a:pathLst>
                <a:path w="888" h="826" extrusionOk="0">
                  <a:moveTo>
                    <a:pt x="388" y="0"/>
                  </a:moveTo>
                  <a:cubicBezTo>
                    <a:pt x="285" y="0"/>
                    <a:pt x="183" y="28"/>
                    <a:pt x="81" y="105"/>
                  </a:cubicBezTo>
                  <a:lnTo>
                    <a:pt x="0" y="347"/>
                  </a:lnTo>
                  <a:cubicBezTo>
                    <a:pt x="0" y="638"/>
                    <a:pt x="182" y="826"/>
                    <a:pt x="400" y="826"/>
                  </a:cubicBezTo>
                  <a:cubicBezTo>
                    <a:pt x="453" y="826"/>
                    <a:pt x="509" y="815"/>
                    <a:pt x="565" y="791"/>
                  </a:cubicBezTo>
                  <a:cubicBezTo>
                    <a:pt x="766" y="710"/>
                    <a:pt x="887" y="428"/>
                    <a:pt x="847" y="186"/>
                  </a:cubicBezTo>
                  <a:lnTo>
                    <a:pt x="605" y="24"/>
                  </a:lnTo>
                  <a:lnTo>
                    <a:pt x="565" y="24"/>
                  </a:lnTo>
                  <a:cubicBezTo>
                    <a:pt x="506" y="10"/>
                    <a:pt x="447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-9401137">
              <a:off x="7492825" y="4466435"/>
              <a:ext cx="49528" cy="55054"/>
            </a:xfrm>
            <a:custGeom>
              <a:avLst/>
              <a:gdLst/>
              <a:ahLst/>
              <a:cxnLst/>
              <a:rect l="l" t="t" r="r" b="b"/>
              <a:pathLst>
                <a:path w="1452" h="1614" extrusionOk="0">
                  <a:moveTo>
                    <a:pt x="645" y="0"/>
                  </a:moveTo>
                  <a:cubicBezTo>
                    <a:pt x="242" y="202"/>
                    <a:pt x="0" y="605"/>
                    <a:pt x="0" y="1049"/>
                  </a:cubicBezTo>
                  <a:lnTo>
                    <a:pt x="121" y="1291"/>
                  </a:lnTo>
                  <a:lnTo>
                    <a:pt x="403" y="1533"/>
                  </a:lnTo>
                  <a:lnTo>
                    <a:pt x="645" y="1614"/>
                  </a:lnTo>
                  <a:cubicBezTo>
                    <a:pt x="968" y="1533"/>
                    <a:pt x="1250" y="1331"/>
                    <a:pt x="1371" y="1049"/>
                  </a:cubicBezTo>
                  <a:cubicBezTo>
                    <a:pt x="1452" y="847"/>
                    <a:pt x="1452" y="605"/>
                    <a:pt x="1371" y="404"/>
                  </a:cubicBezTo>
                  <a:cubicBezTo>
                    <a:pt x="1371" y="363"/>
                    <a:pt x="1331" y="323"/>
                    <a:pt x="1331" y="242"/>
                  </a:cubicBezTo>
                  <a:lnTo>
                    <a:pt x="1170" y="1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-9401137">
              <a:off x="7448246" y="3207414"/>
              <a:ext cx="78453" cy="95474"/>
            </a:xfrm>
            <a:custGeom>
              <a:avLst/>
              <a:gdLst/>
              <a:ahLst/>
              <a:cxnLst/>
              <a:rect l="l" t="t" r="r" b="b"/>
              <a:pathLst>
                <a:path w="2300" h="2799" extrusionOk="0">
                  <a:moveTo>
                    <a:pt x="1334" y="0"/>
                  </a:moveTo>
                  <a:cubicBezTo>
                    <a:pt x="1280" y="0"/>
                    <a:pt x="1225" y="5"/>
                    <a:pt x="1170" y="14"/>
                  </a:cubicBezTo>
                  <a:lnTo>
                    <a:pt x="807" y="296"/>
                  </a:lnTo>
                  <a:lnTo>
                    <a:pt x="726" y="417"/>
                  </a:lnTo>
                  <a:cubicBezTo>
                    <a:pt x="565" y="579"/>
                    <a:pt x="484" y="780"/>
                    <a:pt x="444" y="982"/>
                  </a:cubicBezTo>
                  <a:lnTo>
                    <a:pt x="283" y="1143"/>
                  </a:lnTo>
                  <a:lnTo>
                    <a:pt x="121" y="1466"/>
                  </a:lnTo>
                  <a:lnTo>
                    <a:pt x="81" y="1547"/>
                  </a:lnTo>
                  <a:cubicBezTo>
                    <a:pt x="41" y="1708"/>
                    <a:pt x="0" y="1869"/>
                    <a:pt x="41" y="2071"/>
                  </a:cubicBezTo>
                  <a:lnTo>
                    <a:pt x="283" y="2474"/>
                  </a:lnTo>
                  <a:lnTo>
                    <a:pt x="605" y="2676"/>
                  </a:lnTo>
                  <a:lnTo>
                    <a:pt x="726" y="2756"/>
                  </a:lnTo>
                  <a:cubicBezTo>
                    <a:pt x="826" y="2785"/>
                    <a:pt x="926" y="2798"/>
                    <a:pt x="1025" y="2798"/>
                  </a:cubicBezTo>
                  <a:cubicBezTo>
                    <a:pt x="1204" y="2798"/>
                    <a:pt x="1377" y="2754"/>
                    <a:pt x="1533" y="2676"/>
                  </a:cubicBezTo>
                  <a:lnTo>
                    <a:pt x="1775" y="2353"/>
                  </a:lnTo>
                  <a:lnTo>
                    <a:pt x="1896" y="2030"/>
                  </a:lnTo>
                  <a:lnTo>
                    <a:pt x="1896" y="1869"/>
                  </a:lnTo>
                  <a:lnTo>
                    <a:pt x="2138" y="1587"/>
                  </a:lnTo>
                  <a:lnTo>
                    <a:pt x="2299" y="1224"/>
                  </a:lnTo>
                  <a:lnTo>
                    <a:pt x="2259" y="740"/>
                  </a:lnTo>
                  <a:cubicBezTo>
                    <a:pt x="2152" y="275"/>
                    <a:pt x="1759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-9401137">
              <a:off x="7840661" y="3000076"/>
              <a:ext cx="44070" cy="51404"/>
            </a:xfrm>
            <a:custGeom>
              <a:avLst/>
              <a:gdLst/>
              <a:ahLst/>
              <a:cxnLst/>
              <a:rect l="l" t="t" r="r" b="b"/>
              <a:pathLst>
                <a:path w="1292" h="1507" extrusionOk="0">
                  <a:moveTo>
                    <a:pt x="687" y="0"/>
                  </a:moveTo>
                  <a:cubicBezTo>
                    <a:pt x="487" y="0"/>
                    <a:pt x="297" y="84"/>
                    <a:pt x="162" y="252"/>
                  </a:cubicBezTo>
                  <a:cubicBezTo>
                    <a:pt x="41" y="494"/>
                    <a:pt x="1" y="776"/>
                    <a:pt x="82" y="1018"/>
                  </a:cubicBezTo>
                  <a:cubicBezTo>
                    <a:pt x="162" y="1220"/>
                    <a:pt x="283" y="1381"/>
                    <a:pt x="485" y="1462"/>
                  </a:cubicBezTo>
                  <a:cubicBezTo>
                    <a:pt x="546" y="1493"/>
                    <a:pt x="614" y="1506"/>
                    <a:pt x="683" y="1506"/>
                  </a:cubicBezTo>
                  <a:cubicBezTo>
                    <a:pt x="794" y="1506"/>
                    <a:pt x="909" y="1472"/>
                    <a:pt x="1009" y="1422"/>
                  </a:cubicBezTo>
                  <a:lnTo>
                    <a:pt x="1130" y="1260"/>
                  </a:lnTo>
                  <a:lnTo>
                    <a:pt x="1170" y="1099"/>
                  </a:lnTo>
                  <a:lnTo>
                    <a:pt x="1130" y="1059"/>
                  </a:lnTo>
                  <a:lnTo>
                    <a:pt x="1251" y="857"/>
                  </a:lnTo>
                  <a:lnTo>
                    <a:pt x="1291" y="575"/>
                  </a:lnTo>
                  <a:lnTo>
                    <a:pt x="1211" y="373"/>
                  </a:lnTo>
                  <a:lnTo>
                    <a:pt x="1130" y="252"/>
                  </a:lnTo>
                  <a:lnTo>
                    <a:pt x="928" y="91"/>
                  </a:lnTo>
                  <a:lnTo>
                    <a:pt x="807" y="10"/>
                  </a:lnTo>
                  <a:cubicBezTo>
                    <a:pt x="767" y="3"/>
                    <a:pt x="727" y="0"/>
                    <a:pt x="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 rot="-9401137">
              <a:off x="8104101" y="3269386"/>
              <a:ext cx="78419" cy="83945"/>
            </a:xfrm>
            <a:custGeom>
              <a:avLst/>
              <a:gdLst/>
              <a:ahLst/>
              <a:cxnLst/>
              <a:rect l="l" t="t" r="r" b="b"/>
              <a:pathLst>
                <a:path w="2299" h="2461" extrusionOk="0">
                  <a:moveTo>
                    <a:pt x="1089" y="0"/>
                  </a:moveTo>
                  <a:cubicBezTo>
                    <a:pt x="363" y="242"/>
                    <a:pt x="0" y="1008"/>
                    <a:pt x="202" y="1734"/>
                  </a:cubicBezTo>
                  <a:cubicBezTo>
                    <a:pt x="282" y="1936"/>
                    <a:pt x="403" y="2097"/>
                    <a:pt x="524" y="2258"/>
                  </a:cubicBezTo>
                  <a:lnTo>
                    <a:pt x="807" y="2379"/>
                  </a:lnTo>
                  <a:lnTo>
                    <a:pt x="1049" y="2460"/>
                  </a:lnTo>
                  <a:lnTo>
                    <a:pt x="1331" y="2460"/>
                  </a:lnTo>
                  <a:lnTo>
                    <a:pt x="1855" y="2258"/>
                  </a:lnTo>
                  <a:lnTo>
                    <a:pt x="2178" y="1936"/>
                  </a:lnTo>
                  <a:lnTo>
                    <a:pt x="2299" y="1613"/>
                  </a:lnTo>
                  <a:lnTo>
                    <a:pt x="2299" y="1129"/>
                  </a:lnTo>
                  <a:lnTo>
                    <a:pt x="2138" y="484"/>
                  </a:lnTo>
                  <a:lnTo>
                    <a:pt x="1815" y="121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rot="-9401137">
              <a:off x="7604115" y="3246942"/>
              <a:ext cx="78453" cy="78556"/>
            </a:xfrm>
            <a:custGeom>
              <a:avLst/>
              <a:gdLst/>
              <a:ahLst/>
              <a:cxnLst/>
              <a:rect l="l" t="t" r="r" b="b"/>
              <a:pathLst>
                <a:path w="2300" h="2303" extrusionOk="0">
                  <a:moveTo>
                    <a:pt x="1056" y="1"/>
                  </a:moveTo>
                  <a:cubicBezTo>
                    <a:pt x="790" y="1"/>
                    <a:pt x="531" y="90"/>
                    <a:pt x="323" y="246"/>
                  </a:cubicBezTo>
                  <a:lnTo>
                    <a:pt x="121" y="569"/>
                  </a:lnTo>
                  <a:lnTo>
                    <a:pt x="0" y="851"/>
                  </a:lnTo>
                  <a:lnTo>
                    <a:pt x="0" y="1375"/>
                  </a:lnTo>
                  <a:cubicBezTo>
                    <a:pt x="202" y="1899"/>
                    <a:pt x="686" y="2262"/>
                    <a:pt x="1251" y="2303"/>
                  </a:cubicBezTo>
                  <a:lnTo>
                    <a:pt x="1372" y="2303"/>
                  </a:lnTo>
                  <a:lnTo>
                    <a:pt x="1734" y="2182"/>
                  </a:lnTo>
                  <a:lnTo>
                    <a:pt x="1976" y="2020"/>
                  </a:lnTo>
                  <a:lnTo>
                    <a:pt x="2178" y="1698"/>
                  </a:lnTo>
                  <a:cubicBezTo>
                    <a:pt x="2299" y="1415"/>
                    <a:pt x="2299" y="1133"/>
                    <a:pt x="2178" y="810"/>
                  </a:cubicBezTo>
                  <a:cubicBezTo>
                    <a:pt x="2057" y="488"/>
                    <a:pt x="1815" y="206"/>
                    <a:pt x="1492" y="85"/>
                  </a:cubicBezTo>
                  <a:cubicBezTo>
                    <a:pt x="1350" y="27"/>
                    <a:pt x="1202" y="1"/>
                    <a:pt x="1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-9401137">
              <a:off x="8827740" y="3642030"/>
              <a:ext cx="11018" cy="26197"/>
            </a:xfrm>
            <a:custGeom>
              <a:avLst/>
              <a:gdLst/>
              <a:ahLst/>
              <a:cxnLst/>
              <a:rect l="l" t="t" r="r" b="b"/>
              <a:pathLst>
                <a:path w="323" h="768" extrusionOk="0">
                  <a:moveTo>
                    <a:pt x="0" y="1"/>
                  </a:moveTo>
                  <a:lnTo>
                    <a:pt x="81" y="767"/>
                  </a:lnTo>
                  <a:lnTo>
                    <a:pt x="282" y="444"/>
                  </a:lnTo>
                  <a:cubicBezTo>
                    <a:pt x="323" y="364"/>
                    <a:pt x="323" y="283"/>
                    <a:pt x="323" y="2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-9401137">
              <a:off x="7694338" y="3638914"/>
              <a:ext cx="64673" cy="68834"/>
            </a:xfrm>
            <a:custGeom>
              <a:avLst/>
              <a:gdLst/>
              <a:ahLst/>
              <a:cxnLst/>
              <a:rect l="l" t="t" r="r" b="b"/>
              <a:pathLst>
                <a:path w="1896" h="2018" extrusionOk="0">
                  <a:moveTo>
                    <a:pt x="766" y="1"/>
                  </a:moveTo>
                  <a:lnTo>
                    <a:pt x="565" y="82"/>
                  </a:lnTo>
                  <a:lnTo>
                    <a:pt x="282" y="364"/>
                  </a:lnTo>
                  <a:lnTo>
                    <a:pt x="81" y="767"/>
                  </a:lnTo>
                  <a:cubicBezTo>
                    <a:pt x="40" y="928"/>
                    <a:pt x="0" y="1090"/>
                    <a:pt x="40" y="1251"/>
                  </a:cubicBezTo>
                  <a:lnTo>
                    <a:pt x="282" y="1695"/>
                  </a:lnTo>
                  <a:lnTo>
                    <a:pt x="605" y="1896"/>
                  </a:lnTo>
                  <a:lnTo>
                    <a:pt x="766" y="1977"/>
                  </a:lnTo>
                  <a:cubicBezTo>
                    <a:pt x="847" y="2004"/>
                    <a:pt x="937" y="2017"/>
                    <a:pt x="1029" y="2017"/>
                  </a:cubicBezTo>
                  <a:cubicBezTo>
                    <a:pt x="1214" y="2017"/>
                    <a:pt x="1412" y="1964"/>
                    <a:pt x="1573" y="1856"/>
                  </a:cubicBezTo>
                  <a:lnTo>
                    <a:pt x="1815" y="1533"/>
                  </a:lnTo>
                  <a:lnTo>
                    <a:pt x="1895" y="1251"/>
                  </a:lnTo>
                  <a:lnTo>
                    <a:pt x="1895" y="807"/>
                  </a:lnTo>
                  <a:lnTo>
                    <a:pt x="1815" y="485"/>
                  </a:lnTo>
                  <a:lnTo>
                    <a:pt x="1492" y="16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-9401137">
              <a:off x="7449843" y="3665319"/>
              <a:ext cx="70199" cy="74326"/>
            </a:xfrm>
            <a:custGeom>
              <a:avLst/>
              <a:gdLst/>
              <a:ahLst/>
              <a:cxnLst/>
              <a:rect l="l" t="t" r="r" b="b"/>
              <a:pathLst>
                <a:path w="2058" h="2179" extrusionOk="0">
                  <a:moveTo>
                    <a:pt x="928" y="1"/>
                  </a:moveTo>
                  <a:lnTo>
                    <a:pt x="565" y="82"/>
                  </a:lnTo>
                  <a:lnTo>
                    <a:pt x="364" y="203"/>
                  </a:lnTo>
                  <a:lnTo>
                    <a:pt x="162" y="445"/>
                  </a:lnTo>
                  <a:cubicBezTo>
                    <a:pt x="41" y="727"/>
                    <a:pt x="1" y="1049"/>
                    <a:pt x="122" y="1332"/>
                  </a:cubicBezTo>
                  <a:cubicBezTo>
                    <a:pt x="243" y="1695"/>
                    <a:pt x="525" y="2017"/>
                    <a:pt x="848" y="2179"/>
                  </a:cubicBezTo>
                  <a:lnTo>
                    <a:pt x="1251" y="2179"/>
                  </a:lnTo>
                  <a:lnTo>
                    <a:pt x="1574" y="2017"/>
                  </a:lnTo>
                  <a:lnTo>
                    <a:pt x="1856" y="1735"/>
                  </a:lnTo>
                  <a:cubicBezTo>
                    <a:pt x="2017" y="1412"/>
                    <a:pt x="2057" y="1049"/>
                    <a:pt x="1936" y="727"/>
                  </a:cubicBezTo>
                  <a:cubicBezTo>
                    <a:pt x="1775" y="283"/>
                    <a:pt x="1372" y="1"/>
                    <a:pt x="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-9401137">
              <a:off x="7464494" y="3919201"/>
              <a:ext cx="78453" cy="77225"/>
            </a:xfrm>
            <a:custGeom>
              <a:avLst/>
              <a:gdLst/>
              <a:ahLst/>
              <a:cxnLst/>
              <a:rect l="l" t="t" r="r" b="b"/>
              <a:pathLst>
                <a:path w="2300" h="2264" extrusionOk="0">
                  <a:moveTo>
                    <a:pt x="1073" y="1"/>
                  </a:moveTo>
                  <a:cubicBezTo>
                    <a:pt x="663" y="1"/>
                    <a:pt x="268" y="236"/>
                    <a:pt x="81" y="610"/>
                  </a:cubicBezTo>
                  <a:lnTo>
                    <a:pt x="0" y="933"/>
                  </a:lnTo>
                  <a:lnTo>
                    <a:pt x="0" y="1215"/>
                  </a:lnTo>
                  <a:lnTo>
                    <a:pt x="121" y="1538"/>
                  </a:lnTo>
                  <a:cubicBezTo>
                    <a:pt x="323" y="1860"/>
                    <a:pt x="686" y="2143"/>
                    <a:pt x="1130" y="2264"/>
                  </a:cubicBezTo>
                  <a:lnTo>
                    <a:pt x="1452" y="2264"/>
                  </a:lnTo>
                  <a:lnTo>
                    <a:pt x="1694" y="2183"/>
                  </a:lnTo>
                  <a:lnTo>
                    <a:pt x="1977" y="1981"/>
                  </a:lnTo>
                  <a:cubicBezTo>
                    <a:pt x="2219" y="1659"/>
                    <a:pt x="2299" y="1215"/>
                    <a:pt x="2178" y="812"/>
                  </a:cubicBezTo>
                  <a:cubicBezTo>
                    <a:pt x="2017" y="368"/>
                    <a:pt x="1614" y="46"/>
                    <a:pt x="1170" y="5"/>
                  </a:cubicBezTo>
                  <a:cubicBezTo>
                    <a:pt x="1138" y="2"/>
                    <a:pt x="1106" y="1"/>
                    <a:pt x="1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-9401137">
              <a:off x="8463973" y="3468754"/>
              <a:ext cx="53689" cy="53655"/>
            </a:xfrm>
            <a:custGeom>
              <a:avLst/>
              <a:gdLst/>
              <a:ahLst/>
              <a:cxnLst/>
              <a:rect l="l" t="t" r="r" b="b"/>
              <a:pathLst>
                <a:path w="1574" h="1573" extrusionOk="0">
                  <a:moveTo>
                    <a:pt x="726" y="0"/>
                  </a:moveTo>
                  <a:cubicBezTo>
                    <a:pt x="565" y="40"/>
                    <a:pt x="404" y="161"/>
                    <a:pt x="283" y="323"/>
                  </a:cubicBezTo>
                  <a:lnTo>
                    <a:pt x="202" y="363"/>
                  </a:lnTo>
                  <a:lnTo>
                    <a:pt x="41" y="686"/>
                  </a:lnTo>
                  <a:lnTo>
                    <a:pt x="0" y="887"/>
                  </a:lnTo>
                  <a:cubicBezTo>
                    <a:pt x="0" y="928"/>
                    <a:pt x="0" y="1008"/>
                    <a:pt x="41" y="1049"/>
                  </a:cubicBezTo>
                  <a:cubicBezTo>
                    <a:pt x="81" y="1250"/>
                    <a:pt x="242" y="1412"/>
                    <a:pt x="444" y="1533"/>
                  </a:cubicBezTo>
                  <a:cubicBezTo>
                    <a:pt x="538" y="1559"/>
                    <a:pt x="637" y="1573"/>
                    <a:pt x="735" y="1573"/>
                  </a:cubicBezTo>
                  <a:cubicBezTo>
                    <a:pt x="932" y="1573"/>
                    <a:pt x="1130" y="1519"/>
                    <a:pt x="1291" y="1412"/>
                  </a:cubicBezTo>
                  <a:lnTo>
                    <a:pt x="1452" y="1250"/>
                  </a:lnTo>
                  <a:lnTo>
                    <a:pt x="1573" y="928"/>
                  </a:lnTo>
                  <a:lnTo>
                    <a:pt x="1573" y="726"/>
                  </a:lnTo>
                  <a:lnTo>
                    <a:pt x="1573" y="645"/>
                  </a:lnTo>
                  <a:cubicBezTo>
                    <a:pt x="1493" y="403"/>
                    <a:pt x="1331" y="161"/>
                    <a:pt x="1130" y="40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 rot="-9401137">
              <a:off x="7873717" y="3694214"/>
              <a:ext cx="63309" cy="70949"/>
            </a:xfrm>
            <a:custGeom>
              <a:avLst/>
              <a:gdLst/>
              <a:ahLst/>
              <a:cxnLst/>
              <a:rect l="l" t="t" r="r" b="b"/>
              <a:pathLst>
                <a:path w="1856" h="2080" extrusionOk="0">
                  <a:moveTo>
                    <a:pt x="727" y="0"/>
                  </a:moveTo>
                  <a:lnTo>
                    <a:pt x="444" y="121"/>
                  </a:lnTo>
                  <a:lnTo>
                    <a:pt x="122" y="484"/>
                  </a:lnTo>
                  <a:lnTo>
                    <a:pt x="1" y="847"/>
                  </a:lnTo>
                  <a:lnTo>
                    <a:pt x="41" y="1331"/>
                  </a:lnTo>
                  <a:cubicBezTo>
                    <a:pt x="253" y="1966"/>
                    <a:pt x="646" y="2080"/>
                    <a:pt x="897" y="2080"/>
                  </a:cubicBezTo>
                  <a:cubicBezTo>
                    <a:pt x="981" y="2080"/>
                    <a:pt x="1049" y="2067"/>
                    <a:pt x="1090" y="2057"/>
                  </a:cubicBezTo>
                  <a:lnTo>
                    <a:pt x="1452" y="1775"/>
                  </a:lnTo>
                  <a:lnTo>
                    <a:pt x="1694" y="1412"/>
                  </a:lnTo>
                  <a:cubicBezTo>
                    <a:pt x="1815" y="1210"/>
                    <a:pt x="1856" y="968"/>
                    <a:pt x="1815" y="726"/>
                  </a:cubicBezTo>
                  <a:lnTo>
                    <a:pt x="1573" y="282"/>
                  </a:lnTo>
                  <a:lnTo>
                    <a:pt x="1251" y="8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-9401137">
              <a:off x="7336073" y="2910306"/>
              <a:ext cx="45401" cy="49562"/>
            </a:xfrm>
            <a:custGeom>
              <a:avLst/>
              <a:gdLst/>
              <a:ahLst/>
              <a:cxnLst/>
              <a:rect l="l" t="t" r="r" b="b"/>
              <a:pathLst>
                <a:path w="1331" h="1453" extrusionOk="0">
                  <a:moveTo>
                    <a:pt x="524" y="1"/>
                  </a:moveTo>
                  <a:lnTo>
                    <a:pt x="323" y="122"/>
                  </a:lnTo>
                  <a:lnTo>
                    <a:pt x="81" y="565"/>
                  </a:lnTo>
                  <a:cubicBezTo>
                    <a:pt x="40" y="686"/>
                    <a:pt x="0" y="807"/>
                    <a:pt x="40" y="928"/>
                  </a:cubicBezTo>
                  <a:lnTo>
                    <a:pt x="161" y="1130"/>
                  </a:lnTo>
                  <a:lnTo>
                    <a:pt x="484" y="1372"/>
                  </a:lnTo>
                  <a:cubicBezTo>
                    <a:pt x="605" y="1452"/>
                    <a:pt x="726" y="1452"/>
                    <a:pt x="847" y="1452"/>
                  </a:cubicBezTo>
                  <a:lnTo>
                    <a:pt x="1049" y="1291"/>
                  </a:lnTo>
                  <a:lnTo>
                    <a:pt x="1250" y="928"/>
                  </a:lnTo>
                  <a:cubicBezTo>
                    <a:pt x="1291" y="807"/>
                    <a:pt x="1331" y="686"/>
                    <a:pt x="1291" y="565"/>
                  </a:cubicBezTo>
                  <a:lnTo>
                    <a:pt x="1210" y="364"/>
                  </a:lnTo>
                  <a:lnTo>
                    <a:pt x="847" y="41"/>
                  </a:lnTo>
                  <a:cubicBezTo>
                    <a:pt x="726" y="1"/>
                    <a:pt x="605" y="1"/>
                    <a:pt x="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rot="-9401137">
              <a:off x="8555506" y="2960971"/>
              <a:ext cx="35816" cy="28960"/>
            </a:xfrm>
            <a:custGeom>
              <a:avLst/>
              <a:gdLst/>
              <a:ahLst/>
              <a:cxnLst/>
              <a:rect l="l" t="t" r="r" b="b"/>
              <a:pathLst>
                <a:path w="1050" h="849" extrusionOk="0">
                  <a:moveTo>
                    <a:pt x="559" y="0"/>
                  </a:moveTo>
                  <a:cubicBezTo>
                    <a:pt x="496" y="0"/>
                    <a:pt x="430" y="13"/>
                    <a:pt x="364" y="41"/>
                  </a:cubicBezTo>
                  <a:cubicBezTo>
                    <a:pt x="122" y="122"/>
                    <a:pt x="1" y="364"/>
                    <a:pt x="41" y="646"/>
                  </a:cubicBezTo>
                  <a:lnTo>
                    <a:pt x="202" y="808"/>
                  </a:lnTo>
                  <a:cubicBezTo>
                    <a:pt x="283" y="835"/>
                    <a:pt x="368" y="848"/>
                    <a:pt x="453" y="848"/>
                  </a:cubicBezTo>
                  <a:cubicBezTo>
                    <a:pt x="623" y="848"/>
                    <a:pt x="794" y="794"/>
                    <a:pt x="928" y="687"/>
                  </a:cubicBezTo>
                  <a:lnTo>
                    <a:pt x="1049" y="404"/>
                  </a:lnTo>
                  <a:lnTo>
                    <a:pt x="1049" y="324"/>
                  </a:lnTo>
                  <a:cubicBezTo>
                    <a:pt x="956" y="138"/>
                    <a:pt x="769" y="0"/>
                    <a:pt x="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3"/>
          <p:cNvSpPr/>
          <p:nvPr/>
        </p:nvSpPr>
        <p:spPr>
          <a:xfrm rot="-9527801">
            <a:off x="2260111" y="599227"/>
            <a:ext cx="13781" cy="17909"/>
          </a:xfrm>
          <a:custGeom>
            <a:avLst/>
            <a:gdLst/>
            <a:ahLst/>
            <a:cxnLst/>
            <a:rect l="l" t="t" r="r" b="b"/>
            <a:pathLst>
              <a:path w="404" h="525" extrusionOk="0">
                <a:moveTo>
                  <a:pt x="121" y="0"/>
                </a:moveTo>
                <a:lnTo>
                  <a:pt x="0" y="162"/>
                </a:lnTo>
                <a:cubicBezTo>
                  <a:pt x="0" y="202"/>
                  <a:pt x="0" y="202"/>
                  <a:pt x="0" y="242"/>
                </a:cubicBezTo>
                <a:cubicBezTo>
                  <a:pt x="0" y="323"/>
                  <a:pt x="0" y="363"/>
                  <a:pt x="0" y="404"/>
                </a:cubicBezTo>
                <a:lnTo>
                  <a:pt x="162" y="525"/>
                </a:lnTo>
                <a:cubicBezTo>
                  <a:pt x="242" y="525"/>
                  <a:pt x="323" y="444"/>
                  <a:pt x="363" y="363"/>
                </a:cubicBezTo>
                <a:cubicBezTo>
                  <a:pt x="404" y="283"/>
                  <a:pt x="404" y="202"/>
                  <a:pt x="363" y="162"/>
                </a:cubicBezTo>
                <a:cubicBezTo>
                  <a:pt x="323" y="41"/>
                  <a:pt x="242" y="0"/>
                  <a:pt x="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 rot="-9527801">
            <a:off x="1709030" y="1717475"/>
            <a:ext cx="27528" cy="16544"/>
          </a:xfrm>
          <a:custGeom>
            <a:avLst/>
            <a:gdLst/>
            <a:ahLst/>
            <a:cxnLst/>
            <a:rect l="l" t="t" r="r" b="b"/>
            <a:pathLst>
              <a:path w="807" h="485" extrusionOk="0">
                <a:moveTo>
                  <a:pt x="283" y="0"/>
                </a:moveTo>
                <a:cubicBezTo>
                  <a:pt x="202" y="0"/>
                  <a:pt x="81" y="40"/>
                  <a:pt x="0" y="121"/>
                </a:cubicBezTo>
                <a:lnTo>
                  <a:pt x="81" y="363"/>
                </a:lnTo>
                <a:cubicBezTo>
                  <a:pt x="283" y="363"/>
                  <a:pt x="484" y="403"/>
                  <a:pt x="646" y="484"/>
                </a:cubicBezTo>
                <a:lnTo>
                  <a:pt x="807" y="282"/>
                </a:lnTo>
                <a:cubicBezTo>
                  <a:pt x="686" y="121"/>
                  <a:pt x="484" y="0"/>
                  <a:pt x="2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 rot="-9527801">
            <a:off x="1476603" y="1884155"/>
            <a:ext cx="13781" cy="11598"/>
          </a:xfrm>
          <a:custGeom>
            <a:avLst/>
            <a:gdLst/>
            <a:ahLst/>
            <a:cxnLst/>
            <a:rect l="l" t="t" r="r" b="b"/>
            <a:pathLst>
              <a:path w="404" h="340" extrusionOk="0">
                <a:moveTo>
                  <a:pt x="266" y="1"/>
                </a:moveTo>
                <a:cubicBezTo>
                  <a:pt x="245" y="1"/>
                  <a:pt x="223" y="6"/>
                  <a:pt x="202" y="17"/>
                </a:cubicBezTo>
                <a:cubicBezTo>
                  <a:pt x="121" y="17"/>
                  <a:pt x="40" y="97"/>
                  <a:pt x="0" y="178"/>
                </a:cubicBezTo>
                <a:cubicBezTo>
                  <a:pt x="0" y="218"/>
                  <a:pt x="0" y="299"/>
                  <a:pt x="0" y="339"/>
                </a:cubicBezTo>
                <a:lnTo>
                  <a:pt x="161" y="299"/>
                </a:lnTo>
                <a:lnTo>
                  <a:pt x="161" y="339"/>
                </a:lnTo>
                <a:cubicBezTo>
                  <a:pt x="161" y="339"/>
                  <a:pt x="282" y="218"/>
                  <a:pt x="282" y="218"/>
                </a:cubicBezTo>
                <a:lnTo>
                  <a:pt x="282" y="178"/>
                </a:lnTo>
                <a:lnTo>
                  <a:pt x="403" y="97"/>
                </a:lnTo>
                <a:cubicBezTo>
                  <a:pt x="374" y="38"/>
                  <a:pt x="323" y="1"/>
                  <a:pt x="2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3"/>
          <p:cNvGrpSpPr/>
          <p:nvPr/>
        </p:nvGrpSpPr>
        <p:grpSpPr>
          <a:xfrm rot="-734960">
            <a:off x="5766558" y="4272006"/>
            <a:ext cx="1321248" cy="2086090"/>
            <a:chOff x="3774651" y="3335219"/>
            <a:chExt cx="1496659" cy="2317501"/>
          </a:xfrm>
        </p:grpSpPr>
        <p:sp>
          <p:nvSpPr>
            <p:cNvPr id="137" name="Google Shape;137;p3"/>
            <p:cNvSpPr/>
            <p:nvPr/>
          </p:nvSpPr>
          <p:spPr>
            <a:xfrm rot="-6495022">
              <a:off x="3931979" y="4877370"/>
              <a:ext cx="1463322" cy="122594"/>
            </a:xfrm>
            <a:custGeom>
              <a:avLst/>
              <a:gdLst/>
              <a:ahLst/>
              <a:cxnLst/>
              <a:rect l="l" t="t" r="r" b="b"/>
              <a:pathLst>
                <a:path w="42899" h="3594" extrusionOk="0">
                  <a:moveTo>
                    <a:pt x="23678" y="1"/>
                  </a:moveTo>
                  <a:cubicBezTo>
                    <a:pt x="21774" y="1"/>
                    <a:pt x="19864" y="63"/>
                    <a:pt x="17935" y="201"/>
                  </a:cubicBezTo>
                  <a:cubicBezTo>
                    <a:pt x="12288" y="604"/>
                    <a:pt x="6642" y="1572"/>
                    <a:pt x="1158" y="3064"/>
                  </a:cubicBezTo>
                  <a:lnTo>
                    <a:pt x="149" y="3347"/>
                  </a:lnTo>
                  <a:cubicBezTo>
                    <a:pt x="0" y="3384"/>
                    <a:pt x="23" y="3593"/>
                    <a:pt x="123" y="3593"/>
                  </a:cubicBezTo>
                  <a:cubicBezTo>
                    <a:pt x="131" y="3593"/>
                    <a:pt x="140" y="3592"/>
                    <a:pt x="149" y="3589"/>
                  </a:cubicBezTo>
                  <a:lnTo>
                    <a:pt x="190" y="3589"/>
                  </a:lnTo>
                  <a:cubicBezTo>
                    <a:pt x="2892" y="2782"/>
                    <a:pt x="5675" y="2137"/>
                    <a:pt x="8498" y="1612"/>
                  </a:cubicBezTo>
                  <a:cubicBezTo>
                    <a:pt x="11240" y="1128"/>
                    <a:pt x="14023" y="725"/>
                    <a:pt x="16846" y="524"/>
                  </a:cubicBezTo>
                  <a:cubicBezTo>
                    <a:pt x="19177" y="321"/>
                    <a:pt x="21536" y="231"/>
                    <a:pt x="23900" y="231"/>
                  </a:cubicBezTo>
                  <a:cubicBezTo>
                    <a:pt x="24358" y="231"/>
                    <a:pt x="24816" y="235"/>
                    <a:pt x="25274" y="241"/>
                  </a:cubicBezTo>
                  <a:cubicBezTo>
                    <a:pt x="28057" y="282"/>
                    <a:pt x="30799" y="483"/>
                    <a:pt x="33542" y="846"/>
                  </a:cubicBezTo>
                  <a:cubicBezTo>
                    <a:pt x="36284" y="1169"/>
                    <a:pt x="39027" y="1653"/>
                    <a:pt x="41688" y="2298"/>
                  </a:cubicBezTo>
                  <a:lnTo>
                    <a:pt x="42656" y="2540"/>
                  </a:lnTo>
                  <a:cubicBezTo>
                    <a:pt x="42818" y="2540"/>
                    <a:pt x="42898" y="2338"/>
                    <a:pt x="42777" y="2298"/>
                  </a:cubicBezTo>
                  <a:cubicBezTo>
                    <a:pt x="40075" y="1653"/>
                    <a:pt x="37373" y="1128"/>
                    <a:pt x="34671" y="766"/>
                  </a:cubicBezTo>
                  <a:cubicBezTo>
                    <a:pt x="31888" y="362"/>
                    <a:pt x="29106" y="120"/>
                    <a:pt x="26323" y="40"/>
                  </a:cubicBezTo>
                  <a:cubicBezTo>
                    <a:pt x="25442" y="14"/>
                    <a:pt x="24561" y="1"/>
                    <a:pt x="23678" y="1"/>
                  </a:cubicBezTo>
                  <a:close/>
                </a:path>
              </a:pathLst>
            </a:custGeom>
            <a:solidFill>
              <a:srgbClr val="6BA4AA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-6495022">
              <a:off x="3844267" y="4433258"/>
              <a:ext cx="708483" cy="658988"/>
            </a:xfrm>
            <a:custGeom>
              <a:avLst/>
              <a:gdLst/>
              <a:ahLst/>
              <a:cxnLst/>
              <a:rect l="l" t="t" r="r" b="b"/>
              <a:pathLst>
                <a:path w="20770" h="19319" extrusionOk="0">
                  <a:moveTo>
                    <a:pt x="20770" y="1"/>
                  </a:moveTo>
                  <a:lnTo>
                    <a:pt x="20770" y="1"/>
                  </a:lnTo>
                  <a:cubicBezTo>
                    <a:pt x="19399" y="485"/>
                    <a:pt x="18148" y="1170"/>
                    <a:pt x="17059" y="2098"/>
                  </a:cubicBezTo>
                  <a:lnTo>
                    <a:pt x="8873" y="8026"/>
                  </a:lnTo>
                  <a:cubicBezTo>
                    <a:pt x="6977" y="9357"/>
                    <a:pt x="5162" y="10809"/>
                    <a:pt x="3509" y="12382"/>
                  </a:cubicBezTo>
                  <a:cubicBezTo>
                    <a:pt x="1613" y="14277"/>
                    <a:pt x="0" y="16939"/>
                    <a:pt x="646" y="19318"/>
                  </a:cubicBezTo>
                  <a:lnTo>
                    <a:pt x="726" y="19238"/>
                  </a:lnTo>
                  <a:cubicBezTo>
                    <a:pt x="5122" y="17302"/>
                    <a:pt x="9397" y="14922"/>
                    <a:pt x="13027" y="11777"/>
                  </a:cubicBezTo>
                  <a:cubicBezTo>
                    <a:pt x="16656" y="8591"/>
                    <a:pt x="19600" y="4517"/>
                    <a:pt x="20770" y="1"/>
                  </a:cubicBezTo>
                  <a:close/>
                </a:path>
              </a:pathLst>
            </a:custGeom>
            <a:solidFill>
              <a:srgbClr val="6BA4AA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rot="-6495022">
              <a:off x="3604079" y="3882601"/>
              <a:ext cx="1412838" cy="359631"/>
            </a:xfrm>
            <a:custGeom>
              <a:avLst/>
              <a:gdLst/>
              <a:ahLst/>
              <a:cxnLst/>
              <a:rect l="l" t="t" r="r" b="b"/>
              <a:pathLst>
                <a:path w="41419" h="10543" extrusionOk="0">
                  <a:moveTo>
                    <a:pt x="18469" y="1"/>
                  </a:moveTo>
                  <a:cubicBezTo>
                    <a:pt x="12280" y="1"/>
                    <a:pt x="4717" y="2412"/>
                    <a:pt x="1" y="5503"/>
                  </a:cubicBezTo>
                  <a:cubicBezTo>
                    <a:pt x="3469" y="7923"/>
                    <a:pt x="7865" y="8891"/>
                    <a:pt x="12180" y="9536"/>
                  </a:cubicBezTo>
                  <a:cubicBezTo>
                    <a:pt x="16798" y="10211"/>
                    <a:pt x="21453" y="10543"/>
                    <a:pt x="26107" y="10543"/>
                  </a:cubicBezTo>
                  <a:cubicBezTo>
                    <a:pt x="28403" y="10543"/>
                    <a:pt x="30699" y="10462"/>
                    <a:pt x="32990" y="10302"/>
                  </a:cubicBezTo>
                  <a:cubicBezTo>
                    <a:pt x="35853" y="10101"/>
                    <a:pt x="38838" y="9738"/>
                    <a:pt x="41419" y="8326"/>
                  </a:cubicBezTo>
                  <a:cubicBezTo>
                    <a:pt x="41419" y="7963"/>
                    <a:pt x="41015" y="7721"/>
                    <a:pt x="40693" y="7600"/>
                  </a:cubicBezTo>
                  <a:lnTo>
                    <a:pt x="28150" y="2438"/>
                  </a:lnTo>
                  <a:cubicBezTo>
                    <a:pt x="26497" y="1712"/>
                    <a:pt x="24803" y="1067"/>
                    <a:pt x="23029" y="543"/>
                  </a:cubicBezTo>
                  <a:cubicBezTo>
                    <a:pt x="21658" y="171"/>
                    <a:pt x="20112" y="1"/>
                    <a:pt x="18469" y="1"/>
                  </a:cubicBezTo>
                  <a:close/>
                </a:path>
              </a:pathLst>
            </a:custGeom>
            <a:solidFill>
              <a:srgbClr val="6BA4AA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rot="-6495022">
              <a:off x="4385102" y="4261007"/>
              <a:ext cx="796523" cy="577224"/>
            </a:xfrm>
            <a:custGeom>
              <a:avLst/>
              <a:gdLst/>
              <a:ahLst/>
              <a:cxnLst/>
              <a:rect l="l" t="t" r="r" b="b"/>
              <a:pathLst>
                <a:path w="23351" h="16922" extrusionOk="0">
                  <a:moveTo>
                    <a:pt x="81" y="0"/>
                  </a:moveTo>
                  <a:cubicBezTo>
                    <a:pt x="0" y="4719"/>
                    <a:pt x="2823" y="8953"/>
                    <a:pt x="6655" y="11615"/>
                  </a:cubicBezTo>
                  <a:cubicBezTo>
                    <a:pt x="10446" y="14236"/>
                    <a:pt x="15124" y="15567"/>
                    <a:pt x="19762" y="16616"/>
                  </a:cubicBezTo>
                  <a:cubicBezTo>
                    <a:pt x="20501" y="16769"/>
                    <a:pt x="21257" y="16922"/>
                    <a:pt x="22019" y="16922"/>
                  </a:cubicBezTo>
                  <a:cubicBezTo>
                    <a:pt x="22461" y="16922"/>
                    <a:pt x="22906" y="16870"/>
                    <a:pt x="23351" y="16737"/>
                  </a:cubicBezTo>
                  <a:cubicBezTo>
                    <a:pt x="19842" y="13631"/>
                    <a:pt x="16576" y="10365"/>
                    <a:pt x="13511" y="6897"/>
                  </a:cubicBezTo>
                  <a:cubicBezTo>
                    <a:pt x="10405" y="3428"/>
                    <a:pt x="4840" y="1008"/>
                    <a:pt x="162" y="0"/>
                  </a:cubicBezTo>
                  <a:close/>
                </a:path>
              </a:pathLst>
            </a:custGeom>
            <a:solidFill>
              <a:srgbClr val="6BA4AA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rot="-6495022">
              <a:off x="4329475" y="5043464"/>
              <a:ext cx="345339" cy="515893"/>
            </a:xfrm>
            <a:custGeom>
              <a:avLst/>
              <a:gdLst/>
              <a:ahLst/>
              <a:cxnLst/>
              <a:rect l="l" t="t" r="r" b="b"/>
              <a:pathLst>
                <a:path w="10124" h="15124" extrusionOk="0">
                  <a:moveTo>
                    <a:pt x="9881" y="0"/>
                  </a:moveTo>
                  <a:lnTo>
                    <a:pt x="9881" y="0"/>
                  </a:lnTo>
                  <a:cubicBezTo>
                    <a:pt x="6050" y="3186"/>
                    <a:pt x="2985" y="7179"/>
                    <a:pt x="969" y="11696"/>
                  </a:cubicBezTo>
                  <a:cubicBezTo>
                    <a:pt x="444" y="12825"/>
                    <a:pt x="1" y="14156"/>
                    <a:pt x="646" y="15124"/>
                  </a:cubicBezTo>
                  <a:cubicBezTo>
                    <a:pt x="3227" y="13511"/>
                    <a:pt x="5405" y="10688"/>
                    <a:pt x="7179" y="8268"/>
                  </a:cubicBezTo>
                  <a:cubicBezTo>
                    <a:pt x="8994" y="5808"/>
                    <a:pt x="10123" y="2864"/>
                    <a:pt x="9881" y="0"/>
                  </a:cubicBezTo>
                  <a:close/>
                </a:path>
              </a:pathLst>
            </a:custGeom>
            <a:solidFill>
              <a:srgbClr val="6BA4AA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 rot="-6495022">
              <a:off x="4813019" y="4963338"/>
              <a:ext cx="359085" cy="468615"/>
            </a:xfrm>
            <a:custGeom>
              <a:avLst/>
              <a:gdLst/>
              <a:ahLst/>
              <a:cxnLst/>
              <a:rect l="l" t="t" r="r" b="b"/>
              <a:pathLst>
                <a:path w="10527" h="13738" extrusionOk="0">
                  <a:moveTo>
                    <a:pt x="1612" y="1"/>
                  </a:moveTo>
                  <a:cubicBezTo>
                    <a:pt x="1196" y="1"/>
                    <a:pt x="752" y="81"/>
                    <a:pt x="283" y="267"/>
                  </a:cubicBezTo>
                  <a:lnTo>
                    <a:pt x="243" y="267"/>
                  </a:lnTo>
                  <a:cubicBezTo>
                    <a:pt x="1" y="3332"/>
                    <a:pt x="969" y="6397"/>
                    <a:pt x="2985" y="8777"/>
                  </a:cubicBezTo>
                  <a:cubicBezTo>
                    <a:pt x="5002" y="11076"/>
                    <a:pt x="7623" y="12810"/>
                    <a:pt x="10527" y="13737"/>
                  </a:cubicBezTo>
                  <a:cubicBezTo>
                    <a:pt x="9518" y="10995"/>
                    <a:pt x="8389" y="8293"/>
                    <a:pt x="7220" y="5591"/>
                  </a:cubicBezTo>
                  <a:cubicBezTo>
                    <a:pt x="6776" y="4502"/>
                    <a:pt x="6211" y="3453"/>
                    <a:pt x="5486" y="2485"/>
                  </a:cubicBezTo>
                  <a:cubicBezTo>
                    <a:pt x="4762" y="1565"/>
                    <a:pt x="3449" y="1"/>
                    <a:pt x="1612" y="1"/>
                  </a:cubicBezTo>
                  <a:close/>
                </a:path>
              </a:pathLst>
            </a:custGeom>
            <a:solidFill>
              <a:srgbClr val="6BA4AA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3"/>
          <p:cNvGrpSpPr/>
          <p:nvPr/>
        </p:nvGrpSpPr>
        <p:grpSpPr>
          <a:xfrm>
            <a:off x="5408726" y="-757760"/>
            <a:ext cx="3819204" cy="3162113"/>
            <a:chOff x="5408726" y="-757760"/>
            <a:chExt cx="3819204" cy="3162113"/>
          </a:xfrm>
        </p:grpSpPr>
        <p:sp>
          <p:nvSpPr>
            <p:cNvPr id="144" name="Google Shape;144;p3"/>
            <p:cNvSpPr/>
            <p:nvPr/>
          </p:nvSpPr>
          <p:spPr>
            <a:xfrm rot="-8862877">
              <a:off x="7383307" y="-580692"/>
              <a:ext cx="1336874" cy="2119307"/>
            </a:xfrm>
            <a:custGeom>
              <a:avLst/>
              <a:gdLst/>
              <a:ahLst/>
              <a:cxnLst/>
              <a:rect l="l" t="t" r="r" b="b"/>
              <a:pathLst>
                <a:path w="41716" h="66092" extrusionOk="0">
                  <a:moveTo>
                    <a:pt x="41443" y="0"/>
                  </a:moveTo>
                  <a:cubicBezTo>
                    <a:pt x="41399" y="0"/>
                    <a:pt x="41353" y="19"/>
                    <a:pt x="41308" y="64"/>
                  </a:cubicBezTo>
                  <a:cubicBezTo>
                    <a:pt x="37557" y="3613"/>
                    <a:pt x="33968" y="7364"/>
                    <a:pt x="30580" y="11276"/>
                  </a:cubicBezTo>
                  <a:cubicBezTo>
                    <a:pt x="27192" y="15187"/>
                    <a:pt x="24006" y="19220"/>
                    <a:pt x="21022" y="23455"/>
                  </a:cubicBezTo>
                  <a:cubicBezTo>
                    <a:pt x="18078" y="27609"/>
                    <a:pt x="15336" y="31924"/>
                    <a:pt x="12835" y="36320"/>
                  </a:cubicBezTo>
                  <a:cubicBezTo>
                    <a:pt x="10335" y="40756"/>
                    <a:pt x="8036" y="45313"/>
                    <a:pt x="5979" y="49951"/>
                  </a:cubicBezTo>
                  <a:cubicBezTo>
                    <a:pt x="3963" y="54549"/>
                    <a:pt x="2148" y="59267"/>
                    <a:pt x="616" y="64066"/>
                  </a:cubicBezTo>
                  <a:cubicBezTo>
                    <a:pt x="454" y="64631"/>
                    <a:pt x="253" y="65236"/>
                    <a:pt x="51" y="65800"/>
                  </a:cubicBezTo>
                  <a:cubicBezTo>
                    <a:pt x="0" y="65978"/>
                    <a:pt x="141" y="66092"/>
                    <a:pt x="272" y="66092"/>
                  </a:cubicBezTo>
                  <a:cubicBezTo>
                    <a:pt x="350" y="66092"/>
                    <a:pt x="424" y="66052"/>
                    <a:pt x="454" y="65962"/>
                  </a:cubicBezTo>
                  <a:cubicBezTo>
                    <a:pt x="1946" y="61163"/>
                    <a:pt x="3640" y="56444"/>
                    <a:pt x="5616" y="51847"/>
                  </a:cubicBezTo>
                  <a:cubicBezTo>
                    <a:pt x="7593" y="47209"/>
                    <a:pt x="9770" y="42692"/>
                    <a:pt x="12230" y="38296"/>
                  </a:cubicBezTo>
                  <a:cubicBezTo>
                    <a:pt x="14690" y="33819"/>
                    <a:pt x="17352" y="29464"/>
                    <a:pt x="20296" y="25229"/>
                  </a:cubicBezTo>
                  <a:cubicBezTo>
                    <a:pt x="23200" y="20995"/>
                    <a:pt x="26305" y="16922"/>
                    <a:pt x="29612" y="13010"/>
                  </a:cubicBezTo>
                  <a:cubicBezTo>
                    <a:pt x="32919" y="9057"/>
                    <a:pt x="36468" y="5307"/>
                    <a:pt x="40178" y="1677"/>
                  </a:cubicBezTo>
                  <a:cubicBezTo>
                    <a:pt x="40662" y="1234"/>
                    <a:pt x="41106" y="790"/>
                    <a:pt x="41590" y="387"/>
                  </a:cubicBezTo>
                  <a:cubicBezTo>
                    <a:pt x="41715" y="230"/>
                    <a:pt x="41597" y="0"/>
                    <a:pt x="41443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-8862877">
              <a:off x="7690931" y="569134"/>
              <a:ext cx="442057" cy="1440662"/>
            </a:xfrm>
            <a:custGeom>
              <a:avLst/>
              <a:gdLst/>
              <a:ahLst/>
              <a:cxnLst/>
              <a:rect l="l" t="t" r="r" b="b"/>
              <a:pathLst>
                <a:path w="13794" h="44928" extrusionOk="0">
                  <a:moveTo>
                    <a:pt x="687" y="0"/>
                  </a:moveTo>
                  <a:cubicBezTo>
                    <a:pt x="1" y="2380"/>
                    <a:pt x="203" y="4800"/>
                    <a:pt x="404" y="7179"/>
                  </a:cubicBezTo>
                  <a:cubicBezTo>
                    <a:pt x="888" y="12825"/>
                    <a:pt x="1412" y="18431"/>
                    <a:pt x="1937" y="24077"/>
                  </a:cubicBezTo>
                  <a:cubicBezTo>
                    <a:pt x="2259" y="27908"/>
                    <a:pt x="2622" y="31780"/>
                    <a:pt x="3671" y="35490"/>
                  </a:cubicBezTo>
                  <a:cubicBezTo>
                    <a:pt x="4881" y="39765"/>
                    <a:pt x="7583" y="44120"/>
                    <a:pt x="12180" y="44927"/>
                  </a:cubicBezTo>
                  <a:lnTo>
                    <a:pt x="12140" y="44766"/>
                  </a:lnTo>
                  <a:cubicBezTo>
                    <a:pt x="13350" y="36619"/>
                    <a:pt x="13793" y="28352"/>
                    <a:pt x="12261" y="20488"/>
                  </a:cubicBezTo>
                  <a:cubicBezTo>
                    <a:pt x="10688" y="12623"/>
                    <a:pt x="6938" y="5082"/>
                    <a:pt x="687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-8862877">
              <a:off x="5839609" y="209075"/>
              <a:ext cx="1499224" cy="1961446"/>
            </a:xfrm>
            <a:custGeom>
              <a:avLst/>
              <a:gdLst/>
              <a:ahLst/>
              <a:cxnLst/>
              <a:rect l="l" t="t" r="r" b="b"/>
              <a:pathLst>
                <a:path w="46782" h="61169" extrusionOk="0">
                  <a:moveTo>
                    <a:pt x="46325" y="0"/>
                  </a:moveTo>
                  <a:cubicBezTo>
                    <a:pt x="45820" y="0"/>
                    <a:pt x="45266" y="338"/>
                    <a:pt x="44806" y="675"/>
                  </a:cubicBezTo>
                  <a:lnTo>
                    <a:pt x="23754" y="15920"/>
                  </a:lnTo>
                  <a:cubicBezTo>
                    <a:pt x="20891" y="17896"/>
                    <a:pt x="18108" y="20074"/>
                    <a:pt x="15487" y="22372"/>
                  </a:cubicBezTo>
                  <a:cubicBezTo>
                    <a:pt x="5969" y="31003"/>
                    <a:pt x="0" y="49110"/>
                    <a:pt x="403" y="61169"/>
                  </a:cubicBezTo>
                  <a:cubicBezTo>
                    <a:pt x="7864" y="57620"/>
                    <a:pt x="13873" y="51692"/>
                    <a:pt x="19277" y="45562"/>
                  </a:cubicBezTo>
                  <a:cubicBezTo>
                    <a:pt x="27747" y="35963"/>
                    <a:pt x="35207" y="25478"/>
                    <a:pt x="41539" y="14347"/>
                  </a:cubicBezTo>
                  <a:cubicBezTo>
                    <a:pt x="44080" y="9830"/>
                    <a:pt x="46500" y="5071"/>
                    <a:pt x="46782" y="111"/>
                  </a:cubicBezTo>
                  <a:cubicBezTo>
                    <a:pt x="46637" y="33"/>
                    <a:pt x="46483" y="0"/>
                    <a:pt x="46325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-8862877">
              <a:off x="6543898" y="4873"/>
              <a:ext cx="1631066" cy="808256"/>
            </a:xfrm>
            <a:custGeom>
              <a:avLst/>
              <a:gdLst/>
              <a:ahLst/>
              <a:cxnLst/>
              <a:rect l="l" t="t" r="r" b="b"/>
              <a:pathLst>
                <a:path w="50896" h="25206" extrusionOk="0">
                  <a:moveTo>
                    <a:pt x="50896" y="0"/>
                  </a:moveTo>
                  <a:lnTo>
                    <a:pt x="50896" y="0"/>
                  </a:lnTo>
                  <a:cubicBezTo>
                    <a:pt x="42306" y="3025"/>
                    <a:pt x="33635" y="5646"/>
                    <a:pt x="24803" y="7784"/>
                  </a:cubicBezTo>
                  <a:cubicBezTo>
                    <a:pt x="16011" y="9921"/>
                    <a:pt x="6413" y="16616"/>
                    <a:pt x="0" y="23028"/>
                  </a:cubicBezTo>
                  <a:cubicBezTo>
                    <a:pt x="3192" y="24532"/>
                    <a:pt x="6744" y="25205"/>
                    <a:pt x="10391" y="25205"/>
                  </a:cubicBezTo>
                  <a:cubicBezTo>
                    <a:pt x="15547" y="25205"/>
                    <a:pt x="20895" y="23860"/>
                    <a:pt x="25690" y="21617"/>
                  </a:cubicBezTo>
                  <a:cubicBezTo>
                    <a:pt x="33836" y="17826"/>
                    <a:pt x="40692" y="11696"/>
                    <a:pt x="47105" y="5364"/>
                  </a:cubicBezTo>
                  <a:cubicBezTo>
                    <a:pt x="48678" y="3791"/>
                    <a:pt x="50331" y="2097"/>
                    <a:pt x="50896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-8862877">
              <a:off x="8543788" y="305593"/>
              <a:ext cx="496312" cy="811431"/>
            </a:xfrm>
            <a:custGeom>
              <a:avLst/>
              <a:gdLst/>
              <a:ahLst/>
              <a:cxnLst/>
              <a:rect l="l" t="t" r="r" b="b"/>
              <a:pathLst>
                <a:path w="15487" h="25305" extrusionOk="0">
                  <a:moveTo>
                    <a:pt x="0" y="1"/>
                  </a:moveTo>
                  <a:lnTo>
                    <a:pt x="0" y="1"/>
                  </a:lnTo>
                  <a:cubicBezTo>
                    <a:pt x="1371" y="8187"/>
                    <a:pt x="4880" y="15890"/>
                    <a:pt x="10163" y="22262"/>
                  </a:cubicBezTo>
                  <a:cubicBezTo>
                    <a:pt x="11418" y="23783"/>
                    <a:pt x="13067" y="25304"/>
                    <a:pt x="15110" y="25304"/>
                  </a:cubicBezTo>
                  <a:cubicBezTo>
                    <a:pt x="15234" y="25304"/>
                    <a:pt x="15360" y="25298"/>
                    <a:pt x="15486" y="25287"/>
                  </a:cubicBezTo>
                  <a:cubicBezTo>
                    <a:pt x="15486" y="20165"/>
                    <a:pt x="12986" y="14761"/>
                    <a:pt x="10808" y="10204"/>
                  </a:cubicBezTo>
                  <a:cubicBezTo>
                    <a:pt x="8631" y="5687"/>
                    <a:pt x="4920" y="1775"/>
                    <a:pt x="0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-8862877">
              <a:off x="7915650" y="-206795"/>
              <a:ext cx="1041721" cy="304082"/>
            </a:xfrm>
            <a:custGeom>
              <a:avLst/>
              <a:gdLst/>
              <a:ahLst/>
              <a:cxnLst/>
              <a:rect l="l" t="t" r="r" b="b"/>
              <a:pathLst>
                <a:path w="32506" h="9483" extrusionOk="0">
                  <a:moveTo>
                    <a:pt x="13758" y="0"/>
                  </a:moveTo>
                  <a:cubicBezTo>
                    <a:pt x="12132" y="0"/>
                    <a:pt x="10513" y="136"/>
                    <a:pt x="8913" y="393"/>
                  </a:cubicBezTo>
                  <a:cubicBezTo>
                    <a:pt x="6131" y="957"/>
                    <a:pt x="888" y="2087"/>
                    <a:pt x="1" y="6725"/>
                  </a:cubicBezTo>
                  <a:cubicBezTo>
                    <a:pt x="3227" y="8596"/>
                    <a:pt x="7056" y="9482"/>
                    <a:pt x="10971" y="9482"/>
                  </a:cubicBezTo>
                  <a:cubicBezTo>
                    <a:pt x="12879" y="9482"/>
                    <a:pt x="14807" y="9272"/>
                    <a:pt x="16697" y="8862"/>
                  </a:cubicBezTo>
                  <a:cubicBezTo>
                    <a:pt x="22464" y="7652"/>
                    <a:pt x="27868" y="4708"/>
                    <a:pt x="32506" y="1038"/>
                  </a:cubicBezTo>
                  <a:cubicBezTo>
                    <a:pt x="26940" y="595"/>
                    <a:pt x="21375" y="232"/>
                    <a:pt x="15769" y="70"/>
                  </a:cubicBezTo>
                  <a:cubicBezTo>
                    <a:pt x="15098" y="23"/>
                    <a:pt x="14428" y="0"/>
                    <a:pt x="13758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-8862877">
              <a:off x="6110253" y="364212"/>
              <a:ext cx="1196284" cy="1569824"/>
            </a:xfrm>
            <a:custGeom>
              <a:avLst/>
              <a:gdLst/>
              <a:ahLst/>
              <a:cxnLst/>
              <a:rect l="l" t="t" r="r" b="b"/>
              <a:pathLst>
                <a:path w="37329" h="48956" extrusionOk="0">
                  <a:moveTo>
                    <a:pt x="571" y="48769"/>
                  </a:moveTo>
                  <a:cubicBezTo>
                    <a:pt x="568" y="48769"/>
                    <a:pt x="564" y="48771"/>
                    <a:pt x="558" y="48778"/>
                  </a:cubicBezTo>
                  <a:cubicBezTo>
                    <a:pt x="558" y="48799"/>
                    <a:pt x="561" y="48806"/>
                    <a:pt x="564" y="48806"/>
                  </a:cubicBezTo>
                  <a:cubicBezTo>
                    <a:pt x="572" y="48806"/>
                    <a:pt x="582" y="48769"/>
                    <a:pt x="571" y="48769"/>
                  </a:cubicBezTo>
                  <a:close/>
                  <a:moveTo>
                    <a:pt x="36932" y="1"/>
                  </a:moveTo>
                  <a:cubicBezTo>
                    <a:pt x="36878" y="1"/>
                    <a:pt x="36823" y="18"/>
                    <a:pt x="36773" y="60"/>
                  </a:cubicBezTo>
                  <a:cubicBezTo>
                    <a:pt x="32055" y="4214"/>
                    <a:pt x="27619" y="8650"/>
                    <a:pt x="23465" y="13369"/>
                  </a:cubicBezTo>
                  <a:cubicBezTo>
                    <a:pt x="19875" y="17482"/>
                    <a:pt x="16448" y="21757"/>
                    <a:pt x="13302" y="26234"/>
                  </a:cubicBezTo>
                  <a:cubicBezTo>
                    <a:pt x="10721" y="29783"/>
                    <a:pt x="8341" y="33493"/>
                    <a:pt x="6083" y="37284"/>
                  </a:cubicBezTo>
                  <a:cubicBezTo>
                    <a:pt x="4591" y="39865"/>
                    <a:pt x="3099" y="42486"/>
                    <a:pt x="1727" y="45188"/>
                  </a:cubicBezTo>
                  <a:cubicBezTo>
                    <a:pt x="1163" y="46277"/>
                    <a:pt x="558" y="47406"/>
                    <a:pt x="114" y="48576"/>
                  </a:cubicBezTo>
                  <a:lnTo>
                    <a:pt x="74" y="48657"/>
                  </a:lnTo>
                  <a:cubicBezTo>
                    <a:pt x="0" y="48829"/>
                    <a:pt x="151" y="48956"/>
                    <a:pt x="308" y="48956"/>
                  </a:cubicBezTo>
                  <a:cubicBezTo>
                    <a:pt x="408" y="48956"/>
                    <a:pt x="511" y="48904"/>
                    <a:pt x="558" y="48778"/>
                  </a:cubicBezTo>
                  <a:lnTo>
                    <a:pt x="639" y="48657"/>
                  </a:lnTo>
                  <a:cubicBezTo>
                    <a:pt x="719" y="48455"/>
                    <a:pt x="800" y="48294"/>
                    <a:pt x="881" y="48092"/>
                  </a:cubicBezTo>
                  <a:cubicBezTo>
                    <a:pt x="1203" y="47406"/>
                    <a:pt x="1526" y="46721"/>
                    <a:pt x="1889" y="46035"/>
                  </a:cubicBezTo>
                  <a:cubicBezTo>
                    <a:pt x="3139" y="43535"/>
                    <a:pt x="4470" y="41075"/>
                    <a:pt x="5922" y="38615"/>
                  </a:cubicBezTo>
                  <a:cubicBezTo>
                    <a:pt x="8019" y="34985"/>
                    <a:pt x="10318" y="31436"/>
                    <a:pt x="12737" y="27968"/>
                  </a:cubicBezTo>
                  <a:cubicBezTo>
                    <a:pt x="15762" y="23572"/>
                    <a:pt x="19029" y="19337"/>
                    <a:pt x="22537" y="15264"/>
                  </a:cubicBezTo>
                  <a:cubicBezTo>
                    <a:pt x="26530" y="10586"/>
                    <a:pt x="30805" y="6150"/>
                    <a:pt x="35362" y="1996"/>
                  </a:cubicBezTo>
                  <a:cubicBezTo>
                    <a:pt x="35926" y="1472"/>
                    <a:pt x="36531" y="947"/>
                    <a:pt x="37136" y="423"/>
                  </a:cubicBezTo>
                  <a:cubicBezTo>
                    <a:pt x="37328" y="263"/>
                    <a:pt x="37139" y="1"/>
                    <a:pt x="36932" y="1"/>
                  </a:cubicBezTo>
                  <a:close/>
                </a:path>
              </a:pathLst>
            </a:custGeom>
            <a:solidFill>
              <a:srgbClr val="3F7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-8862877">
              <a:off x="7782147" y="723446"/>
              <a:ext cx="283809" cy="1220946"/>
            </a:xfrm>
            <a:custGeom>
              <a:avLst/>
              <a:gdLst/>
              <a:ahLst/>
              <a:cxnLst/>
              <a:rect l="l" t="t" r="r" b="b"/>
              <a:pathLst>
                <a:path w="8856" h="38076" extrusionOk="0">
                  <a:moveTo>
                    <a:pt x="346" y="1"/>
                  </a:moveTo>
                  <a:cubicBezTo>
                    <a:pt x="174" y="1"/>
                    <a:pt x="1" y="175"/>
                    <a:pt x="111" y="368"/>
                  </a:cubicBezTo>
                  <a:cubicBezTo>
                    <a:pt x="555" y="1296"/>
                    <a:pt x="918" y="2224"/>
                    <a:pt x="1200" y="3232"/>
                  </a:cubicBezTo>
                  <a:cubicBezTo>
                    <a:pt x="2168" y="6216"/>
                    <a:pt x="2854" y="9281"/>
                    <a:pt x="3337" y="12387"/>
                  </a:cubicBezTo>
                  <a:cubicBezTo>
                    <a:pt x="3741" y="14806"/>
                    <a:pt x="4023" y="17226"/>
                    <a:pt x="4225" y="19646"/>
                  </a:cubicBezTo>
                  <a:cubicBezTo>
                    <a:pt x="4467" y="22065"/>
                    <a:pt x="4668" y="24445"/>
                    <a:pt x="5031" y="26865"/>
                  </a:cubicBezTo>
                  <a:cubicBezTo>
                    <a:pt x="5394" y="29768"/>
                    <a:pt x="6080" y="32632"/>
                    <a:pt x="7048" y="35374"/>
                  </a:cubicBezTo>
                  <a:cubicBezTo>
                    <a:pt x="7290" y="36019"/>
                    <a:pt x="7572" y="36665"/>
                    <a:pt x="7895" y="37270"/>
                  </a:cubicBezTo>
                  <a:cubicBezTo>
                    <a:pt x="8016" y="37512"/>
                    <a:pt x="8177" y="37754"/>
                    <a:pt x="8338" y="37995"/>
                  </a:cubicBezTo>
                  <a:cubicBezTo>
                    <a:pt x="8385" y="38052"/>
                    <a:pt x="8441" y="38075"/>
                    <a:pt x="8496" y="38075"/>
                  </a:cubicBezTo>
                  <a:cubicBezTo>
                    <a:pt x="8678" y="38075"/>
                    <a:pt x="8856" y="37818"/>
                    <a:pt x="8701" y="37633"/>
                  </a:cubicBezTo>
                  <a:cubicBezTo>
                    <a:pt x="8690" y="37610"/>
                    <a:pt x="8685" y="37603"/>
                    <a:pt x="8683" y="37603"/>
                  </a:cubicBezTo>
                  <a:cubicBezTo>
                    <a:pt x="8679" y="37603"/>
                    <a:pt x="8683" y="37621"/>
                    <a:pt x="8679" y="37621"/>
                  </a:cubicBezTo>
                  <a:cubicBezTo>
                    <a:pt x="8677" y="37621"/>
                    <a:pt x="8672" y="37614"/>
                    <a:pt x="8661" y="37592"/>
                  </a:cubicBezTo>
                  <a:cubicBezTo>
                    <a:pt x="8621" y="37471"/>
                    <a:pt x="8500" y="37350"/>
                    <a:pt x="8459" y="37229"/>
                  </a:cubicBezTo>
                  <a:cubicBezTo>
                    <a:pt x="8177" y="36745"/>
                    <a:pt x="7895" y="36221"/>
                    <a:pt x="7693" y="35656"/>
                  </a:cubicBezTo>
                  <a:cubicBezTo>
                    <a:pt x="6765" y="33156"/>
                    <a:pt x="6080" y="30535"/>
                    <a:pt x="5677" y="27873"/>
                  </a:cubicBezTo>
                  <a:cubicBezTo>
                    <a:pt x="4870" y="23154"/>
                    <a:pt x="4709" y="18315"/>
                    <a:pt x="4023" y="13596"/>
                  </a:cubicBezTo>
                  <a:cubicBezTo>
                    <a:pt x="3539" y="10249"/>
                    <a:pt x="2854" y="6942"/>
                    <a:pt x="1886" y="3716"/>
                  </a:cubicBezTo>
                  <a:cubicBezTo>
                    <a:pt x="1644" y="2869"/>
                    <a:pt x="1321" y="2022"/>
                    <a:pt x="998" y="1215"/>
                  </a:cubicBezTo>
                  <a:cubicBezTo>
                    <a:pt x="877" y="852"/>
                    <a:pt x="716" y="489"/>
                    <a:pt x="555" y="167"/>
                  </a:cubicBezTo>
                  <a:lnTo>
                    <a:pt x="555" y="126"/>
                  </a:lnTo>
                  <a:cubicBezTo>
                    <a:pt x="504" y="38"/>
                    <a:pt x="425" y="1"/>
                    <a:pt x="346" y="1"/>
                  </a:cubicBezTo>
                  <a:close/>
                </a:path>
              </a:pathLst>
            </a:custGeom>
            <a:solidFill>
              <a:srgbClr val="3F7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-8862877">
              <a:off x="6835627" y="156324"/>
              <a:ext cx="1270184" cy="524376"/>
            </a:xfrm>
            <a:custGeom>
              <a:avLst/>
              <a:gdLst/>
              <a:ahLst/>
              <a:cxnLst/>
              <a:rect l="l" t="t" r="r" b="b"/>
              <a:pathLst>
                <a:path w="39635" h="16353" extrusionOk="0">
                  <a:moveTo>
                    <a:pt x="39238" y="1"/>
                  </a:moveTo>
                  <a:cubicBezTo>
                    <a:pt x="39184" y="1"/>
                    <a:pt x="39129" y="18"/>
                    <a:pt x="39079" y="60"/>
                  </a:cubicBezTo>
                  <a:cubicBezTo>
                    <a:pt x="35571" y="2681"/>
                    <a:pt x="31860" y="5020"/>
                    <a:pt x="27989" y="7077"/>
                  </a:cubicBezTo>
                  <a:cubicBezTo>
                    <a:pt x="21980" y="10183"/>
                    <a:pt x="15608" y="12602"/>
                    <a:pt x="9034" y="14256"/>
                  </a:cubicBezTo>
                  <a:cubicBezTo>
                    <a:pt x="7018" y="14740"/>
                    <a:pt x="5001" y="15183"/>
                    <a:pt x="2945" y="15506"/>
                  </a:cubicBezTo>
                  <a:cubicBezTo>
                    <a:pt x="2340" y="15587"/>
                    <a:pt x="1735" y="15667"/>
                    <a:pt x="1130" y="15748"/>
                  </a:cubicBezTo>
                  <a:lnTo>
                    <a:pt x="847" y="15788"/>
                  </a:lnTo>
                  <a:lnTo>
                    <a:pt x="323" y="15788"/>
                  </a:lnTo>
                  <a:cubicBezTo>
                    <a:pt x="1" y="15829"/>
                    <a:pt x="1" y="16313"/>
                    <a:pt x="323" y="16313"/>
                  </a:cubicBezTo>
                  <a:lnTo>
                    <a:pt x="283" y="16353"/>
                  </a:lnTo>
                  <a:cubicBezTo>
                    <a:pt x="1009" y="16272"/>
                    <a:pt x="1735" y="16192"/>
                    <a:pt x="2461" y="16071"/>
                  </a:cubicBezTo>
                  <a:cubicBezTo>
                    <a:pt x="4396" y="15788"/>
                    <a:pt x="6332" y="15425"/>
                    <a:pt x="8228" y="14982"/>
                  </a:cubicBezTo>
                  <a:cubicBezTo>
                    <a:pt x="11131" y="14296"/>
                    <a:pt x="13954" y="13449"/>
                    <a:pt x="16737" y="12481"/>
                  </a:cubicBezTo>
                  <a:cubicBezTo>
                    <a:pt x="20246" y="11271"/>
                    <a:pt x="23633" y="9820"/>
                    <a:pt x="26940" y="8166"/>
                  </a:cubicBezTo>
                  <a:cubicBezTo>
                    <a:pt x="30852" y="6190"/>
                    <a:pt x="34562" y="3972"/>
                    <a:pt x="38071" y="1431"/>
                  </a:cubicBezTo>
                  <a:cubicBezTo>
                    <a:pt x="38555" y="1108"/>
                    <a:pt x="38999" y="746"/>
                    <a:pt x="39442" y="423"/>
                  </a:cubicBezTo>
                  <a:cubicBezTo>
                    <a:pt x="39634" y="263"/>
                    <a:pt x="39445" y="1"/>
                    <a:pt x="39238" y="1"/>
                  </a:cubicBezTo>
                  <a:close/>
                </a:path>
              </a:pathLst>
            </a:custGeom>
            <a:solidFill>
              <a:srgbClr val="3F7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8862877">
              <a:off x="8097980" y="-67933"/>
              <a:ext cx="759162" cy="110564"/>
            </a:xfrm>
            <a:custGeom>
              <a:avLst/>
              <a:gdLst/>
              <a:ahLst/>
              <a:cxnLst/>
              <a:rect l="l" t="t" r="r" b="b"/>
              <a:pathLst>
                <a:path w="23689" h="3448" extrusionOk="0">
                  <a:moveTo>
                    <a:pt x="23378" y="1"/>
                  </a:moveTo>
                  <a:cubicBezTo>
                    <a:pt x="23348" y="1"/>
                    <a:pt x="23315" y="7"/>
                    <a:pt x="23280" y="20"/>
                  </a:cubicBezTo>
                  <a:cubicBezTo>
                    <a:pt x="18723" y="1633"/>
                    <a:pt x="13964" y="2601"/>
                    <a:pt x="9124" y="2883"/>
                  </a:cubicBezTo>
                  <a:cubicBezTo>
                    <a:pt x="8489" y="2924"/>
                    <a:pt x="7854" y="2944"/>
                    <a:pt x="7219" y="2944"/>
                  </a:cubicBezTo>
                  <a:cubicBezTo>
                    <a:pt x="5316" y="2944"/>
                    <a:pt x="3418" y="2762"/>
                    <a:pt x="1542" y="2399"/>
                  </a:cubicBezTo>
                  <a:cubicBezTo>
                    <a:pt x="1180" y="2319"/>
                    <a:pt x="776" y="2198"/>
                    <a:pt x="413" y="2077"/>
                  </a:cubicBezTo>
                  <a:cubicBezTo>
                    <a:pt x="378" y="2064"/>
                    <a:pt x="345" y="2058"/>
                    <a:pt x="315" y="2058"/>
                  </a:cubicBezTo>
                  <a:cubicBezTo>
                    <a:pt x="69" y="2058"/>
                    <a:pt x="0" y="2457"/>
                    <a:pt x="252" y="2601"/>
                  </a:cubicBezTo>
                  <a:lnTo>
                    <a:pt x="292" y="2601"/>
                  </a:lnTo>
                  <a:cubicBezTo>
                    <a:pt x="1502" y="2964"/>
                    <a:pt x="2752" y="3206"/>
                    <a:pt x="4003" y="3287"/>
                  </a:cubicBezTo>
                  <a:cubicBezTo>
                    <a:pt x="5186" y="3394"/>
                    <a:pt x="6369" y="3448"/>
                    <a:pt x="7549" y="3448"/>
                  </a:cubicBezTo>
                  <a:cubicBezTo>
                    <a:pt x="9909" y="3448"/>
                    <a:pt x="12257" y="3233"/>
                    <a:pt x="14569" y="2803"/>
                  </a:cubicBezTo>
                  <a:cubicBezTo>
                    <a:pt x="17593" y="2278"/>
                    <a:pt x="20537" y="1512"/>
                    <a:pt x="23401" y="504"/>
                  </a:cubicBezTo>
                  <a:cubicBezTo>
                    <a:pt x="23688" y="396"/>
                    <a:pt x="23624" y="1"/>
                    <a:pt x="23378" y="1"/>
                  </a:cubicBezTo>
                  <a:close/>
                </a:path>
              </a:pathLst>
            </a:custGeom>
            <a:solidFill>
              <a:srgbClr val="3F7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-8862877">
              <a:off x="8593371" y="371233"/>
              <a:ext cx="398954" cy="662292"/>
            </a:xfrm>
            <a:custGeom>
              <a:avLst/>
              <a:gdLst/>
              <a:ahLst/>
              <a:cxnLst/>
              <a:rect l="l" t="t" r="r" b="b"/>
              <a:pathLst>
                <a:path w="12449" h="20654" extrusionOk="0">
                  <a:moveTo>
                    <a:pt x="326" y="1"/>
                  </a:moveTo>
                  <a:cubicBezTo>
                    <a:pt x="163" y="1"/>
                    <a:pt x="0" y="175"/>
                    <a:pt x="83" y="369"/>
                  </a:cubicBezTo>
                  <a:cubicBezTo>
                    <a:pt x="2180" y="5047"/>
                    <a:pt x="4519" y="9604"/>
                    <a:pt x="7181" y="14040"/>
                  </a:cubicBezTo>
                  <a:cubicBezTo>
                    <a:pt x="8391" y="16057"/>
                    <a:pt x="9722" y="18033"/>
                    <a:pt x="11254" y="19848"/>
                  </a:cubicBezTo>
                  <a:cubicBezTo>
                    <a:pt x="11456" y="20090"/>
                    <a:pt x="11658" y="20331"/>
                    <a:pt x="11900" y="20573"/>
                  </a:cubicBezTo>
                  <a:cubicBezTo>
                    <a:pt x="11956" y="20630"/>
                    <a:pt x="12019" y="20653"/>
                    <a:pt x="12079" y="20653"/>
                  </a:cubicBezTo>
                  <a:cubicBezTo>
                    <a:pt x="12278" y="20653"/>
                    <a:pt x="12448" y="20396"/>
                    <a:pt x="12263" y="20211"/>
                  </a:cubicBezTo>
                  <a:cubicBezTo>
                    <a:pt x="11537" y="19485"/>
                    <a:pt x="10891" y="18678"/>
                    <a:pt x="10286" y="17831"/>
                  </a:cubicBezTo>
                  <a:cubicBezTo>
                    <a:pt x="8270" y="14968"/>
                    <a:pt x="6415" y="11983"/>
                    <a:pt x="4842" y="8878"/>
                  </a:cubicBezTo>
                  <a:cubicBezTo>
                    <a:pt x="3310" y="6015"/>
                    <a:pt x="1858" y="3071"/>
                    <a:pt x="527" y="127"/>
                  </a:cubicBezTo>
                  <a:cubicBezTo>
                    <a:pt x="476" y="38"/>
                    <a:pt x="401" y="1"/>
                    <a:pt x="326" y="1"/>
                  </a:cubicBezTo>
                  <a:close/>
                </a:path>
              </a:pathLst>
            </a:custGeom>
            <a:solidFill>
              <a:srgbClr val="3F7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3"/>
          <p:cNvGrpSpPr/>
          <p:nvPr/>
        </p:nvGrpSpPr>
        <p:grpSpPr>
          <a:xfrm>
            <a:off x="-1331177" y="3772251"/>
            <a:ext cx="5190279" cy="3325377"/>
            <a:chOff x="-754697" y="1352100"/>
            <a:chExt cx="6171556" cy="3954075"/>
          </a:xfrm>
        </p:grpSpPr>
        <p:sp>
          <p:nvSpPr>
            <p:cNvPr id="156" name="Google Shape;156;p3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"/>
          <p:cNvSpPr/>
          <p:nvPr/>
        </p:nvSpPr>
        <p:spPr>
          <a:xfrm rot="-5400000">
            <a:off x="1919294" y="1757345"/>
            <a:ext cx="380111" cy="378732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rgbClr val="FDE6BE">
              <a:alpha val="84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3"/>
          <p:cNvGrpSpPr/>
          <p:nvPr/>
        </p:nvGrpSpPr>
        <p:grpSpPr>
          <a:xfrm>
            <a:off x="-664267" y="-780406"/>
            <a:ext cx="3577375" cy="4171622"/>
            <a:chOff x="-664267" y="-780406"/>
            <a:chExt cx="3577375" cy="4171622"/>
          </a:xfrm>
        </p:grpSpPr>
        <p:sp>
          <p:nvSpPr>
            <p:cNvPr id="169" name="Google Shape;169;p3"/>
            <p:cNvSpPr/>
            <p:nvPr/>
          </p:nvSpPr>
          <p:spPr>
            <a:xfrm rot="-9527801">
              <a:off x="-112352" y="-452067"/>
              <a:ext cx="2473547" cy="351494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-9527801">
              <a:off x="1067809" y="1094508"/>
              <a:ext cx="16544" cy="9688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-9527801">
              <a:off x="1469052" y="1387158"/>
              <a:ext cx="15180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-9527801">
              <a:off x="1386086" y="423441"/>
              <a:ext cx="19273" cy="15726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-9527801">
              <a:off x="2017466" y="332224"/>
              <a:ext cx="17909" cy="16067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-9527801">
              <a:off x="1934750" y="61655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-9527801">
              <a:off x="1761762" y="482213"/>
              <a:ext cx="12417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-9527801">
              <a:off x="1623811" y="262326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-9527801">
              <a:off x="2103455" y="512951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-9527801">
              <a:off x="1245107" y="1351949"/>
              <a:ext cx="13781" cy="17909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-9527801">
              <a:off x="1651070" y="1318561"/>
              <a:ext cx="42674" cy="35783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-9527801">
              <a:off x="1347731" y="1099884"/>
              <a:ext cx="23435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 rot="-9527801">
              <a:off x="2026810" y="1372567"/>
              <a:ext cx="23435" cy="25686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 rot="-9527801">
              <a:off x="2035269" y="1138251"/>
              <a:ext cx="23401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 rot="-9527801">
              <a:off x="1361634" y="1227433"/>
              <a:ext cx="24799" cy="25686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 rot="-9527801">
              <a:off x="1359652" y="1561676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 rot="-9527801">
              <a:off x="1565233" y="1589795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 rot="-9527801">
              <a:off x="1704325" y="1438955"/>
              <a:ext cx="28927" cy="27528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 rot="-9527801">
              <a:off x="1583564" y="1460904"/>
              <a:ext cx="26164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 rot="-9527801">
              <a:off x="1857953" y="1560406"/>
              <a:ext cx="15180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rot="-9527801">
              <a:off x="1537989" y="815669"/>
              <a:ext cx="39911" cy="49428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 rot="-9527801">
              <a:off x="1736219" y="702689"/>
              <a:ext cx="22070" cy="25891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 rot="-9527801">
              <a:off x="1875528" y="835184"/>
              <a:ext cx="39911" cy="42708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 rot="-9527801">
              <a:off x="1619619" y="834683"/>
              <a:ext cx="39945" cy="39297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 rot="-9527801">
              <a:off x="1217568" y="696867"/>
              <a:ext cx="22070" cy="26198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 rot="-9527801">
              <a:off x="1673170" y="1032396"/>
              <a:ext cx="33054" cy="35920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 rot="-9527801">
              <a:off x="1547831" y="1050862"/>
              <a:ext cx="35783" cy="37182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 rot="-9527801">
              <a:off x="1295543" y="1023597"/>
              <a:ext cx="15146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 rot="-9527801">
              <a:off x="1343161" y="928295"/>
              <a:ext cx="23435" cy="26710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 rot="-9527801">
              <a:off x="1606046" y="475556"/>
              <a:ext cx="15180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 rot="-9527801">
              <a:off x="1560542" y="1180655"/>
              <a:ext cx="39945" cy="39911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 rot="-9527801">
              <a:off x="2063771" y="930861"/>
              <a:ext cx="27562" cy="27085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 rot="-9527801">
              <a:off x="1766592" y="1057350"/>
              <a:ext cx="31690" cy="36602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 rot="-9527801">
              <a:off x="1809023" y="1291630"/>
              <a:ext cx="38546" cy="42810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 rot="-9527801">
              <a:off x="1474706" y="666969"/>
              <a:ext cx="23401" cy="23401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 rot="-9527801">
              <a:off x="2100858" y="669152"/>
              <a:ext cx="19307" cy="15419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3"/>
          <p:cNvSpPr txBox="1">
            <a:spLocks noGrp="1"/>
          </p:cNvSpPr>
          <p:nvPr>
            <p:ph type="title"/>
          </p:nvPr>
        </p:nvSpPr>
        <p:spPr>
          <a:xfrm>
            <a:off x="3379500" y="2470896"/>
            <a:ext cx="2385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C8D05"/>
              </a:buClr>
              <a:buSzPts val="4500"/>
              <a:buNone/>
              <a:defRPr sz="4500">
                <a:solidFill>
                  <a:srgbClr val="FC8D0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"/>
          <p:cNvSpPr txBox="1">
            <a:spLocks noGrp="1"/>
          </p:cNvSpPr>
          <p:nvPr>
            <p:ph type="title" idx="2" hasCustomPrompt="1"/>
          </p:nvPr>
        </p:nvSpPr>
        <p:spPr>
          <a:xfrm>
            <a:off x="3379500" y="1199075"/>
            <a:ext cx="23850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3"/>
          <p:cNvSpPr txBox="1">
            <a:spLocks noGrp="1"/>
          </p:cNvSpPr>
          <p:nvPr>
            <p:ph type="subTitle" idx="1"/>
          </p:nvPr>
        </p:nvSpPr>
        <p:spPr>
          <a:xfrm>
            <a:off x="2826750" y="3220038"/>
            <a:ext cx="34905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"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p32"/>
          <p:cNvGrpSpPr/>
          <p:nvPr/>
        </p:nvGrpSpPr>
        <p:grpSpPr>
          <a:xfrm flipH="1">
            <a:off x="6322108" y="-963931"/>
            <a:ext cx="3577375" cy="4171622"/>
            <a:chOff x="-664267" y="-780406"/>
            <a:chExt cx="3577375" cy="4171622"/>
          </a:xfrm>
        </p:grpSpPr>
        <p:sp>
          <p:nvSpPr>
            <p:cNvPr id="1257" name="Google Shape;1257;p32"/>
            <p:cNvSpPr/>
            <p:nvPr/>
          </p:nvSpPr>
          <p:spPr>
            <a:xfrm rot="-9527801">
              <a:off x="-112352" y="-452067"/>
              <a:ext cx="2473547" cy="351494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 rot="-9527801">
              <a:off x="1067809" y="1094508"/>
              <a:ext cx="16544" cy="9688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 rot="-9527801">
              <a:off x="1469052" y="1387158"/>
              <a:ext cx="15180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 rot="-9527801">
              <a:off x="1386086" y="423441"/>
              <a:ext cx="19273" cy="15726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 rot="-9527801">
              <a:off x="2017466" y="332224"/>
              <a:ext cx="17909" cy="16067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 rot="-9527801">
              <a:off x="1934750" y="61655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 rot="-9527801">
              <a:off x="1761762" y="482213"/>
              <a:ext cx="12417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 rot="-9527801">
              <a:off x="1623811" y="262326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 rot="-9527801">
              <a:off x="2103455" y="512951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 rot="-9527801">
              <a:off x="1245107" y="1351949"/>
              <a:ext cx="13781" cy="17909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 rot="-9527801">
              <a:off x="1651070" y="1318561"/>
              <a:ext cx="42674" cy="35783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 rot="-9527801">
              <a:off x="1347731" y="1099884"/>
              <a:ext cx="23435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 rot="-9527801">
              <a:off x="2026810" y="1372567"/>
              <a:ext cx="23435" cy="25686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 rot="-9527801">
              <a:off x="2035269" y="1138251"/>
              <a:ext cx="23401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 rot="-9527801">
              <a:off x="1361634" y="1227433"/>
              <a:ext cx="24799" cy="25686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 rot="-9527801">
              <a:off x="1359652" y="1561676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 rot="-9527801">
              <a:off x="1565233" y="1589795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 rot="-9527801">
              <a:off x="1704325" y="1438955"/>
              <a:ext cx="28927" cy="27528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 rot="-9527801">
              <a:off x="1583564" y="1460904"/>
              <a:ext cx="26164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 rot="-9527801">
              <a:off x="1857953" y="1560406"/>
              <a:ext cx="15180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 rot="-9527801">
              <a:off x="1537989" y="815669"/>
              <a:ext cx="39911" cy="49428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 rot="-9527801">
              <a:off x="1736219" y="702689"/>
              <a:ext cx="22070" cy="25891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 rot="-9527801">
              <a:off x="1875528" y="835184"/>
              <a:ext cx="39911" cy="42708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 rot="-9527801">
              <a:off x="1619619" y="834683"/>
              <a:ext cx="39945" cy="39297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 rot="-9527801">
              <a:off x="1217568" y="696867"/>
              <a:ext cx="22070" cy="26198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 rot="-9527801">
              <a:off x="1673170" y="1032396"/>
              <a:ext cx="33054" cy="35920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 rot="-9527801">
              <a:off x="1547831" y="1050862"/>
              <a:ext cx="35783" cy="37182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 rot="-9527801">
              <a:off x="1295543" y="1023597"/>
              <a:ext cx="15146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 rot="-9527801">
              <a:off x="1343161" y="928295"/>
              <a:ext cx="23435" cy="26710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 rot="-9527801">
              <a:off x="1606046" y="475556"/>
              <a:ext cx="15180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 rot="-9527801">
              <a:off x="1560542" y="1180655"/>
              <a:ext cx="39945" cy="39911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 rot="-9527801">
              <a:off x="2063771" y="930861"/>
              <a:ext cx="27562" cy="27085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 rot="-9527801">
              <a:off x="1766592" y="1057350"/>
              <a:ext cx="31690" cy="36602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 rot="-9527801">
              <a:off x="1809023" y="1291630"/>
              <a:ext cx="38546" cy="42810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 rot="-9527801">
              <a:off x="1474706" y="666969"/>
              <a:ext cx="23401" cy="23401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 rot="-9527801">
              <a:off x="2100858" y="669152"/>
              <a:ext cx="19307" cy="15419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32"/>
          <p:cNvGrpSpPr/>
          <p:nvPr/>
        </p:nvGrpSpPr>
        <p:grpSpPr>
          <a:xfrm>
            <a:off x="-1068559" y="2502562"/>
            <a:ext cx="4181011" cy="3599586"/>
            <a:chOff x="-1068559" y="2502562"/>
            <a:chExt cx="4181011" cy="3599586"/>
          </a:xfrm>
        </p:grpSpPr>
        <p:sp>
          <p:nvSpPr>
            <p:cNvPr id="1294" name="Google Shape;1294;p32"/>
            <p:cNvSpPr/>
            <p:nvPr/>
          </p:nvSpPr>
          <p:spPr>
            <a:xfrm rot="6704763">
              <a:off x="-214760" y="2544978"/>
              <a:ext cx="2473413" cy="351475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 rot="7217726">
              <a:off x="802535" y="4312647"/>
              <a:ext cx="16544" cy="9687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 rot="7217726">
              <a:off x="1155721" y="3963156"/>
              <a:ext cx="15179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 rot="7217726">
              <a:off x="192044" y="3888462"/>
              <a:ext cx="19273" cy="15725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 rot="7217726">
              <a:off x="202477" y="3251155"/>
              <a:ext cx="17908" cy="16066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 rot="7217726">
              <a:off x="473627" y="337124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 rot="7217726">
              <a:off x="311477" y="3530909"/>
              <a:ext cx="12416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 rot="7217726">
              <a:off x="73236" y="3630643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 rot="7217726">
              <a:off x="396655" y="3196498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 rot="7217726">
              <a:off x="1089968" y="4176162"/>
              <a:ext cx="13781" cy="17908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 rot="7217726">
              <a:off x="1117804" y="3748249"/>
              <a:ext cx="42673" cy="35782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 rot="7217726">
              <a:off x="856800" y="4027194"/>
              <a:ext cx="23434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 rot="7217726">
              <a:off x="1233611" y="3399525"/>
              <a:ext cx="23434" cy="25685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 rot="7217726">
              <a:off x="1003160" y="3354541"/>
              <a:ext cx="23400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 rot="7217726">
              <a:off x="984633" y="4032715"/>
              <a:ext cx="24799" cy="25685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 rot="7217726">
              <a:off x="1316026" y="4095450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 rot="7217726">
              <a:off x="1372651" y="3897634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 rot="7217726">
              <a:off x="1246806" y="3724950"/>
              <a:ext cx="28926" cy="27527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 rot="7217726">
              <a:off x="1250579" y="3849006"/>
              <a:ext cx="26163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 rot="7217726">
              <a:off x="1391534" y="3603714"/>
              <a:ext cx="15179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 rot="7217726">
              <a:off x="611281" y="3776068"/>
              <a:ext cx="39910" cy="49427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 rot="7217726">
              <a:off x="526935" y="3581202"/>
              <a:ext cx="22070" cy="25890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 rot="7217726">
              <a:off x="680564" y="3448694"/>
              <a:ext cx="39910" cy="42707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 rot="7217726">
              <a:off x="637937" y="3702719"/>
              <a:ext cx="39944" cy="39296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 rot="7217726">
              <a:off x="439392" y="4092269"/>
              <a:ext cx="22070" cy="26197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 rot="7217726">
              <a:off x="842854" y="3685905"/>
              <a:ext cx="33053" cy="35919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 rot="7217726">
              <a:off x="840757" y="3810704"/>
              <a:ext cx="35782" cy="37181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 rot="7217726">
              <a:off x="773838" y="4073218"/>
              <a:ext cx="15145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 rot="7217726">
              <a:off x="687425" y="4003935"/>
              <a:ext cx="23434" cy="26709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 rot="7217726">
              <a:off x="280383" y="3681184"/>
              <a:ext cx="15179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 rot="7217726">
              <a:off x="970519" y="3815457"/>
              <a:ext cx="39944" cy="39910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 rot="7217726">
              <a:off x="802263" y="3290613"/>
              <a:ext cx="27562" cy="27084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 rot="7217726">
              <a:off x="883164" y="3597989"/>
              <a:ext cx="31689" cy="36601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 rot="7217726">
              <a:off x="1121376" y="3587110"/>
              <a:ext cx="38545" cy="42809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 rot="7217726">
              <a:off x="448557" y="3834167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 rot="7217726">
              <a:off x="547427" y="3221631"/>
              <a:ext cx="19307" cy="15418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7"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33"/>
          <p:cNvSpPr/>
          <p:nvPr/>
        </p:nvSpPr>
        <p:spPr>
          <a:xfrm rot="3863130" flipH="1">
            <a:off x="-1823485" y="2594383"/>
            <a:ext cx="4426608" cy="4334149"/>
          </a:xfrm>
          <a:custGeom>
            <a:avLst/>
            <a:gdLst/>
            <a:ahLst/>
            <a:cxnLst/>
            <a:rect l="l" t="t" r="r" b="b"/>
            <a:pathLst>
              <a:path w="164618" h="181830" extrusionOk="0">
                <a:moveTo>
                  <a:pt x="17337" y="0"/>
                </a:moveTo>
                <a:cubicBezTo>
                  <a:pt x="11319" y="0"/>
                  <a:pt x="5466" y="2631"/>
                  <a:pt x="351" y="7417"/>
                </a:cubicBezTo>
                <a:lnTo>
                  <a:pt x="0" y="23756"/>
                </a:lnTo>
                <a:cubicBezTo>
                  <a:pt x="11551" y="25117"/>
                  <a:pt x="25123" y="28148"/>
                  <a:pt x="31316" y="39963"/>
                </a:cubicBezTo>
                <a:cubicBezTo>
                  <a:pt x="35137" y="47342"/>
                  <a:pt x="35006" y="56214"/>
                  <a:pt x="38212" y="63944"/>
                </a:cubicBezTo>
                <a:cubicBezTo>
                  <a:pt x="42253" y="73739"/>
                  <a:pt x="51125" y="80107"/>
                  <a:pt x="59733" y="84675"/>
                </a:cubicBezTo>
                <a:cubicBezTo>
                  <a:pt x="68386" y="89243"/>
                  <a:pt x="76336" y="94382"/>
                  <a:pt x="84900" y="99960"/>
                </a:cubicBezTo>
                <a:cubicBezTo>
                  <a:pt x="106334" y="113927"/>
                  <a:pt x="117885" y="167116"/>
                  <a:pt x="111956" y="181830"/>
                </a:cubicBezTo>
                <a:lnTo>
                  <a:pt x="164618" y="98159"/>
                </a:lnTo>
                <a:cubicBezTo>
                  <a:pt x="155043" y="77033"/>
                  <a:pt x="135498" y="61353"/>
                  <a:pt x="115426" y="58673"/>
                </a:cubicBezTo>
                <a:cubicBezTo>
                  <a:pt x="112484" y="58295"/>
                  <a:pt x="109552" y="58172"/>
                  <a:pt x="106623" y="58172"/>
                </a:cubicBezTo>
                <a:cubicBezTo>
                  <a:pt x="101103" y="58172"/>
                  <a:pt x="95600" y="58611"/>
                  <a:pt x="90084" y="58611"/>
                </a:cubicBezTo>
                <a:cubicBezTo>
                  <a:pt x="89352" y="58611"/>
                  <a:pt x="88620" y="58603"/>
                  <a:pt x="87887" y="58586"/>
                </a:cubicBezTo>
                <a:cubicBezTo>
                  <a:pt x="78664" y="58366"/>
                  <a:pt x="68781" y="56302"/>
                  <a:pt x="61227" y="49362"/>
                </a:cubicBezTo>
                <a:cubicBezTo>
                  <a:pt x="48841" y="38074"/>
                  <a:pt x="45854" y="17036"/>
                  <a:pt x="33073" y="6319"/>
                </a:cubicBezTo>
                <a:cubicBezTo>
                  <a:pt x="27958" y="2002"/>
                  <a:pt x="22585" y="0"/>
                  <a:pt x="17337" y="0"/>
                </a:cubicBezTo>
                <a:close/>
              </a:path>
            </a:pathLst>
          </a:custGeom>
          <a:solidFill>
            <a:srgbClr val="6BA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2" name="Google Shape;1332;p33"/>
          <p:cNvGrpSpPr/>
          <p:nvPr/>
        </p:nvGrpSpPr>
        <p:grpSpPr>
          <a:xfrm rot="-4498532">
            <a:off x="154133" y="3097747"/>
            <a:ext cx="1909331" cy="1939678"/>
            <a:chOff x="-754697" y="1352100"/>
            <a:chExt cx="6171556" cy="3954075"/>
          </a:xfrm>
        </p:grpSpPr>
        <p:sp>
          <p:nvSpPr>
            <p:cNvPr id="1333" name="Google Shape;1333;p33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3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3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3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3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3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3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3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3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3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3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33"/>
          <p:cNvGrpSpPr/>
          <p:nvPr/>
        </p:nvGrpSpPr>
        <p:grpSpPr>
          <a:xfrm rot="-7699724">
            <a:off x="6310521" y="-2358085"/>
            <a:ext cx="3806887" cy="4765914"/>
            <a:chOff x="6132853" y="1390870"/>
            <a:chExt cx="3806719" cy="4765704"/>
          </a:xfrm>
        </p:grpSpPr>
        <p:sp>
          <p:nvSpPr>
            <p:cNvPr id="1345" name="Google Shape;1345;p33"/>
            <p:cNvSpPr/>
            <p:nvPr/>
          </p:nvSpPr>
          <p:spPr>
            <a:xfrm rot="-9401137">
              <a:off x="6864169" y="1684114"/>
              <a:ext cx="2344087" cy="4179216"/>
            </a:xfrm>
            <a:custGeom>
              <a:avLst/>
              <a:gdLst/>
              <a:ahLst/>
              <a:cxnLst/>
              <a:rect l="l" t="t" r="r" b="b"/>
              <a:pathLst>
                <a:path w="68721" h="122521" extrusionOk="0">
                  <a:moveTo>
                    <a:pt x="66664" y="0"/>
                  </a:moveTo>
                  <a:lnTo>
                    <a:pt x="51581" y="8792"/>
                  </a:lnTo>
                  <a:cubicBezTo>
                    <a:pt x="51218" y="24521"/>
                    <a:pt x="46822" y="40410"/>
                    <a:pt x="37708" y="52549"/>
                  </a:cubicBezTo>
                  <a:cubicBezTo>
                    <a:pt x="28917" y="64244"/>
                    <a:pt x="15515" y="72109"/>
                    <a:pt x="1716" y="72109"/>
                  </a:cubicBezTo>
                  <a:cubicBezTo>
                    <a:pt x="1145" y="72109"/>
                    <a:pt x="573" y="72096"/>
                    <a:pt x="0" y="72069"/>
                  </a:cubicBezTo>
                  <a:lnTo>
                    <a:pt x="0" y="72069"/>
                  </a:lnTo>
                  <a:lnTo>
                    <a:pt x="6412" y="122520"/>
                  </a:lnTo>
                  <a:cubicBezTo>
                    <a:pt x="9518" y="113406"/>
                    <a:pt x="18350" y="108486"/>
                    <a:pt x="26294" y="103969"/>
                  </a:cubicBezTo>
                  <a:cubicBezTo>
                    <a:pt x="36498" y="98161"/>
                    <a:pt x="46540" y="91507"/>
                    <a:pt x="54484" y="82393"/>
                  </a:cubicBezTo>
                  <a:cubicBezTo>
                    <a:pt x="62470" y="73319"/>
                    <a:pt x="68237" y="61422"/>
                    <a:pt x="68559" y="48879"/>
                  </a:cubicBezTo>
                  <a:cubicBezTo>
                    <a:pt x="68721" y="42628"/>
                    <a:pt x="67591" y="36458"/>
                    <a:pt x="66825" y="30247"/>
                  </a:cubicBezTo>
                  <a:cubicBezTo>
                    <a:pt x="65656" y="20205"/>
                    <a:pt x="65575" y="10042"/>
                    <a:pt x="66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3"/>
            <p:cNvSpPr/>
            <p:nvPr/>
          </p:nvSpPr>
          <p:spPr>
            <a:xfrm rot="-9401137">
              <a:off x="7272015" y="4313412"/>
              <a:ext cx="31688" cy="19545"/>
            </a:xfrm>
            <a:custGeom>
              <a:avLst/>
              <a:gdLst/>
              <a:ahLst/>
              <a:cxnLst/>
              <a:rect l="l" t="t" r="r" b="b"/>
              <a:pathLst>
                <a:path w="929" h="573" extrusionOk="0">
                  <a:moveTo>
                    <a:pt x="538" y="0"/>
                  </a:moveTo>
                  <a:cubicBezTo>
                    <a:pt x="478" y="0"/>
                    <a:pt x="418" y="15"/>
                    <a:pt x="364" y="48"/>
                  </a:cubicBezTo>
                  <a:cubicBezTo>
                    <a:pt x="243" y="48"/>
                    <a:pt x="202" y="129"/>
                    <a:pt x="122" y="209"/>
                  </a:cubicBezTo>
                  <a:cubicBezTo>
                    <a:pt x="41" y="290"/>
                    <a:pt x="1" y="451"/>
                    <a:pt x="41" y="572"/>
                  </a:cubicBezTo>
                  <a:lnTo>
                    <a:pt x="323" y="451"/>
                  </a:lnTo>
                  <a:lnTo>
                    <a:pt x="323" y="491"/>
                  </a:lnTo>
                  <a:cubicBezTo>
                    <a:pt x="342" y="485"/>
                    <a:pt x="358" y="483"/>
                    <a:pt x="373" y="483"/>
                  </a:cubicBezTo>
                  <a:cubicBezTo>
                    <a:pt x="433" y="483"/>
                    <a:pt x="475" y="520"/>
                    <a:pt x="541" y="520"/>
                  </a:cubicBezTo>
                  <a:cubicBezTo>
                    <a:pt x="570" y="520"/>
                    <a:pt x="604" y="513"/>
                    <a:pt x="646" y="491"/>
                  </a:cubicBezTo>
                  <a:cubicBezTo>
                    <a:pt x="646" y="451"/>
                    <a:pt x="646" y="411"/>
                    <a:pt x="646" y="411"/>
                  </a:cubicBezTo>
                  <a:lnTo>
                    <a:pt x="928" y="290"/>
                  </a:lnTo>
                  <a:cubicBezTo>
                    <a:pt x="869" y="113"/>
                    <a:pt x="70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3"/>
            <p:cNvSpPr/>
            <p:nvPr/>
          </p:nvSpPr>
          <p:spPr>
            <a:xfrm rot="-9401137">
              <a:off x="8234467" y="2847548"/>
              <a:ext cx="42672" cy="50961"/>
            </a:xfrm>
            <a:custGeom>
              <a:avLst/>
              <a:gdLst/>
              <a:ahLst/>
              <a:cxnLst/>
              <a:rect l="l" t="t" r="r" b="b"/>
              <a:pathLst>
                <a:path w="1251" h="1494" extrusionOk="0">
                  <a:moveTo>
                    <a:pt x="484" y="1"/>
                  </a:moveTo>
                  <a:lnTo>
                    <a:pt x="323" y="82"/>
                  </a:lnTo>
                  <a:lnTo>
                    <a:pt x="162" y="203"/>
                  </a:lnTo>
                  <a:lnTo>
                    <a:pt x="81" y="324"/>
                  </a:lnTo>
                  <a:cubicBezTo>
                    <a:pt x="0" y="525"/>
                    <a:pt x="0" y="767"/>
                    <a:pt x="81" y="929"/>
                  </a:cubicBezTo>
                  <a:cubicBezTo>
                    <a:pt x="162" y="1251"/>
                    <a:pt x="403" y="1453"/>
                    <a:pt x="726" y="1493"/>
                  </a:cubicBezTo>
                  <a:lnTo>
                    <a:pt x="1008" y="1372"/>
                  </a:lnTo>
                  <a:lnTo>
                    <a:pt x="1250" y="1009"/>
                  </a:lnTo>
                  <a:lnTo>
                    <a:pt x="1250" y="687"/>
                  </a:lnTo>
                  <a:lnTo>
                    <a:pt x="1210" y="566"/>
                  </a:lnTo>
                  <a:cubicBezTo>
                    <a:pt x="1008" y="41"/>
                    <a:pt x="645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3"/>
            <p:cNvSpPr/>
            <p:nvPr/>
          </p:nvSpPr>
          <p:spPr>
            <a:xfrm rot="-9401137">
              <a:off x="8870405" y="2834548"/>
              <a:ext cx="27561" cy="35304"/>
            </a:xfrm>
            <a:custGeom>
              <a:avLst/>
              <a:gdLst/>
              <a:ahLst/>
              <a:cxnLst/>
              <a:rect l="l" t="t" r="r" b="b"/>
              <a:pathLst>
                <a:path w="808" h="1035" extrusionOk="0">
                  <a:moveTo>
                    <a:pt x="376" y="1"/>
                  </a:moveTo>
                  <a:cubicBezTo>
                    <a:pt x="331" y="1"/>
                    <a:pt x="286" y="9"/>
                    <a:pt x="243" y="26"/>
                  </a:cubicBezTo>
                  <a:lnTo>
                    <a:pt x="41" y="268"/>
                  </a:lnTo>
                  <a:cubicBezTo>
                    <a:pt x="41" y="349"/>
                    <a:pt x="41" y="389"/>
                    <a:pt x="41" y="470"/>
                  </a:cubicBezTo>
                  <a:cubicBezTo>
                    <a:pt x="1" y="550"/>
                    <a:pt x="1" y="671"/>
                    <a:pt x="1" y="752"/>
                  </a:cubicBezTo>
                  <a:lnTo>
                    <a:pt x="283" y="1034"/>
                  </a:lnTo>
                  <a:cubicBezTo>
                    <a:pt x="485" y="954"/>
                    <a:pt x="606" y="833"/>
                    <a:pt x="727" y="671"/>
                  </a:cubicBezTo>
                  <a:cubicBezTo>
                    <a:pt x="767" y="550"/>
                    <a:pt x="808" y="389"/>
                    <a:pt x="767" y="268"/>
                  </a:cubicBezTo>
                  <a:cubicBezTo>
                    <a:pt x="704" y="110"/>
                    <a:pt x="541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3"/>
            <p:cNvSpPr/>
            <p:nvPr/>
          </p:nvSpPr>
          <p:spPr>
            <a:xfrm rot="-9401137">
              <a:off x="8570353" y="2656276"/>
              <a:ext cx="27561" cy="32507"/>
            </a:xfrm>
            <a:custGeom>
              <a:avLst/>
              <a:gdLst/>
              <a:ahLst/>
              <a:cxnLst/>
              <a:rect l="l" t="t" r="r" b="b"/>
              <a:pathLst>
                <a:path w="808" h="953" extrusionOk="0">
                  <a:moveTo>
                    <a:pt x="485" y="0"/>
                  </a:moveTo>
                  <a:cubicBezTo>
                    <a:pt x="324" y="0"/>
                    <a:pt x="203" y="121"/>
                    <a:pt x="122" y="242"/>
                  </a:cubicBezTo>
                  <a:cubicBezTo>
                    <a:pt x="41" y="363"/>
                    <a:pt x="1" y="525"/>
                    <a:pt x="41" y="646"/>
                  </a:cubicBezTo>
                  <a:cubicBezTo>
                    <a:pt x="105" y="837"/>
                    <a:pt x="270" y="953"/>
                    <a:pt x="456" y="953"/>
                  </a:cubicBezTo>
                  <a:cubicBezTo>
                    <a:pt x="505" y="953"/>
                    <a:pt x="555" y="945"/>
                    <a:pt x="606" y="928"/>
                  </a:cubicBezTo>
                  <a:lnTo>
                    <a:pt x="807" y="686"/>
                  </a:lnTo>
                  <a:lnTo>
                    <a:pt x="807" y="605"/>
                  </a:lnTo>
                  <a:cubicBezTo>
                    <a:pt x="807" y="484"/>
                    <a:pt x="807" y="363"/>
                    <a:pt x="807" y="242"/>
                  </a:cubicBezTo>
                  <a:cubicBezTo>
                    <a:pt x="767" y="202"/>
                    <a:pt x="767" y="162"/>
                    <a:pt x="727" y="121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3"/>
            <p:cNvSpPr/>
            <p:nvPr/>
          </p:nvSpPr>
          <p:spPr>
            <a:xfrm rot="-9401137">
              <a:off x="6840050" y="4230111"/>
              <a:ext cx="26163" cy="34690"/>
            </a:xfrm>
            <a:custGeom>
              <a:avLst/>
              <a:gdLst/>
              <a:ahLst/>
              <a:cxnLst/>
              <a:rect l="l" t="t" r="r" b="b"/>
              <a:pathLst>
                <a:path w="767" h="1017" extrusionOk="0">
                  <a:moveTo>
                    <a:pt x="466" y="0"/>
                  </a:moveTo>
                  <a:cubicBezTo>
                    <a:pt x="446" y="0"/>
                    <a:pt x="425" y="3"/>
                    <a:pt x="403" y="8"/>
                  </a:cubicBezTo>
                  <a:lnTo>
                    <a:pt x="161" y="290"/>
                  </a:lnTo>
                  <a:cubicBezTo>
                    <a:pt x="161" y="331"/>
                    <a:pt x="121" y="371"/>
                    <a:pt x="121" y="371"/>
                  </a:cubicBezTo>
                  <a:cubicBezTo>
                    <a:pt x="40" y="532"/>
                    <a:pt x="0" y="694"/>
                    <a:pt x="0" y="855"/>
                  </a:cubicBezTo>
                  <a:lnTo>
                    <a:pt x="323" y="1016"/>
                  </a:lnTo>
                  <a:cubicBezTo>
                    <a:pt x="645" y="855"/>
                    <a:pt x="766" y="532"/>
                    <a:pt x="726" y="210"/>
                  </a:cubicBezTo>
                  <a:cubicBezTo>
                    <a:pt x="691" y="105"/>
                    <a:pt x="596" y="0"/>
                    <a:pt x="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3"/>
            <p:cNvSpPr/>
            <p:nvPr/>
          </p:nvSpPr>
          <p:spPr>
            <a:xfrm rot="-9401137">
              <a:off x="7632337" y="4193410"/>
              <a:ext cx="82581" cy="71631"/>
            </a:xfrm>
            <a:custGeom>
              <a:avLst/>
              <a:gdLst/>
              <a:ahLst/>
              <a:cxnLst/>
              <a:rect l="l" t="t" r="r" b="b"/>
              <a:pathLst>
                <a:path w="2421" h="2100" extrusionOk="0">
                  <a:moveTo>
                    <a:pt x="963" y="0"/>
                  </a:moveTo>
                  <a:cubicBezTo>
                    <a:pt x="753" y="0"/>
                    <a:pt x="541" y="81"/>
                    <a:pt x="404" y="218"/>
                  </a:cubicBezTo>
                  <a:cubicBezTo>
                    <a:pt x="122" y="420"/>
                    <a:pt x="1" y="783"/>
                    <a:pt x="82" y="1105"/>
                  </a:cubicBezTo>
                  <a:lnTo>
                    <a:pt x="243" y="1468"/>
                  </a:lnTo>
                  <a:lnTo>
                    <a:pt x="445" y="1710"/>
                  </a:lnTo>
                  <a:lnTo>
                    <a:pt x="646" y="1831"/>
                  </a:lnTo>
                  <a:lnTo>
                    <a:pt x="727" y="1872"/>
                  </a:lnTo>
                  <a:cubicBezTo>
                    <a:pt x="934" y="2027"/>
                    <a:pt x="1174" y="2099"/>
                    <a:pt x="1415" y="2099"/>
                  </a:cubicBezTo>
                  <a:cubicBezTo>
                    <a:pt x="1550" y="2099"/>
                    <a:pt x="1685" y="2076"/>
                    <a:pt x="1816" y="2033"/>
                  </a:cubicBezTo>
                  <a:cubicBezTo>
                    <a:pt x="2098" y="1912"/>
                    <a:pt x="2300" y="1630"/>
                    <a:pt x="2421" y="1347"/>
                  </a:cubicBezTo>
                  <a:lnTo>
                    <a:pt x="2259" y="702"/>
                  </a:lnTo>
                  <a:lnTo>
                    <a:pt x="2058" y="460"/>
                  </a:lnTo>
                  <a:lnTo>
                    <a:pt x="2098" y="379"/>
                  </a:lnTo>
                  <a:cubicBezTo>
                    <a:pt x="1922" y="168"/>
                    <a:pt x="1654" y="49"/>
                    <a:pt x="1401" y="49"/>
                  </a:cubicBezTo>
                  <a:cubicBezTo>
                    <a:pt x="1364" y="49"/>
                    <a:pt x="1327" y="52"/>
                    <a:pt x="1291" y="57"/>
                  </a:cubicBezTo>
                  <a:lnTo>
                    <a:pt x="1251" y="57"/>
                  </a:lnTo>
                  <a:cubicBezTo>
                    <a:pt x="1161" y="18"/>
                    <a:pt x="1062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3"/>
            <p:cNvSpPr/>
            <p:nvPr/>
          </p:nvSpPr>
          <p:spPr>
            <a:xfrm rot="-9401137">
              <a:off x="7058305" y="3745809"/>
              <a:ext cx="44036" cy="49733"/>
            </a:xfrm>
            <a:custGeom>
              <a:avLst/>
              <a:gdLst/>
              <a:ahLst/>
              <a:cxnLst/>
              <a:rect l="l" t="t" r="r" b="b"/>
              <a:pathLst>
                <a:path w="1291" h="1458" extrusionOk="0">
                  <a:moveTo>
                    <a:pt x="565" y="1"/>
                  </a:moveTo>
                  <a:lnTo>
                    <a:pt x="363" y="81"/>
                  </a:lnTo>
                  <a:lnTo>
                    <a:pt x="283" y="162"/>
                  </a:lnTo>
                  <a:lnTo>
                    <a:pt x="121" y="283"/>
                  </a:lnTo>
                  <a:lnTo>
                    <a:pt x="41" y="404"/>
                  </a:lnTo>
                  <a:cubicBezTo>
                    <a:pt x="0" y="606"/>
                    <a:pt x="0" y="807"/>
                    <a:pt x="41" y="968"/>
                  </a:cubicBezTo>
                  <a:cubicBezTo>
                    <a:pt x="151" y="1264"/>
                    <a:pt x="431" y="1458"/>
                    <a:pt x="725" y="1458"/>
                  </a:cubicBezTo>
                  <a:cubicBezTo>
                    <a:pt x="752" y="1458"/>
                    <a:pt x="779" y="1456"/>
                    <a:pt x="807" y="1452"/>
                  </a:cubicBezTo>
                  <a:lnTo>
                    <a:pt x="1008" y="1291"/>
                  </a:lnTo>
                  <a:lnTo>
                    <a:pt x="1250" y="888"/>
                  </a:lnTo>
                  <a:cubicBezTo>
                    <a:pt x="1291" y="727"/>
                    <a:pt x="1291" y="525"/>
                    <a:pt x="1250" y="364"/>
                  </a:cubicBezTo>
                  <a:lnTo>
                    <a:pt x="1210" y="243"/>
                  </a:lnTo>
                  <a:lnTo>
                    <a:pt x="1049" y="122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3"/>
            <p:cNvSpPr/>
            <p:nvPr/>
          </p:nvSpPr>
          <p:spPr>
            <a:xfrm rot="-9401137">
              <a:off x="7076342" y="3996918"/>
              <a:ext cx="46833" cy="48232"/>
            </a:xfrm>
            <a:custGeom>
              <a:avLst/>
              <a:gdLst/>
              <a:ahLst/>
              <a:cxnLst/>
              <a:rect l="l" t="t" r="r" b="b"/>
              <a:pathLst>
                <a:path w="1373" h="1414" extrusionOk="0">
                  <a:moveTo>
                    <a:pt x="606" y="1"/>
                  </a:moveTo>
                  <a:lnTo>
                    <a:pt x="404" y="41"/>
                  </a:lnTo>
                  <a:lnTo>
                    <a:pt x="243" y="202"/>
                  </a:lnTo>
                  <a:lnTo>
                    <a:pt x="82" y="565"/>
                  </a:lnTo>
                  <a:cubicBezTo>
                    <a:pt x="41" y="646"/>
                    <a:pt x="1" y="767"/>
                    <a:pt x="41" y="888"/>
                  </a:cubicBezTo>
                  <a:lnTo>
                    <a:pt x="162" y="1130"/>
                  </a:lnTo>
                  <a:lnTo>
                    <a:pt x="525" y="1372"/>
                  </a:lnTo>
                  <a:cubicBezTo>
                    <a:pt x="597" y="1400"/>
                    <a:pt x="673" y="1414"/>
                    <a:pt x="749" y="1414"/>
                  </a:cubicBezTo>
                  <a:cubicBezTo>
                    <a:pt x="888" y="1414"/>
                    <a:pt x="1026" y="1369"/>
                    <a:pt x="1130" y="1291"/>
                  </a:cubicBezTo>
                  <a:lnTo>
                    <a:pt x="1251" y="1130"/>
                  </a:lnTo>
                  <a:lnTo>
                    <a:pt x="1372" y="848"/>
                  </a:lnTo>
                  <a:lnTo>
                    <a:pt x="1372" y="606"/>
                  </a:lnTo>
                  <a:lnTo>
                    <a:pt x="1251" y="323"/>
                  </a:lnTo>
                  <a:lnTo>
                    <a:pt x="1090" y="122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3"/>
            <p:cNvSpPr/>
            <p:nvPr/>
          </p:nvSpPr>
          <p:spPr>
            <a:xfrm rot="-9401137">
              <a:off x="7045832" y="4648976"/>
              <a:ext cx="28925" cy="36089"/>
            </a:xfrm>
            <a:custGeom>
              <a:avLst/>
              <a:gdLst/>
              <a:ahLst/>
              <a:cxnLst/>
              <a:rect l="l" t="t" r="r" b="b"/>
              <a:pathLst>
                <a:path w="848" h="1058" extrusionOk="0">
                  <a:moveTo>
                    <a:pt x="312" y="373"/>
                  </a:moveTo>
                  <a:cubicBezTo>
                    <a:pt x="295" y="377"/>
                    <a:pt x="288" y="391"/>
                    <a:pt x="285" y="410"/>
                  </a:cubicBezTo>
                  <a:lnTo>
                    <a:pt x="285" y="410"/>
                  </a:lnTo>
                  <a:lnTo>
                    <a:pt x="306" y="389"/>
                  </a:lnTo>
                  <a:lnTo>
                    <a:pt x="306" y="389"/>
                  </a:lnTo>
                  <a:lnTo>
                    <a:pt x="312" y="373"/>
                  </a:lnTo>
                  <a:close/>
                  <a:moveTo>
                    <a:pt x="508" y="1"/>
                  </a:moveTo>
                  <a:cubicBezTo>
                    <a:pt x="487" y="1"/>
                    <a:pt x="465" y="3"/>
                    <a:pt x="444" y="8"/>
                  </a:cubicBezTo>
                  <a:lnTo>
                    <a:pt x="312" y="373"/>
                  </a:lnTo>
                  <a:lnTo>
                    <a:pt x="312" y="373"/>
                  </a:lnTo>
                  <a:cubicBezTo>
                    <a:pt x="315" y="372"/>
                    <a:pt x="319" y="371"/>
                    <a:pt x="323" y="371"/>
                  </a:cubicBezTo>
                  <a:lnTo>
                    <a:pt x="306" y="389"/>
                  </a:lnTo>
                  <a:lnTo>
                    <a:pt x="306" y="389"/>
                  </a:lnTo>
                  <a:lnTo>
                    <a:pt x="283" y="452"/>
                  </a:lnTo>
                  <a:cubicBezTo>
                    <a:pt x="283" y="437"/>
                    <a:pt x="283" y="423"/>
                    <a:pt x="285" y="410"/>
                  </a:cubicBezTo>
                  <a:lnTo>
                    <a:pt x="285" y="410"/>
                  </a:lnTo>
                  <a:lnTo>
                    <a:pt x="283" y="412"/>
                  </a:lnTo>
                  <a:cubicBezTo>
                    <a:pt x="122" y="492"/>
                    <a:pt x="1" y="654"/>
                    <a:pt x="1" y="855"/>
                  </a:cubicBezTo>
                  <a:lnTo>
                    <a:pt x="323" y="1057"/>
                  </a:lnTo>
                  <a:lnTo>
                    <a:pt x="525" y="1057"/>
                  </a:lnTo>
                  <a:lnTo>
                    <a:pt x="807" y="775"/>
                  </a:lnTo>
                  <a:cubicBezTo>
                    <a:pt x="807" y="734"/>
                    <a:pt x="807" y="694"/>
                    <a:pt x="807" y="654"/>
                  </a:cubicBezTo>
                  <a:cubicBezTo>
                    <a:pt x="848" y="533"/>
                    <a:pt x="848" y="371"/>
                    <a:pt x="807" y="250"/>
                  </a:cubicBezTo>
                  <a:cubicBezTo>
                    <a:pt x="772" y="110"/>
                    <a:pt x="646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3"/>
            <p:cNvSpPr/>
            <p:nvPr/>
          </p:nvSpPr>
          <p:spPr>
            <a:xfrm rot="-9401137">
              <a:off x="7446673" y="4717027"/>
              <a:ext cx="30290" cy="28175"/>
            </a:xfrm>
            <a:custGeom>
              <a:avLst/>
              <a:gdLst/>
              <a:ahLst/>
              <a:cxnLst/>
              <a:rect l="l" t="t" r="r" b="b"/>
              <a:pathLst>
                <a:path w="888" h="826" extrusionOk="0">
                  <a:moveTo>
                    <a:pt x="388" y="0"/>
                  </a:moveTo>
                  <a:cubicBezTo>
                    <a:pt x="285" y="0"/>
                    <a:pt x="183" y="28"/>
                    <a:pt x="81" y="105"/>
                  </a:cubicBezTo>
                  <a:lnTo>
                    <a:pt x="0" y="347"/>
                  </a:lnTo>
                  <a:cubicBezTo>
                    <a:pt x="0" y="638"/>
                    <a:pt x="182" y="826"/>
                    <a:pt x="400" y="826"/>
                  </a:cubicBezTo>
                  <a:cubicBezTo>
                    <a:pt x="453" y="826"/>
                    <a:pt x="509" y="815"/>
                    <a:pt x="565" y="791"/>
                  </a:cubicBezTo>
                  <a:cubicBezTo>
                    <a:pt x="766" y="710"/>
                    <a:pt x="887" y="428"/>
                    <a:pt x="847" y="186"/>
                  </a:cubicBezTo>
                  <a:lnTo>
                    <a:pt x="605" y="24"/>
                  </a:lnTo>
                  <a:lnTo>
                    <a:pt x="565" y="24"/>
                  </a:lnTo>
                  <a:cubicBezTo>
                    <a:pt x="506" y="10"/>
                    <a:pt x="447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3"/>
            <p:cNvSpPr/>
            <p:nvPr/>
          </p:nvSpPr>
          <p:spPr>
            <a:xfrm rot="-9401137">
              <a:off x="7492825" y="4466435"/>
              <a:ext cx="49528" cy="55054"/>
            </a:xfrm>
            <a:custGeom>
              <a:avLst/>
              <a:gdLst/>
              <a:ahLst/>
              <a:cxnLst/>
              <a:rect l="l" t="t" r="r" b="b"/>
              <a:pathLst>
                <a:path w="1452" h="1614" extrusionOk="0">
                  <a:moveTo>
                    <a:pt x="645" y="0"/>
                  </a:moveTo>
                  <a:cubicBezTo>
                    <a:pt x="242" y="202"/>
                    <a:pt x="0" y="605"/>
                    <a:pt x="0" y="1049"/>
                  </a:cubicBezTo>
                  <a:lnTo>
                    <a:pt x="121" y="1291"/>
                  </a:lnTo>
                  <a:lnTo>
                    <a:pt x="403" y="1533"/>
                  </a:lnTo>
                  <a:lnTo>
                    <a:pt x="645" y="1614"/>
                  </a:lnTo>
                  <a:cubicBezTo>
                    <a:pt x="968" y="1533"/>
                    <a:pt x="1250" y="1331"/>
                    <a:pt x="1371" y="1049"/>
                  </a:cubicBezTo>
                  <a:cubicBezTo>
                    <a:pt x="1452" y="847"/>
                    <a:pt x="1452" y="605"/>
                    <a:pt x="1371" y="404"/>
                  </a:cubicBezTo>
                  <a:cubicBezTo>
                    <a:pt x="1371" y="363"/>
                    <a:pt x="1331" y="323"/>
                    <a:pt x="1331" y="242"/>
                  </a:cubicBezTo>
                  <a:lnTo>
                    <a:pt x="1170" y="1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3"/>
            <p:cNvSpPr/>
            <p:nvPr/>
          </p:nvSpPr>
          <p:spPr>
            <a:xfrm rot="-9401137">
              <a:off x="7448246" y="3207414"/>
              <a:ext cx="78453" cy="95474"/>
            </a:xfrm>
            <a:custGeom>
              <a:avLst/>
              <a:gdLst/>
              <a:ahLst/>
              <a:cxnLst/>
              <a:rect l="l" t="t" r="r" b="b"/>
              <a:pathLst>
                <a:path w="2300" h="2799" extrusionOk="0">
                  <a:moveTo>
                    <a:pt x="1334" y="0"/>
                  </a:moveTo>
                  <a:cubicBezTo>
                    <a:pt x="1280" y="0"/>
                    <a:pt x="1225" y="5"/>
                    <a:pt x="1170" y="14"/>
                  </a:cubicBezTo>
                  <a:lnTo>
                    <a:pt x="807" y="296"/>
                  </a:lnTo>
                  <a:lnTo>
                    <a:pt x="726" y="417"/>
                  </a:lnTo>
                  <a:cubicBezTo>
                    <a:pt x="565" y="579"/>
                    <a:pt x="484" y="780"/>
                    <a:pt x="444" y="982"/>
                  </a:cubicBezTo>
                  <a:lnTo>
                    <a:pt x="283" y="1143"/>
                  </a:lnTo>
                  <a:lnTo>
                    <a:pt x="121" y="1466"/>
                  </a:lnTo>
                  <a:lnTo>
                    <a:pt x="81" y="1547"/>
                  </a:lnTo>
                  <a:cubicBezTo>
                    <a:pt x="41" y="1708"/>
                    <a:pt x="0" y="1869"/>
                    <a:pt x="41" y="2071"/>
                  </a:cubicBezTo>
                  <a:lnTo>
                    <a:pt x="283" y="2474"/>
                  </a:lnTo>
                  <a:lnTo>
                    <a:pt x="605" y="2676"/>
                  </a:lnTo>
                  <a:lnTo>
                    <a:pt x="726" y="2756"/>
                  </a:lnTo>
                  <a:cubicBezTo>
                    <a:pt x="826" y="2785"/>
                    <a:pt x="926" y="2798"/>
                    <a:pt x="1025" y="2798"/>
                  </a:cubicBezTo>
                  <a:cubicBezTo>
                    <a:pt x="1204" y="2798"/>
                    <a:pt x="1377" y="2754"/>
                    <a:pt x="1533" y="2676"/>
                  </a:cubicBezTo>
                  <a:lnTo>
                    <a:pt x="1775" y="2353"/>
                  </a:lnTo>
                  <a:lnTo>
                    <a:pt x="1896" y="2030"/>
                  </a:lnTo>
                  <a:lnTo>
                    <a:pt x="1896" y="1869"/>
                  </a:lnTo>
                  <a:lnTo>
                    <a:pt x="2138" y="1587"/>
                  </a:lnTo>
                  <a:lnTo>
                    <a:pt x="2299" y="1224"/>
                  </a:lnTo>
                  <a:lnTo>
                    <a:pt x="2259" y="740"/>
                  </a:lnTo>
                  <a:cubicBezTo>
                    <a:pt x="2152" y="275"/>
                    <a:pt x="1759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3"/>
            <p:cNvSpPr/>
            <p:nvPr/>
          </p:nvSpPr>
          <p:spPr>
            <a:xfrm rot="-9401137">
              <a:off x="7840661" y="3000076"/>
              <a:ext cx="44070" cy="51404"/>
            </a:xfrm>
            <a:custGeom>
              <a:avLst/>
              <a:gdLst/>
              <a:ahLst/>
              <a:cxnLst/>
              <a:rect l="l" t="t" r="r" b="b"/>
              <a:pathLst>
                <a:path w="1292" h="1507" extrusionOk="0">
                  <a:moveTo>
                    <a:pt x="687" y="0"/>
                  </a:moveTo>
                  <a:cubicBezTo>
                    <a:pt x="487" y="0"/>
                    <a:pt x="297" y="84"/>
                    <a:pt x="162" y="252"/>
                  </a:cubicBezTo>
                  <a:cubicBezTo>
                    <a:pt x="41" y="494"/>
                    <a:pt x="1" y="776"/>
                    <a:pt x="82" y="1018"/>
                  </a:cubicBezTo>
                  <a:cubicBezTo>
                    <a:pt x="162" y="1220"/>
                    <a:pt x="283" y="1381"/>
                    <a:pt x="485" y="1462"/>
                  </a:cubicBezTo>
                  <a:cubicBezTo>
                    <a:pt x="546" y="1493"/>
                    <a:pt x="614" y="1506"/>
                    <a:pt x="683" y="1506"/>
                  </a:cubicBezTo>
                  <a:cubicBezTo>
                    <a:pt x="794" y="1506"/>
                    <a:pt x="909" y="1472"/>
                    <a:pt x="1009" y="1422"/>
                  </a:cubicBezTo>
                  <a:lnTo>
                    <a:pt x="1130" y="1260"/>
                  </a:lnTo>
                  <a:lnTo>
                    <a:pt x="1170" y="1099"/>
                  </a:lnTo>
                  <a:lnTo>
                    <a:pt x="1130" y="1059"/>
                  </a:lnTo>
                  <a:lnTo>
                    <a:pt x="1251" y="857"/>
                  </a:lnTo>
                  <a:lnTo>
                    <a:pt x="1291" y="575"/>
                  </a:lnTo>
                  <a:lnTo>
                    <a:pt x="1211" y="373"/>
                  </a:lnTo>
                  <a:lnTo>
                    <a:pt x="1130" y="252"/>
                  </a:lnTo>
                  <a:lnTo>
                    <a:pt x="928" y="91"/>
                  </a:lnTo>
                  <a:lnTo>
                    <a:pt x="807" y="10"/>
                  </a:lnTo>
                  <a:cubicBezTo>
                    <a:pt x="767" y="3"/>
                    <a:pt x="727" y="0"/>
                    <a:pt x="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3"/>
            <p:cNvSpPr/>
            <p:nvPr/>
          </p:nvSpPr>
          <p:spPr>
            <a:xfrm rot="-9401137">
              <a:off x="8104101" y="3269386"/>
              <a:ext cx="78419" cy="83945"/>
            </a:xfrm>
            <a:custGeom>
              <a:avLst/>
              <a:gdLst/>
              <a:ahLst/>
              <a:cxnLst/>
              <a:rect l="l" t="t" r="r" b="b"/>
              <a:pathLst>
                <a:path w="2299" h="2461" extrusionOk="0">
                  <a:moveTo>
                    <a:pt x="1089" y="0"/>
                  </a:moveTo>
                  <a:cubicBezTo>
                    <a:pt x="363" y="242"/>
                    <a:pt x="0" y="1008"/>
                    <a:pt x="202" y="1734"/>
                  </a:cubicBezTo>
                  <a:cubicBezTo>
                    <a:pt x="282" y="1936"/>
                    <a:pt x="403" y="2097"/>
                    <a:pt x="524" y="2258"/>
                  </a:cubicBezTo>
                  <a:lnTo>
                    <a:pt x="807" y="2379"/>
                  </a:lnTo>
                  <a:lnTo>
                    <a:pt x="1049" y="2460"/>
                  </a:lnTo>
                  <a:lnTo>
                    <a:pt x="1331" y="2460"/>
                  </a:lnTo>
                  <a:lnTo>
                    <a:pt x="1855" y="2258"/>
                  </a:lnTo>
                  <a:lnTo>
                    <a:pt x="2178" y="1936"/>
                  </a:lnTo>
                  <a:lnTo>
                    <a:pt x="2299" y="1613"/>
                  </a:lnTo>
                  <a:lnTo>
                    <a:pt x="2299" y="1129"/>
                  </a:lnTo>
                  <a:lnTo>
                    <a:pt x="2138" y="484"/>
                  </a:lnTo>
                  <a:lnTo>
                    <a:pt x="1815" y="121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3"/>
            <p:cNvSpPr/>
            <p:nvPr/>
          </p:nvSpPr>
          <p:spPr>
            <a:xfrm rot="-9401137">
              <a:off x="7604115" y="3246942"/>
              <a:ext cx="78453" cy="78556"/>
            </a:xfrm>
            <a:custGeom>
              <a:avLst/>
              <a:gdLst/>
              <a:ahLst/>
              <a:cxnLst/>
              <a:rect l="l" t="t" r="r" b="b"/>
              <a:pathLst>
                <a:path w="2300" h="2303" extrusionOk="0">
                  <a:moveTo>
                    <a:pt x="1056" y="1"/>
                  </a:moveTo>
                  <a:cubicBezTo>
                    <a:pt x="790" y="1"/>
                    <a:pt x="531" y="90"/>
                    <a:pt x="323" y="246"/>
                  </a:cubicBezTo>
                  <a:lnTo>
                    <a:pt x="121" y="569"/>
                  </a:lnTo>
                  <a:lnTo>
                    <a:pt x="0" y="851"/>
                  </a:lnTo>
                  <a:lnTo>
                    <a:pt x="0" y="1375"/>
                  </a:lnTo>
                  <a:cubicBezTo>
                    <a:pt x="202" y="1899"/>
                    <a:pt x="686" y="2262"/>
                    <a:pt x="1251" y="2303"/>
                  </a:cubicBezTo>
                  <a:lnTo>
                    <a:pt x="1372" y="2303"/>
                  </a:lnTo>
                  <a:lnTo>
                    <a:pt x="1734" y="2182"/>
                  </a:lnTo>
                  <a:lnTo>
                    <a:pt x="1976" y="2020"/>
                  </a:lnTo>
                  <a:lnTo>
                    <a:pt x="2178" y="1698"/>
                  </a:lnTo>
                  <a:cubicBezTo>
                    <a:pt x="2299" y="1415"/>
                    <a:pt x="2299" y="1133"/>
                    <a:pt x="2178" y="810"/>
                  </a:cubicBezTo>
                  <a:cubicBezTo>
                    <a:pt x="2057" y="488"/>
                    <a:pt x="1815" y="206"/>
                    <a:pt x="1492" y="85"/>
                  </a:cubicBezTo>
                  <a:cubicBezTo>
                    <a:pt x="1350" y="27"/>
                    <a:pt x="1202" y="1"/>
                    <a:pt x="1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3"/>
            <p:cNvSpPr/>
            <p:nvPr/>
          </p:nvSpPr>
          <p:spPr>
            <a:xfrm rot="-9401137">
              <a:off x="8827740" y="3642030"/>
              <a:ext cx="11018" cy="26197"/>
            </a:xfrm>
            <a:custGeom>
              <a:avLst/>
              <a:gdLst/>
              <a:ahLst/>
              <a:cxnLst/>
              <a:rect l="l" t="t" r="r" b="b"/>
              <a:pathLst>
                <a:path w="323" h="768" extrusionOk="0">
                  <a:moveTo>
                    <a:pt x="0" y="1"/>
                  </a:moveTo>
                  <a:lnTo>
                    <a:pt x="81" y="767"/>
                  </a:lnTo>
                  <a:lnTo>
                    <a:pt x="282" y="444"/>
                  </a:lnTo>
                  <a:cubicBezTo>
                    <a:pt x="323" y="364"/>
                    <a:pt x="323" y="283"/>
                    <a:pt x="323" y="2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3"/>
            <p:cNvSpPr/>
            <p:nvPr/>
          </p:nvSpPr>
          <p:spPr>
            <a:xfrm rot="-9401137">
              <a:off x="7694338" y="3638914"/>
              <a:ext cx="64673" cy="68834"/>
            </a:xfrm>
            <a:custGeom>
              <a:avLst/>
              <a:gdLst/>
              <a:ahLst/>
              <a:cxnLst/>
              <a:rect l="l" t="t" r="r" b="b"/>
              <a:pathLst>
                <a:path w="1896" h="2018" extrusionOk="0">
                  <a:moveTo>
                    <a:pt x="766" y="1"/>
                  </a:moveTo>
                  <a:lnTo>
                    <a:pt x="565" y="82"/>
                  </a:lnTo>
                  <a:lnTo>
                    <a:pt x="282" y="364"/>
                  </a:lnTo>
                  <a:lnTo>
                    <a:pt x="81" y="767"/>
                  </a:lnTo>
                  <a:cubicBezTo>
                    <a:pt x="40" y="928"/>
                    <a:pt x="0" y="1090"/>
                    <a:pt x="40" y="1251"/>
                  </a:cubicBezTo>
                  <a:lnTo>
                    <a:pt x="282" y="1695"/>
                  </a:lnTo>
                  <a:lnTo>
                    <a:pt x="605" y="1896"/>
                  </a:lnTo>
                  <a:lnTo>
                    <a:pt x="766" y="1977"/>
                  </a:lnTo>
                  <a:cubicBezTo>
                    <a:pt x="847" y="2004"/>
                    <a:pt x="937" y="2017"/>
                    <a:pt x="1029" y="2017"/>
                  </a:cubicBezTo>
                  <a:cubicBezTo>
                    <a:pt x="1214" y="2017"/>
                    <a:pt x="1412" y="1964"/>
                    <a:pt x="1573" y="1856"/>
                  </a:cubicBezTo>
                  <a:lnTo>
                    <a:pt x="1815" y="1533"/>
                  </a:lnTo>
                  <a:lnTo>
                    <a:pt x="1895" y="1251"/>
                  </a:lnTo>
                  <a:lnTo>
                    <a:pt x="1895" y="807"/>
                  </a:lnTo>
                  <a:lnTo>
                    <a:pt x="1815" y="485"/>
                  </a:lnTo>
                  <a:lnTo>
                    <a:pt x="1492" y="16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3"/>
            <p:cNvSpPr/>
            <p:nvPr/>
          </p:nvSpPr>
          <p:spPr>
            <a:xfrm rot="-9401137">
              <a:off x="7449843" y="3665319"/>
              <a:ext cx="70199" cy="74326"/>
            </a:xfrm>
            <a:custGeom>
              <a:avLst/>
              <a:gdLst/>
              <a:ahLst/>
              <a:cxnLst/>
              <a:rect l="l" t="t" r="r" b="b"/>
              <a:pathLst>
                <a:path w="2058" h="2179" extrusionOk="0">
                  <a:moveTo>
                    <a:pt x="928" y="1"/>
                  </a:moveTo>
                  <a:lnTo>
                    <a:pt x="565" y="82"/>
                  </a:lnTo>
                  <a:lnTo>
                    <a:pt x="364" y="203"/>
                  </a:lnTo>
                  <a:lnTo>
                    <a:pt x="162" y="445"/>
                  </a:lnTo>
                  <a:cubicBezTo>
                    <a:pt x="41" y="727"/>
                    <a:pt x="1" y="1049"/>
                    <a:pt x="122" y="1332"/>
                  </a:cubicBezTo>
                  <a:cubicBezTo>
                    <a:pt x="243" y="1695"/>
                    <a:pt x="525" y="2017"/>
                    <a:pt x="848" y="2179"/>
                  </a:cubicBezTo>
                  <a:lnTo>
                    <a:pt x="1251" y="2179"/>
                  </a:lnTo>
                  <a:lnTo>
                    <a:pt x="1574" y="2017"/>
                  </a:lnTo>
                  <a:lnTo>
                    <a:pt x="1856" y="1735"/>
                  </a:lnTo>
                  <a:cubicBezTo>
                    <a:pt x="2017" y="1412"/>
                    <a:pt x="2057" y="1049"/>
                    <a:pt x="1936" y="727"/>
                  </a:cubicBezTo>
                  <a:cubicBezTo>
                    <a:pt x="1775" y="283"/>
                    <a:pt x="1372" y="1"/>
                    <a:pt x="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3"/>
            <p:cNvSpPr/>
            <p:nvPr/>
          </p:nvSpPr>
          <p:spPr>
            <a:xfrm rot="-9401137">
              <a:off x="7464494" y="3919201"/>
              <a:ext cx="78453" cy="77225"/>
            </a:xfrm>
            <a:custGeom>
              <a:avLst/>
              <a:gdLst/>
              <a:ahLst/>
              <a:cxnLst/>
              <a:rect l="l" t="t" r="r" b="b"/>
              <a:pathLst>
                <a:path w="2300" h="2264" extrusionOk="0">
                  <a:moveTo>
                    <a:pt x="1073" y="1"/>
                  </a:moveTo>
                  <a:cubicBezTo>
                    <a:pt x="663" y="1"/>
                    <a:pt x="268" y="236"/>
                    <a:pt x="81" y="610"/>
                  </a:cubicBezTo>
                  <a:lnTo>
                    <a:pt x="0" y="933"/>
                  </a:lnTo>
                  <a:lnTo>
                    <a:pt x="0" y="1215"/>
                  </a:lnTo>
                  <a:lnTo>
                    <a:pt x="121" y="1538"/>
                  </a:lnTo>
                  <a:cubicBezTo>
                    <a:pt x="323" y="1860"/>
                    <a:pt x="686" y="2143"/>
                    <a:pt x="1130" y="2264"/>
                  </a:cubicBezTo>
                  <a:lnTo>
                    <a:pt x="1452" y="2264"/>
                  </a:lnTo>
                  <a:lnTo>
                    <a:pt x="1694" y="2183"/>
                  </a:lnTo>
                  <a:lnTo>
                    <a:pt x="1977" y="1981"/>
                  </a:lnTo>
                  <a:cubicBezTo>
                    <a:pt x="2219" y="1659"/>
                    <a:pt x="2299" y="1215"/>
                    <a:pt x="2178" y="812"/>
                  </a:cubicBezTo>
                  <a:cubicBezTo>
                    <a:pt x="2017" y="368"/>
                    <a:pt x="1614" y="46"/>
                    <a:pt x="1170" y="5"/>
                  </a:cubicBezTo>
                  <a:cubicBezTo>
                    <a:pt x="1138" y="2"/>
                    <a:pt x="1106" y="1"/>
                    <a:pt x="1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3"/>
            <p:cNvSpPr/>
            <p:nvPr/>
          </p:nvSpPr>
          <p:spPr>
            <a:xfrm rot="-9401137">
              <a:off x="8463973" y="3468754"/>
              <a:ext cx="53689" cy="53655"/>
            </a:xfrm>
            <a:custGeom>
              <a:avLst/>
              <a:gdLst/>
              <a:ahLst/>
              <a:cxnLst/>
              <a:rect l="l" t="t" r="r" b="b"/>
              <a:pathLst>
                <a:path w="1574" h="1573" extrusionOk="0">
                  <a:moveTo>
                    <a:pt x="726" y="0"/>
                  </a:moveTo>
                  <a:cubicBezTo>
                    <a:pt x="565" y="40"/>
                    <a:pt x="404" y="161"/>
                    <a:pt x="283" y="323"/>
                  </a:cubicBezTo>
                  <a:lnTo>
                    <a:pt x="202" y="363"/>
                  </a:lnTo>
                  <a:lnTo>
                    <a:pt x="41" y="686"/>
                  </a:lnTo>
                  <a:lnTo>
                    <a:pt x="0" y="887"/>
                  </a:lnTo>
                  <a:cubicBezTo>
                    <a:pt x="0" y="928"/>
                    <a:pt x="0" y="1008"/>
                    <a:pt x="41" y="1049"/>
                  </a:cubicBezTo>
                  <a:cubicBezTo>
                    <a:pt x="81" y="1250"/>
                    <a:pt x="242" y="1412"/>
                    <a:pt x="444" y="1533"/>
                  </a:cubicBezTo>
                  <a:cubicBezTo>
                    <a:pt x="538" y="1559"/>
                    <a:pt x="637" y="1573"/>
                    <a:pt x="735" y="1573"/>
                  </a:cubicBezTo>
                  <a:cubicBezTo>
                    <a:pt x="932" y="1573"/>
                    <a:pt x="1130" y="1519"/>
                    <a:pt x="1291" y="1412"/>
                  </a:cubicBezTo>
                  <a:lnTo>
                    <a:pt x="1452" y="1250"/>
                  </a:lnTo>
                  <a:lnTo>
                    <a:pt x="1573" y="928"/>
                  </a:lnTo>
                  <a:lnTo>
                    <a:pt x="1573" y="726"/>
                  </a:lnTo>
                  <a:lnTo>
                    <a:pt x="1573" y="645"/>
                  </a:lnTo>
                  <a:cubicBezTo>
                    <a:pt x="1493" y="403"/>
                    <a:pt x="1331" y="161"/>
                    <a:pt x="1130" y="40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3"/>
            <p:cNvSpPr/>
            <p:nvPr/>
          </p:nvSpPr>
          <p:spPr>
            <a:xfrm rot="-9401137">
              <a:off x="7873717" y="3694214"/>
              <a:ext cx="63309" cy="70949"/>
            </a:xfrm>
            <a:custGeom>
              <a:avLst/>
              <a:gdLst/>
              <a:ahLst/>
              <a:cxnLst/>
              <a:rect l="l" t="t" r="r" b="b"/>
              <a:pathLst>
                <a:path w="1856" h="2080" extrusionOk="0">
                  <a:moveTo>
                    <a:pt x="727" y="0"/>
                  </a:moveTo>
                  <a:lnTo>
                    <a:pt x="444" y="121"/>
                  </a:lnTo>
                  <a:lnTo>
                    <a:pt x="122" y="484"/>
                  </a:lnTo>
                  <a:lnTo>
                    <a:pt x="1" y="847"/>
                  </a:lnTo>
                  <a:lnTo>
                    <a:pt x="41" y="1331"/>
                  </a:lnTo>
                  <a:cubicBezTo>
                    <a:pt x="253" y="1966"/>
                    <a:pt x="646" y="2080"/>
                    <a:pt x="897" y="2080"/>
                  </a:cubicBezTo>
                  <a:cubicBezTo>
                    <a:pt x="981" y="2080"/>
                    <a:pt x="1049" y="2067"/>
                    <a:pt x="1090" y="2057"/>
                  </a:cubicBezTo>
                  <a:lnTo>
                    <a:pt x="1452" y="1775"/>
                  </a:lnTo>
                  <a:lnTo>
                    <a:pt x="1694" y="1412"/>
                  </a:lnTo>
                  <a:cubicBezTo>
                    <a:pt x="1815" y="1210"/>
                    <a:pt x="1856" y="968"/>
                    <a:pt x="1815" y="726"/>
                  </a:cubicBezTo>
                  <a:lnTo>
                    <a:pt x="1573" y="282"/>
                  </a:lnTo>
                  <a:lnTo>
                    <a:pt x="1251" y="8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3"/>
            <p:cNvSpPr/>
            <p:nvPr/>
          </p:nvSpPr>
          <p:spPr>
            <a:xfrm rot="-9401137">
              <a:off x="7336073" y="2910306"/>
              <a:ext cx="45401" cy="49562"/>
            </a:xfrm>
            <a:custGeom>
              <a:avLst/>
              <a:gdLst/>
              <a:ahLst/>
              <a:cxnLst/>
              <a:rect l="l" t="t" r="r" b="b"/>
              <a:pathLst>
                <a:path w="1331" h="1453" extrusionOk="0">
                  <a:moveTo>
                    <a:pt x="524" y="1"/>
                  </a:moveTo>
                  <a:lnTo>
                    <a:pt x="323" y="122"/>
                  </a:lnTo>
                  <a:lnTo>
                    <a:pt x="81" y="565"/>
                  </a:lnTo>
                  <a:cubicBezTo>
                    <a:pt x="40" y="686"/>
                    <a:pt x="0" y="807"/>
                    <a:pt x="40" y="928"/>
                  </a:cubicBezTo>
                  <a:lnTo>
                    <a:pt x="161" y="1130"/>
                  </a:lnTo>
                  <a:lnTo>
                    <a:pt x="484" y="1372"/>
                  </a:lnTo>
                  <a:cubicBezTo>
                    <a:pt x="605" y="1452"/>
                    <a:pt x="726" y="1452"/>
                    <a:pt x="847" y="1452"/>
                  </a:cubicBezTo>
                  <a:lnTo>
                    <a:pt x="1049" y="1291"/>
                  </a:lnTo>
                  <a:lnTo>
                    <a:pt x="1250" y="928"/>
                  </a:lnTo>
                  <a:cubicBezTo>
                    <a:pt x="1291" y="807"/>
                    <a:pt x="1331" y="686"/>
                    <a:pt x="1291" y="565"/>
                  </a:cubicBezTo>
                  <a:lnTo>
                    <a:pt x="1210" y="364"/>
                  </a:lnTo>
                  <a:lnTo>
                    <a:pt x="847" y="41"/>
                  </a:lnTo>
                  <a:cubicBezTo>
                    <a:pt x="726" y="1"/>
                    <a:pt x="605" y="1"/>
                    <a:pt x="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3"/>
            <p:cNvSpPr/>
            <p:nvPr/>
          </p:nvSpPr>
          <p:spPr>
            <a:xfrm rot="-9401137">
              <a:off x="8555506" y="2960971"/>
              <a:ext cx="35816" cy="28960"/>
            </a:xfrm>
            <a:custGeom>
              <a:avLst/>
              <a:gdLst/>
              <a:ahLst/>
              <a:cxnLst/>
              <a:rect l="l" t="t" r="r" b="b"/>
              <a:pathLst>
                <a:path w="1050" h="849" extrusionOk="0">
                  <a:moveTo>
                    <a:pt x="559" y="0"/>
                  </a:moveTo>
                  <a:cubicBezTo>
                    <a:pt x="496" y="0"/>
                    <a:pt x="430" y="13"/>
                    <a:pt x="364" y="41"/>
                  </a:cubicBezTo>
                  <a:cubicBezTo>
                    <a:pt x="122" y="122"/>
                    <a:pt x="1" y="364"/>
                    <a:pt x="41" y="646"/>
                  </a:cubicBezTo>
                  <a:lnTo>
                    <a:pt x="202" y="808"/>
                  </a:lnTo>
                  <a:cubicBezTo>
                    <a:pt x="283" y="835"/>
                    <a:pt x="368" y="848"/>
                    <a:pt x="453" y="848"/>
                  </a:cubicBezTo>
                  <a:cubicBezTo>
                    <a:pt x="623" y="848"/>
                    <a:pt x="794" y="794"/>
                    <a:pt x="928" y="687"/>
                  </a:cubicBezTo>
                  <a:lnTo>
                    <a:pt x="1049" y="404"/>
                  </a:lnTo>
                  <a:lnTo>
                    <a:pt x="1049" y="324"/>
                  </a:lnTo>
                  <a:cubicBezTo>
                    <a:pt x="956" y="138"/>
                    <a:pt x="769" y="0"/>
                    <a:pt x="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33"/>
          <p:cNvGrpSpPr/>
          <p:nvPr/>
        </p:nvGrpSpPr>
        <p:grpSpPr>
          <a:xfrm rot="9924834">
            <a:off x="6688594" y="137679"/>
            <a:ext cx="1724549" cy="1188751"/>
            <a:chOff x="2408692" y="-569353"/>
            <a:chExt cx="3769974" cy="2558659"/>
          </a:xfrm>
        </p:grpSpPr>
        <p:sp>
          <p:nvSpPr>
            <p:cNvPr id="1370" name="Google Shape;1370;p33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3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3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3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3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8"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" name="Google Shape;1376;p34"/>
          <p:cNvGrpSpPr/>
          <p:nvPr/>
        </p:nvGrpSpPr>
        <p:grpSpPr>
          <a:xfrm rot="1476112">
            <a:off x="6177845" y="18337"/>
            <a:ext cx="3514675" cy="2473357"/>
            <a:chOff x="3611961" y="-41589"/>
            <a:chExt cx="3514763" cy="2473418"/>
          </a:xfrm>
        </p:grpSpPr>
        <p:sp>
          <p:nvSpPr>
            <p:cNvPr id="1377" name="Google Shape;1377;p34"/>
            <p:cNvSpPr/>
            <p:nvPr/>
          </p:nvSpPr>
          <p:spPr>
            <a:xfrm rot="-5400000">
              <a:off x="4132633" y="-562261"/>
              <a:ext cx="2473418" cy="3514763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 rot="-5400000">
              <a:off x="5535782" y="1070619"/>
              <a:ext cx="16543" cy="9687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 rot="-5400000">
              <a:off x="5408262" y="1549745"/>
              <a:ext cx="15179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 rot="-5400000">
              <a:off x="6272848" y="1123984"/>
              <a:ext cx="19272" cy="15725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 rot="-5400000">
              <a:off x="6586524" y="1678885"/>
              <a:ext cx="17908" cy="16066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 rot="-5400000">
              <a:off x="6285264" y="1703172"/>
              <a:ext cx="22069" cy="26640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 rot="-5400000">
              <a:off x="6356912" y="1492832"/>
              <a:ext cx="12416" cy="14019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 rot="-5400000">
              <a:off x="6510407" y="1284522"/>
              <a:ext cx="13780" cy="16543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 rot="-5400000">
              <a:off x="6450067" y="1822232"/>
              <a:ext cx="13780" cy="16884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 rot="-5400000">
              <a:off x="5356943" y="1325113"/>
              <a:ext cx="13780" cy="17908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 rot="-5400000">
              <a:off x="5517346" y="1699283"/>
              <a:ext cx="42672" cy="35781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 rot="-5400000">
              <a:off x="5622609" y="1331816"/>
              <a:ext cx="23434" cy="25139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4"/>
            <p:cNvSpPr/>
            <p:nvPr/>
          </p:nvSpPr>
          <p:spPr>
            <a:xfrm rot="-5400000">
              <a:off x="5508034" y="1391372"/>
              <a:ext cx="24798" cy="25685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4"/>
            <p:cNvSpPr/>
            <p:nvPr/>
          </p:nvSpPr>
          <p:spPr>
            <a:xfrm rot="-5400000">
              <a:off x="5202016" y="1507193"/>
              <a:ext cx="13780" cy="19681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4"/>
            <p:cNvSpPr/>
            <p:nvPr/>
          </p:nvSpPr>
          <p:spPr>
            <a:xfrm rot="-5400000">
              <a:off x="5251595" y="1711904"/>
              <a:ext cx="16543" cy="14701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4"/>
            <p:cNvSpPr/>
            <p:nvPr/>
          </p:nvSpPr>
          <p:spPr>
            <a:xfrm rot="-5400000">
              <a:off x="5432599" y="1788702"/>
              <a:ext cx="28925" cy="27527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4"/>
            <p:cNvSpPr/>
            <p:nvPr/>
          </p:nvSpPr>
          <p:spPr>
            <a:xfrm rot="-5400000">
              <a:off x="5369325" y="1682757"/>
              <a:ext cx="26162" cy="27561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4"/>
            <p:cNvSpPr/>
            <p:nvPr/>
          </p:nvSpPr>
          <p:spPr>
            <a:xfrm rot="-5400000">
              <a:off x="5180202" y="1896678"/>
              <a:ext cx="27527" cy="16543"/>
            </a:xfrm>
            <a:custGeom>
              <a:avLst/>
              <a:gdLst/>
              <a:ahLst/>
              <a:cxnLst/>
              <a:rect l="l" t="t" r="r" b="b"/>
              <a:pathLst>
                <a:path w="807" h="485" extrusionOk="0">
                  <a:moveTo>
                    <a:pt x="283" y="0"/>
                  </a:moveTo>
                  <a:cubicBezTo>
                    <a:pt x="202" y="0"/>
                    <a:pt x="81" y="40"/>
                    <a:pt x="0" y="121"/>
                  </a:cubicBezTo>
                  <a:lnTo>
                    <a:pt x="81" y="363"/>
                  </a:lnTo>
                  <a:cubicBezTo>
                    <a:pt x="283" y="363"/>
                    <a:pt x="484" y="403"/>
                    <a:pt x="646" y="484"/>
                  </a:cubicBezTo>
                  <a:lnTo>
                    <a:pt x="807" y="282"/>
                  </a:lnTo>
                  <a:cubicBezTo>
                    <a:pt x="686" y="121"/>
                    <a:pt x="484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 rot="-5400000">
              <a:off x="5939815" y="1406329"/>
              <a:ext cx="39909" cy="49425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 rot="-5400000">
              <a:off x="6133509" y="1549472"/>
              <a:ext cx="22069" cy="25889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 rot="-5400000">
              <a:off x="6046835" y="1730221"/>
              <a:ext cx="39909" cy="42706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 rot="-5400000">
              <a:off x="5956324" y="1492559"/>
              <a:ext cx="39943" cy="39295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 rot="-5400000">
              <a:off x="5951208" y="1063728"/>
              <a:ext cx="22069" cy="26196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 rot="-5400000">
              <a:off x="5795138" y="1611859"/>
              <a:ext cx="33053" cy="35918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4"/>
            <p:cNvSpPr/>
            <p:nvPr/>
          </p:nvSpPr>
          <p:spPr>
            <a:xfrm rot="-5400000">
              <a:off x="5731130" y="1502554"/>
              <a:ext cx="35781" cy="37180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4"/>
            <p:cNvSpPr/>
            <p:nvPr/>
          </p:nvSpPr>
          <p:spPr>
            <a:xfrm rot="-5400000">
              <a:off x="5680221" y="1253568"/>
              <a:ext cx="15145" cy="19306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4"/>
            <p:cNvSpPr/>
            <p:nvPr/>
          </p:nvSpPr>
          <p:spPr>
            <a:xfrm rot="-5400000">
              <a:off x="5780197" y="1264994"/>
              <a:ext cx="23434" cy="26708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4"/>
            <p:cNvSpPr/>
            <p:nvPr/>
          </p:nvSpPr>
          <p:spPr>
            <a:xfrm rot="-5400000">
              <a:off x="6304741" y="1345733"/>
              <a:ext cx="15179" cy="16543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4"/>
            <p:cNvSpPr/>
            <p:nvPr/>
          </p:nvSpPr>
          <p:spPr>
            <a:xfrm rot="-5400000">
              <a:off x="5612120" y="1562417"/>
              <a:ext cx="39943" cy="39909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4"/>
            <p:cNvSpPr/>
            <p:nvPr/>
          </p:nvSpPr>
          <p:spPr>
            <a:xfrm rot="-5400000">
              <a:off x="6036943" y="1939554"/>
              <a:ext cx="27561" cy="27083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4"/>
            <p:cNvSpPr/>
            <p:nvPr/>
          </p:nvSpPr>
          <p:spPr>
            <a:xfrm rot="-5400000">
              <a:off x="5805780" y="1707128"/>
              <a:ext cx="31688" cy="36600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4"/>
            <p:cNvSpPr/>
            <p:nvPr/>
          </p:nvSpPr>
          <p:spPr>
            <a:xfrm rot="-5400000">
              <a:off x="5597624" y="1832636"/>
              <a:ext cx="38544" cy="42808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4"/>
            <p:cNvSpPr/>
            <p:nvPr/>
          </p:nvSpPr>
          <p:spPr>
            <a:xfrm rot="-5400000">
              <a:off x="6072964" y="1294159"/>
              <a:ext cx="23399" cy="23399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4"/>
            <p:cNvSpPr/>
            <p:nvPr/>
          </p:nvSpPr>
          <p:spPr>
            <a:xfrm rot="-5400000">
              <a:off x="6302421" y="1879350"/>
              <a:ext cx="19306" cy="15418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" name="Google Shape;1411;p34"/>
          <p:cNvGrpSpPr/>
          <p:nvPr/>
        </p:nvGrpSpPr>
        <p:grpSpPr>
          <a:xfrm rot="-5816737">
            <a:off x="6882769" y="2950255"/>
            <a:ext cx="2567074" cy="2205188"/>
            <a:chOff x="-754697" y="1352100"/>
            <a:chExt cx="6171556" cy="3954075"/>
          </a:xfrm>
        </p:grpSpPr>
        <p:sp>
          <p:nvSpPr>
            <p:cNvPr id="1412" name="Google Shape;1412;p34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4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4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4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4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4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4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4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4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4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4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3" name="Google Shape;1423;p34"/>
          <p:cNvSpPr/>
          <p:nvPr/>
        </p:nvSpPr>
        <p:spPr>
          <a:xfrm rot="-5400000">
            <a:off x="6858019" y="2076570"/>
            <a:ext cx="380111" cy="378732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rgbClr val="FDE6BE">
              <a:alpha val="84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896000" y="1152475"/>
            <a:ext cx="7281600" cy="3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grpSp>
        <p:nvGrpSpPr>
          <p:cNvPr id="210" name="Google Shape;210;p4"/>
          <p:cNvGrpSpPr/>
          <p:nvPr/>
        </p:nvGrpSpPr>
        <p:grpSpPr>
          <a:xfrm rot="6208042">
            <a:off x="8180715" y="49402"/>
            <a:ext cx="1095906" cy="870574"/>
            <a:chOff x="2408692" y="-569353"/>
            <a:chExt cx="3769974" cy="2558659"/>
          </a:xfrm>
        </p:grpSpPr>
        <p:sp>
          <p:nvSpPr>
            <p:cNvPr id="211" name="Google Shape;211;p4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4"/>
          <p:cNvSpPr/>
          <p:nvPr/>
        </p:nvSpPr>
        <p:spPr>
          <a:xfrm rot="4386371" flipH="1">
            <a:off x="60613" y="3802055"/>
            <a:ext cx="1481489" cy="1939156"/>
          </a:xfrm>
          <a:custGeom>
            <a:avLst/>
            <a:gdLst/>
            <a:ahLst/>
            <a:cxnLst/>
            <a:rect l="l" t="t" r="r" b="b"/>
            <a:pathLst>
              <a:path w="121444" h="145414" extrusionOk="0">
                <a:moveTo>
                  <a:pt x="11105" y="1"/>
                </a:moveTo>
                <a:cubicBezTo>
                  <a:pt x="7386" y="1"/>
                  <a:pt x="3657" y="718"/>
                  <a:pt x="220" y="2141"/>
                </a:cubicBezTo>
                <a:lnTo>
                  <a:pt x="0" y="16548"/>
                </a:lnTo>
                <a:cubicBezTo>
                  <a:pt x="9883" y="21028"/>
                  <a:pt x="18887" y="27045"/>
                  <a:pt x="20731" y="38640"/>
                </a:cubicBezTo>
                <a:cubicBezTo>
                  <a:pt x="21917" y="45843"/>
                  <a:pt x="18974" y="53178"/>
                  <a:pt x="19458" y="60513"/>
                </a:cubicBezTo>
                <a:cubicBezTo>
                  <a:pt x="20029" y="69825"/>
                  <a:pt x="25914" y="77643"/>
                  <a:pt x="32195" y="83924"/>
                </a:cubicBezTo>
                <a:cubicBezTo>
                  <a:pt x="38476" y="90204"/>
                  <a:pt x="45547" y="95826"/>
                  <a:pt x="49851" y="103864"/>
                </a:cubicBezTo>
                <a:cubicBezTo>
                  <a:pt x="56835" y="116821"/>
                  <a:pt x="54639" y="134917"/>
                  <a:pt x="44800" y="145414"/>
                </a:cubicBezTo>
                <a:lnTo>
                  <a:pt x="121443" y="125342"/>
                </a:lnTo>
                <a:cubicBezTo>
                  <a:pt x="119467" y="105050"/>
                  <a:pt x="106949" y="86427"/>
                  <a:pt x="89864" y="78433"/>
                </a:cubicBezTo>
                <a:cubicBezTo>
                  <a:pt x="82002" y="74744"/>
                  <a:pt x="73481" y="73251"/>
                  <a:pt x="65356" y="70396"/>
                </a:cubicBezTo>
                <a:cubicBezTo>
                  <a:pt x="57230" y="67541"/>
                  <a:pt x="49061" y="62973"/>
                  <a:pt x="44493" y="55067"/>
                </a:cubicBezTo>
                <a:cubicBezTo>
                  <a:pt x="36938" y="42110"/>
                  <a:pt x="40803" y="23795"/>
                  <a:pt x="32766" y="11233"/>
                </a:cubicBezTo>
                <a:cubicBezTo>
                  <a:pt x="27948" y="3701"/>
                  <a:pt x="19551" y="1"/>
                  <a:pt x="11105" y="1"/>
                </a:cubicBezTo>
                <a:close/>
              </a:path>
            </a:pathLst>
          </a:custGeom>
          <a:solidFill>
            <a:srgbClr val="6BA4AA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/>
          </p:nvPr>
        </p:nvSpPr>
        <p:spPr>
          <a:xfrm>
            <a:off x="311700" y="46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>
            <a:spLocks noGrp="1"/>
          </p:cNvSpPr>
          <p:nvPr>
            <p:ph type="title"/>
          </p:nvPr>
        </p:nvSpPr>
        <p:spPr>
          <a:xfrm>
            <a:off x="1933588" y="2855050"/>
            <a:ext cx="2186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title" idx="2"/>
          </p:nvPr>
        </p:nvSpPr>
        <p:spPr>
          <a:xfrm>
            <a:off x="5026238" y="2855050"/>
            <a:ext cx="2186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1" name="Google Shape;221;p5"/>
          <p:cNvGrpSpPr/>
          <p:nvPr/>
        </p:nvGrpSpPr>
        <p:grpSpPr>
          <a:xfrm>
            <a:off x="-1712527" y="3034255"/>
            <a:ext cx="3768158" cy="2849388"/>
            <a:chOff x="-1712527" y="3034255"/>
            <a:chExt cx="3768158" cy="2849388"/>
          </a:xfrm>
        </p:grpSpPr>
        <p:sp>
          <p:nvSpPr>
            <p:cNvPr id="222" name="Google Shape;222;p5"/>
            <p:cNvSpPr/>
            <p:nvPr/>
          </p:nvSpPr>
          <p:spPr>
            <a:xfrm rot="-5016194">
              <a:off x="-1065061" y="2701704"/>
              <a:ext cx="2473226" cy="3514489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 rot="-5016194">
              <a:off x="350222" y="4354653"/>
              <a:ext cx="16542" cy="9686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 rot="-5016194">
              <a:off x="170106" y="4816477"/>
              <a:ext cx="15178" cy="10198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 rot="-5016194">
              <a:off x="1076354" y="4489924"/>
              <a:ext cx="19271" cy="15723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 rot="-5016194">
              <a:off x="1326223" y="5076196"/>
              <a:ext cx="17906" cy="16065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 rot="-5016194">
              <a:off x="1023554" y="5066968"/>
              <a:ext cx="22067" cy="26638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 rot="-5016194">
              <a:off x="1118915" y="4865437"/>
              <a:ext cx="12415" cy="14018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 rot="-5016194">
              <a:off x="1294504" y="4675607"/>
              <a:ext cx="13779" cy="16542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rot="-5016194">
              <a:off x="1174624" y="5203207"/>
              <a:ext cx="13779" cy="16883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 rot="-5016194">
              <a:off x="143709" y="4587442"/>
              <a:ext cx="13779" cy="17906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 rot="-5016194">
              <a:off x="260333" y="4978677"/>
              <a:ext cx="42668" cy="35779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 rot="-5016194">
              <a:off x="406522" y="4624213"/>
              <a:ext cx="23432" cy="25137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 rot="-5016194">
              <a:off x="285999" y="4670704"/>
              <a:ext cx="24796" cy="25683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 rot="-5016194">
              <a:off x="-30625" y="4751110"/>
              <a:ext cx="13779" cy="19680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 rot="-5016194">
              <a:off x="-3894" y="4960224"/>
              <a:ext cx="16542" cy="14700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 rot="-5016194">
              <a:off x="166662" y="5057352"/>
              <a:ext cx="28923" cy="27525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 rot="-5016194">
              <a:off x="115596" y="4944871"/>
              <a:ext cx="26160" cy="27559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 rot="-5016194">
              <a:off x="-95557" y="5136487"/>
              <a:ext cx="27525" cy="16542"/>
            </a:xfrm>
            <a:custGeom>
              <a:avLst/>
              <a:gdLst/>
              <a:ahLst/>
              <a:cxnLst/>
              <a:rect l="l" t="t" r="r" b="b"/>
              <a:pathLst>
                <a:path w="807" h="485" extrusionOk="0">
                  <a:moveTo>
                    <a:pt x="283" y="0"/>
                  </a:moveTo>
                  <a:cubicBezTo>
                    <a:pt x="202" y="0"/>
                    <a:pt x="81" y="40"/>
                    <a:pt x="0" y="121"/>
                  </a:cubicBezTo>
                  <a:lnTo>
                    <a:pt x="81" y="363"/>
                  </a:lnTo>
                  <a:cubicBezTo>
                    <a:pt x="283" y="363"/>
                    <a:pt x="484" y="403"/>
                    <a:pt x="646" y="484"/>
                  </a:cubicBezTo>
                  <a:lnTo>
                    <a:pt x="807" y="282"/>
                  </a:lnTo>
                  <a:cubicBezTo>
                    <a:pt x="686" y="121"/>
                    <a:pt x="484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016194">
              <a:off x="712025" y="4734436"/>
              <a:ext cx="39906" cy="49422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016194">
              <a:off x="889919" y="4897333"/>
              <a:ext cx="22067" cy="25887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016194">
              <a:off x="782663" y="5068230"/>
              <a:ext cx="39906" cy="42702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016194">
              <a:off x="719388" y="4821995"/>
              <a:ext cx="39940" cy="39292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016194">
              <a:off x="762861" y="4394341"/>
              <a:ext cx="22067" cy="26194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016194">
              <a:off x="546136" y="4922214"/>
              <a:ext cx="33050" cy="35915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016194">
              <a:off x="494630" y="4806614"/>
              <a:ext cx="35779" cy="37177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016194">
              <a:off x="472838" y="4552432"/>
              <a:ext cx="15144" cy="19305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016194">
              <a:off x="570474" y="4575363"/>
              <a:ext cx="23432" cy="26706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016194">
              <a:off x="1083310" y="4713599"/>
              <a:ext cx="15178" cy="16542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016194">
              <a:off x="369536" y="4853066"/>
              <a:ext cx="39940" cy="39906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016194">
              <a:off x="750423" y="5274503"/>
              <a:ext cx="27559" cy="27081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016194">
              <a:off x="546065" y="5017990"/>
              <a:ext cx="31686" cy="36597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016194">
              <a:off x="324871" y="5119881"/>
              <a:ext cx="38541" cy="42805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016194">
              <a:off x="858331" y="4636966"/>
              <a:ext cx="23398" cy="23398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016194">
              <a:off x="1021611" y="5243829"/>
              <a:ext cx="19305" cy="15417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5"/>
          <p:cNvGrpSpPr/>
          <p:nvPr/>
        </p:nvGrpSpPr>
        <p:grpSpPr>
          <a:xfrm rot="6208522">
            <a:off x="8004219" y="53737"/>
            <a:ext cx="1485163" cy="1034225"/>
            <a:chOff x="2408692" y="-569353"/>
            <a:chExt cx="3769974" cy="2558659"/>
          </a:xfrm>
        </p:grpSpPr>
        <p:sp>
          <p:nvSpPr>
            <p:cNvPr id="257" name="Google Shape;257;p5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5"/>
          <p:cNvSpPr txBox="1">
            <a:spLocks noGrp="1"/>
          </p:cNvSpPr>
          <p:nvPr>
            <p:ph type="subTitle" idx="1"/>
          </p:nvPr>
        </p:nvSpPr>
        <p:spPr>
          <a:xfrm>
            <a:off x="1741463" y="3179750"/>
            <a:ext cx="25662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4836338" y="3179750"/>
            <a:ext cx="25662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title" idx="4"/>
          </p:nvPr>
        </p:nvSpPr>
        <p:spPr>
          <a:xfrm>
            <a:off x="311700" y="46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6"/>
          <p:cNvGrpSpPr/>
          <p:nvPr/>
        </p:nvGrpSpPr>
        <p:grpSpPr>
          <a:xfrm rot="6208042">
            <a:off x="8180715" y="49402"/>
            <a:ext cx="1095906" cy="870574"/>
            <a:chOff x="2408692" y="-569353"/>
            <a:chExt cx="3769974" cy="2558659"/>
          </a:xfrm>
        </p:grpSpPr>
        <p:sp>
          <p:nvSpPr>
            <p:cNvPr id="267" name="Google Shape;267;p6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rgbClr val="FDE6BE">
                <a:alpha val="84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6"/>
          <p:cNvSpPr/>
          <p:nvPr/>
        </p:nvSpPr>
        <p:spPr>
          <a:xfrm rot="4386371" flipH="1">
            <a:off x="60613" y="3802055"/>
            <a:ext cx="1481489" cy="1939156"/>
          </a:xfrm>
          <a:custGeom>
            <a:avLst/>
            <a:gdLst/>
            <a:ahLst/>
            <a:cxnLst/>
            <a:rect l="l" t="t" r="r" b="b"/>
            <a:pathLst>
              <a:path w="121444" h="145414" extrusionOk="0">
                <a:moveTo>
                  <a:pt x="11105" y="1"/>
                </a:moveTo>
                <a:cubicBezTo>
                  <a:pt x="7386" y="1"/>
                  <a:pt x="3657" y="718"/>
                  <a:pt x="220" y="2141"/>
                </a:cubicBezTo>
                <a:lnTo>
                  <a:pt x="0" y="16548"/>
                </a:lnTo>
                <a:cubicBezTo>
                  <a:pt x="9883" y="21028"/>
                  <a:pt x="18887" y="27045"/>
                  <a:pt x="20731" y="38640"/>
                </a:cubicBezTo>
                <a:cubicBezTo>
                  <a:pt x="21917" y="45843"/>
                  <a:pt x="18974" y="53178"/>
                  <a:pt x="19458" y="60513"/>
                </a:cubicBezTo>
                <a:cubicBezTo>
                  <a:pt x="20029" y="69825"/>
                  <a:pt x="25914" y="77643"/>
                  <a:pt x="32195" y="83924"/>
                </a:cubicBezTo>
                <a:cubicBezTo>
                  <a:pt x="38476" y="90204"/>
                  <a:pt x="45547" y="95826"/>
                  <a:pt x="49851" y="103864"/>
                </a:cubicBezTo>
                <a:cubicBezTo>
                  <a:pt x="56835" y="116821"/>
                  <a:pt x="54639" y="134917"/>
                  <a:pt x="44800" y="145414"/>
                </a:cubicBezTo>
                <a:lnTo>
                  <a:pt x="121443" y="125342"/>
                </a:lnTo>
                <a:cubicBezTo>
                  <a:pt x="119467" y="105050"/>
                  <a:pt x="106949" y="86427"/>
                  <a:pt x="89864" y="78433"/>
                </a:cubicBezTo>
                <a:cubicBezTo>
                  <a:pt x="82002" y="74744"/>
                  <a:pt x="73481" y="73251"/>
                  <a:pt x="65356" y="70396"/>
                </a:cubicBezTo>
                <a:cubicBezTo>
                  <a:pt x="57230" y="67541"/>
                  <a:pt x="49061" y="62973"/>
                  <a:pt x="44493" y="55067"/>
                </a:cubicBezTo>
                <a:cubicBezTo>
                  <a:pt x="36938" y="42110"/>
                  <a:pt x="40803" y="23795"/>
                  <a:pt x="32766" y="11233"/>
                </a:cubicBezTo>
                <a:cubicBezTo>
                  <a:pt x="27948" y="3701"/>
                  <a:pt x="19551" y="1"/>
                  <a:pt x="11105" y="1"/>
                </a:cubicBezTo>
                <a:close/>
              </a:path>
            </a:pathLst>
          </a:custGeom>
          <a:solidFill>
            <a:srgbClr val="6BA4AA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6"/>
          <p:cNvSpPr txBox="1">
            <a:spLocks noGrp="1"/>
          </p:cNvSpPr>
          <p:nvPr>
            <p:ph type="title"/>
          </p:nvPr>
        </p:nvSpPr>
        <p:spPr>
          <a:xfrm>
            <a:off x="311700" y="46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"/>
          <p:cNvSpPr txBox="1">
            <a:spLocks noGrp="1"/>
          </p:cNvSpPr>
          <p:nvPr>
            <p:ph type="title"/>
          </p:nvPr>
        </p:nvSpPr>
        <p:spPr>
          <a:xfrm>
            <a:off x="921300" y="923375"/>
            <a:ext cx="4854000" cy="9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7"/>
          <p:cNvSpPr txBox="1">
            <a:spLocks noGrp="1"/>
          </p:cNvSpPr>
          <p:nvPr>
            <p:ph type="body" idx="1"/>
          </p:nvPr>
        </p:nvSpPr>
        <p:spPr>
          <a:xfrm>
            <a:off x="921300" y="1913675"/>
            <a:ext cx="3723000" cy="26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/>
              <a:buChar char="-"/>
              <a:defRPr sz="15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-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-"/>
              <a:defRPr sz="15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-"/>
              <a:defRPr sz="15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-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-"/>
              <a:defRPr sz="1500"/>
            </a:lvl9pPr>
          </a:lstStyle>
          <a:p>
            <a:endParaRPr/>
          </a:p>
        </p:txBody>
      </p:sp>
      <p:grpSp>
        <p:nvGrpSpPr>
          <p:cNvPr id="277" name="Google Shape;277;p7"/>
          <p:cNvGrpSpPr/>
          <p:nvPr/>
        </p:nvGrpSpPr>
        <p:grpSpPr>
          <a:xfrm rot="1476112">
            <a:off x="6177845" y="18337"/>
            <a:ext cx="3514675" cy="2473357"/>
            <a:chOff x="3611961" y="-41589"/>
            <a:chExt cx="3514763" cy="2473418"/>
          </a:xfrm>
        </p:grpSpPr>
        <p:sp>
          <p:nvSpPr>
            <p:cNvPr id="278" name="Google Shape;278;p7"/>
            <p:cNvSpPr/>
            <p:nvPr/>
          </p:nvSpPr>
          <p:spPr>
            <a:xfrm rot="-5400000">
              <a:off x="4132633" y="-562261"/>
              <a:ext cx="2473418" cy="3514763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rgbClr val="6BA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 rot="-5400000">
              <a:off x="5535782" y="1070619"/>
              <a:ext cx="16543" cy="9687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 rot="-5400000">
              <a:off x="5408262" y="1549745"/>
              <a:ext cx="15179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 rot="-5400000">
              <a:off x="6272848" y="1123984"/>
              <a:ext cx="19272" cy="15725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 rot="-5400000">
              <a:off x="6586524" y="1678885"/>
              <a:ext cx="17908" cy="16066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 rot="-5400000">
              <a:off x="6285264" y="1703172"/>
              <a:ext cx="22069" cy="26640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 rot="-5400000">
              <a:off x="6356912" y="1492832"/>
              <a:ext cx="12416" cy="14019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 rot="-5400000">
              <a:off x="6510407" y="1284522"/>
              <a:ext cx="13780" cy="16543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 rot="-5400000">
              <a:off x="6450067" y="1822232"/>
              <a:ext cx="13780" cy="16884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 rot="-5400000">
              <a:off x="5356943" y="1325113"/>
              <a:ext cx="13780" cy="17908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 rot="-5400000">
              <a:off x="5517346" y="1699283"/>
              <a:ext cx="42672" cy="35781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 rot="-5400000">
              <a:off x="5622609" y="1331816"/>
              <a:ext cx="23434" cy="25139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 rot="-5400000">
              <a:off x="5508034" y="1391372"/>
              <a:ext cx="24798" cy="25685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 rot="-5400000">
              <a:off x="5202016" y="1507193"/>
              <a:ext cx="13780" cy="19681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 rot="-5400000">
              <a:off x="5251595" y="1711904"/>
              <a:ext cx="16543" cy="14701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 rot="-5400000">
              <a:off x="5432599" y="1788702"/>
              <a:ext cx="28925" cy="27527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 rot="-5400000">
              <a:off x="5369325" y="1682757"/>
              <a:ext cx="26162" cy="27561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 rot="-5400000">
              <a:off x="5180202" y="1896678"/>
              <a:ext cx="27527" cy="16543"/>
            </a:xfrm>
            <a:custGeom>
              <a:avLst/>
              <a:gdLst/>
              <a:ahLst/>
              <a:cxnLst/>
              <a:rect l="l" t="t" r="r" b="b"/>
              <a:pathLst>
                <a:path w="807" h="485" extrusionOk="0">
                  <a:moveTo>
                    <a:pt x="283" y="0"/>
                  </a:moveTo>
                  <a:cubicBezTo>
                    <a:pt x="202" y="0"/>
                    <a:pt x="81" y="40"/>
                    <a:pt x="0" y="121"/>
                  </a:cubicBezTo>
                  <a:lnTo>
                    <a:pt x="81" y="363"/>
                  </a:lnTo>
                  <a:cubicBezTo>
                    <a:pt x="283" y="363"/>
                    <a:pt x="484" y="403"/>
                    <a:pt x="646" y="484"/>
                  </a:cubicBezTo>
                  <a:lnTo>
                    <a:pt x="807" y="282"/>
                  </a:lnTo>
                  <a:cubicBezTo>
                    <a:pt x="686" y="121"/>
                    <a:pt x="484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 rot="-5400000">
              <a:off x="5939815" y="1406329"/>
              <a:ext cx="39909" cy="49425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 rot="-5400000">
              <a:off x="6133509" y="1549472"/>
              <a:ext cx="22069" cy="25889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 rot="-5400000">
              <a:off x="6046835" y="1730221"/>
              <a:ext cx="39909" cy="42706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 rot="-5400000">
              <a:off x="5956324" y="1492559"/>
              <a:ext cx="39943" cy="39295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 rot="-5400000">
              <a:off x="5951208" y="1063728"/>
              <a:ext cx="22069" cy="26196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 rot="-5400000">
              <a:off x="5795138" y="1611859"/>
              <a:ext cx="33053" cy="35918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 rot="-5400000">
              <a:off x="5731130" y="1502554"/>
              <a:ext cx="35781" cy="37180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 rot="-5400000">
              <a:off x="5680221" y="1253568"/>
              <a:ext cx="15145" cy="19306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 rot="-5400000">
              <a:off x="5780197" y="1264994"/>
              <a:ext cx="23434" cy="26708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 rot="-5400000">
              <a:off x="6304741" y="1345733"/>
              <a:ext cx="15179" cy="16543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-5400000">
              <a:off x="5612120" y="1562417"/>
              <a:ext cx="39943" cy="39909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5400000">
              <a:off x="6036943" y="1939554"/>
              <a:ext cx="27561" cy="27083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-5400000">
              <a:off x="5805780" y="1707128"/>
              <a:ext cx="31688" cy="36600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5400000">
              <a:off x="5597624" y="1832636"/>
              <a:ext cx="38544" cy="42808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 rot="-5400000">
              <a:off x="6072964" y="1294159"/>
              <a:ext cx="23399" cy="23399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 rot="-5400000">
              <a:off x="6302421" y="1879350"/>
              <a:ext cx="19306" cy="15418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rot="-5816737">
            <a:off x="6882769" y="2950255"/>
            <a:ext cx="2567074" cy="2205188"/>
            <a:chOff x="-754697" y="1352100"/>
            <a:chExt cx="6171556" cy="3954075"/>
          </a:xfrm>
        </p:grpSpPr>
        <p:sp>
          <p:nvSpPr>
            <p:cNvPr id="313" name="Google Shape;313;p7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rgbClr val="F7B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7"/>
          <p:cNvSpPr/>
          <p:nvPr/>
        </p:nvSpPr>
        <p:spPr>
          <a:xfrm rot="-5400000">
            <a:off x="6858019" y="2076570"/>
            <a:ext cx="380111" cy="378732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rgbClr val="FDE6BE">
              <a:alpha val="84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3177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7" name="Google Shape;41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4E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C854F"/>
              </a:buClr>
              <a:buSzPts val="2800"/>
              <a:buFont typeface="Ubuntu"/>
              <a:buNone/>
              <a:defRPr sz="2800" b="1">
                <a:solidFill>
                  <a:srgbClr val="FC854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C854F"/>
              </a:buClr>
              <a:buSzPts val="2800"/>
              <a:buFont typeface="Ubuntu"/>
              <a:buNone/>
              <a:defRPr sz="2800" b="1">
                <a:solidFill>
                  <a:srgbClr val="FC854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C854F"/>
              </a:buClr>
              <a:buSzPts val="2800"/>
              <a:buFont typeface="Ubuntu"/>
              <a:buNone/>
              <a:defRPr sz="2800" b="1">
                <a:solidFill>
                  <a:srgbClr val="FC854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C854F"/>
              </a:buClr>
              <a:buSzPts val="2800"/>
              <a:buFont typeface="Ubuntu"/>
              <a:buNone/>
              <a:defRPr sz="2800" b="1">
                <a:solidFill>
                  <a:srgbClr val="FC854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C854F"/>
              </a:buClr>
              <a:buSzPts val="2800"/>
              <a:buFont typeface="Ubuntu"/>
              <a:buNone/>
              <a:defRPr sz="2800" b="1">
                <a:solidFill>
                  <a:srgbClr val="FC854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C854F"/>
              </a:buClr>
              <a:buSzPts val="2800"/>
              <a:buFont typeface="Ubuntu"/>
              <a:buNone/>
              <a:defRPr sz="2800" b="1">
                <a:solidFill>
                  <a:srgbClr val="FC854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C854F"/>
              </a:buClr>
              <a:buSzPts val="2800"/>
              <a:buFont typeface="Ubuntu"/>
              <a:buNone/>
              <a:defRPr sz="2800" b="1">
                <a:solidFill>
                  <a:srgbClr val="FC854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C854F"/>
              </a:buClr>
              <a:buSzPts val="2800"/>
              <a:buFont typeface="Ubuntu"/>
              <a:buNone/>
              <a:defRPr sz="2800" b="1">
                <a:solidFill>
                  <a:srgbClr val="FC854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C854F"/>
              </a:buClr>
              <a:buSzPts val="2800"/>
              <a:buFont typeface="Ubuntu"/>
              <a:buNone/>
              <a:defRPr sz="2800" b="1">
                <a:solidFill>
                  <a:srgbClr val="FC854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5F"/>
              </a:buClr>
              <a:buSzPts val="1400"/>
              <a:buFont typeface="Ubuntu"/>
              <a:buChar char="●"/>
              <a:defRPr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5F"/>
              </a:buClr>
              <a:buSzPts val="1400"/>
              <a:buFont typeface="Ubuntu"/>
              <a:buChar char="○"/>
              <a:defRPr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5F"/>
              </a:buClr>
              <a:buSzPts val="1400"/>
              <a:buFont typeface="Ubuntu"/>
              <a:buChar char="■"/>
              <a:defRPr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5F"/>
              </a:buClr>
              <a:buSzPts val="1400"/>
              <a:buFont typeface="Ubuntu"/>
              <a:buChar char="●"/>
              <a:defRPr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5F"/>
              </a:buClr>
              <a:buSzPts val="1400"/>
              <a:buFont typeface="Ubuntu"/>
              <a:buChar char="○"/>
              <a:defRPr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5F"/>
              </a:buClr>
              <a:buSzPts val="1400"/>
              <a:buFont typeface="Ubuntu"/>
              <a:buChar char="■"/>
              <a:defRPr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5F"/>
              </a:buClr>
              <a:buSzPts val="1400"/>
              <a:buFont typeface="Ubuntu"/>
              <a:buChar char="●"/>
              <a:defRPr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5F"/>
              </a:buClr>
              <a:buSzPts val="1400"/>
              <a:buFont typeface="Ubuntu"/>
              <a:buChar char="○"/>
              <a:defRPr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5F"/>
              </a:buClr>
              <a:buSzPts val="1400"/>
              <a:buFont typeface="Ubuntu"/>
              <a:buChar char="■"/>
              <a:defRPr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72" r:id="rId16"/>
    <p:sldLayoutId id="2147483673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nunez@colegiosannicolas.c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7"/>
          <p:cNvSpPr txBox="1">
            <a:spLocks noGrp="1"/>
          </p:cNvSpPr>
          <p:nvPr>
            <p:ph type="ctrTitle"/>
          </p:nvPr>
        </p:nvSpPr>
        <p:spPr>
          <a:xfrm>
            <a:off x="1310250" y="1511619"/>
            <a:ext cx="6523500" cy="12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Crisis de los siglos XIV y XV</a:t>
            </a:r>
            <a:endParaRPr dirty="0"/>
          </a:p>
        </p:txBody>
      </p:sp>
      <p:sp>
        <p:nvSpPr>
          <p:cNvPr id="1433" name="Google Shape;1433;p37"/>
          <p:cNvSpPr txBox="1">
            <a:spLocks noGrp="1"/>
          </p:cNvSpPr>
          <p:nvPr>
            <p:ph type="subTitle" idx="1"/>
          </p:nvPr>
        </p:nvSpPr>
        <p:spPr>
          <a:xfrm>
            <a:off x="2003250" y="2950272"/>
            <a:ext cx="513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 smtClean="0"/>
              <a:t>Objetivo: Identificar las causas que influyen en la crisis de la Europa medieval.</a:t>
            </a:r>
            <a:endParaRPr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13" y="93701"/>
            <a:ext cx="390178" cy="5669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64" y="182215"/>
            <a:ext cx="1499746" cy="4755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223" y="70109"/>
            <a:ext cx="3243353" cy="426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7"/>
          <p:cNvSpPr txBox="1"/>
          <p:nvPr/>
        </p:nvSpPr>
        <p:spPr>
          <a:xfrm>
            <a:off x="455349" y="529007"/>
            <a:ext cx="3701015" cy="220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b="1" dirty="0" smtClean="0">
                <a:solidFill>
                  <a:schemeClr val="bg1">
                    <a:lumMod val="7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Disturbios sociales</a:t>
            </a:r>
            <a:r>
              <a:rPr lang="es-CL" dirty="0" smtClean="0">
                <a:solidFill>
                  <a:srgbClr val="00525F"/>
                </a:solidFill>
                <a:latin typeface="Ubuntu"/>
                <a:ea typeface="Ubuntu"/>
                <a:cs typeface="Ubuntu"/>
                <a:sym typeface="Ubuntu"/>
              </a:rPr>
              <a:t>,</a:t>
            </a: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  <a:latin typeface="Ubuntu" panose="020B0604020202020204" charset="0"/>
              </a:rPr>
              <a:t>e</a:t>
            </a:r>
            <a:r>
              <a:rPr lang="es-ES" dirty="0" smtClean="0">
                <a:solidFill>
                  <a:schemeClr val="tx1"/>
                </a:solidFill>
                <a:latin typeface="Ubuntu" panose="020B0604020202020204" charset="0"/>
              </a:rPr>
              <a:t>ntre </a:t>
            </a:r>
            <a:r>
              <a:rPr lang="es-ES" dirty="0">
                <a:solidFill>
                  <a:schemeClr val="tx1"/>
                </a:solidFill>
                <a:latin typeface="Ubuntu" panose="020B0604020202020204" charset="0"/>
              </a:rPr>
              <a:t>los siglos XIV y XV, diversas regiones de Europa se vieron sacudidas por levantamientos </a:t>
            </a:r>
            <a:r>
              <a:rPr lang="es-ES" dirty="0" smtClean="0">
                <a:solidFill>
                  <a:schemeClr val="tx1"/>
                </a:solidFill>
                <a:latin typeface="Ubuntu" panose="020B0604020202020204" charset="0"/>
              </a:rPr>
              <a:t>populares, </a:t>
            </a:r>
            <a:r>
              <a:rPr lang="es-ES" dirty="0">
                <a:solidFill>
                  <a:schemeClr val="tx1"/>
                </a:solidFill>
                <a:latin typeface="Ubuntu" panose="020B0604020202020204" charset="0"/>
              </a:rPr>
              <a:t>tanto en el campo como en las ciudades.</a:t>
            </a:r>
            <a:br>
              <a:rPr lang="es-ES" dirty="0">
                <a:solidFill>
                  <a:schemeClr val="tx1"/>
                </a:solidFill>
                <a:latin typeface="Ubuntu" panose="020B0604020202020204" charset="0"/>
              </a:rPr>
            </a:br>
            <a:r>
              <a:rPr lang="es-ES" dirty="0">
                <a:solidFill>
                  <a:schemeClr val="tx1"/>
                </a:solidFill>
                <a:latin typeface="Ubuntu" panose="020B0604020202020204" charset="0"/>
              </a:rPr>
              <a:t>En los últimos siglos de la Edad Media, los campesinos debieron enfrentar diversas dificultades: el fracaso de las cosechas, la peste y las crecientes exigencias tributas de la Iglesias, el estado y los señores. Todos estos factores contribuyeron a crear un clima de malestar entre la población campesina que desembocó, con el tiempo, en el estallido de diferentes rebeliones.</a:t>
            </a:r>
            <a:r>
              <a:rPr lang="es-CL" dirty="0" smtClean="0">
                <a:solidFill>
                  <a:schemeClr val="tx1"/>
                </a:solidFill>
                <a:latin typeface="Ubuntu" panose="020B0604020202020204" charset="0"/>
                <a:ea typeface="Ubuntu"/>
                <a:cs typeface="Ubuntu"/>
                <a:sym typeface="Ubuntu"/>
              </a:rPr>
              <a:t> </a:t>
            </a:r>
            <a:endParaRPr dirty="0">
              <a:solidFill>
                <a:schemeClr val="tx1"/>
              </a:solidFill>
              <a:latin typeface="Ubuntu" panose="020B0604020202020204" charset="0"/>
              <a:ea typeface="Ubuntu"/>
              <a:cs typeface="Ubuntu"/>
              <a:sym typeface="Ubuntu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529007"/>
            <a:ext cx="3241964" cy="4168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50"/>
          <p:cNvSpPr txBox="1">
            <a:spLocks noGrp="1"/>
          </p:cNvSpPr>
          <p:nvPr>
            <p:ph type="title"/>
          </p:nvPr>
        </p:nvSpPr>
        <p:spPr>
          <a:xfrm>
            <a:off x="196091" y="158500"/>
            <a:ext cx="5716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Caída del sistema financiero</a:t>
            </a:r>
            <a:endParaRPr dirty="0"/>
          </a:p>
        </p:txBody>
      </p:sp>
      <p:sp>
        <p:nvSpPr>
          <p:cNvPr id="1596" name="Google Shape;1596;p50"/>
          <p:cNvSpPr txBox="1">
            <a:spLocks noGrp="1"/>
          </p:cNvSpPr>
          <p:nvPr>
            <p:ph type="body" idx="4"/>
          </p:nvPr>
        </p:nvSpPr>
        <p:spPr>
          <a:xfrm>
            <a:off x="435082" y="1193649"/>
            <a:ext cx="4157700" cy="24119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Las diferentes crisis impactaron en los inestables mercados medievales, principalmente el de exportaciones, la retira de las fuerzas cruzadas significo la perdida del control de los mercados y puertos entre oriente y occidente. </a:t>
            </a:r>
            <a:endParaRPr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54" y="1093406"/>
            <a:ext cx="4354657" cy="27711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745" y="2608666"/>
            <a:ext cx="1682642" cy="2511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53"/>
          <p:cNvSpPr txBox="1">
            <a:spLocks noGrp="1"/>
          </p:cNvSpPr>
          <p:nvPr>
            <p:ph type="title"/>
          </p:nvPr>
        </p:nvSpPr>
        <p:spPr>
          <a:xfrm>
            <a:off x="-366032" y="0"/>
            <a:ext cx="8520600" cy="83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Crisis de las mentalidades</a:t>
            </a:r>
            <a:endParaRPr sz="3600" dirty="0"/>
          </a:p>
        </p:txBody>
      </p:sp>
      <p:sp>
        <p:nvSpPr>
          <p:cNvPr id="1768" name="Google Shape;1768;p53"/>
          <p:cNvSpPr txBox="1">
            <a:spLocks noGrp="1"/>
          </p:cNvSpPr>
          <p:nvPr>
            <p:ph type="body" idx="1"/>
          </p:nvPr>
        </p:nvSpPr>
        <p:spPr>
          <a:xfrm>
            <a:off x="333488" y="998054"/>
            <a:ext cx="6422314" cy="3079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La población medieval tras las catástrofes vividas, perdieron la fe en sus capacidades y valores cristianos que habían normado la vida durante la Edad Media, dando origen a una crisis moral.</a:t>
            </a:r>
          </a:p>
          <a:p>
            <a:pPr marL="0" lvl="0" indent="0" algn="l">
              <a:buNone/>
            </a:pPr>
            <a:r>
              <a:rPr lang="es-CL" sz="1800" i="1" dirty="0" smtClean="0"/>
              <a:t>“</a:t>
            </a:r>
            <a:r>
              <a:rPr lang="es-ES" sz="1800" i="1" dirty="0"/>
              <a:t>el papado romano en Europa se dividió en dos partes durante décadas </a:t>
            </a:r>
            <a:r>
              <a:rPr lang="es-ES" sz="1800" i="1" dirty="0">
                <a:solidFill>
                  <a:schemeClr val="bg1">
                    <a:lumMod val="75000"/>
                  </a:schemeClr>
                </a:solidFill>
              </a:rPr>
              <a:t>(el llamado cisma de Occidente). </a:t>
            </a:r>
            <a:r>
              <a:rPr lang="es-ES" sz="1800" i="1" dirty="0"/>
              <a:t>La división de la Iglesia católica y los disturbios asociados con el movimiento husita serían factores del surgimiento de la Reforma </a:t>
            </a:r>
            <a:r>
              <a:rPr lang="es-ES" sz="1800" i="1" dirty="0" smtClean="0"/>
              <a:t>protestante</a:t>
            </a:r>
            <a:r>
              <a:rPr lang="es-ES" sz="1800" i="1" dirty="0"/>
              <a:t> en el siglo siguiente</a:t>
            </a:r>
            <a:r>
              <a:rPr lang="es-ES" sz="1800" i="1" dirty="0" smtClean="0"/>
              <a:t>.”</a:t>
            </a:r>
            <a:endParaRPr sz="1800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802" y="1516829"/>
            <a:ext cx="2184222" cy="317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58"/>
          <p:cNvSpPr txBox="1">
            <a:spLocks noGrp="1"/>
          </p:cNvSpPr>
          <p:nvPr>
            <p:ph type="title"/>
          </p:nvPr>
        </p:nvSpPr>
        <p:spPr>
          <a:xfrm>
            <a:off x="154865" y="131694"/>
            <a:ext cx="8033171" cy="5437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	Fortalecimiento de las monarquías </a:t>
            </a:r>
            <a:endParaRPr dirty="0"/>
          </a:p>
        </p:txBody>
      </p:sp>
      <p:sp>
        <p:nvSpPr>
          <p:cNvPr id="1830" name="Google Shape;1830;p58"/>
          <p:cNvSpPr txBox="1">
            <a:spLocks noGrp="1"/>
          </p:cNvSpPr>
          <p:nvPr>
            <p:ph type="subTitle" idx="1"/>
          </p:nvPr>
        </p:nvSpPr>
        <p:spPr>
          <a:xfrm>
            <a:off x="325486" y="1089109"/>
            <a:ext cx="3914006" cy="1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s-ES" dirty="0"/>
              <a:t>A comienzos del siglo XIV fueron surgiendo nuevas concepciones del poder político y del papel de la monarquía. Estas ideas, que tuvieron su origen en el siglo XII, contribuyeron a definir el rol de los monarcas en sus reinos y a eliminar la fragmentación política que hubo en los tiempos medievales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087" y="872837"/>
            <a:ext cx="2776085" cy="38383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65" y="3242651"/>
            <a:ext cx="1786283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41"/>
          <p:cNvSpPr txBox="1">
            <a:spLocks noGrp="1"/>
          </p:cNvSpPr>
          <p:nvPr>
            <p:ph type="subTitle" idx="1"/>
          </p:nvPr>
        </p:nvSpPr>
        <p:spPr>
          <a:xfrm>
            <a:off x="4384107" y="690040"/>
            <a:ext cx="4406602" cy="4204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s-ES" dirty="0"/>
              <a:t>Como consecuencia de la peste negra surgida en medio de dicha crisis, la población en todo Europa se </a:t>
            </a:r>
            <a:r>
              <a:rPr lang="es-ES" b="1" dirty="0"/>
              <a:t>redujo</a:t>
            </a:r>
            <a:r>
              <a:rPr lang="es-ES" dirty="0"/>
              <a:t> de manera drástica. Más del 30% de la población de aquel entonces falleció a causa de esta </a:t>
            </a:r>
            <a:r>
              <a:rPr lang="es-ES" dirty="0" smtClean="0"/>
              <a:t>pandemia.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" b="1" dirty="0" smtClean="0"/>
              <a:t>Crisis </a:t>
            </a:r>
            <a:r>
              <a:rPr lang="es-ES" b="1" dirty="0"/>
              <a:t>dentro de toda la sociedad feudal</a:t>
            </a:r>
            <a:r>
              <a:rPr lang="es-ES" dirty="0"/>
              <a:t> que terminó por acabar con dicho </a:t>
            </a:r>
            <a:r>
              <a:rPr lang="es-ES" dirty="0" smtClean="0"/>
              <a:t>sistema.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" dirty="0" smtClean="0"/>
              <a:t>Se </a:t>
            </a:r>
            <a:r>
              <a:rPr lang="es-ES" dirty="0"/>
              <a:t>creó un </a:t>
            </a:r>
            <a:r>
              <a:rPr lang="es-ES" b="1" dirty="0"/>
              <a:t>nuevo sistema de organización</a:t>
            </a:r>
            <a:r>
              <a:rPr lang="es-ES" dirty="0"/>
              <a:t> que daría paso a una sociedad </a:t>
            </a:r>
            <a:r>
              <a:rPr lang="es-ES" dirty="0" smtClean="0"/>
              <a:t>capitalista.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" dirty="0" smtClean="0"/>
              <a:t>Surgimiento </a:t>
            </a:r>
            <a:r>
              <a:rPr lang="es-ES" dirty="0"/>
              <a:t>de </a:t>
            </a:r>
            <a:r>
              <a:rPr lang="es-ES" b="1" dirty="0"/>
              <a:t>nuevas formas de literatura y arte</a:t>
            </a:r>
            <a:r>
              <a:rPr lang="es-ES" dirty="0"/>
              <a:t> inspiradas en la muerte, la noción de fin y la desesperación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6" name="Google Shape;1466;p41"/>
          <p:cNvSpPr txBox="1">
            <a:spLocks noGrp="1"/>
          </p:cNvSpPr>
          <p:nvPr>
            <p:ph type="title"/>
          </p:nvPr>
        </p:nvSpPr>
        <p:spPr>
          <a:xfrm>
            <a:off x="-540328" y="0"/>
            <a:ext cx="5824532" cy="690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Consecuencias:</a:t>
            </a:r>
            <a:endParaRPr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36" y="975464"/>
            <a:ext cx="3199534" cy="230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69"/>
          <p:cNvSpPr txBox="1">
            <a:spLocks noGrp="1"/>
          </p:cNvSpPr>
          <p:nvPr>
            <p:ph type="title"/>
          </p:nvPr>
        </p:nvSpPr>
        <p:spPr>
          <a:xfrm>
            <a:off x="4354782" y="482611"/>
            <a:ext cx="313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trabajar!</a:t>
            </a:r>
            <a:endParaRPr dirty="0"/>
          </a:p>
        </p:txBody>
      </p:sp>
      <p:sp>
        <p:nvSpPr>
          <p:cNvPr id="2000" name="Google Shape;2000;p69"/>
          <p:cNvSpPr txBox="1">
            <a:spLocks noGrp="1"/>
          </p:cNvSpPr>
          <p:nvPr>
            <p:ph type="subTitle" idx="1"/>
          </p:nvPr>
        </p:nvSpPr>
        <p:spPr>
          <a:xfrm>
            <a:off x="4690946" y="1550497"/>
            <a:ext cx="3409500" cy="12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Tienes alguna pregunta? Escríbeme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hlinkClick r:id="rId3"/>
              </a:rPr>
              <a:t>dnunez@colegiosannicolas.cl</a:t>
            </a:r>
            <a:r>
              <a:rPr lang="es-CL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14" name="Google Shape;2014;p69"/>
          <p:cNvGrpSpPr/>
          <p:nvPr/>
        </p:nvGrpSpPr>
        <p:grpSpPr>
          <a:xfrm rot="-6468046">
            <a:off x="-675210" y="2314728"/>
            <a:ext cx="3577280" cy="4171512"/>
            <a:chOff x="-664267" y="-780406"/>
            <a:chExt cx="3577375" cy="4171622"/>
          </a:xfrm>
        </p:grpSpPr>
        <p:sp>
          <p:nvSpPr>
            <p:cNvPr id="2015" name="Google Shape;2015;p69"/>
            <p:cNvSpPr/>
            <p:nvPr/>
          </p:nvSpPr>
          <p:spPr>
            <a:xfrm rot="-9527801">
              <a:off x="-112352" y="-452067"/>
              <a:ext cx="2473547" cy="351494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9"/>
            <p:cNvSpPr/>
            <p:nvPr/>
          </p:nvSpPr>
          <p:spPr>
            <a:xfrm rot="-9527801">
              <a:off x="1067809" y="1094508"/>
              <a:ext cx="16544" cy="9688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9"/>
            <p:cNvSpPr/>
            <p:nvPr/>
          </p:nvSpPr>
          <p:spPr>
            <a:xfrm rot="-9527801">
              <a:off x="1469052" y="1387158"/>
              <a:ext cx="15180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9"/>
            <p:cNvSpPr/>
            <p:nvPr/>
          </p:nvSpPr>
          <p:spPr>
            <a:xfrm rot="-9527801">
              <a:off x="1386086" y="423441"/>
              <a:ext cx="19273" cy="15726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9"/>
            <p:cNvSpPr/>
            <p:nvPr/>
          </p:nvSpPr>
          <p:spPr>
            <a:xfrm rot="-9527801">
              <a:off x="2017466" y="332224"/>
              <a:ext cx="17909" cy="16067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9"/>
            <p:cNvSpPr/>
            <p:nvPr/>
          </p:nvSpPr>
          <p:spPr>
            <a:xfrm rot="-9527801">
              <a:off x="1934750" y="61655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9"/>
            <p:cNvSpPr/>
            <p:nvPr/>
          </p:nvSpPr>
          <p:spPr>
            <a:xfrm rot="-9527801">
              <a:off x="1761762" y="482213"/>
              <a:ext cx="12417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9"/>
            <p:cNvSpPr/>
            <p:nvPr/>
          </p:nvSpPr>
          <p:spPr>
            <a:xfrm rot="-9527801">
              <a:off x="1623811" y="262326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9"/>
            <p:cNvSpPr/>
            <p:nvPr/>
          </p:nvSpPr>
          <p:spPr>
            <a:xfrm rot="-9527801">
              <a:off x="2103455" y="512951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9"/>
            <p:cNvSpPr/>
            <p:nvPr/>
          </p:nvSpPr>
          <p:spPr>
            <a:xfrm rot="-9527801">
              <a:off x="1245107" y="1351949"/>
              <a:ext cx="13781" cy="17909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9"/>
            <p:cNvSpPr/>
            <p:nvPr/>
          </p:nvSpPr>
          <p:spPr>
            <a:xfrm rot="-9527801">
              <a:off x="1651070" y="1318561"/>
              <a:ext cx="42674" cy="35783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9"/>
            <p:cNvSpPr/>
            <p:nvPr/>
          </p:nvSpPr>
          <p:spPr>
            <a:xfrm rot="-9527801">
              <a:off x="1347731" y="1099884"/>
              <a:ext cx="23435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9"/>
            <p:cNvSpPr/>
            <p:nvPr/>
          </p:nvSpPr>
          <p:spPr>
            <a:xfrm rot="-9527801">
              <a:off x="2026810" y="1372567"/>
              <a:ext cx="23435" cy="25686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9"/>
            <p:cNvSpPr/>
            <p:nvPr/>
          </p:nvSpPr>
          <p:spPr>
            <a:xfrm rot="-9527801">
              <a:off x="2035269" y="1138251"/>
              <a:ext cx="23401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9"/>
            <p:cNvSpPr/>
            <p:nvPr/>
          </p:nvSpPr>
          <p:spPr>
            <a:xfrm rot="-9527801">
              <a:off x="1361634" y="1227433"/>
              <a:ext cx="24799" cy="25686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9"/>
            <p:cNvSpPr/>
            <p:nvPr/>
          </p:nvSpPr>
          <p:spPr>
            <a:xfrm rot="-9527801">
              <a:off x="1359652" y="1561676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9"/>
            <p:cNvSpPr/>
            <p:nvPr/>
          </p:nvSpPr>
          <p:spPr>
            <a:xfrm rot="-9527801">
              <a:off x="1565233" y="1589795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9"/>
            <p:cNvSpPr/>
            <p:nvPr/>
          </p:nvSpPr>
          <p:spPr>
            <a:xfrm rot="-9527801">
              <a:off x="1704325" y="1438955"/>
              <a:ext cx="28927" cy="27528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9"/>
            <p:cNvSpPr/>
            <p:nvPr/>
          </p:nvSpPr>
          <p:spPr>
            <a:xfrm rot="-9527801">
              <a:off x="1583564" y="1460904"/>
              <a:ext cx="26164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9"/>
            <p:cNvSpPr/>
            <p:nvPr/>
          </p:nvSpPr>
          <p:spPr>
            <a:xfrm rot="-9527801">
              <a:off x="1857953" y="1560406"/>
              <a:ext cx="15180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9"/>
            <p:cNvSpPr/>
            <p:nvPr/>
          </p:nvSpPr>
          <p:spPr>
            <a:xfrm rot="-9527801">
              <a:off x="1537989" y="815669"/>
              <a:ext cx="39911" cy="49428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9"/>
            <p:cNvSpPr/>
            <p:nvPr/>
          </p:nvSpPr>
          <p:spPr>
            <a:xfrm rot="-9527801">
              <a:off x="1736219" y="702689"/>
              <a:ext cx="22070" cy="25891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9"/>
            <p:cNvSpPr/>
            <p:nvPr/>
          </p:nvSpPr>
          <p:spPr>
            <a:xfrm rot="-9527801">
              <a:off x="1875528" y="835184"/>
              <a:ext cx="39911" cy="42708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9"/>
            <p:cNvSpPr/>
            <p:nvPr/>
          </p:nvSpPr>
          <p:spPr>
            <a:xfrm rot="-9527801">
              <a:off x="1619619" y="834683"/>
              <a:ext cx="39945" cy="39297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9"/>
            <p:cNvSpPr/>
            <p:nvPr/>
          </p:nvSpPr>
          <p:spPr>
            <a:xfrm rot="-9527801">
              <a:off x="1217568" y="696867"/>
              <a:ext cx="22070" cy="26198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9"/>
            <p:cNvSpPr/>
            <p:nvPr/>
          </p:nvSpPr>
          <p:spPr>
            <a:xfrm rot="-9527801">
              <a:off x="1673170" y="1032396"/>
              <a:ext cx="33054" cy="35920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9"/>
            <p:cNvSpPr/>
            <p:nvPr/>
          </p:nvSpPr>
          <p:spPr>
            <a:xfrm rot="-9527801">
              <a:off x="1547831" y="1050862"/>
              <a:ext cx="35783" cy="37182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9"/>
            <p:cNvSpPr/>
            <p:nvPr/>
          </p:nvSpPr>
          <p:spPr>
            <a:xfrm rot="-9527801">
              <a:off x="1295543" y="1023597"/>
              <a:ext cx="15146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9"/>
            <p:cNvSpPr/>
            <p:nvPr/>
          </p:nvSpPr>
          <p:spPr>
            <a:xfrm rot="-9527801">
              <a:off x="1343161" y="928295"/>
              <a:ext cx="23435" cy="26710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9"/>
            <p:cNvSpPr/>
            <p:nvPr/>
          </p:nvSpPr>
          <p:spPr>
            <a:xfrm rot="-9527801">
              <a:off x="1606046" y="475556"/>
              <a:ext cx="15180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9"/>
            <p:cNvSpPr/>
            <p:nvPr/>
          </p:nvSpPr>
          <p:spPr>
            <a:xfrm rot="-9527801">
              <a:off x="1560542" y="1180655"/>
              <a:ext cx="39945" cy="39911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9"/>
            <p:cNvSpPr/>
            <p:nvPr/>
          </p:nvSpPr>
          <p:spPr>
            <a:xfrm rot="-9527801">
              <a:off x="2063771" y="930861"/>
              <a:ext cx="27562" cy="27085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9"/>
            <p:cNvSpPr/>
            <p:nvPr/>
          </p:nvSpPr>
          <p:spPr>
            <a:xfrm rot="-9527801">
              <a:off x="1766592" y="1057350"/>
              <a:ext cx="31690" cy="36602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9"/>
            <p:cNvSpPr/>
            <p:nvPr/>
          </p:nvSpPr>
          <p:spPr>
            <a:xfrm rot="-9527801">
              <a:off x="1809023" y="1291630"/>
              <a:ext cx="38546" cy="42810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9"/>
            <p:cNvSpPr/>
            <p:nvPr/>
          </p:nvSpPr>
          <p:spPr>
            <a:xfrm rot="-9527801">
              <a:off x="1474706" y="666969"/>
              <a:ext cx="23401" cy="23401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9"/>
            <p:cNvSpPr/>
            <p:nvPr/>
          </p:nvSpPr>
          <p:spPr>
            <a:xfrm rot="-9527801">
              <a:off x="2100858" y="669152"/>
              <a:ext cx="19307" cy="15419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1541" y="244256"/>
            <a:ext cx="4962574" cy="47796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567" y="2216615"/>
            <a:ext cx="1066797" cy="1378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59"/>
          <p:cNvSpPr txBox="1">
            <a:spLocks noGrp="1"/>
          </p:cNvSpPr>
          <p:nvPr>
            <p:ph type="title"/>
          </p:nvPr>
        </p:nvSpPr>
        <p:spPr>
          <a:xfrm>
            <a:off x="1388711" y="183641"/>
            <a:ext cx="5781016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</a:t>
            </a:r>
            <a:endParaRPr dirty="0"/>
          </a:p>
        </p:txBody>
      </p:sp>
      <p:sp>
        <p:nvSpPr>
          <p:cNvPr id="1837" name="Google Shape;1837;p59"/>
          <p:cNvSpPr txBox="1">
            <a:spLocks noGrp="1"/>
          </p:cNvSpPr>
          <p:nvPr>
            <p:ph type="subTitle" idx="1"/>
          </p:nvPr>
        </p:nvSpPr>
        <p:spPr>
          <a:xfrm>
            <a:off x="554086" y="1255363"/>
            <a:ext cx="5316777" cy="1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L" dirty="0" smtClean="0"/>
              <a:t>¿Cuáles son las principales causas de la crisis medieval?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L" dirty="0" smtClean="0"/>
              <a:t>¿Cuál de estas causas te parece más significativa?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L" dirty="0" smtClean="0"/>
              <a:t>¿Por qué la sociedad medieval sufre una crisis moral?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L" dirty="0" smtClean="0"/>
              <a:t>¿Piensas que estos u otros procesos desarrollados durante la Edad Media han tenido algún impacto en la actualidad?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L" dirty="0" smtClean="0"/>
              <a:t>¿Qué evento destacarías de la Edad Media?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endParaRPr lang="es-CL" dirty="0" smtClean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339" y="1798363"/>
            <a:ext cx="1148232" cy="1792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38"/>
          <p:cNvSpPr txBox="1">
            <a:spLocks noGrp="1"/>
          </p:cNvSpPr>
          <p:nvPr>
            <p:ph type="title"/>
          </p:nvPr>
        </p:nvSpPr>
        <p:spPr>
          <a:xfrm>
            <a:off x="311700" y="46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Recordemos:</a:t>
            </a:r>
            <a:endParaRPr dirty="0"/>
          </a:p>
        </p:txBody>
      </p:sp>
      <p:sp>
        <p:nvSpPr>
          <p:cNvPr id="1439" name="Google Shape;1439;p38"/>
          <p:cNvSpPr txBox="1">
            <a:spLocks noGrp="1"/>
          </p:cNvSpPr>
          <p:nvPr>
            <p:ph type="body" idx="1"/>
          </p:nvPr>
        </p:nvSpPr>
        <p:spPr>
          <a:xfrm>
            <a:off x="896000" y="1152475"/>
            <a:ext cx="7281600" cy="3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CL" sz="1400" dirty="0" smtClean="0"/>
              <a:t>Durante el siglo XIII </a:t>
            </a:r>
            <a:r>
              <a:rPr lang="es-ES" sz="1600" dirty="0">
                <a:solidFill>
                  <a:schemeClr val="tx1"/>
                </a:solidFill>
                <a:latin typeface="Baloo 2" panose="020B0604020202020204" charset="0"/>
                <a:ea typeface="Verdana" panose="020B0604030504040204" pitchFamily="34" charset="0"/>
                <a:cs typeface="Baloo 2" panose="020B0604020202020204" charset="0"/>
              </a:rPr>
              <a:t>el comercio internacional iba en </a:t>
            </a:r>
            <a:r>
              <a:rPr lang="es-ES" sz="1600" dirty="0" smtClean="0">
                <a:solidFill>
                  <a:schemeClr val="tx1"/>
                </a:solidFill>
                <a:latin typeface="Baloo 2" panose="020B0604020202020204" charset="0"/>
                <a:ea typeface="Verdana" panose="020B0604030504040204" pitchFamily="34" charset="0"/>
                <a:cs typeface="Baloo 2" panose="020B0604020202020204" charset="0"/>
              </a:rPr>
              <a:t>aumento, los </a:t>
            </a:r>
            <a:r>
              <a:rPr lang="es-ES" sz="1600" dirty="0">
                <a:solidFill>
                  <a:schemeClr val="tx1"/>
                </a:solidFill>
                <a:latin typeface="Baloo 2" panose="020B0604020202020204" charset="0"/>
                <a:ea typeface="Verdana" panose="020B0604030504040204" pitchFamily="34" charset="0"/>
                <a:cs typeface="Baloo 2" panose="020B0604020202020204" charset="0"/>
              </a:rPr>
              <a:t>principales focos de desarrollo fueron el mar Mediterráneo y el mar del Norte.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rutas que utilizaron los comerciantes </a:t>
            </a:r>
            <a:r>
              <a:rPr lang="es-ES" alt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fueron terrestres, las fluviales y las marítimas.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L" sz="1400" dirty="0" smtClean="0"/>
              <a:t>Centros comerciales: Liga Hanseática y las ferias.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L" sz="1400" dirty="0" smtClean="0"/>
              <a:t>Empoderamiento de la burguesía.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L" sz="1400" dirty="0" smtClean="0"/>
              <a:t>Desarrollo cultural:  surgimiento de las universidades, arte Gótico y Románico. </a:t>
            </a:r>
            <a:endParaRPr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800" y="2928680"/>
            <a:ext cx="1481456" cy="234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40"/>
          <p:cNvSpPr txBox="1">
            <a:spLocks noGrp="1"/>
          </p:cNvSpPr>
          <p:nvPr>
            <p:ph type="subTitle" idx="1"/>
          </p:nvPr>
        </p:nvSpPr>
        <p:spPr>
          <a:xfrm>
            <a:off x="604236" y="1072050"/>
            <a:ext cx="5204282" cy="13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CL" sz="1400" dirty="0"/>
              <a:t>Afecto principalmente al norte de Europa.</a:t>
            </a:r>
          </a:p>
          <a:p>
            <a:pPr algn="l"/>
            <a:r>
              <a:rPr lang="es-CL" sz="1400" dirty="0"/>
              <a:t>Se produce </a:t>
            </a:r>
            <a:r>
              <a:rPr lang="es-CL" sz="1400" dirty="0" smtClean="0"/>
              <a:t>por: </a:t>
            </a:r>
            <a:endParaRPr lang="es-CL" sz="1400" dirty="0"/>
          </a:p>
          <a:p>
            <a:pPr marL="381000" indent="-228600" algn="l">
              <a:buFont typeface="+mj-lt"/>
              <a:buAutoNum type="arabicPeriod"/>
            </a:pPr>
            <a:r>
              <a:rPr lang="es-CL" sz="1400" dirty="0"/>
              <a:t>Baja generalizada de las temperaturas y fuertes lluvias.</a:t>
            </a:r>
          </a:p>
          <a:p>
            <a:pPr marL="381000" indent="-228600" algn="l">
              <a:buFont typeface="+mj-lt"/>
              <a:buAutoNum type="arabicPeriod"/>
            </a:pPr>
            <a:r>
              <a:rPr lang="es-CL" sz="1400" dirty="0"/>
              <a:t>Peste negra o Bubónica.</a:t>
            </a:r>
          </a:p>
          <a:p>
            <a:pPr marL="381000" indent="-228600" algn="l">
              <a:buFont typeface="+mj-lt"/>
              <a:buAutoNum type="arabicPeriod"/>
            </a:pPr>
            <a:r>
              <a:rPr lang="es-CL" sz="1400" dirty="0"/>
              <a:t>Guerra de los cien años, entre Inglaterra y Francia.</a:t>
            </a:r>
          </a:p>
          <a:p>
            <a:pPr marL="152400" indent="0" algn="l"/>
            <a:r>
              <a:rPr lang="es-CL" sz="1400" dirty="0">
                <a:solidFill>
                  <a:schemeClr val="accent1">
                    <a:lumMod val="75000"/>
                  </a:schemeClr>
                </a:solidFill>
              </a:rPr>
              <a:t>Guerra, peste, hambruna</a:t>
            </a:r>
            <a:endParaRPr dirty="0"/>
          </a:p>
        </p:txBody>
      </p:sp>
      <p:sp>
        <p:nvSpPr>
          <p:cNvPr id="1459" name="Google Shape;1459;p40"/>
          <p:cNvSpPr txBox="1">
            <a:spLocks noGrp="1"/>
          </p:cNvSpPr>
          <p:nvPr>
            <p:ph type="title"/>
          </p:nvPr>
        </p:nvSpPr>
        <p:spPr>
          <a:xfrm>
            <a:off x="1833909" y="97281"/>
            <a:ext cx="2832900" cy="474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Crisis medieval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644" y="2618507"/>
            <a:ext cx="4566805" cy="2283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42"/>
          <p:cNvSpPr txBox="1">
            <a:spLocks noGrp="1"/>
          </p:cNvSpPr>
          <p:nvPr>
            <p:ph type="title"/>
          </p:nvPr>
        </p:nvSpPr>
        <p:spPr>
          <a:xfrm>
            <a:off x="1312433" y="663611"/>
            <a:ext cx="6895652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Dimensiones de la crisis medieval</a:t>
            </a:r>
            <a:endParaRPr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529" y="1993165"/>
            <a:ext cx="3693459" cy="3025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43"/>
          <p:cNvSpPr txBox="1">
            <a:spLocks noGrp="1"/>
          </p:cNvSpPr>
          <p:nvPr>
            <p:ph type="title" idx="6"/>
          </p:nvPr>
        </p:nvSpPr>
        <p:spPr>
          <a:xfrm>
            <a:off x="311700" y="46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Quiebre demográfico</a:t>
            </a:r>
            <a:endParaRPr dirty="0"/>
          </a:p>
        </p:txBody>
      </p:sp>
      <p:sp>
        <p:nvSpPr>
          <p:cNvPr id="1485" name="Google Shape;1485;p43"/>
          <p:cNvSpPr txBox="1">
            <a:spLocks noGrp="1"/>
          </p:cNvSpPr>
          <p:nvPr>
            <p:ph type="subTitle" idx="1"/>
          </p:nvPr>
        </p:nvSpPr>
        <p:spPr>
          <a:xfrm>
            <a:off x="739254" y="1391699"/>
            <a:ext cx="3832746" cy="3284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Entre la Alta Edad Media y Baja Edad Media, la población europea había aumentado considerablemente, sin embargo este proceso se vería mermado durante el siglo XIV, por una crisis agraria y la aparición de la peste negra. En poco más de un año un tercio de la población europea falleció. </a:t>
            </a:r>
            <a:endParaRPr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27" y="1569027"/>
            <a:ext cx="3728217" cy="20971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4" y="3204804"/>
            <a:ext cx="938865" cy="1938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44"/>
          <p:cNvSpPr txBox="1">
            <a:spLocks noGrp="1"/>
          </p:cNvSpPr>
          <p:nvPr>
            <p:ph type="title"/>
          </p:nvPr>
        </p:nvSpPr>
        <p:spPr>
          <a:xfrm>
            <a:off x="921300" y="249381"/>
            <a:ext cx="5614582" cy="549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Conflictos políticos y religiosos</a:t>
            </a:r>
            <a:endParaRPr dirty="0"/>
          </a:p>
        </p:txBody>
      </p:sp>
      <p:sp>
        <p:nvSpPr>
          <p:cNvPr id="1507" name="Google Shape;1507;p44"/>
          <p:cNvSpPr txBox="1">
            <a:spLocks noGrp="1"/>
          </p:cNvSpPr>
          <p:nvPr>
            <p:ph type="body" idx="1"/>
          </p:nvPr>
        </p:nvSpPr>
        <p:spPr>
          <a:xfrm>
            <a:off x="682309" y="884976"/>
            <a:ext cx="3723000" cy="26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dirty="0" smtClean="0"/>
              <a:t>Al inicio del siglo XV se sucedieron guerras civiles e internacionales, que ocasionaron la perdida de vidas humanas, la destrucción de los campos y la interrupción del comercio.</a:t>
            </a:r>
          </a:p>
          <a:p>
            <a:pPr marL="285750" lvl="0" indent="-285750">
              <a:buSzPts val="1100"/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La guerra de los Cien </a:t>
            </a: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Años </a:t>
            </a:r>
            <a:r>
              <a:rPr lang="es-ES" dirty="0" smtClean="0"/>
              <a:t>fue </a:t>
            </a:r>
            <a:r>
              <a:rPr lang="es-ES" dirty="0"/>
              <a:t>un conflicto armado entre los reinos de Francia e Inglaterra que duró 116 </a:t>
            </a:r>
            <a:r>
              <a:rPr lang="es-ES" dirty="0" smtClean="0"/>
              <a:t>años. El </a:t>
            </a:r>
            <a:r>
              <a:rPr lang="es-ES" dirty="0"/>
              <a:t>conflicto fue de raíz </a:t>
            </a:r>
            <a:r>
              <a:rPr lang="es-ES" dirty="0" smtClean="0"/>
              <a:t>feudal</a:t>
            </a:r>
            <a:r>
              <a:rPr lang="es-ES" dirty="0"/>
              <a:t>, pues su propósito era resolver quién controlaría las tierras adicionales que los monarcas ingleses habían acumulado desde 1154 en territorios franceses,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759" y="1252105"/>
            <a:ext cx="28575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45"/>
          <p:cNvSpPr txBox="1">
            <a:spLocks noGrp="1"/>
          </p:cNvSpPr>
          <p:nvPr>
            <p:ph type="subTitle" idx="1"/>
          </p:nvPr>
        </p:nvSpPr>
        <p:spPr>
          <a:xfrm>
            <a:off x="806280" y="706712"/>
            <a:ext cx="4835983" cy="3480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Guerra de las Rosas</a:t>
            </a:r>
            <a:r>
              <a:rPr lang="es-ES" dirty="0"/>
              <a:t>, una serie de guerras dinásticas por el trono de Inglaterra. Los conflictos terminaron con la derrota de </a:t>
            </a:r>
            <a:r>
              <a:rPr lang="es-ES" dirty="0" smtClean="0"/>
              <a:t>Ricardo </a:t>
            </a:r>
            <a:r>
              <a:rPr lang="es-ES" dirty="0"/>
              <a:t>III frente a Enrique VII en la batalla de </a:t>
            </a:r>
            <a:r>
              <a:rPr lang="es-ES" dirty="0" err="1"/>
              <a:t>Bosworth</a:t>
            </a:r>
            <a:r>
              <a:rPr lang="es-ES" dirty="0"/>
              <a:t> Field, estableciendo la dinastía Tudor en la última parte del siglo</a:t>
            </a:r>
            <a:r>
              <a:rPr lang="es-ES" dirty="0" smtClean="0"/>
              <a:t>.</a:t>
            </a:r>
          </a:p>
          <a:p>
            <a:pPr marL="285750" lvl="0" indent="-285750" algn="l">
              <a:buFont typeface="Wingdings" panose="05000000000000000000" pitchFamily="2" charset="2"/>
              <a:buChar char="v"/>
            </a:pPr>
            <a:endParaRPr lang="es-ES" dirty="0"/>
          </a:p>
          <a:p>
            <a:pPr marL="285750" lvl="0" indent="-285750" algn="l">
              <a:buFont typeface="Wingdings" panose="05000000000000000000" pitchFamily="2" charset="2"/>
              <a:buChar char="v"/>
            </a:pPr>
            <a:endParaRPr lang="es-ES" dirty="0" smtClean="0"/>
          </a:p>
          <a:p>
            <a:pPr marL="285750" lvl="0" indent="-285750" algn="l">
              <a:buFont typeface="Wingdings" panose="05000000000000000000" pitchFamily="2" charset="2"/>
              <a:buChar char="v"/>
            </a:pPr>
            <a:endParaRPr lang="es-ES" dirty="0" smtClean="0"/>
          </a:p>
          <a:p>
            <a:pPr marL="285750" lvl="0" indent="-285750" algn="l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La Reconquista </a:t>
            </a: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española </a:t>
            </a:r>
            <a:r>
              <a:rPr lang="es-ES" dirty="0" smtClean="0"/>
              <a:t>acabó </a:t>
            </a:r>
            <a:r>
              <a:rPr lang="es-ES" dirty="0"/>
              <a:t>con la caída final del Emirato de Granada a finales de siglo, finalizando más de siete siglos de dominio musulmán y devolviendo la península ibérica a los gobernantes cristianos</a:t>
            </a:r>
            <a:endParaRPr lang="es-ES" dirty="0" smtClean="0"/>
          </a:p>
          <a:p>
            <a:pPr marL="0" lvl="0" indent="0" algn="l"/>
            <a:endParaRPr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052" y="706713"/>
            <a:ext cx="1428750" cy="18669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994" y="2914650"/>
            <a:ext cx="2847975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46"/>
          <p:cNvSpPr txBox="1">
            <a:spLocks noGrp="1"/>
          </p:cNvSpPr>
          <p:nvPr>
            <p:ph type="subTitle" idx="1"/>
          </p:nvPr>
        </p:nvSpPr>
        <p:spPr>
          <a:xfrm>
            <a:off x="1372441" y="577197"/>
            <a:ext cx="6657300" cy="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s-ES" sz="1600" dirty="0">
                <a:solidFill>
                  <a:schemeClr val="bg1">
                    <a:lumMod val="75000"/>
                  </a:schemeClr>
                </a:solidFill>
              </a:rPr>
              <a:t>capital del Imperio bizantino cristiano</a:t>
            </a:r>
            <a:r>
              <a:rPr lang="es-ES" sz="1600" dirty="0"/>
              <a:t>, cayó ante los emergentes turcos otomanos musulmanes, que marcan el final del Imperio bizantino tremendamente influyente y, para algunos historiadores, el final de la Edad </a:t>
            </a:r>
            <a:r>
              <a:rPr lang="es-ES" sz="1600" dirty="0" smtClean="0"/>
              <a:t>Media.</a:t>
            </a:r>
            <a:r>
              <a:rPr lang="es-ES" sz="1600" baseline="30000" dirty="0" smtClean="0"/>
              <a:t> </a:t>
            </a:r>
            <a:r>
              <a:rPr lang="es-ES" sz="1600" dirty="0" smtClean="0"/>
              <a:t>El </a:t>
            </a:r>
            <a:r>
              <a:rPr lang="es-ES" sz="1600" dirty="0"/>
              <a:t>evento obligó a los europeos occidentales a encontrar una nueva ruta comercial hacia el Este, lo que agregó un mayor impulso a lo que fue el comienzo de la era de los descubrimientos, que llevaría a la cartografía mundial del mundo. </a:t>
            </a:r>
            <a:endParaRPr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91" y="2642011"/>
            <a:ext cx="285750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 Fun by Slidesgo">
  <a:themeElements>
    <a:clrScheme name="Simple Light">
      <a:dk1>
        <a:srgbClr val="00525F"/>
      </a:dk1>
      <a:lt1>
        <a:srgbClr val="FC854F"/>
      </a:lt1>
      <a:dk2>
        <a:srgbClr val="ED931B"/>
      </a:dk2>
      <a:lt2>
        <a:srgbClr val="EEEEEE"/>
      </a:lt2>
      <a:accent1>
        <a:srgbClr val="FFAB40"/>
      </a:accent1>
      <a:accent2>
        <a:srgbClr val="3F7F82"/>
      </a:accent2>
      <a:accent3>
        <a:srgbClr val="00525F"/>
      </a:accent3>
      <a:accent4>
        <a:srgbClr val="BCD6D9"/>
      </a:accent4>
      <a:accent5>
        <a:srgbClr val="FDEAC8"/>
      </a:accent5>
      <a:accent6>
        <a:srgbClr val="3F7F82"/>
      </a:accent6>
      <a:hlink>
        <a:srgbClr val="0052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517</Words>
  <Application>Microsoft Office PowerPoint</Application>
  <PresentationFormat>Presentación en pantalla (16:9)</PresentationFormat>
  <Paragraphs>49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Nunito Light</vt:lpstr>
      <vt:lpstr>Baloo 2</vt:lpstr>
      <vt:lpstr>Ubuntu</vt:lpstr>
      <vt:lpstr>Arial</vt:lpstr>
      <vt:lpstr>Wingdings</vt:lpstr>
      <vt:lpstr>Verdana</vt:lpstr>
      <vt:lpstr>Family Fun by Slidesgo</vt:lpstr>
      <vt:lpstr>Crisis de los siglos XIV y XV</vt:lpstr>
      <vt:lpstr>Recordemos:</vt:lpstr>
      <vt:lpstr>Presentación de PowerPoint</vt:lpstr>
      <vt:lpstr>Crisis medieval</vt:lpstr>
      <vt:lpstr>Dimensiones de la crisis medieval</vt:lpstr>
      <vt:lpstr>Quiebre demográfico</vt:lpstr>
      <vt:lpstr>Conflictos políticos y religiosos</vt:lpstr>
      <vt:lpstr>Presentación de PowerPoint</vt:lpstr>
      <vt:lpstr>Presentación de PowerPoint</vt:lpstr>
      <vt:lpstr>Presentación de PowerPoint</vt:lpstr>
      <vt:lpstr>Caída del sistema financiero</vt:lpstr>
      <vt:lpstr>Crisis de las mentalidades</vt:lpstr>
      <vt:lpstr> Fortalecimiento de las monarquías </vt:lpstr>
      <vt:lpstr>Consecuencias:</vt:lpstr>
      <vt:lpstr>A trabajar!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de los siglos XIV y xv</dc:title>
  <dc:creator>Daniela Nuñez</dc:creator>
  <cp:lastModifiedBy>carlos</cp:lastModifiedBy>
  <cp:revision>20</cp:revision>
  <dcterms:modified xsi:type="dcterms:W3CDTF">2020-10-19T14:49:00Z</dcterms:modified>
</cp:coreProperties>
</file>