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7"/>
  </p:notesMasterIdLst>
  <p:sldIdLst>
    <p:sldId id="256" r:id="rId2"/>
    <p:sldId id="257" r:id="rId3"/>
    <p:sldId id="378" r:id="rId4"/>
    <p:sldId id="379" r:id="rId5"/>
    <p:sldId id="382" r:id="rId6"/>
    <p:sldId id="380" r:id="rId7"/>
    <p:sldId id="381" r:id="rId8"/>
    <p:sldId id="383" r:id="rId9"/>
    <p:sldId id="384" r:id="rId10"/>
    <p:sldId id="385" r:id="rId11"/>
    <p:sldId id="386" r:id="rId12"/>
    <p:sldId id="387" r:id="rId13"/>
    <p:sldId id="388" r:id="rId14"/>
    <p:sldId id="389" r:id="rId15"/>
    <p:sldId id="390" r:id="rId16"/>
  </p:sldIdLst>
  <p:sldSz cx="12192000" cy="6858000"/>
  <p:notesSz cx="6858000" cy="9144000"/>
  <p:defaultTextStyle>
    <a:defPPr>
      <a:defRPr lang="es-CL"/>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5DA8"/>
    <a:srgbClr val="105CA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8" d="100"/>
          <a:sy n="88" d="100"/>
        </p:scale>
        <p:origin x="576"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s-C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807B15B1-F505-44F3-B4C4-A97E8271D27F}" type="datetimeFigureOut">
              <a:rPr lang="es-CL"/>
              <a:pPr>
                <a:defRPr/>
              </a:pPr>
              <a:t>14-10-2020</a:t>
            </a:fld>
            <a:endParaRPr lang="es-CL"/>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s-CL" noProof="0"/>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noProof="0"/>
              <a:t>Haga clic para modificar los estilos de texto del patrón</a:t>
            </a:r>
          </a:p>
          <a:p>
            <a:pPr lvl="1"/>
            <a:r>
              <a:rPr lang="es-ES" noProof="0"/>
              <a:t>Segundo nivel</a:t>
            </a:r>
          </a:p>
          <a:p>
            <a:pPr lvl="2"/>
            <a:r>
              <a:rPr lang="es-ES" noProof="0"/>
              <a:t>Tercer nivel</a:t>
            </a:r>
          </a:p>
          <a:p>
            <a:pPr lvl="3"/>
            <a:r>
              <a:rPr lang="es-ES" noProof="0"/>
              <a:t>Cuarto nivel</a:t>
            </a:r>
          </a:p>
          <a:p>
            <a:pPr lvl="4"/>
            <a:r>
              <a:rPr lang="es-ES" noProof="0"/>
              <a:t>Quinto nivel</a:t>
            </a:r>
            <a:endParaRPr lang="es-CL" noProof="0"/>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s-C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D98CC387-835C-4507-A6B0-0D3D41F9F0B6}" type="slidenum">
              <a:rPr lang="es-CL" altLang="es-ES"/>
              <a:pPr/>
              <a:t>‹Nº›</a:t>
            </a:fld>
            <a:endParaRPr lang="es-CL" altLang="es-E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L"/>
          </a:p>
        </p:txBody>
      </p:sp>
      <p:sp>
        <p:nvSpPr>
          <p:cNvPr id="3" name="Subtítulo 2">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L"/>
          </a:p>
        </p:txBody>
      </p:sp>
      <p:sp>
        <p:nvSpPr>
          <p:cNvPr id="4" name="Marcador de fecha 3">
            <a:extLst/>
          </p:cNvPr>
          <p:cNvSpPr>
            <a:spLocks noGrp="1"/>
          </p:cNvSpPr>
          <p:nvPr>
            <p:ph type="dt" sz="half" idx="10"/>
          </p:nvPr>
        </p:nvSpPr>
        <p:spPr/>
        <p:txBody>
          <a:bodyPr/>
          <a:lstStyle>
            <a:lvl1pPr>
              <a:defRPr/>
            </a:lvl1pPr>
          </a:lstStyle>
          <a:p>
            <a:pPr>
              <a:defRPr/>
            </a:pPr>
            <a:fld id="{A89CCD51-AF8F-4AC0-8EC8-57A76234A464}" type="datetime1">
              <a:rPr lang="es-CL"/>
              <a:pPr>
                <a:defRPr/>
              </a:pPr>
              <a:t>14-10-2020</a:t>
            </a:fld>
            <a:endParaRPr lang="es-CL"/>
          </a:p>
        </p:txBody>
      </p:sp>
      <p:sp>
        <p:nvSpPr>
          <p:cNvPr id="5" name="Marcador de pie de página 4">
            <a:extLst/>
          </p:cNvPr>
          <p:cNvSpPr>
            <a:spLocks noGrp="1"/>
          </p:cNvSpPr>
          <p:nvPr>
            <p:ph type="ftr" sz="quarter" idx="11"/>
          </p:nvPr>
        </p:nvSpPr>
        <p:spPr/>
        <p:txBody>
          <a:bodyPr/>
          <a:lstStyle>
            <a:lvl1pPr>
              <a:defRPr/>
            </a:lvl1pPr>
          </a:lstStyle>
          <a:p>
            <a:pPr>
              <a:defRPr/>
            </a:pPr>
            <a:r>
              <a:rPr lang="es-CL"/>
              <a:t>Colegio San Nicolás - Canal Chacao</a:t>
            </a:r>
          </a:p>
        </p:txBody>
      </p:sp>
      <p:sp>
        <p:nvSpPr>
          <p:cNvPr id="6" name="Marcador de número de diapositiva 5">
            <a:extLst/>
          </p:cNvPr>
          <p:cNvSpPr>
            <a:spLocks noGrp="1"/>
          </p:cNvSpPr>
          <p:nvPr>
            <p:ph type="sldNum" sz="quarter" idx="12"/>
          </p:nvPr>
        </p:nvSpPr>
        <p:spPr/>
        <p:txBody>
          <a:bodyPr/>
          <a:lstStyle>
            <a:lvl1pPr>
              <a:defRPr/>
            </a:lvl1pPr>
          </a:lstStyle>
          <a:p>
            <a:fld id="{BC2FC638-1E47-48B5-BFB1-98ED4D04A85C}" type="slidenum">
              <a:rPr lang="es-CL" altLang="es-ES"/>
              <a:pPr/>
              <a:t>‹Nº›</a:t>
            </a:fld>
            <a:endParaRPr lang="es-CL" altLang="es-ES"/>
          </a:p>
        </p:txBody>
      </p:sp>
    </p:spTree>
    <p:extLst>
      <p:ext uri="{BB962C8B-B14F-4D97-AF65-F5344CB8AC3E}">
        <p14:creationId xmlns:p14="http://schemas.microsoft.com/office/powerpoint/2010/main" val="16482931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p:cNvPr>
          <p:cNvSpPr>
            <a:spLocks noGrp="1"/>
          </p:cNvSpPr>
          <p:nvPr>
            <p:ph type="title"/>
          </p:nvPr>
        </p:nvSpPr>
        <p:spPr/>
        <p:txBody>
          <a:bodyPr/>
          <a:lstStyle/>
          <a:p>
            <a:r>
              <a:rPr lang="es-ES"/>
              <a:t>Haga clic para modificar el estilo de título del patrón</a:t>
            </a:r>
            <a:endParaRPr lang="es-CL"/>
          </a:p>
        </p:txBody>
      </p:sp>
      <p:sp>
        <p:nvSpPr>
          <p:cNvPr id="3" name="Marcador de texto vertical 2">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p:cNvPr>
          <p:cNvSpPr>
            <a:spLocks noGrp="1"/>
          </p:cNvSpPr>
          <p:nvPr>
            <p:ph type="dt" sz="half" idx="10"/>
          </p:nvPr>
        </p:nvSpPr>
        <p:spPr/>
        <p:txBody>
          <a:bodyPr/>
          <a:lstStyle>
            <a:lvl1pPr>
              <a:defRPr/>
            </a:lvl1pPr>
          </a:lstStyle>
          <a:p>
            <a:pPr>
              <a:defRPr/>
            </a:pPr>
            <a:fld id="{B0905048-B3D8-4686-AECE-F52E2328E377}" type="datetime1">
              <a:rPr lang="es-CL"/>
              <a:pPr>
                <a:defRPr/>
              </a:pPr>
              <a:t>14-10-2020</a:t>
            </a:fld>
            <a:endParaRPr lang="es-CL"/>
          </a:p>
        </p:txBody>
      </p:sp>
      <p:sp>
        <p:nvSpPr>
          <p:cNvPr id="5" name="Marcador de pie de página 4">
            <a:extLst/>
          </p:cNvPr>
          <p:cNvSpPr>
            <a:spLocks noGrp="1"/>
          </p:cNvSpPr>
          <p:nvPr>
            <p:ph type="ftr" sz="quarter" idx="11"/>
          </p:nvPr>
        </p:nvSpPr>
        <p:spPr/>
        <p:txBody>
          <a:bodyPr/>
          <a:lstStyle>
            <a:lvl1pPr>
              <a:defRPr/>
            </a:lvl1pPr>
          </a:lstStyle>
          <a:p>
            <a:pPr>
              <a:defRPr/>
            </a:pPr>
            <a:r>
              <a:rPr lang="es-CL"/>
              <a:t>Colegio San Nicolás - Canal Chacao</a:t>
            </a:r>
          </a:p>
        </p:txBody>
      </p:sp>
      <p:sp>
        <p:nvSpPr>
          <p:cNvPr id="6" name="Marcador de número de diapositiva 5">
            <a:extLst/>
          </p:cNvPr>
          <p:cNvSpPr>
            <a:spLocks noGrp="1"/>
          </p:cNvSpPr>
          <p:nvPr>
            <p:ph type="sldNum" sz="quarter" idx="12"/>
          </p:nvPr>
        </p:nvSpPr>
        <p:spPr/>
        <p:txBody>
          <a:bodyPr/>
          <a:lstStyle>
            <a:lvl1pPr>
              <a:defRPr/>
            </a:lvl1pPr>
          </a:lstStyle>
          <a:p>
            <a:fld id="{EAFF5900-4CF8-4A8D-BD67-E6147DCBA1C4}" type="slidenum">
              <a:rPr lang="es-CL" altLang="es-ES"/>
              <a:pPr/>
              <a:t>‹Nº›</a:t>
            </a:fld>
            <a:endParaRPr lang="es-CL" altLang="es-ES"/>
          </a:p>
        </p:txBody>
      </p:sp>
    </p:spTree>
    <p:extLst>
      <p:ext uri="{BB962C8B-B14F-4D97-AF65-F5344CB8AC3E}">
        <p14:creationId xmlns:p14="http://schemas.microsoft.com/office/powerpoint/2010/main" val="953284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L"/>
          </a:p>
        </p:txBody>
      </p:sp>
      <p:sp>
        <p:nvSpPr>
          <p:cNvPr id="3" name="Marcador de texto vertical 2">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p:cNvPr>
          <p:cNvSpPr>
            <a:spLocks noGrp="1"/>
          </p:cNvSpPr>
          <p:nvPr>
            <p:ph type="dt" sz="half" idx="10"/>
          </p:nvPr>
        </p:nvSpPr>
        <p:spPr/>
        <p:txBody>
          <a:bodyPr/>
          <a:lstStyle>
            <a:lvl1pPr>
              <a:defRPr/>
            </a:lvl1pPr>
          </a:lstStyle>
          <a:p>
            <a:pPr>
              <a:defRPr/>
            </a:pPr>
            <a:fld id="{F614AC40-2C95-497E-8C6D-7F02ADA40C64}" type="datetime1">
              <a:rPr lang="es-CL"/>
              <a:pPr>
                <a:defRPr/>
              </a:pPr>
              <a:t>14-10-2020</a:t>
            </a:fld>
            <a:endParaRPr lang="es-CL"/>
          </a:p>
        </p:txBody>
      </p:sp>
      <p:sp>
        <p:nvSpPr>
          <p:cNvPr id="5" name="Marcador de pie de página 4">
            <a:extLst/>
          </p:cNvPr>
          <p:cNvSpPr>
            <a:spLocks noGrp="1"/>
          </p:cNvSpPr>
          <p:nvPr>
            <p:ph type="ftr" sz="quarter" idx="11"/>
          </p:nvPr>
        </p:nvSpPr>
        <p:spPr/>
        <p:txBody>
          <a:bodyPr/>
          <a:lstStyle>
            <a:lvl1pPr>
              <a:defRPr/>
            </a:lvl1pPr>
          </a:lstStyle>
          <a:p>
            <a:pPr>
              <a:defRPr/>
            </a:pPr>
            <a:r>
              <a:rPr lang="es-CL"/>
              <a:t>Colegio San Nicolás - Canal Chacao</a:t>
            </a:r>
          </a:p>
        </p:txBody>
      </p:sp>
      <p:sp>
        <p:nvSpPr>
          <p:cNvPr id="6" name="Marcador de número de diapositiva 5">
            <a:extLst/>
          </p:cNvPr>
          <p:cNvSpPr>
            <a:spLocks noGrp="1"/>
          </p:cNvSpPr>
          <p:nvPr>
            <p:ph type="sldNum" sz="quarter" idx="12"/>
          </p:nvPr>
        </p:nvSpPr>
        <p:spPr/>
        <p:txBody>
          <a:bodyPr/>
          <a:lstStyle>
            <a:lvl1pPr>
              <a:defRPr/>
            </a:lvl1pPr>
          </a:lstStyle>
          <a:p>
            <a:fld id="{B1B31336-EAB9-42CB-B99C-10D44AD38E27}" type="slidenum">
              <a:rPr lang="es-CL" altLang="es-ES"/>
              <a:pPr/>
              <a:t>‹Nº›</a:t>
            </a:fld>
            <a:endParaRPr lang="es-CL" altLang="es-ES"/>
          </a:p>
        </p:txBody>
      </p:sp>
    </p:spTree>
    <p:extLst>
      <p:ext uri="{BB962C8B-B14F-4D97-AF65-F5344CB8AC3E}">
        <p14:creationId xmlns:p14="http://schemas.microsoft.com/office/powerpoint/2010/main" val="2123828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p:cNvPr>
          <p:cNvSpPr>
            <a:spLocks noGrp="1"/>
          </p:cNvSpPr>
          <p:nvPr>
            <p:ph type="dt" sz="half" idx="10"/>
          </p:nvPr>
        </p:nvSpPr>
        <p:spPr/>
        <p:txBody>
          <a:bodyPr/>
          <a:lstStyle>
            <a:lvl1pPr>
              <a:defRPr/>
            </a:lvl1pPr>
          </a:lstStyle>
          <a:p>
            <a:pPr>
              <a:defRPr/>
            </a:pPr>
            <a:fld id="{86F7E209-AB99-447B-9E9E-F6E050053DED}" type="datetime1">
              <a:rPr lang="es-CL"/>
              <a:pPr>
                <a:defRPr/>
              </a:pPr>
              <a:t>14-10-2020</a:t>
            </a:fld>
            <a:endParaRPr lang="es-CL"/>
          </a:p>
        </p:txBody>
      </p:sp>
      <p:sp>
        <p:nvSpPr>
          <p:cNvPr id="5" name="Marcador de pie de página 4">
            <a:extLst/>
          </p:cNvPr>
          <p:cNvSpPr>
            <a:spLocks noGrp="1"/>
          </p:cNvSpPr>
          <p:nvPr>
            <p:ph type="ftr" sz="quarter" idx="11"/>
          </p:nvPr>
        </p:nvSpPr>
        <p:spPr/>
        <p:txBody>
          <a:bodyPr/>
          <a:lstStyle>
            <a:lvl1pPr>
              <a:defRPr/>
            </a:lvl1pPr>
          </a:lstStyle>
          <a:p>
            <a:pPr>
              <a:defRPr/>
            </a:pPr>
            <a:r>
              <a:rPr lang="es-CL"/>
              <a:t>Colegio San Nicolás - Canal Chacao</a:t>
            </a:r>
          </a:p>
        </p:txBody>
      </p:sp>
      <p:sp>
        <p:nvSpPr>
          <p:cNvPr id="6" name="Marcador de número de diapositiva 5">
            <a:extLst/>
          </p:cNvPr>
          <p:cNvSpPr>
            <a:spLocks noGrp="1"/>
          </p:cNvSpPr>
          <p:nvPr>
            <p:ph type="sldNum" sz="quarter" idx="12"/>
          </p:nvPr>
        </p:nvSpPr>
        <p:spPr/>
        <p:txBody>
          <a:bodyPr/>
          <a:lstStyle>
            <a:lvl1pPr>
              <a:defRPr/>
            </a:lvl1pPr>
          </a:lstStyle>
          <a:p>
            <a:fld id="{C081A55B-340B-42EB-8E78-D3D8F30943E1}" type="slidenum">
              <a:rPr lang="es-CL" altLang="es-ES"/>
              <a:pPr/>
              <a:t>‹Nº›</a:t>
            </a:fld>
            <a:endParaRPr lang="es-CL" altLang="es-ES"/>
          </a:p>
        </p:txBody>
      </p:sp>
    </p:spTree>
    <p:extLst>
      <p:ext uri="{BB962C8B-B14F-4D97-AF65-F5344CB8AC3E}">
        <p14:creationId xmlns:p14="http://schemas.microsoft.com/office/powerpoint/2010/main" val="749023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L"/>
          </a:p>
        </p:txBody>
      </p:sp>
      <p:sp>
        <p:nvSpPr>
          <p:cNvPr id="3" name="Marcador de texto 2">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p:cNvPr>
          <p:cNvSpPr>
            <a:spLocks noGrp="1"/>
          </p:cNvSpPr>
          <p:nvPr>
            <p:ph type="dt" sz="half" idx="10"/>
          </p:nvPr>
        </p:nvSpPr>
        <p:spPr/>
        <p:txBody>
          <a:bodyPr/>
          <a:lstStyle>
            <a:lvl1pPr>
              <a:defRPr/>
            </a:lvl1pPr>
          </a:lstStyle>
          <a:p>
            <a:pPr>
              <a:defRPr/>
            </a:pPr>
            <a:fld id="{59B0ED96-0294-4C8F-8D65-00CEBB88E5F6}" type="datetime1">
              <a:rPr lang="es-CL"/>
              <a:pPr>
                <a:defRPr/>
              </a:pPr>
              <a:t>14-10-2020</a:t>
            </a:fld>
            <a:endParaRPr lang="es-CL"/>
          </a:p>
        </p:txBody>
      </p:sp>
      <p:sp>
        <p:nvSpPr>
          <p:cNvPr id="5" name="Marcador de pie de página 4">
            <a:extLst/>
          </p:cNvPr>
          <p:cNvSpPr>
            <a:spLocks noGrp="1"/>
          </p:cNvSpPr>
          <p:nvPr>
            <p:ph type="ftr" sz="quarter" idx="11"/>
          </p:nvPr>
        </p:nvSpPr>
        <p:spPr/>
        <p:txBody>
          <a:bodyPr/>
          <a:lstStyle>
            <a:lvl1pPr>
              <a:defRPr/>
            </a:lvl1pPr>
          </a:lstStyle>
          <a:p>
            <a:pPr>
              <a:defRPr/>
            </a:pPr>
            <a:r>
              <a:rPr lang="es-CL"/>
              <a:t>Colegio San Nicolás - Canal Chacao</a:t>
            </a:r>
          </a:p>
        </p:txBody>
      </p:sp>
      <p:sp>
        <p:nvSpPr>
          <p:cNvPr id="6" name="Marcador de número de diapositiva 5">
            <a:extLst/>
          </p:cNvPr>
          <p:cNvSpPr>
            <a:spLocks noGrp="1"/>
          </p:cNvSpPr>
          <p:nvPr>
            <p:ph type="sldNum" sz="quarter" idx="12"/>
          </p:nvPr>
        </p:nvSpPr>
        <p:spPr/>
        <p:txBody>
          <a:bodyPr/>
          <a:lstStyle>
            <a:lvl1pPr>
              <a:defRPr/>
            </a:lvl1pPr>
          </a:lstStyle>
          <a:p>
            <a:fld id="{43A9D1F3-354F-4653-984C-1B54B4AB025A}" type="slidenum">
              <a:rPr lang="es-CL" altLang="es-ES"/>
              <a:pPr/>
              <a:t>‹Nº›</a:t>
            </a:fld>
            <a:endParaRPr lang="es-CL" altLang="es-ES"/>
          </a:p>
        </p:txBody>
      </p:sp>
    </p:spTree>
    <p:extLst>
      <p:ext uri="{BB962C8B-B14F-4D97-AF65-F5344CB8AC3E}">
        <p14:creationId xmlns:p14="http://schemas.microsoft.com/office/powerpoint/2010/main" val="29288650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contenido 3">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fecha 3">
            <a:extLst/>
          </p:cNvPr>
          <p:cNvSpPr>
            <a:spLocks noGrp="1"/>
          </p:cNvSpPr>
          <p:nvPr>
            <p:ph type="dt" sz="half" idx="10"/>
          </p:nvPr>
        </p:nvSpPr>
        <p:spPr/>
        <p:txBody>
          <a:bodyPr/>
          <a:lstStyle>
            <a:lvl1pPr>
              <a:defRPr/>
            </a:lvl1pPr>
          </a:lstStyle>
          <a:p>
            <a:pPr>
              <a:defRPr/>
            </a:pPr>
            <a:fld id="{EC40C37F-5D91-45D2-9738-0EA8EF17409B}" type="datetime1">
              <a:rPr lang="es-CL"/>
              <a:pPr>
                <a:defRPr/>
              </a:pPr>
              <a:t>14-10-2020</a:t>
            </a:fld>
            <a:endParaRPr lang="es-CL"/>
          </a:p>
        </p:txBody>
      </p:sp>
      <p:sp>
        <p:nvSpPr>
          <p:cNvPr id="6" name="Marcador de pie de página 4">
            <a:extLst/>
          </p:cNvPr>
          <p:cNvSpPr>
            <a:spLocks noGrp="1"/>
          </p:cNvSpPr>
          <p:nvPr>
            <p:ph type="ftr" sz="quarter" idx="11"/>
          </p:nvPr>
        </p:nvSpPr>
        <p:spPr/>
        <p:txBody>
          <a:bodyPr/>
          <a:lstStyle>
            <a:lvl1pPr>
              <a:defRPr/>
            </a:lvl1pPr>
          </a:lstStyle>
          <a:p>
            <a:pPr>
              <a:defRPr/>
            </a:pPr>
            <a:r>
              <a:rPr lang="es-CL"/>
              <a:t>Colegio San Nicolás - Canal Chacao</a:t>
            </a:r>
          </a:p>
        </p:txBody>
      </p:sp>
      <p:sp>
        <p:nvSpPr>
          <p:cNvPr id="7" name="Marcador de número de diapositiva 5">
            <a:extLst/>
          </p:cNvPr>
          <p:cNvSpPr>
            <a:spLocks noGrp="1"/>
          </p:cNvSpPr>
          <p:nvPr>
            <p:ph type="sldNum" sz="quarter" idx="12"/>
          </p:nvPr>
        </p:nvSpPr>
        <p:spPr/>
        <p:txBody>
          <a:bodyPr/>
          <a:lstStyle>
            <a:lvl1pPr>
              <a:defRPr/>
            </a:lvl1pPr>
          </a:lstStyle>
          <a:p>
            <a:fld id="{2E5A0731-41EB-4544-B3CF-E1B3E63F4173}" type="slidenum">
              <a:rPr lang="es-CL" altLang="es-ES"/>
              <a:pPr/>
              <a:t>‹Nº›</a:t>
            </a:fld>
            <a:endParaRPr lang="es-CL" altLang="es-ES"/>
          </a:p>
        </p:txBody>
      </p:sp>
    </p:spTree>
    <p:extLst>
      <p:ext uri="{BB962C8B-B14F-4D97-AF65-F5344CB8AC3E}">
        <p14:creationId xmlns:p14="http://schemas.microsoft.com/office/powerpoint/2010/main" val="759945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L"/>
          </a:p>
        </p:txBody>
      </p:sp>
      <p:sp>
        <p:nvSpPr>
          <p:cNvPr id="3" name="Marcador de texto 2">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texto 4">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Marcador de fecha 3">
            <a:extLst/>
          </p:cNvPr>
          <p:cNvSpPr>
            <a:spLocks noGrp="1"/>
          </p:cNvSpPr>
          <p:nvPr>
            <p:ph type="dt" sz="half" idx="10"/>
          </p:nvPr>
        </p:nvSpPr>
        <p:spPr/>
        <p:txBody>
          <a:bodyPr/>
          <a:lstStyle>
            <a:lvl1pPr>
              <a:defRPr/>
            </a:lvl1pPr>
          </a:lstStyle>
          <a:p>
            <a:pPr>
              <a:defRPr/>
            </a:pPr>
            <a:fld id="{69666ECD-128F-4ED4-AB68-429B0BBFBBD7}" type="datetime1">
              <a:rPr lang="es-CL"/>
              <a:pPr>
                <a:defRPr/>
              </a:pPr>
              <a:t>14-10-2020</a:t>
            </a:fld>
            <a:endParaRPr lang="es-CL"/>
          </a:p>
        </p:txBody>
      </p:sp>
      <p:sp>
        <p:nvSpPr>
          <p:cNvPr id="8" name="Marcador de pie de página 4">
            <a:extLst/>
          </p:cNvPr>
          <p:cNvSpPr>
            <a:spLocks noGrp="1"/>
          </p:cNvSpPr>
          <p:nvPr>
            <p:ph type="ftr" sz="quarter" idx="11"/>
          </p:nvPr>
        </p:nvSpPr>
        <p:spPr/>
        <p:txBody>
          <a:bodyPr/>
          <a:lstStyle>
            <a:lvl1pPr>
              <a:defRPr/>
            </a:lvl1pPr>
          </a:lstStyle>
          <a:p>
            <a:pPr>
              <a:defRPr/>
            </a:pPr>
            <a:r>
              <a:rPr lang="es-CL"/>
              <a:t>Colegio San Nicolás - Canal Chacao</a:t>
            </a:r>
          </a:p>
        </p:txBody>
      </p:sp>
      <p:sp>
        <p:nvSpPr>
          <p:cNvPr id="9" name="Marcador de número de diapositiva 5">
            <a:extLst/>
          </p:cNvPr>
          <p:cNvSpPr>
            <a:spLocks noGrp="1"/>
          </p:cNvSpPr>
          <p:nvPr>
            <p:ph type="sldNum" sz="quarter" idx="12"/>
          </p:nvPr>
        </p:nvSpPr>
        <p:spPr/>
        <p:txBody>
          <a:bodyPr/>
          <a:lstStyle>
            <a:lvl1pPr>
              <a:defRPr/>
            </a:lvl1pPr>
          </a:lstStyle>
          <a:p>
            <a:fld id="{96225FE8-A5C5-4FEF-B32A-27F7BE73FFC2}" type="slidenum">
              <a:rPr lang="es-CL" altLang="es-ES"/>
              <a:pPr/>
              <a:t>‹Nº›</a:t>
            </a:fld>
            <a:endParaRPr lang="es-CL" altLang="es-ES"/>
          </a:p>
        </p:txBody>
      </p:sp>
    </p:spTree>
    <p:extLst>
      <p:ext uri="{BB962C8B-B14F-4D97-AF65-F5344CB8AC3E}">
        <p14:creationId xmlns:p14="http://schemas.microsoft.com/office/powerpoint/2010/main" val="1801669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p:cNvPr>
          <p:cNvSpPr>
            <a:spLocks noGrp="1"/>
          </p:cNvSpPr>
          <p:nvPr>
            <p:ph type="title"/>
          </p:nvPr>
        </p:nvSpPr>
        <p:spPr/>
        <p:txBody>
          <a:bodyPr/>
          <a:lstStyle/>
          <a:p>
            <a:r>
              <a:rPr lang="es-ES"/>
              <a:t>Haga clic para modificar el estilo de título del patrón</a:t>
            </a:r>
            <a:endParaRPr lang="es-CL"/>
          </a:p>
        </p:txBody>
      </p:sp>
      <p:sp>
        <p:nvSpPr>
          <p:cNvPr id="3" name="Marcador de fecha 3">
            <a:extLst/>
          </p:cNvPr>
          <p:cNvSpPr>
            <a:spLocks noGrp="1"/>
          </p:cNvSpPr>
          <p:nvPr>
            <p:ph type="dt" sz="half" idx="10"/>
          </p:nvPr>
        </p:nvSpPr>
        <p:spPr/>
        <p:txBody>
          <a:bodyPr/>
          <a:lstStyle>
            <a:lvl1pPr>
              <a:defRPr/>
            </a:lvl1pPr>
          </a:lstStyle>
          <a:p>
            <a:pPr>
              <a:defRPr/>
            </a:pPr>
            <a:fld id="{68064806-3FB4-4959-A517-C3B54C92EBFF}" type="datetime1">
              <a:rPr lang="es-CL"/>
              <a:pPr>
                <a:defRPr/>
              </a:pPr>
              <a:t>14-10-2020</a:t>
            </a:fld>
            <a:endParaRPr lang="es-CL"/>
          </a:p>
        </p:txBody>
      </p:sp>
      <p:sp>
        <p:nvSpPr>
          <p:cNvPr id="4" name="Marcador de pie de página 4">
            <a:extLst/>
          </p:cNvPr>
          <p:cNvSpPr>
            <a:spLocks noGrp="1"/>
          </p:cNvSpPr>
          <p:nvPr>
            <p:ph type="ftr" sz="quarter" idx="11"/>
          </p:nvPr>
        </p:nvSpPr>
        <p:spPr/>
        <p:txBody>
          <a:bodyPr/>
          <a:lstStyle>
            <a:lvl1pPr>
              <a:defRPr/>
            </a:lvl1pPr>
          </a:lstStyle>
          <a:p>
            <a:pPr>
              <a:defRPr/>
            </a:pPr>
            <a:r>
              <a:rPr lang="es-CL"/>
              <a:t>Colegio San Nicolás - Canal Chacao</a:t>
            </a:r>
          </a:p>
        </p:txBody>
      </p:sp>
      <p:sp>
        <p:nvSpPr>
          <p:cNvPr id="5" name="Marcador de número de diapositiva 5">
            <a:extLst/>
          </p:cNvPr>
          <p:cNvSpPr>
            <a:spLocks noGrp="1"/>
          </p:cNvSpPr>
          <p:nvPr>
            <p:ph type="sldNum" sz="quarter" idx="12"/>
          </p:nvPr>
        </p:nvSpPr>
        <p:spPr/>
        <p:txBody>
          <a:bodyPr/>
          <a:lstStyle>
            <a:lvl1pPr>
              <a:defRPr/>
            </a:lvl1pPr>
          </a:lstStyle>
          <a:p>
            <a:fld id="{F941AF64-8FEE-4B2E-AA25-BFD813F5849E}" type="slidenum">
              <a:rPr lang="es-CL" altLang="es-ES"/>
              <a:pPr/>
              <a:t>‹Nº›</a:t>
            </a:fld>
            <a:endParaRPr lang="es-CL" altLang="es-ES"/>
          </a:p>
        </p:txBody>
      </p:sp>
    </p:spTree>
    <p:extLst>
      <p:ext uri="{BB962C8B-B14F-4D97-AF65-F5344CB8AC3E}">
        <p14:creationId xmlns:p14="http://schemas.microsoft.com/office/powerpoint/2010/main" val="4037862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3">
            <a:extLst/>
          </p:cNvPr>
          <p:cNvSpPr>
            <a:spLocks noGrp="1"/>
          </p:cNvSpPr>
          <p:nvPr>
            <p:ph type="dt" sz="half" idx="10"/>
          </p:nvPr>
        </p:nvSpPr>
        <p:spPr/>
        <p:txBody>
          <a:bodyPr/>
          <a:lstStyle>
            <a:lvl1pPr>
              <a:defRPr/>
            </a:lvl1pPr>
          </a:lstStyle>
          <a:p>
            <a:pPr>
              <a:defRPr/>
            </a:pPr>
            <a:fld id="{DD226048-65E2-4179-B2FF-1EA78DD071B0}" type="datetime1">
              <a:rPr lang="es-CL"/>
              <a:pPr>
                <a:defRPr/>
              </a:pPr>
              <a:t>14-10-2020</a:t>
            </a:fld>
            <a:endParaRPr lang="es-CL"/>
          </a:p>
        </p:txBody>
      </p:sp>
      <p:sp>
        <p:nvSpPr>
          <p:cNvPr id="3" name="Marcador de pie de página 4">
            <a:extLst/>
          </p:cNvPr>
          <p:cNvSpPr>
            <a:spLocks noGrp="1"/>
          </p:cNvSpPr>
          <p:nvPr>
            <p:ph type="ftr" sz="quarter" idx="11"/>
          </p:nvPr>
        </p:nvSpPr>
        <p:spPr/>
        <p:txBody>
          <a:bodyPr/>
          <a:lstStyle>
            <a:lvl1pPr>
              <a:defRPr/>
            </a:lvl1pPr>
          </a:lstStyle>
          <a:p>
            <a:pPr>
              <a:defRPr/>
            </a:pPr>
            <a:r>
              <a:rPr lang="es-CL"/>
              <a:t>Colegio San Nicolás - Canal Chacao</a:t>
            </a:r>
          </a:p>
        </p:txBody>
      </p:sp>
      <p:sp>
        <p:nvSpPr>
          <p:cNvPr id="4" name="Marcador de número de diapositiva 5">
            <a:extLst/>
          </p:cNvPr>
          <p:cNvSpPr>
            <a:spLocks noGrp="1"/>
          </p:cNvSpPr>
          <p:nvPr>
            <p:ph type="sldNum" sz="quarter" idx="12"/>
          </p:nvPr>
        </p:nvSpPr>
        <p:spPr/>
        <p:txBody>
          <a:bodyPr/>
          <a:lstStyle>
            <a:lvl1pPr>
              <a:defRPr/>
            </a:lvl1pPr>
          </a:lstStyle>
          <a:p>
            <a:fld id="{651996C3-5554-4F08-8826-278497B45301}" type="slidenum">
              <a:rPr lang="es-CL" altLang="es-ES"/>
              <a:pPr/>
              <a:t>‹Nº›</a:t>
            </a:fld>
            <a:endParaRPr lang="es-CL" altLang="es-ES"/>
          </a:p>
        </p:txBody>
      </p:sp>
    </p:spTree>
    <p:extLst>
      <p:ext uri="{BB962C8B-B14F-4D97-AF65-F5344CB8AC3E}">
        <p14:creationId xmlns:p14="http://schemas.microsoft.com/office/powerpoint/2010/main" val="3871648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contenido 2">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texto 3">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3">
            <a:extLst/>
          </p:cNvPr>
          <p:cNvSpPr>
            <a:spLocks noGrp="1"/>
          </p:cNvSpPr>
          <p:nvPr>
            <p:ph type="dt" sz="half" idx="10"/>
          </p:nvPr>
        </p:nvSpPr>
        <p:spPr/>
        <p:txBody>
          <a:bodyPr/>
          <a:lstStyle>
            <a:lvl1pPr>
              <a:defRPr/>
            </a:lvl1pPr>
          </a:lstStyle>
          <a:p>
            <a:pPr>
              <a:defRPr/>
            </a:pPr>
            <a:fld id="{55EC6862-8D7A-4433-A95F-A1A239B1AC95}" type="datetime1">
              <a:rPr lang="es-CL"/>
              <a:pPr>
                <a:defRPr/>
              </a:pPr>
              <a:t>14-10-2020</a:t>
            </a:fld>
            <a:endParaRPr lang="es-CL"/>
          </a:p>
        </p:txBody>
      </p:sp>
      <p:sp>
        <p:nvSpPr>
          <p:cNvPr id="6" name="Marcador de pie de página 4">
            <a:extLst/>
          </p:cNvPr>
          <p:cNvSpPr>
            <a:spLocks noGrp="1"/>
          </p:cNvSpPr>
          <p:nvPr>
            <p:ph type="ftr" sz="quarter" idx="11"/>
          </p:nvPr>
        </p:nvSpPr>
        <p:spPr/>
        <p:txBody>
          <a:bodyPr/>
          <a:lstStyle>
            <a:lvl1pPr>
              <a:defRPr/>
            </a:lvl1pPr>
          </a:lstStyle>
          <a:p>
            <a:pPr>
              <a:defRPr/>
            </a:pPr>
            <a:r>
              <a:rPr lang="es-CL"/>
              <a:t>Colegio San Nicolás - Canal Chacao</a:t>
            </a:r>
          </a:p>
        </p:txBody>
      </p:sp>
      <p:sp>
        <p:nvSpPr>
          <p:cNvPr id="7" name="Marcador de número de diapositiva 5">
            <a:extLst/>
          </p:cNvPr>
          <p:cNvSpPr>
            <a:spLocks noGrp="1"/>
          </p:cNvSpPr>
          <p:nvPr>
            <p:ph type="sldNum" sz="quarter" idx="12"/>
          </p:nvPr>
        </p:nvSpPr>
        <p:spPr/>
        <p:txBody>
          <a:bodyPr/>
          <a:lstStyle>
            <a:lvl1pPr>
              <a:defRPr/>
            </a:lvl1pPr>
          </a:lstStyle>
          <a:p>
            <a:fld id="{361962FA-DD42-4EA5-897C-3C0AF0A9B535}" type="slidenum">
              <a:rPr lang="es-CL" altLang="es-ES"/>
              <a:pPr/>
              <a:t>‹Nº›</a:t>
            </a:fld>
            <a:endParaRPr lang="es-CL" altLang="es-ES"/>
          </a:p>
        </p:txBody>
      </p:sp>
    </p:spTree>
    <p:extLst>
      <p:ext uri="{BB962C8B-B14F-4D97-AF65-F5344CB8AC3E}">
        <p14:creationId xmlns:p14="http://schemas.microsoft.com/office/powerpoint/2010/main" val="2479302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posición de imagen 2">
            <a:extLst/>
          </p:cNvPr>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CL" noProof="0"/>
          </a:p>
        </p:txBody>
      </p:sp>
      <p:sp>
        <p:nvSpPr>
          <p:cNvPr id="4" name="Marcador de texto 3">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3">
            <a:extLst/>
          </p:cNvPr>
          <p:cNvSpPr>
            <a:spLocks noGrp="1"/>
          </p:cNvSpPr>
          <p:nvPr>
            <p:ph type="dt" sz="half" idx="10"/>
          </p:nvPr>
        </p:nvSpPr>
        <p:spPr/>
        <p:txBody>
          <a:bodyPr/>
          <a:lstStyle>
            <a:lvl1pPr>
              <a:defRPr/>
            </a:lvl1pPr>
          </a:lstStyle>
          <a:p>
            <a:pPr>
              <a:defRPr/>
            </a:pPr>
            <a:fld id="{10B83D49-A932-47B3-9DCE-FE704453C442}" type="datetime1">
              <a:rPr lang="es-CL"/>
              <a:pPr>
                <a:defRPr/>
              </a:pPr>
              <a:t>14-10-2020</a:t>
            </a:fld>
            <a:endParaRPr lang="es-CL"/>
          </a:p>
        </p:txBody>
      </p:sp>
      <p:sp>
        <p:nvSpPr>
          <p:cNvPr id="6" name="Marcador de pie de página 4">
            <a:extLst/>
          </p:cNvPr>
          <p:cNvSpPr>
            <a:spLocks noGrp="1"/>
          </p:cNvSpPr>
          <p:nvPr>
            <p:ph type="ftr" sz="quarter" idx="11"/>
          </p:nvPr>
        </p:nvSpPr>
        <p:spPr/>
        <p:txBody>
          <a:bodyPr/>
          <a:lstStyle>
            <a:lvl1pPr>
              <a:defRPr/>
            </a:lvl1pPr>
          </a:lstStyle>
          <a:p>
            <a:pPr>
              <a:defRPr/>
            </a:pPr>
            <a:r>
              <a:rPr lang="es-CL"/>
              <a:t>Colegio San Nicolás - Canal Chacao</a:t>
            </a:r>
          </a:p>
        </p:txBody>
      </p:sp>
      <p:sp>
        <p:nvSpPr>
          <p:cNvPr id="7" name="Marcador de número de diapositiva 5">
            <a:extLst/>
          </p:cNvPr>
          <p:cNvSpPr>
            <a:spLocks noGrp="1"/>
          </p:cNvSpPr>
          <p:nvPr>
            <p:ph type="sldNum" sz="quarter" idx="12"/>
          </p:nvPr>
        </p:nvSpPr>
        <p:spPr/>
        <p:txBody>
          <a:bodyPr/>
          <a:lstStyle>
            <a:lvl1pPr>
              <a:defRPr/>
            </a:lvl1pPr>
          </a:lstStyle>
          <a:p>
            <a:fld id="{164639BD-0AFC-4BBC-8E8F-11465BC19AC2}" type="slidenum">
              <a:rPr lang="es-CL" altLang="es-ES"/>
              <a:pPr/>
              <a:t>‹Nº›</a:t>
            </a:fld>
            <a:endParaRPr lang="es-CL" altLang="es-ES"/>
          </a:p>
        </p:txBody>
      </p:sp>
    </p:spTree>
    <p:extLst>
      <p:ext uri="{BB962C8B-B14F-4D97-AF65-F5344CB8AC3E}">
        <p14:creationId xmlns:p14="http://schemas.microsoft.com/office/powerpoint/2010/main" val="323417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Marcador de título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s-ES" smtClean="0"/>
              <a:t>Haga clic para modificar el estilo de título del patrón</a:t>
            </a:r>
            <a:endParaRPr lang="es-CL" altLang="es-ES" smtClean="0"/>
          </a:p>
        </p:txBody>
      </p:sp>
      <p:sp>
        <p:nvSpPr>
          <p:cNvPr id="1027" name="Marcador de texto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ES" smtClean="0"/>
              <a:t>Haga clic para modificar los estilos de texto del patrón</a:t>
            </a:r>
          </a:p>
          <a:p>
            <a:pPr lvl="1"/>
            <a:r>
              <a:rPr lang="es-ES" altLang="es-ES" smtClean="0"/>
              <a:t>Segundo nivel</a:t>
            </a:r>
          </a:p>
          <a:p>
            <a:pPr lvl="2"/>
            <a:r>
              <a:rPr lang="es-ES" altLang="es-ES" smtClean="0"/>
              <a:t>Tercer nivel</a:t>
            </a:r>
          </a:p>
          <a:p>
            <a:pPr lvl="3"/>
            <a:r>
              <a:rPr lang="es-ES" altLang="es-ES" smtClean="0"/>
              <a:t>Cuarto nivel</a:t>
            </a:r>
          </a:p>
          <a:p>
            <a:pPr lvl="4"/>
            <a:r>
              <a:rPr lang="es-ES" altLang="es-ES" smtClean="0"/>
              <a:t>Quinto nivel</a:t>
            </a:r>
            <a:endParaRPr lang="es-CL" altLang="es-ES" smtClean="0"/>
          </a:p>
        </p:txBody>
      </p:sp>
      <p:sp>
        <p:nvSpPr>
          <p:cNvPr id="4" name="Marcador de fecha 3">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C5390468-262B-4DB8-BCF5-3856F9B4E057}" type="datetime1">
              <a:rPr lang="es-CL"/>
              <a:pPr>
                <a:defRPr/>
              </a:pPr>
              <a:t>14-10-2020</a:t>
            </a:fld>
            <a:endParaRPr lang="es-CL"/>
          </a:p>
        </p:txBody>
      </p:sp>
      <p:sp>
        <p:nvSpPr>
          <p:cNvPr id="5" name="Marcador de pie de página 4">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es-CL"/>
              <a:t>Colegio San Nicolás - Canal Chacao</a:t>
            </a:r>
          </a:p>
        </p:txBody>
      </p:sp>
      <p:sp>
        <p:nvSpPr>
          <p:cNvPr id="6" name="Marcador de número de diapositiva 5">
            <a:extLst/>
          </p:cNvPr>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BA9353D0-245B-4CDE-A210-E56951F76726}" type="slidenum">
              <a:rPr lang="es-CL" altLang="es-ES"/>
              <a:pPr/>
              <a:t>‹Nº›</a:t>
            </a:fld>
            <a:endParaRPr lang="es-CL" altLang="es-E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defRPr>
      </a:lvl2pPr>
      <a:lvl3pPr algn="l" rtl="0" eaLnBrk="0" fontAlgn="base" hangingPunct="0">
        <a:lnSpc>
          <a:spcPct val="90000"/>
        </a:lnSpc>
        <a:spcBef>
          <a:spcPct val="0"/>
        </a:spcBef>
        <a:spcAft>
          <a:spcPct val="0"/>
        </a:spcAft>
        <a:defRPr sz="4400">
          <a:solidFill>
            <a:schemeClr val="tx1"/>
          </a:solidFill>
          <a:latin typeface="Calibri Light" pitchFamily="34" charset="0"/>
        </a:defRPr>
      </a:lvl3pPr>
      <a:lvl4pPr algn="l" rtl="0" eaLnBrk="0" fontAlgn="base" hangingPunct="0">
        <a:lnSpc>
          <a:spcPct val="90000"/>
        </a:lnSpc>
        <a:spcBef>
          <a:spcPct val="0"/>
        </a:spcBef>
        <a:spcAft>
          <a:spcPct val="0"/>
        </a:spcAft>
        <a:defRPr sz="4400">
          <a:solidFill>
            <a:schemeClr val="tx1"/>
          </a:solidFill>
          <a:latin typeface="Calibri Light" pitchFamily="34" charset="0"/>
        </a:defRPr>
      </a:lvl4pPr>
      <a:lvl5pPr algn="l" rtl="0" eaLnBrk="0" fontAlgn="base" hangingPunct="0">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115DA8"/>
        </a:solidFill>
        <a:effectLst/>
      </p:bgPr>
    </p:bg>
    <p:spTree>
      <p:nvGrpSpPr>
        <p:cNvPr id="1" name=""/>
        <p:cNvGrpSpPr/>
        <p:nvPr/>
      </p:nvGrpSpPr>
      <p:grpSpPr>
        <a:xfrm>
          <a:off x="0" y="0"/>
          <a:ext cx="0" cy="0"/>
          <a:chOff x="0" y="0"/>
          <a:chExt cx="0" cy="0"/>
        </a:xfrm>
      </p:grpSpPr>
      <p:sp>
        <p:nvSpPr>
          <p:cNvPr id="2050" name="Título 1"/>
          <p:cNvSpPr>
            <a:spLocks noGrp="1"/>
          </p:cNvSpPr>
          <p:nvPr>
            <p:ph type="ctrTitle"/>
          </p:nvPr>
        </p:nvSpPr>
        <p:spPr>
          <a:xfrm>
            <a:off x="6575425" y="0"/>
            <a:ext cx="4645025" cy="5149850"/>
          </a:xfrm>
        </p:spPr>
        <p:txBody>
          <a:bodyPr/>
          <a:lstStyle/>
          <a:p>
            <a:pPr algn="l" eaLnBrk="1" hangingPunct="1"/>
            <a:r>
              <a:rPr lang="es-CL" altLang="es-ES" sz="4800" smtClean="0"/>
              <a:t>Factores que afectan el comportamiento de los gases</a:t>
            </a:r>
          </a:p>
        </p:txBody>
      </p:sp>
      <p:sp>
        <p:nvSpPr>
          <p:cNvPr id="2051" name="Subtítulo 2"/>
          <p:cNvSpPr>
            <a:spLocks noGrp="1"/>
          </p:cNvSpPr>
          <p:nvPr>
            <p:ph type="subTitle" idx="1"/>
          </p:nvPr>
        </p:nvSpPr>
        <p:spPr>
          <a:xfrm>
            <a:off x="6575425" y="5170488"/>
            <a:ext cx="4645025" cy="1147762"/>
          </a:xfrm>
        </p:spPr>
        <p:txBody>
          <a:bodyPr/>
          <a:lstStyle/>
          <a:p>
            <a:pPr algn="l" eaLnBrk="1" hangingPunct="1"/>
            <a:r>
              <a:rPr lang="es-CL" altLang="es-ES" sz="2000" smtClean="0"/>
              <a:t>                          7mo básico</a:t>
            </a:r>
          </a:p>
          <a:p>
            <a:pPr algn="l" eaLnBrk="1" hangingPunct="1"/>
            <a:r>
              <a:rPr lang="es-CL" altLang="es-ES" sz="2000" smtClean="0"/>
              <a:t>Profesora: Paula Céspedes D.</a:t>
            </a:r>
          </a:p>
        </p:txBody>
      </p:sp>
      <p:sp>
        <p:nvSpPr>
          <p:cNvPr id="10" name="Freeform: Shape 9">
            <a:extLst>
              <a:ext uri="{C183D7F6-B498-43B3-948B-1728B52AA6E4}"/>
            </a:extLst>
          </p:cNvPr>
          <p:cNvSpPr>
            <a:spLocks noGrp="1" noRot="1" noChangeAspect="1" noMove="1" noResize="1" noEditPoints="1" noAdjustHandles="1" noChangeArrowheads="1" noChangeShapeType="1" noTextEdit="1"/>
          </p:cNvSpPr>
          <p:nvPr/>
        </p:nvSpPr>
        <p:spPr>
          <a:xfrm flipH="1">
            <a:off x="0" y="0"/>
            <a:ext cx="6172200"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pic>
        <p:nvPicPr>
          <p:cNvPr id="2053" name="Imagen 4" descr="Imagen que contiene dibujo&#10;&#10;Descripción generada automáticamente"/>
          <p:cNvPicPr>
            <a:picLocks noChangeAspect="1"/>
          </p:cNvPicPr>
          <p:nvPr/>
        </p:nvPicPr>
        <p:blipFill>
          <a:blip r:embed="rId2">
            <a:extLst>
              <a:ext uri="{28A0092B-C50C-407E-A947-70E740481C1C}">
                <a14:useLocalDpi xmlns:a14="http://schemas.microsoft.com/office/drawing/2010/main" val="0"/>
              </a:ext>
            </a:extLst>
          </a:blip>
          <a:srcRect t="5836" b="12543"/>
          <a:stretch>
            <a:fillRect/>
          </a:stretch>
        </p:blipFill>
        <p:spPr bwMode="auto">
          <a:xfrm>
            <a:off x="0" y="0"/>
            <a:ext cx="602456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Título"/>
          <p:cNvSpPr>
            <a:spLocks noGrp="1"/>
          </p:cNvSpPr>
          <p:nvPr>
            <p:ph type="title"/>
          </p:nvPr>
        </p:nvSpPr>
        <p:spPr/>
        <p:txBody>
          <a:bodyPr/>
          <a:lstStyle/>
          <a:p>
            <a:endParaRPr lang="es-ES" altLang="es-ES" smtClean="0"/>
          </a:p>
        </p:txBody>
      </p:sp>
      <p:pic>
        <p:nvPicPr>
          <p:cNvPr id="11267" name="5 Marcador de contenido" descr="Volumen y presión.jpg"/>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1428750" y="1825625"/>
            <a:ext cx="9677400" cy="4351338"/>
          </a:xfrm>
        </p:spPr>
      </p:pic>
      <p:sp>
        <p:nvSpPr>
          <p:cNvPr id="4" name="3 Marcador de pie de página"/>
          <p:cNvSpPr>
            <a:spLocks noGrp="1"/>
          </p:cNvSpPr>
          <p:nvPr>
            <p:ph type="ftr" sz="quarter" idx="11"/>
          </p:nvPr>
        </p:nvSpPr>
        <p:spPr/>
        <p:txBody>
          <a:bodyPr/>
          <a:lstStyle/>
          <a:p>
            <a:pPr>
              <a:defRPr/>
            </a:pPr>
            <a:r>
              <a:rPr lang="es-CL" smtClean="0"/>
              <a:t>Colegio San Nicolás - Canal Chacao</a:t>
            </a:r>
            <a:endParaRPr lang="es-CL"/>
          </a:p>
        </p:txBody>
      </p:sp>
      <p:sp>
        <p:nvSpPr>
          <p:cNvPr id="5" name="4 Marcador de número de diapositiva"/>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3D8697A-A4BA-4D75-AAB7-9292472C6945}" type="slidenum">
              <a:rPr lang="es-CL" altLang="es-ES">
                <a:solidFill>
                  <a:srgbClr val="898989"/>
                </a:solidFill>
                <a:latin typeface="Calibri" panose="020F0502020204030204" pitchFamily="34" charset="0"/>
              </a:rPr>
              <a:pPr eaLnBrk="1" hangingPunct="1"/>
              <a:t>10</a:t>
            </a:fld>
            <a:endParaRPr lang="es-CL" altLang="es-ES">
              <a:solidFill>
                <a:srgbClr val="898989"/>
              </a:solidFill>
              <a:latin typeface="Calibri" panose="020F050202020403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Título"/>
          <p:cNvSpPr>
            <a:spLocks noGrp="1"/>
          </p:cNvSpPr>
          <p:nvPr>
            <p:ph type="title"/>
          </p:nvPr>
        </p:nvSpPr>
        <p:spPr/>
        <p:txBody>
          <a:bodyPr/>
          <a:lstStyle/>
          <a:p>
            <a:r>
              <a:rPr lang="es-CL" altLang="es-ES" smtClean="0"/>
              <a:t>                 </a:t>
            </a:r>
            <a:r>
              <a:rPr lang="es-CL" altLang="es-ES" b="1" smtClean="0"/>
              <a:t>UNIDADES DE MEDIDA</a:t>
            </a:r>
          </a:p>
        </p:txBody>
      </p:sp>
      <p:sp>
        <p:nvSpPr>
          <p:cNvPr id="12291" name="2 Marcador de contenido"/>
          <p:cNvSpPr>
            <a:spLocks noGrp="1"/>
          </p:cNvSpPr>
          <p:nvPr>
            <p:ph idx="1"/>
          </p:nvPr>
        </p:nvSpPr>
        <p:spPr>
          <a:xfrm>
            <a:off x="838200" y="1825625"/>
            <a:ext cx="10515600" cy="4556125"/>
          </a:xfrm>
        </p:spPr>
        <p:txBody>
          <a:bodyPr/>
          <a:lstStyle/>
          <a:p>
            <a:r>
              <a:rPr lang="es-CL" altLang="es-ES" smtClean="0"/>
              <a:t>La unidad de </a:t>
            </a:r>
            <a:r>
              <a:rPr lang="es-CL" altLang="es-ES" b="1" smtClean="0"/>
              <a:t>volumen </a:t>
            </a:r>
            <a:r>
              <a:rPr lang="es-CL" altLang="es-ES" smtClean="0"/>
              <a:t>en el Sistema Internacional (SI) es el metro cúbico (m</a:t>
            </a:r>
            <a:r>
              <a:rPr lang="es-CL" altLang="es-ES" baseline="30000" smtClean="0"/>
              <a:t>3</a:t>
            </a:r>
            <a:r>
              <a:rPr lang="es-CL" altLang="es-ES" smtClean="0"/>
              <a:t>) pero debido a que es demasiado grande para uso habitual, se emplea comúnmente la unidad litro (L).  También se mide en centímetros cúbicos (cc o cm</a:t>
            </a:r>
            <a:r>
              <a:rPr lang="es-CL" altLang="es-ES" baseline="30000" smtClean="0"/>
              <a:t>3</a:t>
            </a:r>
            <a:r>
              <a:rPr lang="es-CL" altLang="es-ES" smtClean="0"/>
              <a:t>) o mililítros (ml).</a:t>
            </a:r>
          </a:p>
          <a:p>
            <a:r>
              <a:rPr lang="es-CL" altLang="es-ES" smtClean="0"/>
              <a:t>La unidad de la </a:t>
            </a:r>
            <a:r>
              <a:rPr lang="es-CL" altLang="es-ES" b="1" smtClean="0"/>
              <a:t>temperatura </a:t>
            </a:r>
            <a:r>
              <a:rPr lang="es-CL" altLang="es-ES" smtClean="0"/>
              <a:t>de un gas se mide con la escala Celsius (°C); sin embargo, el SI recomienda utilizar la llamada escala absoluta de temperatura, cuya unidad es el kelvin (K).</a:t>
            </a:r>
          </a:p>
          <a:p>
            <a:r>
              <a:rPr lang="es-CL" altLang="es-ES" smtClean="0"/>
              <a:t>La unidad para medir </a:t>
            </a:r>
            <a:r>
              <a:rPr lang="es-CL" altLang="es-ES" b="1" smtClean="0"/>
              <a:t>presión</a:t>
            </a:r>
            <a:r>
              <a:rPr lang="es-CL" altLang="es-ES" smtClean="0"/>
              <a:t> son la atmósfera (atm) y los milímetros de mercurio (mmHg) y que, también existe la unidad (torr). Sin embargo, la unidad de presión aceptada por el Sistema Internacional de Unidades (SI) es el pascal (Pa).</a:t>
            </a:r>
          </a:p>
        </p:txBody>
      </p:sp>
      <p:sp>
        <p:nvSpPr>
          <p:cNvPr id="4" name="3 Marcador de pie de página"/>
          <p:cNvSpPr>
            <a:spLocks noGrp="1"/>
          </p:cNvSpPr>
          <p:nvPr>
            <p:ph type="ftr" sz="quarter" idx="11"/>
          </p:nvPr>
        </p:nvSpPr>
        <p:spPr/>
        <p:txBody>
          <a:bodyPr/>
          <a:lstStyle/>
          <a:p>
            <a:pPr>
              <a:defRPr/>
            </a:pPr>
            <a:r>
              <a:rPr lang="es-CL" smtClean="0"/>
              <a:t>Colegio San Nicolás - Canal Chacao</a:t>
            </a:r>
            <a:endParaRPr lang="es-CL"/>
          </a:p>
        </p:txBody>
      </p:sp>
      <p:sp>
        <p:nvSpPr>
          <p:cNvPr id="5" name="4 Marcador de número de diapositiva"/>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4A66B4E-E716-452C-98E8-D3713A17F483}" type="slidenum">
              <a:rPr lang="es-CL" altLang="es-ES">
                <a:solidFill>
                  <a:srgbClr val="898989"/>
                </a:solidFill>
                <a:latin typeface="Calibri" panose="020F0502020204030204" pitchFamily="34" charset="0"/>
              </a:rPr>
              <a:pPr eaLnBrk="1" hangingPunct="1"/>
              <a:t>11</a:t>
            </a:fld>
            <a:endParaRPr lang="es-CL" altLang="es-ES">
              <a:solidFill>
                <a:srgbClr val="898989"/>
              </a:solidFill>
              <a:latin typeface="Calibri" panose="020F050202020403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Título"/>
          <p:cNvSpPr>
            <a:spLocks noGrp="1"/>
          </p:cNvSpPr>
          <p:nvPr>
            <p:ph type="title"/>
          </p:nvPr>
        </p:nvSpPr>
        <p:spPr/>
        <p:txBody>
          <a:bodyPr/>
          <a:lstStyle/>
          <a:p>
            <a:r>
              <a:rPr lang="es-CL" altLang="es-ES" smtClean="0"/>
              <a:t>                             </a:t>
            </a:r>
            <a:r>
              <a:rPr lang="es-CL" altLang="es-ES" b="1" smtClean="0"/>
              <a:t>ACTIVIDAD</a:t>
            </a:r>
          </a:p>
        </p:txBody>
      </p:sp>
      <p:sp>
        <p:nvSpPr>
          <p:cNvPr id="13315" name="2 Marcador de contenido"/>
          <p:cNvSpPr>
            <a:spLocks noGrp="1"/>
          </p:cNvSpPr>
          <p:nvPr>
            <p:ph idx="1"/>
          </p:nvPr>
        </p:nvSpPr>
        <p:spPr/>
        <p:txBody>
          <a:bodyPr/>
          <a:lstStyle/>
          <a:p>
            <a:r>
              <a:rPr lang="es-CL" altLang="es-ES" smtClean="0"/>
              <a:t>1. Cierto día, Josefa y Eduardo estaban jugando ping-pong. Accidentalmente, uno de ellos aplastó la pelota, dejándola abollada, tal como se muestra en la imagen.</a:t>
            </a:r>
          </a:p>
          <a:p>
            <a:r>
              <a:rPr lang="es-CL" altLang="es-ES" smtClean="0"/>
              <a:t>Ambos jóvenes pensaron de qué manera podría recuperar la forma la pelota para poder seguir jugando. Josefa señaló que la pelota volverá a su forma original si la sumergen en agua caliente. En cambio Eduardo cree que debe ponerla en agua fría. ¿Cuál de estos dos jóvenes está en lo correcto? Explica de acuerdo a la teoría cinético-molecular.</a:t>
            </a:r>
          </a:p>
        </p:txBody>
      </p:sp>
      <p:sp>
        <p:nvSpPr>
          <p:cNvPr id="4" name="3 Marcador de pie de página"/>
          <p:cNvSpPr>
            <a:spLocks noGrp="1"/>
          </p:cNvSpPr>
          <p:nvPr>
            <p:ph type="ftr" sz="quarter" idx="11"/>
          </p:nvPr>
        </p:nvSpPr>
        <p:spPr/>
        <p:txBody>
          <a:bodyPr/>
          <a:lstStyle/>
          <a:p>
            <a:pPr>
              <a:defRPr/>
            </a:pPr>
            <a:r>
              <a:rPr lang="es-CL" smtClean="0"/>
              <a:t>Colegio San Nicolás - Canal Chacao</a:t>
            </a:r>
            <a:endParaRPr lang="es-CL"/>
          </a:p>
        </p:txBody>
      </p:sp>
      <p:sp>
        <p:nvSpPr>
          <p:cNvPr id="5" name="4 Marcador de número de diapositiva"/>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33271F9-9C20-4D19-877E-FF2322B2C107}" type="slidenum">
              <a:rPr lang="es-CL" altLang="es-ES">
                <a:solidFill>
                  <a:srgbClr val="898989"/>
                </a:solidFill>
                <a:latin typeface="Calibri" panose="020F0502020204030204" pitchFamily="34" charset="0"/>
              </a:rPr>
              <a:pPr eaLnBrk="1" hangingPunct="1"/>
              <a:t>12</a:t>
            </a:fld>
            <a:endParaRPr lang="es-CL" altLang="es-ES">
              <a:solidFill>
                <a:srgbClr val="898989"/>
              </a:solidFill>
              <a:latin typeface="Calibri" panose="020F050202020403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Título"/>
          <p:cNvSpPr>
            <a:spLocks noGrp="1"/>
          </p:cNvSpPr>
          <p:nvPr>
            <p:ph type="title"/>
          </p:nvPr>
        </p:nvSpPr>
        <p:spPr/>
        <p:txBody>
          <a:bodyPr/>
          <a:lstStyle/>
          <a:p>
            <a:endParaRPr lang="es-ES" altLang="es-ES" smtClean="0"/>
          </a:p>
        </p:txBody>
      </p:sp>
      <p:sp>
        <p:nvSpPr>
          <p:cNvPr id="4" name="3 Marcador de pie de página"/>
          <p:cNvSpPr>
            <a:spLocks noGrp="1"/>
          </p:cNvSpPr>
          <p:nvPr>
            <p:ph type="ftr" sz="quarter" idx="11"/>
          </p:nvPr>
        </p:nvSpPr>
        <p:spPr/>
        <p:txBody>
          <a:bodyPr/>
          <a:lstStyle/>
          <a:p>
            <a:pPr>
              <a:defRPr/>
            </a:pPr>
            <a:r>
              <a:rPr lang="es-CL" smtClean="0"/>
              <a:t>Colegio San Nicolás - Canal Chacao</a:t>
            </a:r>
            <a:endParaRPr lang="es-CL"/>
          </a:p>
        </p:txBody>
      </p:sp>
      <p:sp>
        <p:nvSpPr>
          <p:cNvPr id="5" name="4 Marcador de número de diapositiva"/>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9C52DD7-8043-45F2-8B1E-CCF8A6AA25DF}" type="slidenum">
              <a:rPr lang="es-CL" altLang="es-ES">
                <a:solidFill>
                  <a:srgbClr val="898989"/>
                </a:solidFill>
                <a:latin typeface="Calibri" panose="020F0502020204030204" pitchFamily="34" charset="0"/>
              </a:rPr>
              <a:pPr eaLnBrk="1" hangingPunct="1"/>
              <a:t>13</a:t>
            </a:fld>
            <a:endParaRPr lang="es-CL" altLang="es-ES">
              <a:solidFill>
                <a:srgbClr val="898989"/>
              </a:solidFill>
              <a:latin typeface="Calibri" panose="020F0502020204030204" pitchFamily="34" charset="0"/>
            </a:endParaRPr>
          </a:p>
        </p:txBody>
      </p:sp>
      <p:pic>
        <p:nvPicPr>
          <p:cNvPr id="14341" name="Picture 9"/>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000125" y="1771650"/>
            <a:ext cx="3362325" cy="2940050"/>
          </a:xfrm>
          <a:noFill/>
        </p:spPr>
      </p:pic>
      <p:pic>
        <p:nvPicPr>
          <p:cNvPr id="14342"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1971675"/>
            <a:ext cx="5715000" cy="296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Título"/>
          <p:cNvSpPr>
            <a:spLocks noGrp="1"/>
          </p:cNvSpPr>
          <p:nvPr>
            <p:ph type="title"/>
          </p:nvPr>
        </p:nvSpPr>
        <p:spPr/>
        <p:txBody>
          <a:bodyPr/>
          <a:lstStyle/>
          <a:p>
            <a:endParaRPr lang="es-ES" altLang="es-ES" smtClean="0"/>
          </a:p>
        </p:txBody>
      </p:sp>
      <p:sp>
        <p:nvSpPr>
          <p:cNvPr id="15363" name="2 Marcador de contenido"/>
          <p:cNvSpPr>
            <a:spLocks noGrp="1"/>
          </p:cNvSpPr>
          <p:nvPr>
            <p:ph idx="1"/>
          </p:nvPr>
        </p:nvSpPr>
        <p:spPr/>
        <p:txBody>
          <a:bodyPr/>
          <a:lstStyle/>
          <a:p>
            <a:r>
              <a:rPr lang="es-CL" altLang="es-ES" smtClean="0"/>
              <a:t>2. Unos estudiantes, con el objetivo de evidenciar los cambios que experimenta un gas con la temperatura, introdujeron un globo inflado en un congelador durante algunas horas, tal como se muestra en la imagen:</a:t>
            </a:r>
          </a:p>
          <a:p>
            <a:endParaRPr lang="es-CL" altLang="es-ES" smtClean="0"/>
          </a:p>
        </p:txBody>
      </p:sp>
      <p:sp>
        <p:nvSpPr>
          <p:cNvPr id="4" name="3 Marcador de pie de página"/>
          <p:cNvSpPr>
            <a:spLocks noGrp="1"/>
          </p:cNvSpPr>
          <p:nvPr>
            <p:ph type="ftr" sz="quarter" idx="11"/>
          </p:nvPr>
        </p:nvSpPr>
        <p:spPr/>
        <p:txBody>
          <a:bodyPr/>
          <a:lstStyle/>
          <a:p>
            <a:pPr>
              <a:defRPr/>
            </a:pPr>
            <a:r>
              <a:rPr lang="es-CL" smtClean="0"/>
              <a:t>Colegio San Nicolás - Canal Chacao</a:t>
            </a:r>
            <a:endParaRPr lang="es-CL"/>
          </a:p>
        </p:txBody>
      </p:sp>
      <p:sp>
        <p:nvSpPr>
          <p:cNvPr id="5" name="4 Marcador de número de diapositiva"/>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93B2594-3BCD-4E8D-B762-82563E8F5CF9}" type="slidenum">
              <a:rPr lang="es-CL" altLang="es-ES">
                <a:solidFill>
                  <a:srgbClr val="898989"/>
                </a:solidFill>
                <a:latin typeface="Calibri" panose="020F0502020204030204" pitchFamily="34" charset="0"/>
              </a:rPr>
              <a:pPr eaLnBrk="1" hangingPunct="1"/>
              <a:t>14</a:t>
            </a:fld>
            <a:endParaRPr lang="es-CL" altLang="es-ES">
              <a:solidFill>
                <a:srgbClr val="898989"/>
              </a:solidFill>
              <a:latin typeface="Calibri" panose="020F0502020204030204" pitchFamily="34" charset="0"/>
            </a:endParaRPr>
          </a:p>
        </p:txBody>
      </p:sp>
      <p:pic>
        <p:nvPicPr>
          <p:cNvPr id="1536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3524250"/>
            <a:ext cx="702945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Título"/>
          <p:cNvSpPr>
            <a:spLocks noGrp="1"/>
          </p:cNvSpPr>
          <p:nvPr>
            <p:ph type="title"/>
          </p:nvPr>
        </p:nvSpPr>
        <p:spPr/>
        <p:txBody>
          <a:bodyPr/>
          <a:lstStyle/>
          <a:p>
            <a:endParaRPr lang="es-ES" altLang="es-ES" smtClean="0"/>
          </a:p>
        </p:txBody>
      </p:sp>
      <p:sp>
        <p:nvSpPr>
          <p:cNvPr id="16387" name="2 Marcador de contenido"/>
          <p:cNvSpPr>
            <a:spLocks noGrp="1"/>
          </p:cNvSpPr>
          <p:nvPr>
            <p:ph idx="1"/>
          </p:nvPr>
        </p:nvSpPr>
        <p:spPr/>
        <p:txBody>
          <a:bodyPr/>
          <a:lstStyle/>
          <a:p>
            <a:r>
              <a:rPr lang="es-CL" altLang="es-ES" smtClean="0"/>
              <a:t>A) ¿Qué cambios crees que experimentará el aire al interior del globo luego de estar unas horas dentro del congelador? Fundamente.</a:t>
            </a:r>
          </a:p>
          <a:p>
            <a:endParaRPr lang="es-CL" altLang="es-ES" smtClean="0"/>
          </a:p>
          <a:p>
            <a:endParaRPr lang="es-CL" altLang="es-ES" smtClean="0"/>
          </a:p>
          <a:p>
            <a:r>
              <a:rPr lang="es-CL" altLang="es-ES" smtClean="0"/>
              <a:t>B) ¿Qué ocurrirá si posteriormente este globo es ubicado en un lugar cálido? Explique.</a:t>
            </a:r>
          </a:p>
        </p:txBody>
      </p:sp>
      <p:sp>
        <p:nvSpPr>
          <p:cNvPr id="4" name="3 Marcador de pie de página"/>
          <p:cNvSpPr>
            <a:spLocks noGrp="1"/>
          </p:cNvSpPr>
          <p:nvPr>
            <p:ph type="ftr" sz="quarter" idx="11"/>
          </p:nvPr>
        </p:nvSpPr>
        <p:spPr/>
        <p:txBody>
          <a:bodyPr/>
          <a:lstStyle/>
          <a:p>
            <a:pPr>
              <a:defRPr/>
            </a:pPr>
            <a:r>
              <a:rPr lang="es-CL" smtClean="0"/>
              <a:t>Colegio San Nicolás - Canal Chacao</a:t>
            </a:r>
            <a:endParaRPr lang="es-CL"/>
          </a:p>
        </p:txBody>
      </p:sp>
      <p:sp>
        <p:nvSpPr>
          <p:cNvPr id="5" name="4 Marcador de número de diapositiva"/>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D8FFA46-2F19-492A-82BA-2D334BFCD074}" type="slidenum">
              <a:rPr lang="es-CL" altLang="es-ES">
                <a:solidFill>
                  <a:srgbClr val="898989"/>
                </a:solidFill>
                <a:latin typeface="Calibri" panose="020F0502020204030204" pitchFamily="34" charset="0"/>
              </a:rPr>
              <a:pPr eaLnBrk="1" hangingPunct="1"/>
              <a:t>15</a:t>
            </a:fld>
            <a:endParaRPr lang="es-CL" altLang="es-ES">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ítulo 1"/>
          <p:cNvSpPr>
            <a:spLocks noGrp="1"/>
          </p:cNvSpPr>
          <p:nvPr>
            <p:ph type="title"/>
          </p:nvPr>
        </p:nvSpPr>
        <p:spPr/>
        <p:txBody>
          <a:bodyPr/>
          <a:lstStyle/>
          <a:p>
            <a:pPr eaLnBrk="1" hangingPunct="1"/>
            <a:r>
              <a:rPr lang="es-CL" altLang="es-ES" smtClean="0"/>
              <a:t>                            </a:t>
            </a:r>
            <a:r>
              <a:rPr lang="es-CL" altLang="es-ES" b="1" smtClean="0"/>
              <a:t>Objetivo</a:t>
            </a:r>
          </a:p>
        </p:txBody>
      </p:sp>
      <p:sp>
        <p:nvSpPr>
          <p:cNvPr id="3075" name="Marcador de contenido 2"/>
          <p:cNvSpPr>
            <a:spLocks noGrp="1"/>
          </p:cNvSpPr>
          <p:nvPr>
            <p:ph idx="1"/>
          </p:nvPr>
        </p:nvSpPr>
        <p:spPr/>
        <p:txBody>
          <a:bodyPr/>
          <a:lstStyle/>
          <a:p>
            <a:pPr eaLnBrk="1" hangingPunct="1"/>
            <a:r>
              <a:rPr lang="es-CL" altLang="es-ES" smtClean="0"/>
              <a:t>Explicar el comportamiento de gases ideales en situaciones cotidianas, considerando: factores como presión, volumen y temperatura.</a:t>
            </a:r>
          </a:p>
        </p:txBody>
      </p:sp>
      <p:sp>
        <p:nvSpPr>
          <p:cNvPr id="4" name="Marcador de pie de página 3">
            <a:extLst/>
          </p:cNvPr>
          <p:cNvSpPr>
            <a:spLocks noGrp="1"/>
          </p:cNvSpPr>
          <p:nvPr>
            <p:ph type="ftr" sz="quarter" idx="11"/>
          </p:nvPr>
        </p:nvSpPr>
        <p:spPr/>
        <p:txBody>
          <a:bodyPr/>
          <a:lstStyle/>
          <a:p>
            <a:pPr>
              <a:defRPr/>
            </a:pPr>
            <a:r>
              <a:rPr lang="es-CL"/>
              <a:t>Colegio San Nicolás - Canal Chacao</a:t>
            </a:r>
          </a:p>
        </p:txBody>
      </p:sp>
      <p:sp>
        <p:nvSpPr>
          <p:cNvPr id="5" name="Marcador de número de diapositiva 4">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3567F2E-41C7-4AD3-8A7C-BE894B4B4F77}" type="slidenum">
              <a:rPr lang="es-CL" altLang="es-ES">
                <a:solidFill>
                  <a:srgbClr val="898989"/>
                </a:solidFill>
                <a:latin typeface="Calibri" panose="020F0502020204030204" pitchFamily="34" charset="0"/>
              </a:rPr>
              <a:pPr eaLnBrk="1" hangingPunct="1"/>
              <a:t>2</a:t>
            </a:fld>
            <a:endParaRPr lang="es-CL" altLang="es-ES">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Título"/>
          <p:cNvSpPr>
            <a:spLocks noGrp="1"/>
          </p:cNvSpPr>
          <p:nvPr>
            <p:ph type="title"/>
          </p:nvPr>
        </p:nvSpPr>
        <p:spPr/>
        <p:txBody>
          <a:bodyPr/>
          <a:lstStyle/>
          <a:p>
            <a:endParaRPr lang="es-ES" altLang="es-ES" smtClean="0"/>
          </a:p>
        </p:txBody>
      </p:sp>
      <p:sp>
        <p:nvSpPr>
          <p:cNvPr id="4099" name="2 Marcador de contenido"/>
          <p:cNvSpPr>
            <a:spLocks noGrp="1"/>
          </p:cNvSpPr>
          <p:nvPr>
            <p:ph idx="1"/>
          </p:nvPr>
        </p:nvSpPr>
        <p:spPr/>
        <p:txBody>
          <a:bodyPr/>
          <a:lstStyle/>
          <a:p>
            <a:r>
              <a:rPr lang="es-CL" altLang="es-ES" smtClean="0"/>
              <a:t>Existen tres variables principales que influyen en el comportamiento de un gas: el volumen, la temperatura y la presión. A continuación, estudiaremos como estas se relacionan.</a:t>
            </a:r>
          </a:p>
        </p:txBody>
      </p:sp>
      <p:sp>
        <p:nvSpPr>
          <p:cNvPr id="4" name="3 Marcador de pie de página"/>
          <p:cNvSpPr>
            <a:spLocks noGrp="1"/>
          </p:cNvSpPr>
          <p:nvPr>
            <p:ph type="ftr" sz="quarter" idx="11"/>
          </p:nvPr>
        </p:nvSpPr>
        <p:spPr/>
        <p:txBody>
          <a:bodyPr/>
          <a:lstStyle/>
          <a:p>
            <a:pPr>
              <a:defRPr/>
            </a:pPr>
            <a:r>
              <a:rPr lang="es-CL" smtClean="0"/>
              <a:t>Colegio San Nicolás - Canal Chacao</a:t>
            </a:r>
            <a:endParaRPr lang="es-CL"/>
          </a:p>
        </p:txBody>
      </p:sp>
      <p:sp>
        <p:nvSpPr>
          <p:cNvPr id="5" name="4 Marcador de número de diapositiva"/>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1769429-4630-47B1-87EC-C65D7025E029}" type="slidenum">
              <a:rPr lang="es-CL" altLang="es-ES">
                <a:solidFill>
                  <a:srgbClr val="898989"/>
                </a:solidFill>
                <a:latin typeface="Calibri" panose="020F0502020204030204" pitchFamily="34" charset="0"/>
              </a:rPr>
              <a:pPr eaLnBrk="1" hangingPunct="1"/>
              <a:t>3</a:t>
            </a:fld>
            <a:endParaRPr lang="es-CL" altLang="es-ES">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1 Título"/>
          <p:cNvSpPr>
            <a:spLocks noGrp="1"/>
          </p:cNvSpPr>
          <p:nvPr>
            <p:ph type="title"/>
          </p:nvPr>
        </p:nvSpPr>
        <p:spPr/>
        <p:txBody>
          <a:bodyPr/>
          <a:lstStyle/>
          <a:p>
            <a:r>
              <a:rPr lang="es-CL" altLang="es-ES" smtClean="0"/>
              <a:t>        </a:t>
            </a:r>
            <a:r>
              <a:rPr lang="es-CL" altLang="es-ES" b="1" smtClean="0"/>
              <a:t>TEMPERATURA Y VOLUMEN DE UN GAS </a:t>
            </a:r>
          </a:p>
        </p:txBody>
      </p:sp>
      <p:sp>
        <p:nvSpPr>
          <p:cNvPr id="5123" name="2 Marcador de contenido"/>
          <p:cNvSpPr>
            <a:spLocks noGrp="1"/>
          </p:cNvSpPr>
          <p:nvPr>
            <p:ph idx="1"/>
          </p:nvPr>
        </p:nvSpPr>
        <p:spPr/>
        <p:txBody>
          <a:bodyPr/>
          <a:lstStyle/>
          <a:p>
            <a:r>
              <a:rPr lang="es-CL" altLang="es-ES" smtClean="0"/>
              <a:t>Si </a:t>
            </a:r>
            <a:r>
              <a:rPr lang="es-CL" altLang="es-ES" b="1" smtClean="0"/>
              <a:t>la temperatura de un gas aumenta, también lo hace su volumen</a:t>
            </a:r>
            <a:r>
              <a:rPr lang="es-CL" altLang="es-ES" smtClean="0"/>
              <a:t>, y viceversa. Según la teoría cinético-molecular, cuando un gas absorbe calor, sus partículas se desplazan más rápido, y este se expande.</a:t>
            </a:r>
          </a:p>
          <a:p>
            <a:r>
              <a:rPr lang="es-CL" altLang="es-ES" u="sng" smtClean="0"/>
              <a:t>Ejemplo</a:t>
            </a:r>
            <a:r>
              <a:rPr lang="es-CL" altLang="es-ES" smtClean="0"/>
              <a:t>:</a:t>
            </a:r>
          </a:p>
          <a:p>
            <a:r>
              <a:rPr lang="es-CL" altLang="es-ES" smtClean="0"/>
              <a:t> En ocasiones, algunos conductores de bicicletas notan que  en los días fríos los neumáticos de sus vehículos lucen desinflados, a diferencia de los días calurosos y soleados, en los que tienen un aspecto más inflado. ¿A qué se debe esto?</a:t>
            </a:r>
          </a:p>
          <a:p>
            <a:r>
              <a:rPr lang="es-CL" altLang="es-ES" smtClean="0"/>
              <a:t>Se debe a que medida que aumenta la temperatura de un gas, también se incrementa su volumen.</a:t>
            </a:r>
          </a:p>
        </p:txBody>
      </p:sp>
      <p:sp>
        <p:nvSpPr>
          <p:cNvPr id="4" name="3 Marcador de pie de página"/>
          <p:cNvSpPr>
            <a:spLocks noGrp="1"/>
          </p:cNvSpPr>
          <p:nvPr>
            <p:ph type="ftr" sz="quarter" idx="11"/>
          </p:nvPr>
        </p:nvSpPr>
        <p:spPr/>
        <p:txBody>
          <a:bodyPr/>
          <a:lstStyle/>
          <a:p>
            <a:pPr>
              <a:defRPr/>
            </a:pPr>
            <a:r>
              <a:rPr lang="es-CL" smtClean="0"/>
              <a:t>Colegio San Nicolás - Canal Chacao</a:t>
            </a:r>
            <a:endParaRPr lang="es-CL"/>
          </a:p>
        </p:txBody>
      </p:sp>
      <p:sp>
        <p:nvSpPr>
          <p:cNvPr id="5" name="4 Marcador de número de diapositiva"/>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D44AFB6-0D8F-49D5-AFAE-609A2165B7C7}" type="slidenum">
              <a:rPr lang="es-CL" altLang="es-ES">
                <a:solidFill>
                  <a:srgbClr val="898989"/>
                </a:solidFill>
                <a:latin typeface="Calibri" panose="020F0502020204030204" pitchFamily="34" charset="0"/>
              </a:rPr>
              <a:pPr eaLnBrk="1" hangingPunct="1"/>
              <a:t>4</a:t>
            </a:fld>
            <a:endParaRPr lang="es-CL" altLang="es-ES">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Título"/>
          <p:cNvSpPr>
            <a:spLocks noGrp="1"/>
          </p:cNvSpPr>
          <p:nvPr>
            <p:ph type="title"/>
          </p:nvPr>
        </p:nvSpPr>
        <p:spPr/>
        <p:txBody>
          <a:bodyPr/>
          <a:lstStyle/>
          <a:p>
            <a:endParaRPr lang="es-ES" altLang="es-ES" smtClean="0"/>
          </a:p>
        </p:txBody>
      </p:sp>
      <p:pic>
        <p:nvPicPr>
          <p:cNvPr id="6147" name="5 Marcador de contenido" descr="Bicicleta T y V.jpg"/>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1952625" y="1825625"/>
            <a:ext cx="8286750" cy="4351338"/>
          </a:xfrm>
        </p:spPr>
      </p:pic>
      <p:sp>
        <p:nvSpPr>
          <p:cNvPr id="4" name="3 Marcador de pie de página"/>
          <p:cNvSpPr>
            <a:spLocks noGrp="1"/>
          </p:cNvSpPr>
          <p:nvPr>
            <p:ph type="ftr" sz="quarter" idx="11"/>
          </p:nvPr>
        </p:nvSpPr>
        <p:spPr/>
        <p:txBody>
          <a:bodyPr/>
          <a:lstStyle/>
          <a:p>
            <a:pPr>
              <a:defRPr/>
            </a:pPr>
            <a:r>
              <a:rPr lang="es-CL" smtClean="0"/>
              <a:t>Colegio San Nicolás - Canal Chacao</a:t>
            </a:r>
            <a:endParaRPr lang="es-CL"/>
          </a:p>
        </p:txBody>
      </p:sp>
      <p:sp>
        <p:nvSpPr>
          <p:cNvPr id="5" name="4 Marcador de número de diapositiva"/>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639B05E-CE4F-41C5-9172-2818F9AA91B1}" type="slidenum">
              <a:rPr lang="es-CL" altLang="es-ES">
                <a:solidFill>
                  <a:srgbClr val="898989"/>
                </a:solidFill>
                <a:latin typeface="Calibri" panose="020F0502020204030204" pitchFamily="34" charset="0"/>
              </a:rPr>
              <a:pPr eaLnBrk="1" hangingPunct="1"/>
              <a:t>5</a:t>
            </a:fld>
            <a:endParaRPr lang="es-CL" altLang="es-ES">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Título"/>
          <p:cNvSpPr>
            <a:spLocks noGrp="1"/>
          </p:cNvSpPr>
          <p:nvPr>
            <p:ph type="title"/>
          </p:nvPr>
        </p:nvSpPr>
        <p:spPr/>
        <p:txBody>
          <a:bodyPr/>
          <a:lstStyle/>
          <a:p>
            <a:r>
              <a:rPr lang="es-CL" altLang="es-ES" smtClean="0"/>
              <a:t>       </a:t>
            </a:r>
            <a:r>
              <a:rPr lang="es-CL" altLang="es-ES" b="1" smtClean="0"/>
              <a:t>PRESIÓN Y TEMPERATURA DE UN GAS</a:t>
            </a:r>
          </a:p>
        </p:txBody>
      </p:sp>
      <p:sp>
        <p:nvSpPr>
          <p:cNvPr id="7171" name="2 Marcador de contenido"/>
          <p:cNvSpPr>
            <a:spLocks noGrp="1"/>
          </p:cNvSpPr>
          <p:nvPr>
            <p:ph idx="1"/>
          </p:nvPr>
        </p:nvSpPr>
        <p:spPr/>
        <p:txBody>
          <a:bodyPr/>
          <a:lstStyle/>
          <a:p>
            <a:r>
              <a:rPr lang="es-CL" altLang="es-ES" smtClean="0"/>
              <a:t>Cuando un gas absorbe calor y, en consecuencia, aumenta su temperatura, se incrementa la energía cinética de sus partículas, elevándose la cantidad de choques entre ellas y sobre las paredes del contenedor que las aloja. </a:t>
            </a:r>
          </a:p>
          <a:p>
            <a:r>
              <a:rPr lang="es-CL" altLang="es-ES" u="sng" smtClean="0"/>
              <a:t>Ejemplo</a:t>
            </a:r>
            <a:r>
              <a:rPr lang="es-CL" altLang="es-ES" smtClean="0"/>
              <a:t>:</a:t>
            </a:r>
          </a:p>
          <a:p>
            <a:r>
              <a:rPr lang="es-CL" altLang="es-ES" smtClean="0"/>
              <a:t>Cuando cocinas en una olla a presión. En este caso, la disminución del tiempo de cocción de los alimentos se explica porque el vapor de agua incrementa su presión a medida que aumenta la temperatura, sin que varíe su volumen.</a:t>
            </a:r>
          </a:p>
        </p:txBody>
      </p:sp>
      <p:sp>
        <p:nvSpPr>
          <p:cNvPr id="4" name="3 Marcador de pie de página"/>
          <p:cNvSpPr>
            <a:spLocks noGrp="1"/>
          </p:cNvSpPr>
          <p:nvPr>
            <p:ph type="ftr" sz="quarter" idx="11"/>
          </p:nvPr>
        </p:nvSpPr>
        <p:spPr/>
        <p:txBody>
          <a:bodyPr/>
          <a:lstStyle/>
          <a:p>
            <a:pPr>
              <a:defRPr/>
            </a:pPr>
            <a:r>
              <a:rPr lang="es-CL" smtClean="0"/>
              <a:t>Colegio San Nicolás - Canal Chacao</a:t>
            </a:r>
            <a:endParaRPr lang="es-CL"/>
          </a:p>
        </p:txBody>
      </p:sp>
      <p:sp>
        <p:nvSpPr>
          <p:cNvPr id="5" name="4 Marcador de número de diapositiva"/>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841234F-9638-475E-852C-C788E449CECA}" type="slidenum">
              <a:rPr lang="es-CL" altLang="es-ES">
                <a:solidFill>
                  <a:srgbClr val="898989"/>
                </a:solidFill>
                <a:latin typeface="Calibri" panose="020F0502020204030204" pitchFamily="34" charset="0"/>
              </a:rPr>
              <a:pPr eaLnBrk="1" hangingPunct="1"/>
              <a:t>6</a:t>
            </a:fld>
            <a:endParaRPr lang="es-CL" altLang="es-ES">
              <a:solidFill>
                <a:srgbClr val="898989"/>
              </a:solidFill>
              <a:latin typeface="Calibri" panose="020F0502020204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Título"/>
          <p:cNvSpPr>
            <a:spLocks noGrp="1"/>
          </p:cNvSpPr>
          <p:nvPr>
            <p:ph type="title"/>
          </p:nvPr>
        </p:nvSpPr>
        <p:spPr/>
        <p:txBody>
          <a:bodyPr/>
          <a:lstStyle/>
          <a:p>
            <a:endParaRPr lang="es-ES" altLang="es-ES" smtClean="0"/>
          </a:p>
        </p:txBody>
      </p:sp>
      <p:pic>
        <p:nvPicPr>
          <p:cNvPr id="8195" name="5 Marcador de contenido" descr="Olla a presión.jpg"/>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895350" y="1792288"/>
            <a:ext cx="3562350" cy="3046412"/>
          </a:xfrm>
        </p:spPr>
      </p:pic>
      <p:sp>
        <p:nvSpPr>
          <p:cNvPr id="4" name="3 Marcador de pie de página"/>
          <p:cNvSpPr>
            <a:spLocks noGrp="1"/>
          </p:cNvSpPr>
          <p:nvPr>
            <p:ph type="ftr" sz="quarter" idx="11"/>
          </p:nvPr>
        </p:nvSpPr>
        <p:spPr/>
        <p:txBody>
          <a:bodyPr/>
          <a:lstStyle/>
          <a:p>
            <a:pPr>
              <a:defRPr/>
            </a:pPr>
            <a:r>
              <a:rPr lang="es-CL" smtClean="0"/>
              <a:t>Colegio San Nicolás - Canal Chacao</a:t>
            </a:r>
            <a:endParaRPr lang="es-CL"/>
          </a:p>
        </p:txBody>
      </p:sp>
      <p:sp>
        <p:nvSpPr>
          <p:cNvPr id="5" name="4 Marcador de número de diapositiva"/>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3E7C0EC-319E-4B76-85E5-65A820AF3C29}" type="slidenum">
              <a:rPr lang="es-CL" altLang="es-ES">
                <a:solidFill>
                  <a:srgbClr val="898989"/>
                </a:solidFill>
                <a:latin typeface="Calibri" panose="020F0502020204030204" pitchFamily="34" charset="0"/>
              </a:rPr>
              <a:pPr eaLnBrk="1" hangingPunct="1"/>
              <a:t>7</a:t>
            </a:fld>
            <a:endParaRPr lang="es-CL" altLang="es-ES">
              <a:solidFill>
                <a:srgbClr val="898989"/>
              </a:solidFill>
              <a:latin typeface="Calibri" panose="020F0502020204030204" pitchFamily="34" charset="0"/>
            </a:endParaRPr>
          </a:p>
        </p:txBody>
      </p:sp>
      <p:pic>
        <p:nvPicPr>
          <p:cNvPr id="8198" name="6 Imagen" descr="Olla a presión funcionando.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981700" y="2076450"/>
            <a:ext cx="4781550" cy="3752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Título"/>
          <p:cNvSpPr>
            <a:spLocks noGrp="1"/>
          </p:cNvSpPr>
          <p:nvPr>
            <p:ph type="title"/>
          </p:nvPr>
        </p:nvSpPr>
        <p:spPr/>
        <p:txBody>
          <a:bodyPr/>
          <a:lstStyle/>
          <a:p>
            <a:r>
              <a:rPr lang="es-CL" altLang="es-ES" smtClean="0"/>
              <a:t>       </a:t>
            </a:r>
            <a:r>
              <a:rPr lang="es-CL" altLang="es-ES" b="1" smtClean="0"/>
              <a:t>VOLUMEN Y PRESIÓN DE UN GAS</a:t>
            </a:r>
          </a:p>
        </p:txBody>
      </p:sp>
      <p:sp>
        <p:nvSpPr>
          <p:cNvPr id="9219" name="2 Marcador de contenido"/>
          <p:cNvSpPr>
            <a:spLocks noGrp="1"/>
          </p:cNvSpPr>
          <p:nvPr>
            <p:ph idx="1"/>
          </p:nvPr>
        </p:nvSpPr>
        <p:spPr/>
        <p:txBody>
          <a:bodyPr/>
          <a:lstStyle/>
          <a:p>
            <a:r>
              <a:rPr lang="es-CL" altLang="es-ES" b="1" smtClean="0"/>
              <a:t>Al presionar un gas </a:t>
            </a:r>
            <a:r>
              <a:rPr lang="es-CL" altLang="es-ES" smtClean="0"/>
              <a:t>contenido en un recipiente cerrado, sus partículas no pueden escapar y se juntan unas con otras, lo que </a:t>
            </a:r>
            <a:r>
              <a:rPr lang="es-CL" altLang="es-ES" b="1" smtClean="0"/>
              <a:t>produce una disminución del volumen </a:t>
            </a:r>
            <a:r>
              <a:rPr lang="es-CL" altLang="es-ES" smtClean="0"/>
              <a:t>del gas.</a:t>
            </a:r>
          </a:p>
          <a:p>
            <a:r>
              <a:rPr lang="es-CL" altLang="es-ES" u="sng" smtClean="0"/>
              <a:t>Ejemplo</a:t>
            </a:r>
            <a:r>
              <a:rPr lang="es-CL" altLang="es-ES" smtClean="0"/>
              <a:t>:</a:t>
            </a:r>
          </a:p>
          <a:p>
            <a:r>
              <a:rPr lang="es-CL" altLang="es-ES" smtClean="0"/>
              <a:t>Cuando tapamos el orificio de una jeringa (sin aguja) y empujamos el émbolo hacia atrás y después hacia adelante.</a:t>
            </a:r>
          </a:p>
          <a:p>
            <a:r>
              <a:rPr lang="es-CL" altLang="es-ES" smtClean="0"/>
              <a:t>Las partículas del gas, al encontrarse al interior de la jeringa, no pueden escapar si se presiona el émbolo, debido a que esta acción produce una disminución del volumen del gas y, por lo tanto, el espacio entre las partículas es cada vez menor.</a:t>
            </a:r>
          </a:p>
        </p:txBody>
      </p:sp>
      <p:sp>
        <p:nvSpPr>
          <p:cNvPr id="4" name="3 Marcador de pie de página"/>
          <p:cNvSpPr>
            <a:spLocks noGrp="1"/>
          </p:cNvSpPr>
          <p:nvPr>
            <p:ph type="ftr" sz="quarter" idx="11"/>
          </p:nvPr>
        </p:nvSpPr>
        <p:spPr/>
        <p:txBody>
          <a:bodyPr/>
          <a:lstStyle/>
          <a:p>
            <a:pPr>
              <a:defRPr/>
            </a:pPr>
            <a:r>
              <a:rPr lang="es-CL" smtClean="0"/>
              <a:t>Colegio San Nicolás - Canal Chacao</a:t>
            </a:r>
            <a:endParaRPr lang="es-CL"/>
          </a:p>
        </p:txBody>
      </p:sp>
      <p:sp>
        <p:nvSpPr>
          <p:cNvPr id="5" name="4 Marcador de número de diapositiva"/>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A51F75C-D276-4E32-AF33-6E507303D042}" type="slidenum">
              <a:rPr lang="es-CL" altLang="es-ES">
                <a:solidFill>
                  <a:srgbClr val="898989"/>
                </a:solidFill>
                <a:latin typeface="Calibri" panose="020F0502020204030204" pitchFamily="34" charset="0"/>
              </a:rPr>
              <a:pPr eaLnBrk="1" hangingPunct="1"/>
              <a:t>8</a:t>
            </a:fld>
            <a:endParaRPr lang="es-CL" altLang="es-ES">
              <a:solidFill>
                <a:srgbClr val="898989"/>
              </a:solidFill>
              <a:latin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Título"/>
          <p:cNvSpPr>
            <a:spLocks noGrp="1"/>
          </p:cNvSpPr>
          <p:nvPr>
            <p:ph type="title"/>
          </p:nvPr>
        </p:nvSpPr>
        <p:spPr/>
        <p:txBody>
          <a:bodyPr/>
          <a:lstStyle/>
          <a:p>
            <a:endParaRPr lang="es-ES" altLang="es-ES" smtClean="0"/>
          </a:p>
        </p:txBody>
      </p:sp>
      <p:sp>
        <p:nvSpPr>
          <p:cNvPr id="10243" name="2 Marcador de contenido"/>
          <p:cNvSpPr>
            <a:spLocks noGrp="1"/>
          </p:cNvSpPr>
          <p:nvPr>
            <p:ph idx="1"/>
          </p:nvPr>
        </p:nvSpPr>
        <p:spPr/>
        <p:txBody>
          <a:bodyPr/>
          <a:lstStyle/>
          <a:p>
            <a:r>
              <a:rPr lang="es-CL" altLang="es-ES" smtClean="0"/>
              <a:t>Como consecuencia, el número de choques entre las partículas y contra las paredes del recipiente aumenta, lo que se traduce en un incremento de la presión del gas.</a:t>
            </a:r>
          </a:p>
          <a:p>
            <a:endParaRPr lang="es-CL" altLang="es-ES" smtClean="0"/>
          </a:p>
          <a:p>
            <a:endParaRPr lang="es-CL" altLang="es-ES" smtClean="0"/>
          </a:p>
        </p:txBody>
      </p:sp>
      <p:sp>
        <p:nvSpPr>
          <p:cNvPr id="4" name="3 Marcador de pie de página"/>
          <p:cNvSpPr>
            <a:spLocks noGrp="1"/>
          </p:cNvSpPr>
          <p:nvPr>
            <p:ph type="ftr" sz="quarter" idx="11"/>
          </p:nvPr>
        </p:nvSpPr>
        <p:spPr/>
        <p:txBody>
          <a:bodyPr/>
          <a:lstStyle/>
          <a:p>
            <a:pPr>
              <a:defRPr/>
            </a:pPr>
            <a:r>
              <a:rPr lang="es-CL" smtClean="0"/>
              <a:t>Colegio San Nicolás - Canal Chacao</a:t>
            </a:r>
            <a:endParaRPr lang="es-CL"/>
          </a:p>
        </p:txBody>
      </p:sp>
      <p:sp>
        <p:nvSpPr>
          <p:cNvPr id="5" name="4 Marcador de número de diapositiva"/>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FAB9009-D5AC-48BD-B285-8EE89FB10463}" type="slidenum">
              <a:rPr lang="es-CL" altLang="es-ES">
                <a:solidFill>
                  <a:srgbClr val="898989"/>
                </a:solidFill>
                <a:latin typeface="Calibri" panose="020F0502020204030204" pitchFamily="34" charset="0"/>
              </a:rPr>
              <a:pPr eaLnBrk="1" hangingPunct="1"/>
              <a:t>9</a:t>
            </a:fld>
            <a:endParaRPr lang="es-CL" altLang="es-ES">
              <a:solidFill>
                <a:srgbClr val="898989"/>
              </a:solidFill>
              <a:latin typeface="Calibri" panose="020F0502020204030204" pitchFamily="34" charset="0"/>
            </a:endParaRPr>
          </a:p>
        </p:txBody>
      </p:sp>
      <p:pic>
        <p:nvPicPr>
          <p:cNvPr id="10246" name="5 Imagen" descr="Jeringa V - P.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390650" y="3028950"/>
            <a:ext cx="8763000" cy="309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4787</TotalTime>
  <Words>849</Words>
  <Application>Microsoft Office PowerPoint</Application>
  <PresentationFormat>Panorámica</PresentationFormat>
  <Paragraphs>61</Paragraphs>
  <Slides>15</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15</vt:i4>
      </vt:variant>
    </vt:vector>
  </HeadingPairs>
  <TitlesOfParts>
    <vt:vector size="19" baseType="lpstr">
      <vt:lpstr>Arial</vt:lpstr>
      <vt:lpstr>Calibri Light</vt:lpstr>
      <vt:lpstr>Calibri</vt:lpstr>
      <vt:lpstr>Tema de Office</vt:lpstr>
      <vt:lpstr>Factores que afectan el comportamiento de los gases</vt:lpstr>
      <vt:lpstr>                            Objetivo</vt:lpstr>
      <vt:lpstr>Presentación de PowerPoint</vt:lpstr>
      <vt:lpstr>        TEMPERATURA Y VOLUMEN DE UN GAS </vt:lpstr>
      <vt:lpstr>Presentación de PowerPoint</vt:lpstr>
      <vt:lpstr>       PRESIÓN Y TEMPERATURA DE UN GAS</vt:lpstr>
      <vt:lpstr>Presentación de PowerPoint</vt:lpstr>
      <vt:lpstr>       VOLUMEN Y PRESIÓN DE UN GAS</vt:lpstr>
      <vt:lpstr>Presentación de PowerPoint</vt:lpstr>
      <vt:lpstr>Presentación de PowerPoint</vt:lpstr>
      <vt:lpstr>                 UNIDADES DE MEDIDA</vt:lpstr>
      <vt:lpstr>                             ACTIVIDAD</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Chen Carrillo, Chi-Kang Patricio</dc:creator>
  <cp:lastModifiedBy>carlos</cp:lastModifiedBy>
  <cp:revision>423</cp:revision>
  <dcterms:created xsi:type="dcterms:W3CDTF">2020-07-17T14:42:29Z</dcterms:created>
  <dcterms:modified xsi:type="dcterms:W3CDTF">2020-10-14T13:25:11Z</dcterms:modified>
</cp:coreProperties>
</file>