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256" r:id="rId2"/>
    <p:sldId id="257"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Lst>
  <p:sldSz cx="12192000" cy="6858000"/>
  <p:notesSz cx="6858000" cy="9144000"/>
  <p:defaultTextStyle>
    <a:defPPr>
      <a:defRPr lang="es-C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DA8"/>
    <a:srgbClr val="105C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5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01C9ADA-99A5-485D-8B3A-EF8AA6EEA3E5}" type="datetimeFigureOut">
              <a:rPr lang="es-CL"/>
              <a:pPr>
                <a:defRPr/>
              </a:pPr>
              <a:t>31-08-2020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Haga clic para modificar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CL"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4471928-6A8B-4522-A2CD-050919F55E3B}" type="slidenum">
              <a:rPr lang="es-CL" altLang="es-ES"/>
              <a:pPr/>
              <a:t>‹Nº›</a:t>
            </a:fld>
            <a:endParaRPr lang="es-CL" alt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p:cNvPr>
          <p:cNvSpPr>
            <a:spLocks noGrp="1"/>
          </p:cNvSpPr>
          <p:nvPr>
            <p:ph type="dt" sz="half" idx="10"/>
          </p:nvPr>
        </p:nvSpPr>
        <p:spPr/>
        <p:txBody>
          <a:bodyPr/>
          <a:lstStyle>
            <a:lvl1pPr>
              <a:defRPr/>
            </a:lvl1pPr>
          </a:lstStyle>
          <a:p>
            <a:pPr>
              <a:defRPr/>
            </a:pPr>
            <a:fld id="{770493C9-68D5-4CEE-8B5D-DA855E3FBAF4}" type="datetime1">
              <a:rPr lang="es-CL"/>
              <a:pPr>
                <a:defRPr/>
              </a:pPr>
              <a:t>31-08-2020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93234921-5E95-4E52-98D0-66598A8C901C}" type="slidenum">
              <a:rPr lang="es-CL" altLang="es-ES"/>
              <a:pPr/>
              <a:t>‹Nº›</a:t>
            </a:fld>
            <a:endParaRPr lang="es-CL" altLang="es-ES"/>
          </a:p>
        </p:txBody>
      </p:sp>
    </p:spTree>
    <p:extLst>
      <p:ext uri="{BB962C8B-B14F-4D97-AF65-F5344CB8AC3E}">
        <p14:creationId xmlns:p14="http://schemas.microsoft.com/office/powerpoint/2010/main" val="672935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p:cNvPr>
          <p:cNvSpPr>
            <a:spLocks noGrp="1"/>
          </p:cNvSpPr>
          <p:nvPr>
            <p:ph type="dt" sz="half" idx="10"/>
          </p:nvPr>
        </p:nvSpPr>
        <p:spPr/>
        <p:txBody>
          <a:bodyPr/>
          <a:lstStyle>
            <a:lvl1pPr>
              <a:defRPr/>
            </a:lvl1pPr>
          </a:lstStyle>
          <a:p>
            <a:pPr>
              <a:defRPr/>
            </a:pPr>
            <a:fld id="{A7AA2169-526B-44EF-B852-8EF8A502385F}" type="datetime1">
              <a:rPr lang="es-CL"/>
              <a:pPr>
                <a:defRPr/>
              </a:pPr>
              <a:t>31-08-2020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4493E466-74AE-4036-9CAA-EB992E6B6698}" type="slidenum">
              <a:rPr lang="es-CL" altLang="es-ES"/>
              <a:pPr/>
              <a:t>‹Nº›</a:t>
            </a:fld>
            <a:endParaRPr lang="es-CL" altLang="es-ES"/>
          </a:p>
        </p:txBody>
      </p:sp>
    </p:spTree>
    <p:extLst>
      <p:ext uri="{BB962C8B-B14F-4D97-AF65-F5344CB8AC3E}">
        <p14:creationId xmlns:p14="http://schemas.microsoft.com/office/powerpoint/2010/main" val="41975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p:cNvPr>
          <p:cNvSpPr>
            <a:spLocks noGrp="1"/>
          </p:cNvSpPr>
          <p:nvPr>
            <p:ph type="dt" sz="half" idx="10"/>
          </p:nvPr>
        </p:nvSpPr>
        <p:spPr/>
        <p:txBody>
          <a:bodyPr/>
          <a:lstStyle>
            <a:lvl1pPr>
              <a:defRPr/>
            </a:lvl1pPr>
          </a:lstStyle>
          <a:p>
            <a:pPr>
              <a:defRPr/>
            </a:pPr>
            <a:fld id="{3F469888-31B5-4262-8687-3C647E1340E2}" type="datetime1">
              <a:rPr lang="es-CL"/>
              <a:pPr>
                <a:defRPr/>
              </a:pPr>
              <a:t>31-08-2020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D77828EA-D263-42AA-BBB8-C2148F8FBF79}" type="slidenum">
              <a:rPr lang="es-CL" altLang="es-ES"/>
              <a:pPr/>
              <a:t>‹Nº›</a:t>
            </a:fld>
            <a:endParaRPr lang="es-CL" altLang="es-ES"/>
          </a:p>
        </p:txBody>
      </p:sp>
    </p:spTree>
    <p:extLst>
      <p:ext uri="{BB962C8B-B14F-4D97-AF65-F5344CB8AC3E}">
        <p14:creationId xmlns:p14="http://schemas.microsoft.com/office/powerpoint/2010/main" val="59458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p:cNvPr>
          <p:cNvSpPr>
            <a:spLocks noGrp="1"/>
          </p:cNvSpPr>
          <p:nvPr>
            <p:ph type="dt" sz="half" idx="10"/>
          </p:nvPr>
        </p:nvSpPr>
        <p:spPr/>
        <p:txBody>
          <a:bodyPr/>
          <a:lstStyle>
            <a:lvl1pPr>
              <a:defRPr/>
            </a:lvl1pPr>
          </a:lstStyle>
          <a:p>
            <a:pPr>
              <a:defRPr/>
            </a:pPr>
            <a:fld id="{63F3495F-C9C6-4DB4-8C23-8D9800AE764D}" type="datetime1">
              <a:rPr lang="es-CL"/>
              <a:pPr>
                <a:defRPr/>
              </a:pPr>
              <a:t>31-08-2020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169DCAC5-76FC-44FD-A9A8-0EE1600F5CA4}" type="slidenum">
              <a:rPr lang="es-CL" altLang="es-ES"/>
              <a:pPr/>
              <a:t>‹Nº›</a:t>
            </a:fld>
            <a:endParaRPr lang="es-CL" altLang="es-ES"/>
          </a:p>
        </p:txBody>
      </p:sp>
    </p:spTree>
    <p:extLst>
      <p:ext uri="{BB962C8B-B14F-4D97-AF65-F5344CB8AC3E}">
        <p14:creationId xmlns:p14="http://schemas.microsoft.com/office/powerpoint/2010/main" val="2760185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p:cNvPr>
          <p:cNvSpPr>
            <a:spLocks noGrp="1"/>
          </p:cNvSpPr>
          <p:nvPr>
            <p:ph type="dt" sz="half" idx="10"/>
          </p:nvPr>
        </p:nvSpPr>
        <p:spPr/>
        <p:txBody>
          <a:bodyPr/>
          <a:lstStyle>
            <a:lvl1pPr>
              <a:defRPr/>
            </a:lvl1pPr>
          </a:lstStyle>
          <a:p>
            <a:pPr>
              <a:defRPr/>
            </a:pPr>
            <a:fld id="{40ED1424-A879-427B-A465-08AEFCAED9FB}" type="datetime1">
              <a:rPr lang="es-CL"/>
              <a:pPr>
                <a:defRPr/>
              </a:pPr>
              <a:t>31-08-2020</a:t>
            </a:fld>
            <a:endParaRPr lang="es-CL"/>
          </a:p>
        </p:txBody>
      </p:sp>
      <p:sp>
        <p:nvSpPr>
          <p:cNvPr id="5"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6" name="Marcador de número de diapositiva 5">
            <a:extLst/>
          </p:cNvPr>
          <p:cNvSpPr>
            <a:spLocks noGrp="1"/>
          </p:cNvSpPr>
          <p:nvPr>
            <p:ph type="sldNum" sz="quarter" idx="12"/>
          </p:nvPr>
        </p:nvSpPr>
        <p:spPr/>
        <p:txBody>
          <a:bodyPr/>
          <a:lstStyle>
            <a:lvl1pPr>
              <a:defRPr/>
            </a:lvl1pPr>
          </a:lstStyle>
          <a:p>
            <a:fld id="{CB63CC18-BE3F-4ADF-9C2D-300EBF47AEB7}" type="slidenum">
              <a:rPr lang="es-CL" altLang="es-ES"/>
              <a:pPr/>
              <a:t>‹Nº›</a:t>
            </a:fld>
            <a:endParaRPr lang="es-CL" altLang="es-ES"/>
          </a:p>
        </p:txBody>
      </p:sp>
    </p:spTree>
    <p:extLst>
      <p:ext uri="{BB962C8B-B14F-4D97-AF65-F5344CB8AC3E}">
        <p14:creationId xmlns:p14="http://schemas.microsoft.com/office/powerpoint/2010/main" val="788990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3">
            <a:extLst/>
          </p:cNvPr>
          <p:cNvSpPr>
            <a:spLocks noGrp="1"/>
          </p:cNvSpPr>
          <p:nvPr>
            <p:ph type="dt" sz="half" idx="10"/>
          </p:nvPr>
        </p:nvSpPr>
        <p:spPr/>
        <p:txBody>
          <a:bodyPr/>
          <a:lstStyle>
            <a:lvl1pPr>
              <a:defRPr/>
            </a:lvl1pPr>
          </a:lstStyle>
          <a:p>
            <a:pPr>
              <a:defRPr/>
            </a:pPr>
            <a:fld id="{1724862C-2F2D-41F3-80B8-8F7E6C1A192B}" type="datetime1">
              <a:rPr lang="es-CL"/>
              <a:pPr>
                <a:defRPr/>
              </a:pPr>
              <a:t>31-08-2020</a:t>
            </a:fld>
            <a:endParaRPr lang="es-CL"/>
          </a:p>
        </p:txBody>
      </p:sp>
      <p:sp>
        <p:nvSpPr>
          <p:cNvPr id="6"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7" name="Marcador de número de diapositiva 5">
            <a:extLst/>
          </p:cNvPr>
          <p:cNvSpPr>
            <a:spLocks noGrp="1"/>
          </p:cNvSpPr>
          <p:nvPr>
            <p:ph type="sldNum" sz="quarter" idx="12"/>
          </p:nvPr>
        </p:nvSpPr>
        <p:spPr/>
        <p:txBody>
          <a:bodyPr/>
          <a:lstStyle>
            <a:lvl1pPr>
              <a:defRPr/>
            </a:lvl1pPr>
          </a:lstStyle>
          <a:p>
            <a:fld id="{E55FD78C-4EA1-4C59-97D6-096977EB7B1F}" type="slidenum">
              <a:rPr lang="es-CL" altLang="es-ES"/>
              <a:pPr/>
              <a:t>‹Nº›</a:t>
            </a:fld>
            <a:endParaRPr lang="es-CL" altLang="es-ES"/>
          </a:p>
        </p:txBody>
      </p:sp>
    </p:spTree>
    <p:extLst>
      <p:ext uri="{BB962C8B-B14F-4D97-AF65-F5344CB8AC3E}">
        <p14:creationId xmlns:p14="http://schemas.microsoft.com/office/powerpoint/2010/main" val="294930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3">
            <a:extLst/>
          </p:cNvPr>
          <p:cNvSpPr>
            <a:spLocks noGrp="1"/>
          </p:cNvSpPr>
          <p:nvPr>
            <p:ph type="dt" sz="half" idx="10"/>
          </p:nvPr>
        </p:nvSpPr>
        <p:spPr/>
        <p:txBody>
          <a:bodyPr/>
          <a:lstStyle>
            <a:lvl1pPr>
              <a:defRPr/>
            </a:lvl1pPr>
          </a:lstStyle>
          <a:p>
            <a:pPr>
              <a:defRPr/>
            </a:pPr>
            <a:fld id="{24357ACD-090A-4385-9A66-79F67309351A}" type="datetime1">
              <a:rPr lang="es-CL"/>
              <a:pPr>
                <a:defRPr/>
              </a:pPr>
              <a:t>31-08-2020</a:t>
            </a:fld>
            <a:endParaRPr lang="es-CL"/>
          </a:p>
        </p:txBody>
      </p:sp>
      <p:sp>
        <p:nvSpPr>
          <p:cNvPr id="8"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9" name="Marcador de número de diapositiva 5">
            <a:extLst/>
          </p:cNvPr>
          <p:cNvSpPr>
            <a:spLocks noGrp="1"/>
          </p:cNvSpPr>
          <p:nvPr>
            <p:ph type="sldNum" sz="quarter" idx="12"/>
          </p:nvPr>
        </p:nvSpPr>
        <p:spPr/>
        <p:txBody>
          <a:bodyPr/>
          <a:lstStyle>
            <a:lvl1pPr>
              <a:defRPr/>
            </a:lvl1pPr>
          </a:lstStyle>
          <a:p>
            <a:fld id="{8DF20B49-6549-4605-8D4F-BC5325BBBB4B}" type="slidenum">
              <a:rPr lang="es-CL" altLang="es-ES"/>
              <a:pPr/>
              <a:t>‹Nº›</a:t>
            </a:fld>
            <a:endParaRPr lang="es-CL" altLang="es-ES"/>
          </a:p>
        </p:txBody>
      </p:sp>
    </p:spTree>
    <p:extLst>
      <p:ext uri="{BB962C8B-B14F-4D97-AF65-F5344CB8AC3E}">
        <p14:creationId xmlns:p14="http://schemas.microsoft.com/office/powerpoint/2010/main" val="440823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3">
            <a:extLst/>
          </p:cNvPr>
          <p:cNvSpPr>
            <a:spLocks noGrp="1"/>
          </p:cNvSpPr>
          <p:nvPr>
            <p:ph type="dt" sz="half" idx="10"/>
          </p:nvPr>
        </p:nvSpPr>
        <p:spPr/>
        <p:txBody>
          <a:bodyPr/>
          <a:lstStyle>
            <a:lvl1pPr>
              <a:defRPr/>
            </a:lvl1pPr>
          </a:lstStyle>
          <a:p>
            <a:pPr>
              <a:defRPr/>
            </a:pPr>
            <a:fld id="{222E6A3A-12F6-434B-A8BD-4FC53C2F49B7}" type="datetime1">
              <a:rPr lang="es-CL"/>
              <a:pPr>
                <a:defRPr/>
              </a:pPr>
              <a:t>31-08-2020</a:t>
            </a:fld>
            <a:endParaRPr lang="es-CL"/>
          </a:p>
        </p:txBody>
      </p:sp>
      <p:sp>
        <p:nvSpPr>
          <p:cNvPr id="4"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5" name="Marcador de número de diapositiva 5">
            <a:extLst/>
          </p:cNvPr>
          <p:cNvSpPr>
            <a:spLocks noGrp="1"/>
          </p:cNvSpPr>
          <p:nvPr>
            <p:ph type="sldNum" sz="quarter" idx="12"/>
          </p:nvPr>
        </p:nvSpPr>
        <p:spPr/>
        <p:txBody>
          <a:bodyPr/>
          <a:lstStyle>
            <a:lvl1pPr>
              <a:defRPr/>
            </a:lvl1pPr>
          </a:lstStyle>
          <a:p>
            <a:fld id="{85318D26-91BB-4708-88F0-BF303FC472FE}" type="slidenum">
              <a:rPr lang="es-CL" altLang="es-ES"/>
              <a:pPr/>
              <a:t>‹Nº›</a:t>
            </a:fld>
            <a:endParaRPr lang="es-CL" altLang="es-ES"/>
          </a:p>
        </p:txBody>
      </p:sp>
    </p:spTree>
    <p:extLst>
      <p:ext uri="{BB962C8B-B14F-4D97-AF65-F5344CB8AC3E}">
        <p14:creationId xmlns:p14="http://schemas.microsoft.com/office/powerpoint/2010/main" val="206319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p:cNvPr>
          <p:cNvSpPr>
            <a:spLocks noGrp="1"/>
          </p:cNvSpPr>
          <p:nvPr>
            <p:ph type="dt" sz="half" idx="10"/>
          </p:nvPr>
        </p:nvSpPr>
        <p:spPr/>
        <p:txBody>
          <a:bodyPr/>
          <a:lstStyle>
            <a:lvl1pPr>
              <a:defRPr/>
            </a:lvl1pPr>
          </a:lstStyle>
          <a:p>
            <a:pPr>
              <a:defRPr/>
            </a:pPr>
            <a:fld id="{AA9EA123-E3D6-4083-BFA7-33D87D808028}" type="datetime1">
              <a:rPr lang="es-CL"/>
              <a:pPr>
                <a:defRPr/>
              </a:pPr>
              <a:t>31-08-2020</a:t>
            </a:fld>
            <a:endParaRPr lang="es-CL"/>
          </a:p>
        </p:txBody>
      </p:sp>
      <p:sp>
        <p:nvSpPr>
          <p:cNvPr id="3"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4" name="Marcador de número de diapositiva 5">
            <a:extLst/>
          </p:cNvPr>
          <p:cNvSpPr>
            <a:spLocks noGrp="1"/>
          </p:cNvSpPr>
          <p:nvPr>
            <p:ph type="sldNum" sz="quarter" idx="12"/>
          </p:nvPr>
        </p:nvSpPr>
        <p:spPr/>
        <p:txBody>
          <a:bodyPr/>
          <a:lstStyle>
            <a:lvl1pPr>
              <a:defRPr/>
            </a:lvl1pPr>
          </a:lstStyle>
          <a:p>
            <a:fld id="{865474E9-D7B3-49D8-B8EF-8C73115E7E9B}" type="slidenum">
              <a:rPr lang="es-CL" altLang="es-ES"/>
              <a:pPr/>
              <a:t>‹Nº›</a:t>
            </a:fld>
            <a:endParaRPr lang="es-CL" altLang="es-ES"/>
          </a:p>
        </p:txBody>
      </p:sp>
    </p:spTree>
    <p:extLst>
      <p:ext uri="{BB962C8B-B14F-4D97-AF65-F5344CB8AC3E}">
        <p14:creationId xmlns:p14="http://schemas.microsoft.com/office/powerpoint/2010/main" val="215288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3F095DC9-4ECB-4713-97FA-B2DCD0CD002D}" type="datetime1">
              <a:rPr lang="es-CL"/>
              <a:pPr>
                <a:defRPr/>
              </a:pPr>
              <a:t>31-08-2020</a:t>
            </a:fld>
            <a:endParaRPr lang="es-CL"/>
          </a:p>
        </p:txBody>
      </p:sp>
      <p:sp>
        <p:nvSpPr>
          <p:cNvPr id="6"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7" name="Marcador de número de diapositiva 5">
            <a:extLst/>
          </p:cNvPr>
          <p:cNvSpPr>
            <a:spLocks noGrp="1"/>
          </p:cNvSpPr>
          <p:nvPr>
            <p:ph type="sldNum" sz="quarter" idx="12"/>
          </p:nvPr>
        </p:nvSpPr>
        <p:spPr/>
        <p:txBody>
          <a:bodyPr/>
          <a:lstStyle>
            <a:lvl1pPr>
              <a:defRPr/>
            </a:lvl1pPr>
          </a:lstStyle>
          <a:p>
            <a:fld id="{7BA45F71-288F-4AE0-8A42-9DA1833CE364}" type="slidenum">
              <a:rPr lang="es-CL" altLang="es-ES"/>
              <a:pPr/>
              <a:t>‹Nº›</a:t>
            </a:fld>
            <a:endParaRPr lang="es-CL" altLang="es-ES"/>
          </a:p>
        </p:txBody>
      </p:sp>
    </p:spTree>
    <p:extLst>
      <p:ext uri="{BB962C8B-B14F-4D97-AF65-F5344CB8AC3E}">
        <p14:creationId xmlns:p14="http://schemas.microsoft.com/office/powerpoint/2010/main" val="211279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a:p>
        </p:txBody>
      </p:sp>
      <p:sp>
        <p:nvSpPr>
          <p:cNvPr id="4" name="Marcador de texto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3">
            <a:extLst/>
          </p:cNvPr>
          <p:cNvSpPr>
            <a:spLocks noGrp="1"/>
          </p:cNvSpPr>
          <p:nvPr>
            <p:ph type="dt" sz="half" idx="10"/>
          </p:nvPr>
        </p:nvSpPr>
        <p:spPr/>
        <p:txBody>
          <a:bodyPr/>
          <a:lstStyle>
            <a:lvl1pPr>
              <a:defRPr/>
            </a:lvl1pPr>
          </a:lstStyle>
          <a:p>
            <a:pPr>
              <a:defRPr/>
            </a:pPr>
            <a:fld id="{54CD38D7-1BFE-4183-A04F-48F17351E969}" type="datetime1">
              <a:rPr lang="es-CL"/>
              <a:pPr>
                <a:defRPr/>
              </a:pPr>
              <a:t>31-08-2020</a:t>
            </a:fld>
            <a:endParaRPr lang="es-CL"/>
          </a:p>
        </p:txBody>
      </p:sp>
      <p:sp>
        <p:nvSpPr>
          <p:cNvPr id="6" name="Marcador de pie de página 4">
            <a:extLst/>
          </p:cNvPr>
          <p:cNvSpPr>
            <a:spLocks noGrp="1"/>
          </p:cNvSpPr>
          <p:nvPr>
            <p:ph type="ftr" sz="quarter" idx="11"/>
          </p:nvPr>
        </p:nvSpPr>
        <p:spPr/>
        <p:txBody>
          <a:bodyPr/>
          <a:lstStyle>
            <a:lvl1pPr>
              <a:defRPr/>
            </a:lvl1pPr>
          </a:lstStyle>
          <a:p>
            <a:pPr>
              <a:defRPr/>
            </a:pPr>
            <a:r>
              <a:rPr lang="es-CL"/>
              <a:t>Colegio San Nicolás - Canal Chacao</a:t>
            </a:r>
          </a:p>
        </p:txBody>
      </p:sp>
      <p:sp>
        <p:nvSpPr>
          <p:cNvPr id="7" name="Marcador de número de diapositiva 5">
            <a:extLst/>
          </p:cNvPr>
          <p:cNvSpPr>
            <a:spLocks noGrp="1"/>
          </p:cNvSpPr>
          <p:nvPr>
            <p:ph type="sldNum" sz="quarter" idx="12"/>
          </p:nvPr>
        </p:nvSpPr>
        <p:spPr/>
        <p:txBody>
          <a:bodyPr/>
          <a:lstStyle>
            <a:lvl1pPr>
              <a:defRPr/>
            </a:lvl1pPr>
          </a:lstStyle>
          <a:p>
            <a:fld id="{ECA9E953-B8C6-4E3C-BCA2-50C9CAEA79DB}" type="slidenum">
              <a:rPr lang="es-CL" altLang="es-ES"/>
              <a:pPr/>
              <a:t>‹Nº›</a:t>
            </a:fld>
            <a:endParaRPr lang="es-CL" altLang="es-ES"/>
          </a:p>
        </p:txBody>
      </p:sp>
    </p:spTree>
    <p:extLst>
      <p:ext uri="{BB962C8B-B14F-4D97-AF65-F5344CB8AC3E}">
        <p14:creationId xmlns:p14="http://schemas.microsoft.com/office/powerpoint/2010/main" val="118713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endParaRPr lang="es-CL" altLang="es-ES" smtClean="0"/>
          </a:p>
        </p:txBody>
      </p:sp>
      <p:sp>
        <p:nvSpPr>
          <p:cNvPr id="1027" name="Marcador de texto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los estilos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endParaRPr lang="es-CL" altLang="es-ES" smtClean="0"/>
          </a:p>
        </p:txBody>
      </p:sp>
      <p:sp>
        <p:nvSpPr>
          <p:cNvPr id="4" name="Marcador de fecha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773AAD3-2BCF-48E8-AC06-B5E3D12B6E90}" type="datetime1">
              <a:rPr lang="es-CL"/>
              <a:pPr>
                <a:defRPr/>
              </a:pPr>
              <a:t>31-08-2020</a:t>
            </a:fld>
            <a:endParaRPr lang="es-CL"/>
          </a:p>
        </p:txBody>
      </p:sp>
      <p:sp>
        <p:nvSpPr>
          <p:cNvPr id="5" name="Marcador de pie de página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s-CL"/>
              <a:t>Colegio San Nicolás - Canal Chacao</a:t>
            </a:r>
          </a:p>
        </p:txBody>
      </p:sp>
      <p:sp>
        <p:nvSpPr>
          <p:cNvPr id="6" name="Marcador de número de diapositiva 5">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7C101B0B-4C7B-4F2E-B354-2F98C1F35B27}" type="slidenum">
              <a:rPr lang="es-CL" altLang="es-ES"/>
              <a:pPr/>
              <a:t>‹Nº›</a:t>
            </a:fld>
            <a:endParaRPr lang="es-CL" alt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15DA8"/>
        </a:solidFill>
        <a:effectLst/>
      </p:bgPr>
    </p:bg>
    <p:spTree>
      <p:nvGrpSpPr>
        <p:cNvPr id="1" name=""/>
        <p:cNvGrpSpPr/>
        <p:nvPr/>
      </p:nvGrpSpPr>
      <p:grpSpPr>
        <a:xfrm>
          <a:off x="0" y="0"/>
          <a:ext cx="0" cy="0"/>
          <a:chOff x="0" y="0"/>
          <a:chExt cx="0" cy="0"/>
        </a:xfrm>
      </p:grpSpPr>
      <p:sp>
        <p:nvSpPr>
          <p:cNvPr id="2050" name="Título 1"/>
          <p:cNvSpPr>
            <a:spLocks noGrp="1"/>
          </p:cNvSpPr>
          <p:nvPr>
            <p:ph type="ctrTitle"/>
          </p:nvPr>
        </p:nvSpPr>
        <p:spPr>
          <a:xfrm>
            <a:off x="6746875" y="419100"/>
            <a:ext cx="4645025" cy="4254500"/>
          </a:xfrm>
        </p:spPr>
        <p:txBody>
          <a:bodyPr/>
          <a:lstStyle/>
          <a:p>
            <a:pPr algn="l" eaLnBrk="1" hangingPunct="1"/>
            <a:r>
              <a:rPr lang="es-CL" altLang="es-ES" smtClean="0"/>
              <a:t>Relaciones del mol con masa, volumen y número de Avogadro </a:t>
            </a:r>
          </a:p>
        </p:txBody>
      </p:sp>
      <p:sp>
        <p:nvSpPr>
          <p:cNvPr id="2051" name="Subtítulo 2"/>
          <p:cNvSpPr>
            <a:spLocks noGrp="1"/>
          </p:cNvSpPr>
          <p:nvPr>
            <p:ph type="subTitle" idx="1"/>
          </p:nvPr>
        </p:nvSpPr>
        <p:spPr>
          <a:xfrm>
            <a:off x="6746875" y="4751388"/>
            <a:ext cx="4645025" cy="1147762"/>
          </a:xfrm>
        </p:spPr>
        <p:txBody>
          <a:bodyPr/>
          <a:lstStyle/>
          <a:p>
            <a:pPr algn="l" eaLnBrk="1" hangingPunct="1"/>
            <a:r>
              <a:rPr lang="es-CL" altLang="es-ES" sz="2000" smtClean="0"/>
              <a:t>                          1ero Medio</a:t>
            </a:r>
          </a:p>
          <a:p>
            <a:pPr algn="l" eaLnBrk="1" hangingPunct="1"/>
            <a:r>
              <a:rPr lang="es-CL" altLang="es-ES" sz="2000" smtClean="0"/>
              <a:t>Profesora: Paula Céspedes D.</a:t>
            </a:r>
          </a:p>
        </p:txBody>
      </p:sp>
      <p:sp>
        <p:nvSpPr>
          <p:cNvPr id="10" name="Freeform: Shape 9">
            <a:extLst>
              <a:ext uri="{C183D7F6-B498-43B3-948B-1728B52AA6E4}"/>
            </a:extLst>
          </p:cNvPr>
          <p:cNvSpPr>
            <a:spLocks noGrp="1" noRot="1" noChangeAspect="1" noMove="1" noResize="1" noEditPoints="1" noAdjustHandles="1" noChangeArrowheads="1" noChangeShapeType="1" noTextEdit="1"/>
          </p:cNvSpPr>
          <p:nvPr/>
        </p:nvSpPr>
        <p:spPr>
          <a:xfrm flipH="1">
            <a:off x="0" y="0"/>
            <a:ext cx="6172200"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2053" name="Imagen 4" descr="Imagen que contiene dibujo&#10;&#10;Descripción generada automáticamente"/>
          <p:cNvPicPr>
            <a:picLocks noChangeAspect="1"/>
          </p:cNvPicPr>
          <p:nvPr/>
        </p:nvPicPr>
        <p:blipFill>
          <a:blip r:embed="rId2">
            <a:extLst>
              <a:ext uri="{28A0092B-C50C-407E-A947-70E740481C1C}">
                <a14:useLocalDpi xmlns:a14="http://schemas.microsoft.com/office/drawing/2010/main" val="0"/>
              </a:ext>
            </a:extLst>
          </a:blip>
          <a:srcRect t="5836" b="12543"/>
          <a:stretch>
            <a:fillRect/>
          </a:stretch>
        </p:blipFill>
        <p:spPr bwMode="auto">
          <a:xfrm>
            <a:off x="0" y="0"/>
            <a:ext cx="60245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p:txBody>
          <a:bodyPr/>
          <a:lstStyle/>
          <a:p>
            <a:endParaRPr lang="es-ES" altLang="es-ES" smtClean="0"/>
          </a:p>
        </p:txBody>
      </p:sp>
      <p:sp>
        <p:nvSpPr>
          <p:cNvPr id="11267" name="2 Marcador de contenido"/>
          <p:cNvSpPr>
            <a:spLocks noGrp="1"/>
          </p:cNvSpPr>
          <p:nvPr>
            <p:ph idx="1"/>
          </p:nvPr>
        </p:nvSpPr>
        <p:spPr/>
        <p:txBody>
          <a:bodyPr/>
          <a:lstStyle/>
          <a:p>
            <a:r>
              <a:rPr lang="es-CL" altLang="es-ES" smtClean="0"/>
              <a:t>           X [lt] He = </a:t>
            </a:r>
            <a:r>
              <a:rPr lang="es-CL" altLang="es-ES" u="sng" smtClean="0"/>
              <a:t>22,4 [lt] x 3 [mol] He </a:t>
            </a:r>
          </a:p>
          <a:p>
            <a:r>
              <a:rPr lang="es-CL" altLang="es-ES" smtClean="0"/>
              <a:t>                                  1 [mol] He </a:t>
            </a:r>
          </a:p>
          <a:p>
            <a:endParaRPr lang="es-CL" altLang="es-ES" smtClean="0"/>
          </a:p>
          <a:p>
            <a:r>
              <a:rPr lang="es-CL" altLang="es-ES" smtClean="0"/>
              <a:t>           X [lt] He = 67,2        o     X = 67,2 [lt] He </a:t>
            </a:r>
          </a:p>
          <a:p>
            <a:endParaRPr lang="es-CL" altLang="es-ES" smtClean="0"/>
          </a:p>
          <a:p>
            <a:r>
              <a:rPr lang="es-CL" altLang="es-ES" b="1" smtClean="0"/>
              <a:t>Respuesta</a:t>
            </a:r>
            <a:r>
              <a:rPr lang="es-CL" altLang="es-ES" smtClean="0"/>
              <a:t>: 3 [mol] de He ocupan 67,2 litros. </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439FE06-999A-4CFA-B594-EA550A8F2D80}" type="slidenum">
              <a:rPr lang="es-CL" altLang="es-ES">
                <a:solidFill>
                  <a:srgbClr val="898989"/>
                </a:solidFill>
                <a:latin typeface="Calibri" panose="020F0502020204030204" pitchFamily="34" charset="0"/>
              </a:rPr>
              <a:pPr eaLnBrk="1" hangingPunct="1"/>
              <a:t>10</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r>
              <a:rPr lang="es-CL" altLang="es-ES" b="1" smtClean="0"/>
              <a:t>RELACIÓN MOL – NÚMERO DE AVOGADRO</a:t>
            </a:r>
          </a:p>
        </p:txBody>
      </p:sp>
      <p:sp>
        <p:nvSpPr>
          <p:cNvPr id="12291" name="2 Marcador de contenido"/>
          <p:cNvSpPr>
            <a:spLocks noGrp="1"/>
          </p:cNvSpPr>
          <p:nvPr>
            <p:ph idx="1"/>
          </p:nvPr>
        </p:nvSpPr>
        <p:spPr/>
        <p:txBody>
          <a:bodyPr/>
          <a:lstStyle/>
          <a:p>
            <a:r>
              <a:rPr lang="es-CL" altLang="es-ES" smtClean="0"/>
              <a:t>Se relaciona el mol con el número de Avogadro, según la relación:</a:t>
            </a:r>
          </a:p>
          <a:p>
            <a:r>
              <a:rPr lang="es-CL" altLang="es-ES" smtClean="0"/>
              <a:t>  </a:t>
            </a:r>
          </a:p>
          <a:p>
            <a:r>
              <a:rPr lang="es-CL" altLang="es-ES" smtClean="0"/>
              <a:t>          </a:t>
            </a:r>
            <a:r>
              <a:rPr lang="es-CL" altLang="es-ES" b="1" smtClean="0"/>
              <a:t>1 mol = 6,02 x 10</a:t>
            </a:r>
            <a:r>
              <a:rPr lang="es-CL" altLang="es-ES" b="1" baseline="30000" smtClean="0"/>
              <a:t>23</a:t>
            </a:r>
            <a:r>
              <a:rPr lang="es-CL" altLang="es-ES" b="1" smtClean="0"/>
              <a:t> moléculas, átomos o partículas</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5B880D1-311F-4879-B3FC-B505EEF541EE}" type="slidenum">
              <a:rPr lang="es-CL" altLang="es-ES">
                <a:solidFill>
                  <a:srgbClr val="898989"/>
                </a:solidFill>
                <a:latin typeface="Calibri" panose="020F0502020204030204" pitchFamily="34" charset="0"/>
              </a:rPr>
              <a:pPr eaLnBrk="1" hangingPunct="1"/>
              <a:t>11</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p:txBody>
          <a:bodyPr/>
          <a:lstStyle/>
          <a:p>
            <a:r>
              <a:rPr lang="es-CL" altLang="es-ES" smtClean="0"/>
              <a:t>                              </a:t>
            </a:r>
            <a:r>
              <a:rPr lang="es-CL" altLang="es-ES" b="1" smtClean="0"/>
              <a:t>EJEMPLO</a:t>
            </a:r>
            <a:r>
              <a:rPr lang="es-CL" altLang="es-ES" smtClean="0"/>
              <a:t> </a:t>
            </a:r>
          </a:p>
        </p:txBody>
      </p:sp>
      <p:sp>
        <p:nvSpPr>
          <p:cNvPr id="13315" name="2 Marcador de contenido"/>
          <p:cNvSpPr>
            <a:spLocks noGrp="1"/>
          </p:cNvSpPr>
          <p:nvPr>
            <p:ph idx="1"/>
          </p:nvPr>
        </p:nvSpPr>
        <p:spPr/>
        <p:txBody>
          <a:bodyPr/>
          <a:lstStyle/>
          <a:p>
            <a:r>
              <a:rPr lang="es-CL" altLang="es-ES" smtClean="0"/>
              <a:t>¿Cuántos átomos de Hierro (Fe) hay en 0,3 mol de Hierro (Fe)?</a:t>
            </a:r>
          </a:p>
          <a:p>
            <a:r>
              <a:rPr lang="es-CL" altLang="es-ES" smtClean="0"/>
              <a:t>Para determinar la cantidad de átomos hay que aplicar la regla de tres simple y la relación de 1 mol = 6,02 x 10</a:t>
            </a:r>
            <a:r>
              <a:rPr lang="es-CL" altLang="es-ES" baseline="30000" smtClean="0"/>
              <a:t>23</a:t>
            </a:r>
            <a:r>
              <a:rPr lang="es-CL" altLang="es-ES" smtClean="0"/>
              <a:t> átomos:</a:t>
            </a:r>
          </a:p>
          <a:p>
            <a:endParaRPr lang="es-CL" altLang="es-ES" smtClean="0"/>
          </a:p>
          <a:p>
            <a:r>
              <a:rPr lang="es-CL" altLang="es-ES" smtClean="0"/>
              <a:t>     X [átomos] Fe – 0,3 [mol]Fe                Se multiplica cruzado y se des-</a:t>
            </a:r>
          </a:p>
          <a:p>
            <a:r>
              <a:rPr lang="es-CL" altLang="es-ES" smtClean="0"/>
              <a:t>     6,02 x 10</a:t>
            </a:r>
            <a:r>
              <a:rPr lang="es-CL" altLang="es-ES" baseline="30000" smtClean="0"/>
              <a:t>23</a:t>
            </a:r>
            <a:r>
              <a:rPr lang="es-CL" altLang="es-ES" smtClean="0"/>
              <a:t> [átomos] Fe – 1 [mol] Fe  peja la incógnita.</a:t>
            </a:r>
          </a:p>
          <a:p>
            <a:endParaRPr lang="es-CL" altLang="es-ES" smtClean="0"/>
          </a:p>
          <a:p>
            <a:r>
              <a:rPr lang="es-CL" altLang="es-ES" smtClean="0"/>
              <a:t>X [átomos] Fe x 1 [mol] Fe = 6,02 x 10</a:t>
            </a:r>
            <a:r>
              <a:rPr lang="es-CL" altLang="es-ES" baseline="30000" smtClean="0"/>
              <a:t>23</a:t>
            </a:r>
            <a:r>
              <a:rPr lang="es-CL" altLang="es-ES" smtClean="0"/>
              <a:t> [átomos] Fe x 0,3 [mol] Fe</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4846A5F-FA30-4155-99C2-B50D784AB1D0}" type="slidenum">
              <a:rPr lang="es-CL" altLang="es-ES">
                <a:solidFill>
                  <a:srgbClr val="898989"/>
                </a:solidFill>
                <a:latin typeface="Calibri" panose="020F0502020204030204" pitchFamily="34" charset="0"/>
              </a:rPr>
              <a:pPr eaLnBrk="1" hangingPunct="1"/>
              <a:t>12</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p:txBody>
          <a:bodyPr/>
          <a:lstStyle/>
          <a:p>
            <a:endParaRPr lang="es-ES" altLang="es-ES" smtClean="0"/>
          </a:p>
        </p:txBody>
      </p:sp>
      <p:sp>
        <p:nvSpPr>
          <p:cNvPr id="14339" name="2 Marcador de contenido"/>
          <p:cNvSpPr>
            <a:spLocks noGrp="1"/>
          </p:cNvSpPr>
          <p:nvPr>
            <p:ph idx="1"/>
          </p:nvPr>
        </p:nvSpPr>
        <p:spPr/>
        <p:txBody>
          <a:bodyPr/>
          <a:lstStyle/>
          <a:p>
            <a:r>
              <a:rPr lang="es-CL" altLang="es-ES" smtClean="0"/>
              <a:t>      X [átomos] Fe = </a:t>
            </a:r>
            <a:r>
              <a:rPr lang="es-CL" altLang="es-ES" u="sng" smtClean="0"/>
              <a:t>0,3 [mol] Fe x 6,02 x 10</a:t>
            </a:r>
            <a:r>
              <a:rPr lang="es-CL" altLang="es-ES" u="sng" baseline="30000" smtClean="0"/>
              <a:t>23</a:t>
            </a:r>
            <a:r>
              <a:rPr lang="es-CL" altLang="es-ES" u="sng" smtClean="0"/>
              <a:t> [átomos] Fe</a:t>
            </a:r>
            <a:endParaRPr lang="es-CL" altLang="es-ES" smtClean="0"/>
          </a:p>
          <a:p>
            <a:r>
              <a:rPr lang="es-CL" altLang="es-ES" smtClean="0"/>
              <a:t>                                                      1 [mol] Fe </a:t>
            </a:r>
          </a:p>
          <a:p>
            <a:endParaRPr lang="es-CL" altLang="es-ES" smtClean="0"/>
          </a:p>
          <a:p>
            <a:r>
              <a:rPr lang="es-CL" altLang="es-ES" smtClean="0"/>
              <a:t>      X [átomos] Fe = 1,81 x 10</a:t>
            </a:r>
            <a:r>
              <a:rPr lang="es-CL" altLang="es-ES" baseline="30000" smtClean="0"/>
              <a:t>23  </a:t>
            </a:r>
            <a:r>
              <a:rPr lang="es-CL" altLang="es-ES" smtClean="0"/>
              <a:t>  o    X = 1,81 x 10</a:t>
            </a:r>
            <a:r>
              <a:rPr lang="es-CL" altLang="es-ES" baseline="30000" smtClean="0"/>
              <a:t>23</a:t>
            </a:r>
            <a:r>
              <a:rPr lang="es-CL" altLang="es-ES" smtClean="0"/>
              <a:t> [átomos] Fe </a:t>
            </a:r>
          </a:p>
          <a:p>
            <a:endParaRPr lang="es-CL" altLang="es-ES" baseline="30000" smtClean="0"/>
          </a:p>
          <a:p>
            <a:r>
              <a:rPr lang="es-CL" altLang="es-ES" b="1" smtClean="0"/>
              <a:t>Respuesta</a:t>
            </a:r>
            <a:r>
              <a:rPr lang="es-CL" altLang="es-ES" smtClean="0"/>
              <a:t>: 1,81 x 10</a:t>
            </a:r>
            <a:r>
              <a:rPr lang="es-CL" altLang="es-ES" baseline="30000" smtClean="0"/>
              <a:t>23 </a:t>
            </a:r>
            <a:r>
              <a:rPr lang="es-CL" altLang="es-ES" smtClean="0"/>
              <a:t>[átomos] hay en 0,3 [mol] de Fe. </a:t>
            </a:r>
          </a:p>
          <a:p>
            <a:r>
              <a:rPr lang="es-CL" altLang="es-ES" u="sng" smtClean="0"/>
              <a:t>Nota</a:t>
            </a:r>
            <a:r>
              <a:rPr lang="es-CL" altLang="es-ES" smtClean="0"/>
              <a:t>:</a:t>
            </a:r>
          </a:p>
          <a:p>
            <a:r>
              <a:rPr lang="es-CL" altLang="es-ES" smtClean="0"/>
              <a:t>Para escribir el número 6,02 x 10</a:t>
            </a:r>
            <a:r>
              <a:rPr lang="es-CL" altLang="es-ES" baseline="30000" smtClean="0"/>
              <a:t>23</a:t>
            </a:r>
            <a:r>
              <a:rPr lang="es-CL" altLang="es-ES" smtClean="0"/>
              <a:t> en la calculadora, deben escribir 6,02 apretar la tecla EXP y escribir 23 (no deben poner x 10).</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624B5AF-0ABD-47FF-98CE-FE5DB93AEB89}" type="slidenum">
              <a:rPr lang="es-CL" altLang="es-ES">
                <a:solidFill>
                  <a:srgbClr val="898989"/>
                </a:solidFill>
                <a:latin typeface="Calibri" panose="020F0502020204030204" pitchFamily="34" charset="0"/>
              </a:rPr>
              <a:pPr eaLnBrk="1" hangingPunct="1"/>
              <a:t>13</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r>
              <a:rPr lang="es-CL" altLang="es-ES" smtClean="0"/>
              <a:t>                      </a:t>
            </a:r>
            <a:r>
              <a:rPr lang="es-CL" altLang="es-ES" b="1" smtClean="0"/>
              <a:t>Dato interesante</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F0D24EA-DB08-4907-A9D0-0E010FE5E763}" type="slidenum">
              <a:rPr lang="es-CL" altLang="es-ES">
                <a:solidFill>
                  <a:srgbClr val="898989"/>
                </a:solidFill>
                <a:latin typeface="Calibri" panose="020F0502020204030204" pitchFamily="34" charset="0"/>
              </a:rPr>
              <a:pPr eaLnBrk="1" hangingPunct="1"/>
              <a:t>14</a:t>
            </a:fld>
            <a:endParaRPr lang="es-CL" altLang="es-ES">
              <a:solidFill>
                <a:srgbClr val="898989"/>
              </a:solidFill>
              <a:latin typeface="Calibri" panose="020F0502020204030204" pitchFamily="34" charset="0"/>
            </a:endParaRPr>
          </a:p>
        </p:txBody>
      </p:sp>
      <p:pic>
        <p:nvPicPr>
          <p:cNvPr id="1536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714500"/>
            <a:ext cx="10553700" cy="4572000"/>
          </a:xfr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r>
              <a:rPr lang="es-CL" altLang="es-ES" smtClean="0"/>
              <a:t>                              </a:t>
            </a:r>
            <a:r>
              <a:rPr lang="es-CL" altLang="es-ES" b="1" smtClean="0"/>
              <a:t>EJERCICIOS</a:t>
            </a:r>
          </a:p>
        </p:txBody>
      </p:sp>
      <p:sp>
        <p:nvSpPr>
          <p:cNvPr id="16387" name="2 Marcador de contenido"/>
          <p:cNvSpPr>
            <a:spLocks noGrp="1"/>
          </p:cNvSpPr>
          <p:nvPr>
            <p:ph idx="1"/>
          </p:nvPr>
        </p:nvSpPr>
        <p:spPr/>
        <p:txBody>
          <a:bodyPr/>
          <a:lstStyle/>
          <a:p>
            <a:r>
              <a:rPr lang="es-CL" altLang="es-ES" smtClean="0"/>
              <a:t>1. El hidróxido de sodio (NaOH) o soda caústica se utiliza para destapar cañerías. ¿Cuántos moles de hidróxido de sodio hay en 1.000 gramos de esta sustancia?</a:t>
            </a:r>
          </a:p>
          <a:p>
            <a:r>
              <a:rPr lang="es-CL" altLang="es-ES" smtClean="0"/>
              <a:t>Para desarrollar este ejercicio debemos utilizar la primera relación mol – masa. </a:t>
            </a:r>
          </a:p>
          <a:p>
            <a:r>
              <a:rPr lang="es-CL" altLang="es-ES" smtClean="0"/>
              <a:t>Pero no tenemos la masa molar o peso molecular, para ello debemos utilizar la tabla periódica para obtener la masa atómica de c/u de los átomos que forman el compuesto, que en este caso es NaOH:</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7DF516F-A7CD-4BF1-A3DC-DD789523A411}" type="slidenum">
              <a:rPr lang="es-CL" altLang="es-ES">
                <a:solidFill>
                  <a:srgbClr val="898989"/>
                </a:solidFill>
                <a:latin typeface="Calibri" panose="020F0502020204030204" pitchFamily="34" charset="0"/>
              </a:rPr>
              <a:pPr eaLnBrk="1" hangingPunct="1"/>
              <a:t>15</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endParaRPr lang="es-ES" altLang="es-ES" smtClean="0"/>
          </a:p>
        </p:txBody>
      </p:sp>
      <p:sp>
        <p:nvSpPr>
          <p:cNvPr id="17411" name="2 Marcador de contenido"/>
          <p:cNvSpPr>
            <a:spLocks noGrp="1"/>
          </p:cNvSpPr>
          <p:nvPr>
            <p:ph idx="1"/>
          </p:nvPr>
        </p:nvSpPr>
        <p:spPr>
          <a:xfrm>
            <a:off x="838200" y="1825625"/>
            <a:ext cx="10515600" cy="4518025"/>
          </a:xfrm>
        </p:spPr>
        <p:txBody>
          <a:bodyPr/>
          <a:lstStyle/>
          <a:p>
            <a:r>
              <a:rPr lang="es-CL" altLang="es-ES" smtClean="0"/>
              <a:t>Masa atómica Na: 22,99 [gr/mol] x 1 =   22,99 </a:t>
            </a:r>
          </a:p>
          <a:p>
            <a:r>
              <a:rPr lang="es-CL" altLang="es-ES" smtClean="0"/>
              <a:t>Masa atómica O:   16,00 [gr/mol] x 1 =   16,00 </a:t>
            </a:r>
          </a:p>
          <a:p>
            <a:r>
              <a:rPr lang="es-CL" altLang="es-ES" smtClean="0"/>
              <a:t>Masa atómica H:   1,01 [gr/mol] x 1 = </a:t>
            </a:r>
            <a:r>
              <a:rPr lang="es-CL" altLang="es-ES" u="sng" smtClean="0"/>
              <a:t>   + 1,01 </a:t>
            </a:r>
            <a:endParaRPr lang="es-CL" altLang="es-ES" smtClean="0"/>
          </a:p>
          <a:p>
            <a:r>
              <a:rPr lang="es-CL" altLang="es-ES" smtClean="0"/>
              <a:t>                                Masa Molar NaOH  40,00 [gr/mol] o [uma]</a:t>
            </a:r>
          </a:p>
          <a:p>
            <a:endParaRPr lang="es-CL" altLang="es-ES" smtClean="0"/>
          </a:p>
          <a:p>
            <a:r>
              <a:rPr lang="es-CL" altLang="es-ES" smtClean="0"/>
              <a:t>Ahora anoto los datos y aplico la fórmula:</a:t>
            </a:r>
          </a:p>
          <a:p>
            <a:r>
              <a:rPr lang="es-CL" altLang="es-ES" smtClean="0"/>
              <a:t>n = ¿?</a:t>
            </a:r>
          </a:p>
          <a:p>
            <a:r>
              <a:rPr lang="es-CL" altLang="es-ES" smtClean="0"/>
              <a:t>m = 1.000 [gr] </a:t>
            </a:r>
          </a:p>
          <a:p>
            <a:r>
              <a:rPr lang="es-CL" altLang="es-ES" smtClean="0"/>
              <a:t>M = 40,00 [gr/mol]</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9672BF-8D47-400F-947F-92B8080C6056}" type="slidenum">
              <a:rPr lang="es-CL" altLang="es-ES">
                <a:solidFill>
                  <a:srgbClr val="898989"/>
                </a:solidFill>
                <a:latin typeface="Calibri" panose="020F0502020204030204" pitchFamily="34" charset="0"/>
              </a:rPr>
              <a:pPr eaLnBrk="1" hangingPunct="1"/>
              <a:t>16</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endParaRPr lang="es-ES" altLang="es-ES" smtClean="0"/>
          </a:p>
        </p:txBody>
      </p:sp>
      <p:sp>
        <p:nvSpPr>
          <p:cNvPr id="18435" name="2 Marcador de contenido"/>
          <p:cNvSpPr>
            <a:spLocks noGrp="1"/>
          </p:cNvSpPr>
          <p:nvPr>
            <p:ph idx="1"/>
          </p:nvPr>
        </p:nvSpPr>
        <p:spPr/>
        <p:txBody>
          <a:bodyPr/>
          <a:lstStyle/>
          <a:p>
            <a:r>
              <a:rPr lang="es-CL" altLang="es-ES" smtClean="0"/>
              <a:t>  n = </a:t>
            </a:r>
            <a:r>
              <a:rPr lang="es-CL" altLang="es-ES" u="sng" smtClean="0"/>
              <a:t>m   </a:t>
            </a:r>
            <a:endParaRPr lang="es-CL" altLang="es-ES" smtClean="0"/>
          </a:p>
          <a:p>
            <a:r>
              <a:rPr lang="es-CL" altLang="es-ES" smtClean="0"/>
              <a:t>        M </a:t>
            </a:r>
          </a:p>
          <a:p>
            <a:endParaRPr lang="es-CL" altLang="es-ES" smtClean="0"/>
          </a:p>
          <a:p>
            <a:r>
              <a:rPr lang="es-CL" altLang="es-ES" smtClean="0"/>
              <a:t>n = </a:t>
            </a:r>
            <a:r>
              <a:rPr lang="es-CL" altLang="es-ES" u="sng" smtClean="0"/>
              <a:t>1000 [gr]</a:t>
            </a:r>
          </a:p>
          <a:p>
            <a:r>
              <a:rPr lang="es-CL" altLang="es-ES" smtClean="0"/>
              <a:t>       40,00 [gr/mol]</a:t>
            </a:r>
          </a:p>
          <a:p>
            <a:endParaRPr lang="es-CL" altLang="es-ES" smtClean="0"/>
          </a:p>
          <a:p>
            <a:r>
              <a:rPr lang="es-CL" altLang="es-ES" smtClean="0"/>
              <a:t>n = 25 [mol] NaOH</a:t>
            </a:r>
          </a:p>
          <a:p>
            <a:r>
              <a:rPr lang="es-CL" altLang="es-ES" b="1" smtClean="0"/>
              <a:t>Respuesta</a:t>
            </a:r>
            <a:r>
              <a:rPr lang="es-CL" altLang="es-ES" smtClean="0"/>
              <a:t>: Hay 25 moles de NaOH en 1.000 gramos.</a:t>
            </a:r>
          </a:p>
          <a:p>
            <a:endParaRPr lang="es-CL" altLang="es-ES" smtClean="0"/>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CA8DB80-6E57-4E29-84D6-FFBB4E96E90D}" type="slidenum">
              <a:rPr lang="es-CL" altLang="es-ES">
                <a:solidFill>
                  <a:srgbClr val="898989"/>
                </a:solidFill>
                <a:latin typeface="Calibri" panose="020F0502020204030204" pitchFamily="34" charset="0"/>
              </a:rPr>
              <a:pPr eaLnBrk="1" hangingPunct="1"/>
              <a:t>17</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endParaRPr lang="es-ES" altLang="es-ES" smtClean="0"/>
          </a:p>
        </p:txBody>
      </p:sp>
      <p:sp>
        <p:nvSpPr>
          <p:cNvPr id="19459" name="2 Marcador de contenido"/>
          <p:cNvSpPr>
            <a:spLocks noGrp="1"/>
          </p:cNvSpPr>
          <p:nvPr>
            <p:ph idx="1"/>
          </p:nvPr>
        </p:nvSpPr>
        <p:spPr/>
        <p:txBody>
          <a:bodyPr/>
          <a:lstStyle/>
          <a:p>
            <a:r>
              <a:rPr lang="es-CL" altLang="es-ES" smtClean="0"/>
              <a:t>2. El hierro es un metal maleable de color gris plateado. Es el cuarto metal más abundante en la corteza terrestre, formando parte de numerosos minerales, entre ellos, muchos óxidos. Si la masa de una barra de hierro es de 16,8 [gr], ¿cuántos átomos de Fe hay en la muestra?</a:t>
            </a:r>
          </a:p>
          <a:p>
            <a:r>
              <a:rPr lang="es-CL" altLang="es-ES" smtClean="0"/>
              <a:t>Para resolver este ejercicio debo aplicar primero la relación mol – masa, para transformar los gramos de Fe a mol, y así poder usar la relación mol – número de Avogadro porque nos piden saber los átomos de Fe:</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AB57C26-1CA4-4AE2-B09A-0CCB693F0ACD}" type="slidenum">
              <a:rPr lang="es-CL" altLang="es-ES">
                <a:solidFill>
                  <a:srgbClr val="898989"/>
                </a:solidFill>
                <a:latin typeface="Calibri" panose="020F0502020204030204" pitchFamily="34" charset="0"/>
              </a:rPr>
              <a:pPr eaLnBrk="1" hangingPunct="1"/>
              <a:t>18</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endParaRPr lang="es-ES" altLang="es-ES" smtClean="0"/>
          </a:p>
        </p:txBody>
      </p:sp>
      <p:sp>
        <p:nvSpPr>
          <p:cNvPr id="20483" name="2 Marcador de contenido"/>
          <p:cNvSpPr>
            <a:spLocks noGrp="1"/>
          </p:cNvSpPr>
          <p:nvPr>
            <p:ph idx="1"/>
          </p:nvPr>
        </p:nvSpPr>
        <p:spPr/>
        <p:txBody>
          <a:bodyPr/>
          <a:lstStyle/>
          <a:p>
            <a:r>
              <a:rPr lang="es-CL" altLang="es-ES" smtClean="0"/>
              <a:t>Busco el valor de la masa atómica de Fe en la tabla periódica:</a:t>
            </a:r>
          </a:p>
          <a:p>
            <a:r>
              <a:rPr lang="es-CL" altLang="es-ES" smtClean="0"/>
              <a:t>Masa Atómica Fe: 55,8 [gr/mol] o [uma]</a:t>
            </a:r>
          </a:p>
          <a:p>
            <a:endParaRPr lang="es-CL" altLang="es-ES" smtClean="0"/>
          </a:p>
          <a:p>
            <a:r>
              <a:rPr lang="es-CL" altLang="es-ES" smtClean="0"/>
              <a:t>Reemplazo en la fórmula para determinar los moles:</a:t>
            </a:r>
          </a:p>
          <a:p>
            <a:r>
              <a:rPr lang="es-CL" altLang="es-ES" smtClean="0"/>
              <a:t>n = </a:t>
            </a:r>
            <a:r>
              <a:rPr lang="es-CL" altLang="es-ES" u="sng" smtClean="0"/>
              <a:t>m</a:t>
            </a:r>
          </a:p>
          <a:p>
            <a:r>
              <a:rPr lang="es-CL" altLang="es-ES" smtClean="0"/>
              <a:t>       M  </a:t>
            </a:r>
          </a:p>
          <a:p>
            <a:r>
              <a:rPr lang="es-CL" altLang="es-ES" smtClean="0"/>
              <a:t>n = </a:t>
            </a:r>
            <a:r>
              <a:rPr lang="es-CL" altLang="es-ES" u="sng" smtClean="0"/>
              <a:t>16,8  [gr</a:t>
            </a:r>
            <a:r>
              <a:rPr lang="es-CL" altLang="es-ES" smtClean="0"/>
              <a:t>]                   n = 0,30 [mol] de Fe</a:t>
            </a:r>
          </a:p>
          <a:p>
            <a:r>
              <a:rPr lang="es-CL" altLang="es-ES" smtClean="0"/>
              <a:t>       55,8 [gr/mol]</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556572-C76B-495E-A363-4719FCB54869}" type="slidenum">
              <a:rPr lang="es-CL" altLang="es-ES">
                <a:solidFill>
                  <a:srgbClr val="898989"/>
                </a:solidFill>
                <a:latin typeface="Calibri" panose="020F0502020204030204" pitchFamily="34" charset="0"/>
              </a:rPr>
              <a:pPr eaLnBrk="1" hangingPunct="1"/>
              <a:t>19</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title"/>
          </p:nvPr>
        </p:nvSpPr>
        <p:spPr/>
        <p:txBody>
          <a:bodyPr/>
          <a:lstStyle/>
          <a:p>
            <a:pPr eaLnBrk="1" hangingPunct="1"/>
            <a:r>
              <a:rPr lang="es-CL" altLang="es-ES" smtClean="0"/>
              <a:t>                            </a:t>
            </a:r>
            <a:r>
              <a:rPr lang="es-CL" altLang="es-ES" b="1" smtClean="0"/>
              <a:t>Objetivo</a:t>
            </a:r>
          </a:p>
        </p:txBody>
      </p:sp>
      <p:sp>
        <p:nvSpPr>
          <p:cNvPr id="3075" name="Marcador de contenido 2"/>
          <p:cNvSpPr>
            <a:spLocks noGrp="1"/>
          </p:cNvSpPr>
          <p:nvPr>
            <p:ph idx="1"/>
          </p:nvPr>
        </p:nvSpPr>
        <p:spPr/>
        <p:txBody>
          <a:bodyPr/>
          <a:lstStyle/>
          <a:p>
            <a:pPr eaLnBrk="1" hangingPunct="1"/>
            <a:r>
              <a:rPr lang="es-CL" altLang="es-ES" smtClean="0"/>
              <a:t>Relacionar al mol con la masa, con el volumen y con el número de Avogadro, a través de cálculos estequiométricos.</a:t>
            </a:r>
          </a:p>
        </p:txBody>
      </p:sp>
      <p:sp>
        <p:nvSpPr>
          <p:cNvPr id="4" name="Marcador de pie de página 3">
            <a:extLst/>
          </p:cNvPr>
          <p:cNvSpPr>
            <a:spLocks noGrp="1"/>
          </p:cNvSpPr>
          <p:nvPr>
            <p:ph type="ftr" sz="quarter" idx="11"/>
          </p:nvPr>
        </p:nvSpPr>
        <p:spPr/>
        <p:txBody>
          <a:bodyPr/>
          <a:lstStyle/>
          <a:p>
            <a:pPr>
              <a:defRPr/>
            </a:pPr>
            <a:r>
              <a:rPr lang="es-CL"/>
              <a:t>Colegio San Nicolás - Canal Chacao</a:t>
            </a:r>
          </a:p>
        </p:txBody>
      </p:sp>
      <p:sp>
        <p:nvSpPr>
          <p:cNvPr id="5" name="Marcador de número de diapositiva 4">
            <a:extLst/>
          </p:cNvPr>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2C5E42-BCEF-46B0-A86A-D159DF124E3B}" type="slidenum">
              <a:rPr lang="es-CL" altLang="es-ES">
                <a:solidFill>
                  <a:srgbClr val="898989"/>
                </a:solidFill>
                <a:latin typeface="Calibri" panose="020F0502020204030204" pitchFamily="34" charset="0"/>
              </a:rPr>
              <a:pPr eaLnBrk="1" hangingPunct="1"/>
              <a:t>2</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endParaRPr lang="es-ES" altLang="es-ES" smtClean="0"/>
          </a:p>
        </p:txBody>
      </p:sp>
      <p:sp>
        <p:nvSpPr>
          <p:cNvPr id="21507" name="2 Marcador de contenido"/>
          <p:cNvSpPr>
            <a:spLocks noGrp="1"/>
          </p:cNvSpPr>
          <p:nvPr>
            <p:ph idx="1"/>
          </p:nvPr>
        </p:nvSpPr>
        <p:spPr/>
        <p:txBody>
          <a:bodyPr/>
          <a:lstStyle/>
          <a:p>
            <a:r>
              <a:rPr lang="es-CL" altLang="es-ES" smtClean="0"/>
              <a:t>Como ya tengo los moles puede aplicar la relación mol – número de Avogadro, para saber la cantidad de átomos, se debe usar la regla de 3 simple: </a:t>
            </a:r>
          </a:p>
          <a:p>
            <a:r>
              <a:rPr lang="es-CL" altLang="es-ES" smtClean="0"/>
              <a:t>      X [átomos] Fe – 0,30 [mol] Fe            Se multiplica cruzado y se des- </a:t>
            </a:r>
          </a:p>
          <a:p>
            <a:r>
              <a:rPr lang="es-CL" altLang="es-ES" smtClean="0"/>
              <a:t>     6,02 x 10</a:t>
            </a:r>
            <a:r>
              <a:rPr lang="es-CL" altLang="es-ES" baseline="30000" smtClean="0"/>
              <a:t>23 </a:t>
            </a:r>
            <a:r>
              <a:rPr lang="es-CL" altLang="es-ES" smtClean="0"/>
              <a:t>[átomos] Fe – 1 [mol] Fe         peja la incógnita.</a:t>
            </a:r>
          </a:p>
          <a:p>
            <a:endParaRPr lang="es-CL" altLang="es-ES" smtClean="0"/>
          </a:p>
          <a:p>
            <a:r>
              <a:rPr lang="es-CL" altLang="es-ES" smtClean="0"/>
              <a:t>X [átomos] Fe x 1 [mol] Fe = 6,02 x 10</a:t>
            </a:r>
            <a:r>
              <a:rPr lang="es-CL" altLang="es-ES" baseline="30000" smtClean="0"/>
              <a:t>23 </a:t>
            </a:r>
            <a:r>
              <a:rPr lang="es-CL" altLang="es-ES" smtClean="0"/>
              <a:t>[átomos] Fe x 0,30 [mol] Fe</a:t>
            </a:r>
          </a:p>
          <a:p>
            <a:r>
              <a:rPr lang="es-CL" altLang="es-ES" smtClean="0"/>
              <a:t>        X [átomos] Fe = </a:t>
            </a:r>
            <a:r>
              <a:rPr lang="es-CL" altLang="es-ES" u="sng" smtClean="0"/>
              <a:t>6,02 x 10</a:t>
            </a:r>
            <a:r>
              <a:rPr lang="es-CL" altLang="es-ES" u="sng" baseline="30000" smtClean="0"/>
              <a:t>23</a:t>
            </a:r>
            <a:r>
              <a:rPr lang="es-CL" altLang="es-ES" u="sng" smtClean="0"/>
              <a:t> [átomos] Fe x 0,30 [mol] Fe</a:t>
            </a:r>
          </a:p>
          <a:p>
            <a:r>
              <a:rPr lang="es-CL" altLang="es-ES" smtClean="0"/>
              <a:t>                                                        1 [mol] Fe</a:t>
            </a:r>
          </a:p>
          <a:p>
            <a:r>
              <a:rPr lang="es-CL" altLang="es-ES" smtClean="0"/>
              <a:t> </a:t>
            </a:r>
          </a:p>
          <a:p>
            <a:endParaRPr lang="es-CL" altLang="es-ES" smtClean="0"/>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865475-5E28-42E6-9E48-63FE9BF1EF67}" type="slidenum">
              <a:rPr lang="es-CL" altLang="es-ES">
                <a:solidFill>
                  <a:srgbClr val="898989"/>
                </a:solidFill>
                <a:latin typeface="Calibri" panose="020F0502020204030204" pitchFamily="34" charset="0"/>
              </a:rPr>
              <a:pPr eaLnBrk="1" hangingPunct="1"/>
              <a:t>20</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p:txBody>
          <a:bodyPr/>
          <a:lstStyle/>
          <a:p>
            <a:endParaRPr lang="es-ES" altLang="es-ES" smtClean="0"/>
          </a:p>
        </p:txBody>
      </p:sp>
      <p:sp>
        <p:nvSpPr>
          <p:cNvPr id="22531" name="2 Marcador de contenido"/>
          <p:cNvSpPr>
            <a:spLocks noGrp="1"/>
          </p:cNvSpPr>
          <p:nvPr>
            <p:ph idx="1"/>
          </p:nvPr>
        </p:nvSpPr>
        <p:spPr/>
        <p:txBody>
          <a:bodyPr/>
          <a:lstStyle/>
          <a:p>
            <a:r>
              <a:rPr lang="es-CL" altLang="es-ES" smtClean="0"/>
              <a:t>X [átomos] Fe = </a:t>
            </a:r>
            <a:r>
              <a:rPr lang="es-CL" altLang="es-ES" u="sng" smtClean="0"/>
              <a:t>1,81 x 10</a:t>
            </a:r>
            <a:r>
              <a:rPr lang="es-CL" altLang="es-ES" u="sng" baseline="30000" smtClean="0"/>
              <a:t>23</a:t>
            </a:r>
          </a:p>
          <a:p>
            <a:r>
              <a:rPr lang="es-CL" altLang="es-ES" baseline="30000" smtClean="0"/>
              <a:t>                                                    </a:t>
            </a:r>
            <a:r>
              <a:rPr lang="es-CL" altLang="es-ES" smtClean="0"/>
              <a:t>1  </a:t>
            </a:r>
          </a:p>
          <a:p>
            <a:endParaRPr lang="es-CL" altLang="es-ES" baseline="30000" smtClean="0"/>
          </a:p>
          <a:p>
            <a:r>
              <a:rPr lang="es-CL" altLang="es-ES" smtClean="0"/>
              <a:t>X [átomos] Fe = 1,81 x 10</a:t>
            </a:r>
            <a:r>
              <a:rPr lang="es-CL" altLang="es-ES" baseline="30000" smtClean="0"/>
              <a:t>23    </a:t>
            </a:r>
            <a:r>
              <a:rPr lang="es-CL" altLang="es-ES" smtClean="0"/>
              <a:t>  o     X = 1,81 x 10</a:t>
            </a:r>
            <a:r>
              <a:rPr lang="es-CL" altLang="es-ES" baseline="30000" smtClean="0"/>
              <a:t>23</a:t>
            </a:r>
            <a:r>
              <a:rPr lang="es-CL" altLang="es-ES" smtClean="0"/>
              <a:t> [átomos] Fe </a:t>
            </a:r>
          </a:p>
          <a:p>
            <a:endParaRPr lang="es-CL" altLang="es-ES" baseline="30000" smtClean="0"/>
          </a:p>
          <a:p>
            <a:r>
              <a:rPr lang="es-CL" altLang="es-ES" b="1" smtClean="0"/>
              <a:t>Respuesta</a:t>
            </a:r>
            <a:r>
              <a:rPr lang="es-CL" altLang="es-ES" smtClean="0"/>
              <a:t>: Hay 1,81 x 10</a:t>
            </a:r>
            <a:r>
              <a:rPr lang="es-CL" altLang="es-ES" baseline="30000" smtClean="0"/>
              <a:t>23</a:t>
            </a:r>
            <a:r>
              <a:rPr lang="es-CL" altLang="es-ES" smtClean="0"/>
              <a:t> [átomos] de Fe en una barra de 16,8 [gr].</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210192-E7DA-46AD-912B-C3AC31B4C0F2}" type="slidenum">
              <a:rPr lang="es-CL" altLang="es-ES">
                <a:solidFill>
                  <a:srgbClr val="898989"/>
                </a:solidFill>
                <a:latin typeface="Calibri" panose="020F0502020204030204" pitchFamily="34" charset="0"/>
              </a:rPr>
              <a:pPr eaLnBrk="1" hangingPunct="1"/>
              <a:t>21</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Título"/>
          <p:cNvSpPr>
            <a:spLocks noGrp="1"/>
          </p:cNvSpPr>
          <p:nvPr>
            <p:ph type="title"/>
          </p:nvPr>
        </p:nvSpPr>
        <p:spPr/>
        <p:txBody>
          <a:bodyPr/>
          <a:lstStyle/>
          <a:p>
            <a:r>
              <a:rPr lang="es-CL" altLang="es-ES" smtClean="0"/>
              <a:t>                 </a:t>
            </a:r>
          </a:p>
        </p:txBody>
      </p:sp>
      <p:sp>
        <p:nvSpPr>
          <p:cNvPr id="23555" name="2 Marcador de contenido"/>
          <p:cNvSpPr>
            <a:spLocks noGrp="1"/>
          </p:cNvSpPr>
          <p:nvPr>
            <p:ph idx="1"/>
          </p:nvPr>
        </p:nvSpPr>
        <p:spPr/>
        <p:txBody>
          <a:bodyPr/>
          <a:lstStyle/>
          <a:p>
            <a:r>
              <a:rPr lang="es-CL" altLang="es-ES" smtClean="0"/>
              <a:t>3. ¿Cuál es la masa de 5 [moles] de H</a:t>
            </a:r>
            <a:r>
              <a:rPr lang="es-CL" altLang="es-ES" baseline="-25000" smtClean="0"/>
              <a:t>2</a:t>
            </a:r>
            <a:r>
              <a:rPr lang="es-CL" altLang="es-ES" smtClean="0"/>
              <a:t>O? (respuesta: 90 [gr] de agua)</a:t>
            </a:r>
          </a:p>
          <a:p>
            <a:endParaRPr lang="es-CL" altLang="es-ES" smtClean="0"/>
          </a:p>
          <a:p>
            <a:r>
              <a:rPr lang="es-CL" altLang="es-ES" smtClean="0"/>
              <a:t>4. ¿Cuántas moléculas de Cloruro de Hidrógeno (HCl) hay en 25,0 [gr]? (respuesta: 4,15 [moléculas] de HCl)</a:t>
            </a:r>
          </a:p>
          <a:p>
            <a:endParaRPr lang="es-CL" altLang="es-ES" smtClean="0"/>
          </a:p>
          <a:p>
            <a:r>
              <a:rPr lang="es-CL" altLang="es-ES" smtClean="0"/>
              <a:t>5. ¿Qué volumen, en litros, ocupan 2 [moles] de amoníaco (NH</a:t>
            </a:r>
            <a:r>
              <a:rPr lang="es-CL" altLang="es-ES" baseline="-25000" smtClean="0"/>
              <a:t>3</a:t>
            </a:r>
            <a:r>
              <a:rPr lang="es-CL" altLang="es-ES" smtClean="0"/>
              <a:t>)? </a:t>
            </a:r>
          </a:p>
          <a:p>
            <a:r>
              <a:rPr lang="es-CL" altLang="es-ES" smtClean="0"/>
              <a:t>      (respuesta: 44,8 [lt] de NH</a:t>
            </a:r>
            <a:r>
              <a:rPr lang="es-CL" altLang="es-ES" baseline="-25000" smtClean="0"/>
              <a:t>3</a:t>
            </a:r>
            <a:r>
              <a:rPr lang="es-CL" altLang="es-ES" smtClean="0"/>
              <a:t>)</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FE67665-8015-4223-B13C-0182CBD2D046}" type="slidenum">
              <a:rPr lang="es-CL" altLang="es-ES">
                <a:solidFill>
                  <a:srgbClr val="898989"/>
                </a:solidFill>
                <a:latin typeface="Calibri" panose="020F0502020204030204" pitchFamily="34" charset="0"/>
              </a:rPr>
              <a:pPr eaLnBrk="1" hangingPunct="1"/>
              <a:t>22</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p:txBody>
          <a:bodyPr/>
          <a:lstStyle/>
          <a:p>
            <a:endParaRPr lang="es-ES" altLang="es-ES" smtClean="0"/>
          </a:p>
        </p:txBody>
      </p:sp>
      <p:sp>
        <p:nvSpPr>
          <p:cNvPr id="4099" name="2 Marcador de contenido"/>
          <p:cNvSpPr>
            <a:spLocks noGrp="1"/>
          </p:cNvSpPr>
          <p:nvPr>
            <p:ph idx="1"/>
          </p:nvPr>
        </p:nvSpPr>
        <p:spPr/>
        <p:txBody>
          <a:bodyPr/>
          <a:lstStyle/>
          <a:p>
            <a:r>
              <a:rPr lang="es-CL" altLang="es-ES" smtClean="0"/>
              <a:t>Hoy en día llamamos </a:t>
            </a:r>
            <a:r>
              <a:rPr lang="es-CL" altLang="es-ES" b="1" smtClean="0"/>
              <a:t>número de Avogadro </a:t>
            </a:r>
            <a:r>
              <a:rPr lang="es-CL" altLang="es-ES" smtClean="0"/>
              <a:t>al número de partículas contenidas en un </a:t>
            </a:r>
            <a:r>
              <a:rPr lang="es-CL" altLang="es-ES" b="1" smtClean="0"/>
              <a:t>mol</a:t>
            </a:r>
            <a:r>
              <a:rPr lang="es-CL" altLang="es-ES" smtClean="0"/>
              <a:t>.</a:t>
            </a:r>
          </a:p>
          <a:p>
            <a:r>
              <a:rPr lang="es-CL" altLang="es-ES" smtClean="0"/>
              <a:t>El </a:t>
            </a:r>
            <a:r>
              <a:rPr lang="es-CL" altLang="es-ES" b="1" smtClean="0"/>
              <a:t>mol</a:t>
            </a:r>
            <a:r>
              <a:rPr lang="es-CL" altLang="es-ES" smtClean="0"/>
              <a:t> es la unidad con que se mide la cantidad de sustancia, una de las siete magnitudes físicas fundamentales del Sistema internacional de Unidades.</a:t>
            </a:r>
          </a:p>
          <a:p>
            <a:r>
              <a:rPr lang="es-CL" altLang="es-ES" smtClean="0"/>
              <a:t>Un </a:t>
            </a:r>
            <a:r>
              <a:rPr lang="es-CL" altLang="es-ES" b="1" smtClean="0"/>
              <a:t>mol </a:t>
            </a:r>
            <a:r>
              <a:rPr lang="es-CL" altLang="es-ES" smtClean="0"/>
              <a:t>contiene </a:t>
            </a:r>
            <a:r>
              <a:rPr lang="es-CL" altLang="es-ES" b="1" smtClean="0"/>
              <a:t>6,02 x 10</a:t>
            </a:r>
            <a:r>
              <a:rPr lang="es-CL" altLang="es-ES" b="1" baseline="30000" smtClean="0"/>
              <a:t>23 </a:t>
            </a:r>
            <a:r>
              <a:rPr lang="es-CL" altLang="es-ES" b="1" smtClean="0"/>
              <a:t>partículas elementales </a:t>
            </a:r>
            <a:r>
              <a:rPr lang="es-CL" altLang="es-ES" smtClean="0"/>
              <a:t>(ya sea átomos, moléculas, iones y cualquier otra partícula subatómica).</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B0F132-47E9-42E5-8F70-CA6B7A84C572}" type="slidenum">
              <a:rPr lang="es-CL" altLang="es-ES">
                <a:solidFill>
                  <a:srgbClr val="898989"/>
                </a:solidFill>
                <a:latin typeface="Calibri" panose="020F0502020204030204" pitchFamily="34" charset="0"/>
              </a:rPr>
              <a:pPr eaLnBrk="1" hangingPunct="1"/>
              <a:t>3</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p:cNvSpPr>
            <a:spLocks noGrp="1"/>
          </p:cNvSpPr>
          <p:nvPr>
            <p:ph type="title"/>
          </p:nvPr>
        </p:nvSpPr>
        <p:spPr/>
        <p:txBody>
          <a:bodyPr/>
          <a:lstStyle/>
          <a:p>
            <a:r>
              <a:rPr lang="es-CL" altLang="es-ES" b="1" smtClean="0"/>
              <a:t>RELACIONES DEL MOL CON MASA, VOLUMEN Y NÚMERO DE AVOGADRO</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64F7797-14A9-456D-8479-1E9579C14A38}" type="slidenum">
              <a:rPr lang="es-CL" altLang="es-ES">
                <a:solidFill>
                  <a:srgbClr val="898989"/>
                </a:solidFill>
                <a:latin typeface="Calibri" panose="020F0502020204030204" pitchFamily="34" charset="0"/>
              </a:rPr>
              <a:pPr eaLnBrk="1" hangingPunct="1"/>
              <a:t>4</a:t>
            </a:fld>
            <a:endParaRPr lang="es-CL" altLang="es-ES">
              <a:solidFill>
                <a:srgbClr val="898989"/>
              </a:solidFill>
              <a:latin typeface="Calibri" panose="020F0502020204030204" pitchFamily="34" charset="0"/>
            </a:endParaRPr>
          </a:p>
        </p:txBody>
      </p:sp>
      <p:pic>
        <p:nvPicPr>
          <p:cNvPr id="512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38300" y="1885950"/>
            <a:ext cx="9163050" cy="4076700"/>
          </a:xfr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title"/>
          </p:nvPr>
        </p:nvSpPr>
        <p:spPr/>
        <p:txBody>
          <a:bodyPr/>
          <a:lstStyle/>
          <a:p>
            <a:r>
              <a:rPr lang="es-CL" altLang="es-ES" b="1" smtClean="0"/>
              <a:t>                  RELACIÓN MOL - MASA</a:t>
            </a:r>
          </a:p>
        </p:txBody>
      </p:sp>
      <p:sp>
        <p:nvSpPr>
          <p:cNvPr id="6147" name="2 Marcador de contenido"/>
          <p:cNvSpPr>
            <a:spLocks noGrp="1"/>
          </p:cNvSpPr>
          <p:nvPr>
            <p:ph idx="1"/>
          </p:nvPr>
        </p:nvSpPr>
        <p:spPr/>
        <p:txBody>
          <a:bodyPr/>
          <a:lstStyle/>
          <a:p>
            <a:r>
              <a:rPr lang="es-CL" altLang="es-ES" smtClean="0"/>
              <a:t>Para conocer cuántos moles hay de un átomo o molécula en una determinada cantidad de materia (masa, en gramos), es necesario saber cuántos gramos hay de dicha materia y conocer su masa molar, según la siguiente expresión:</a:t>
            </a:r>
          </a:p>
          <a:p>
            <a:endParaRPr lang="es-CL" altLang="es-ES" smtClean="0"/>
          </a:p>
          <a:p>
            <a:r>
              <a:rPr lang="es-CL" altLang="es-ES" smtClean="0"/>
              <a:t>             mol = </a:t>
            </a:r>
            <a:r>
              <a:rPr lang="es-CL" altLang="es-ES" u="sng" smtClean="0"/>
              <a:t>masa [gr]</a:t>
            </a:r>
            <a:r>
              <a:rPr lang="es-CL" altLang="es-ES" smtClean="0"/>
              <a:t>                           o         n = </a:t>
            </a:r>
            <a:r>
              <a:rPr lang="es-CL" altLang="es-ES" u="sng" smtClean="0"/>
              <a:t>m</a:t>
            </a:r>
          </a:p>
          <a:p>
            <a:r>
              <a:rPr lang="es-CL" altLang="es-ES" smtClean="0"/>
              <a:t>                        masa molar [gr/mol]                         M</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5D15DC-3022-4663-8C6F-DB2B3134B695}" type="slidenum">
              <a:rPr lang="es-CL" altLang="es-ES">
                <a:solidFill>
                  <a:srgbClr val="898989"/>
                </a:solidFill>
                <a:latin typeface="Calibri" panose="020F0502020204030204" pitchFamily="34" charset="0"/>
              </a:rPr>
              <a:pPr eaLnBrk="1" hangingPunct="1"/>
              <a:t>5</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p:txBody>
          <a:bodyPr/>
          <a:lstStyle/>
          <a:p>
            <a:r>
              <a:rPr lang="es-CL" altLang="es-ES" smtClean="0"/>
              <a:t>                               </a:t>
            </a:r>
            <a:r>
              <a:rPr lang="es-CL" altLang="es-ES" b="1" smtClean="0"/>
              <a:t>EJEMPLO</a:t>
            </a:r>
          </a:p>
        </p:txBody>
      </p:sp>
      <p:sp>
        <p:nvSpPr>
          <p:cNvPr id="7171" name="2 Marcador de contenido"/>
          <p:cNvSpPr>
            <a:spLocks noGrp="1"/>
          </p:cNvSpPr>
          <p:nvPr>
            <p:ph idx="1"/>
          </p:nvPr>
        </p:nvSpPr>
        <p:spPr/>
        <p:txBody>
          <a:bodyPr/>
          <a:lstStyle/>
          <a:p>
            <a:r>
              <a:rPr lang="es-CL" altLang="es-ES" smtClean="0"/>
              <a:t>¿Qué masa de agua se debe masar para obtener 7,5 [mol] de H</a:t>
            </a:r>
            <a:r>
              <a:rPr lang="es-CL" altLang="es-ES" baseline="-25000" smtClean="0"/>
              <a:t>2</a:t>
            </a:r>
            <a:r>
              <a:rPr lang="es-CL" altLang="es-ES" smtClean="0"/>
              <a:t>O? La masa molar o peso molecular del H</a:t>
            </a:r>
            <a:r>
              <a:rPr lang="es-CL" altLang="es-ES" baseline="-25000" smtClean="0"/>
              <a:t>2</a:t>
            </a:r>
            <a:r>
              <a:rPr lang="es-CL" altLang="es-ES" smtClean="0"/>
              <a:t>O es 18 [gr/mol]. </a:t>
            </a:r>
          </a:p>
          <a:p>
            <a:r>
              <a:rPr lang="es-CL" altLang="es-ES" smtClean="0"/>
              <a:t>m = ¿?</a:t>
            </a:r>
          </a:p>
          <a:p>
            <a:r>
              <a:rPr lang="es-CL" altLang="es-ES" smtClean="0"/>
              <a:t>n = 7,5 [mol] H</a:t>
            </a:r>
            <a:r>
              <a:rPr lang="es-CL" altLang="es-ES" baseline="-25000" smtClean="0"/>
              <a:t>2</a:t>
            </a:r>
            <a:r>
              <a:rPr lang="es-CL" altLang="es-ES" smtClean="0"/>
              <a:t>O</a:t>
            </a:r>
          </a:p>
          <a:p>
            <a:r>
              <a:rPr lang="es-CL" altLang="es-ES" smtClean="0"/>
              <a:t>Masa molar = 18 [gr/mol] </a:t>
            </a:r>
          </a:p>
          <a:p>
            <a:r>
              <a:rPr lang="es-CL" altLang="es-ES" smtClean="0"/>
              <a:t>Reemplazo los datos en la fórmula para despejar mi incógnita:</a:t>
            </a:r>
          </a:p>
          <a:p>
            <a:r>
              <a:rPr lang="es-CL" altLang="es-ES" smtClean="0"/>
              <a:t>   n = </a:t>
            </a:r>
            <a:r>
              <a:rPr lang="es-CL" altLang="es-ES" u="sng" smtClean="0"/>
              <a:t>m</a:t>
            </a:r>
            <a:r>
              <a:rPr lang="es-CL" altLang="es-ES" smtClean="0"/>
              <a:t>             7,5 [mol] = </a:t>
            </a:r>
            <a:r>
              <a:rPr lang="es-CL" altLang="es-ES" u="sng" smtClean="0"/>
              <a:t>m </a:t>
            </a:r>
            <a:r>
              <a:rPr lang="es-CL" altLang="es-ES" smtClean="0"/>
              <a:t>     </a:t>
            </a:r>
            <a:endParaRPr lang="es-CL" altLang="es-ES" u="sng" smtClean="0"/>
          </a:p>
          <a:p>
            <a:r>
              <a:rPr lang="es-CL" altLang="es-ES" smtClean="0"/>
              <a:t>         M                                 18 [gr/mol]</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CEB02D-D32E-49DB-A697-0695C9A35EFB}" type="slidenum">
              <a:rPr lang="es-CL" altLang="es-ES">
                <a:solidFill>
                  <a:srgbClr val="898989"/>
                </a:solidFill>
                <a:latin typeface="Calibri" panose="020F0502020204030204" pitchFamily="34" charset="0"/>
              </a:rPr>
              <a:pPr eaLnBrk="1" hangingPunct="1"/>
              <a:t>6</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p:txBody>
          <a:bodyPr/>
          <a:lstStyle/>
          <a:p>
            <a:endParaRPr lang="es-ES" altLang="es-ES" smtClean="0"/>
          </a:p>
        </p:txBody>
      </p:sp>
      <p:sp>
        <p:nvSpPr>
          <p:cNvPr id="8195" name="2 Marcador de contenido"/>
          <p:cNvSpPr>
            <a:spLocks noGrp="1"/>
          </p:cNvSpPr>
          <p:nvPr>
            <p:ph idx="1"/>
          </p:nvPr>
        </p:nvSpPr>
        <p:spPr/>
        <p:txBody>
          <a:bodyPr/>
          <a:lstStyle/>
          <a:p>
            <a:r>
              <a:rPr lang="es-CL" altLang="es-ES" smtClean="0"/>
              <a:t>      7,5 [mol] x 18 [gr/mol] = m </a:t>
            </a:r>
          </a:p>
          <a:p>
            <a:r>
              <a:rPr lang="es-CL" altLang="es-ES" smtClean="0"/>
              <a:t>                             135 [gr] = m </a:t>
            </a:r>
          </a:p>
          <a:p>
            <a:endParaRPr lang="es-CL" altLang="es-ES" smtClean="0"/>
          </a:p>
          <a:p>
            <a:r>
              <a:rPr lang="es-CL" altLang="es-ES" b="1" smtClean="0"/>
              <a:t>Respuesta</a:t>
            </a:r>
            <a:r>
              <a:rPr lang="es-CL" altLang="es-ES" smtClean="0"/>
              <a:t>: se necesitan 135 [gr] de H</a:t>
            </a:r>
            <a:r>
              <a:rPr lang="es-CL" altLang="es-ES" baseline="-25000" smtClean="0"/>
              <a:t>2</a:t>
            </a:r>
            <a:r>
              <a:rPr lang="es-CL" altLang="es-ES" smtClean="0"/>
              <a:t>O para obtener 7,5 [moles] de H</a:t>
            </a:r>
            <a:r>
              <a:rPr lang="es-CL" altLang="es-ES" baseline="-25000" smtClean="0"/>
              <a:t>2</a:t>
            </a:r>
            <a:r>
              <a:rPr lang="es-CL" altLang="es-ES" smtClean="0"/>
              <a:t>O.</a:t>
            </a:r>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14C6C0-1A09-4C41-AED8-3E5D3357C893}" type="slidenum">
              <a:rPr lang="es-CL" altLang="es-ES">
                <a:solidFill>
                  <a:srgbClr val="898989"/>
                </a:solidFill>
                <a:latin typeface="Calibri" panose="020F0502020204030204" pitchFamily="34" charset="0"/>
              </a:rPr>
              <a:pPr eaLnBrk="1" hangingPunct="1"/>
              <a:t>7</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p:txBody>
          <a:bodyPr/>
          <a:lstStyle/>
          <a:p>
            <a:r>
              <a:rPr lang="es-CL" altLang="es-ES" b="1" smtClean="0"/>
              <a:t>              RELACIÓN MOL - VOLUMEN</a:t>
            </a:r>
          </a:p>
        </p:txBody>
      </p:sp>
      <p:sp>
        <p:nvSpPr>
          <p:cNvPr id="9219" name="2 Marcador de contenido"/>
          <p:cNvSpPr>
            <a:spLocks noGrp="1"/>
          </p:cNvSpPr>
          <p:nvPr>
            <p:ph idx="1"/>
          </p:nvPr>
        </p:nvSpPr>
        <p:spPr/>
        <p:txBody>
          <a:bodyPr/>
          <a:lstStyle/>
          <a:p>
            <a:r>
              <a:rPr lang="es-CL" altLang="es-ES" smtClean="0"/>
              <a:t>El número de moles también nos permite saber cuánto volumen hay de algún átomo o molécula gaseoso según la relación:</a:t>
            </a:r>
          </a:p>
          <a:p>
            <a:endParaRPr lang="es-CL" altLang="es-ES" smtClean="0"/>
          </a:p>
          <a:p>
            <a:r>
              <a:rPr lang="es-CL" altLang="es-ES" b="1" smtClean="0"/>
              <a:t>                            1 [mol] = 22,4 [litros] </a:t>
            </a:r>
          </a:p>
          <a:p>
            <a:endParaRPr lang="es-CL" altLang="es-ES" smtClean="0"/>
          </a:p>
        </p:txBody>
      </p:sp>
      <p:sp>
        <p:nvSpPr>
          <p:cNvPr id="4" name="3 Marcador de pie de página"/>
          <p:cNvSpPr>
            <a:spLocks noGrp="1"/>
          </p:cNvSpPr>
          <p:nvPr>
            <p:ph type="ftr" sz="quarter" idx="11"/>
          </p:nvPr>
        </p:nvSpPr>
        <p:spPr/>
        <p:txBody>
          <a:bodyPr/>
          <a:lstStyle/>
          <a:p>
            <a:pPr>
              <a:defRPr/>
            </a:pPr>
            <a:r>
              <a:rPr lang="es-CL" smtClean="0"/>
              <a:t>Colegio San Nicolás - Canal Chacao</a:t>
            </a:r>
            <a:endParaRPr lang="es-CL"/>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7B9171-6632-42DD-9187-975D8C431253}" type="slidenum">
              <a:rPr lang="es-CL" altLang="es-ES">
                <a:solidFill>
                  <a:srgbClr val="898989"/>
                </a:solidFill>
                <a:latin typeface="Calibri" panose="020F0502020204030204" pitchFamily="34" charset="0"/>
              </a:rPr>
              <a:pPr eaLnBrk="1" hangingPunct="1"/>
              <a:t>8</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p:txBody>
          <a:bodyPr/>
          <a:lstStyle/>
          <a:p>
            <a:r>
              <a:rPr lang="es-CL" altLang="es-ES" smtClean="0"/>
              <a:t>                               </a:t>
            </a:r>
            <a:r>
              <a:rPr lang="es-CL" altLang="es-ES" b="1" smtClean="0"/>
              <a:t>EJEMPLO</a:t>
            </a:r>
            <a:r>
              <a:rPr lang="es-CL" altLang="es-ES" smtClean="0"/>
              <a:t> </a:t>
            </a:r>
          </a:p>
        </p:txBody>
      </p:sp>
      <p:sp>
        <p:nvSpPr>
          <p:cNvPr id="10243" name="2 Marcador de contenido"/>
          <p:cNvSpPr>
            <a:spLocks noGrp="1"/>
          </p:cNvSpPr>
          <p:nvPr>
            <p:ph idx="1"/>
          </p:nvPr>
        </p:nvSpPr>
        <p:spPr/>
        <p:txBody>
          <a:bodyPr/>
          <a:lstStyle/>
          <a:p>
            <a:r>
              <a:rPr lang="es-CL" altLang="es-ES" smtClean="0"/>
              <a:t>¿Qué volumen ocupan 3 [mol] de Helio (He)?</a:t>
            </a:r>
          </a:p>
          <a:p>
            <a:r>
              <a:rPr lang="es-CL" altLang="es-ES" smtClean="0"/>
              <a:t>Para determinar el volumen debemos utilizar la regla de tres simple y la relación de 1 [mol] con 22,4 [lt]:</a:t>
            </a:r>
          </a:p>
          <a:p>
            <a:endParaRPr lang="es-CL" altLang="es-ES" smtClean="0"/>
          </a:p>
          <a:p>
            <a:r>
              <a:rPr lang="es-CL" altLang="es-ES" smtClean="0"/>
              <a:t>         X [lt] He  – 3 [mol] He           Se multiplica cruzado y se despeja la</a:t>
            </a:r>
          </a:p>
          <a:p>
            <a:r>
              <a:rPr lang="es-CL" altLang="es-ES" smtClean="0"/>
              <a:t>         22,4 [lt] He – 1 [mol] He       incógnita. </a:t>
            </a:r>
          </a:p>
          <a:p>
            <a:endParaRPr lang="es-CL" altLang="es-ES" smtClean="0"/>
          </a:p>
          <a:p>
            <a:r>
              <a:rPr lang="es-CL" altLang="es-ES" smtClean="0"/>
              <a:t>X [lt] He  x 1 [mol] He = 22,4 [lt] He x 3 [mol] He</a:t>
            </a:r>
          </a:p>
        </p:txBody>
      </p:sp>
      <p:sp>
        <p:nvSpPr>
          <p:cNvPr id="4" name="3 Marcador de pie de página"/>
          <p:cNvSpPr>
            <a:spLocks noGrp="1"/>
          </p:cNvSpPr>
          <p:nvPr>
            <p:ph type="ftr" sz="quarter" idx="11"/>
          </p:nvPr>
        </p:nvSpPr>
        <p:spPr/>
        <p:txBody>
          <a:bodyPr/>
          <a:lstStyle/>
          <a:p>
            <a:pPr>
              <a:defRPr/>
            </a:pPr>
            <a:r>
              <a:rPr lang="es-CL" dirty="0" smtClean="0"/>
              <a:t>Colegio San Nicolás - Canal Ch- </a:t>
            </a:r>
            <a:r>
              <a:rPr lang="es-CL" dirty="0" err="1" smtClean="0"/>
              <a:t>acao</a:t>
            </a:r>
            <a:endParaRPr lang="es-CL" dirty="0"/>
          </a:p>
        </p:txBody>
      </p:sp>
      <p:sp>
        <p:nvSpPr>
          <p:cNvPr id="5" name="4 Marcador de número de diapositiva"/>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97CBA1-8E27-4D68-B478-0B1996AFC3C1}" type="slidenum">
              <a:rPr lang="es-CL" altLang="es-ES">
                <a:solidFill>
                  <a:srgbClr val="898989"/>
                </a:solidFill>
                <a:latin typeface="Calibri" panose="020F0502020204030204" pitchFamily="34" charset="0"/>
              </a:rPr>
              <a:pPr eaLnBrk="1" hangingPunct="1"/>
              <a:t>9</a:t>
            </a:fld>
            <a:endParaRPr lang="es-CL" altLang="es-ES">
              <a:solidFill>
                <a:srgbClr val="898989"/>
              </a:solidFill>
              <a:latin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3540</TotalTime>
  <Words>1471</Words>
  <Application>Microsoft Office PowerPoint</Application>
  <PresentationFormat>Panorámica</PresentationFormat>
  <Paragraphs>159</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 Light</vt:lpstr>
      <vt:lpstr>Calibri</vt:lpstr>
      <vt:lpstr>Tema de Office</vt:lpstr>
      <vt:lpstr>Relaciones del mol con masa, volumen y número de Avogadro </vt:lpstr>
      <vt:lpstr>                            Objetivo</vt:lpstr>
      <vt:lpstr>Presentación de PowerPoint</vt:lpstr>
      <vt:lpstr>RELACIONES DEL MOL CON MASA, VOLUMEN Y NÚMERO DE AVOGADRO</vt:lpstr>
      <vt:lpstr>                  RELACIÓN MOL - MASA</vt:lpstr>
      <vt:lpstr>                               EJEMPLO</vt:lpstr>
      <vt:lpstr>Presentación de PowerPoint</vt:lpstr>
      <vt:lpstr>              RELACIÓN MOL - VOLUMEN</vt:lpstr>
      <vt:lpstr>                               EJEMPLO </vt:lpstr>
      <vt:lpstr>Presentación de PowerPoint</vt:lpstr>
      <vt:lpstr>RELACIÓN MOL – NÚMERO DE AVOGADRO</vt:lpstr>
      <vt:lpstr>                              EJEMPLO </vt:lpstr>
      <vt:lpstr>Presentación de PowerPoint</vt:lpstr>
      <vt:lpstr>                      Dato interesante</vt:lpstr>
      <vt:lpstr>                              EJERCICIOS</vt:lpstr>
      <vt:lpstr>Presentación de PowerPoint</vt:lpstr>
      <vt:lpstr>Presentación de PowerPoint</vt:lpstr>
      <vt:lpstr>Presentación de PowerPoint</vt:lpstr>
      <vt:lpstr>Presentación de PowerPoint</vt:lpstr>
      <vt:lpstr>Presentación de PowerPoint</vt:lpstr>
      <vt:lpstr>Presentación de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Chen Carrillo, Chi-Kang Patricio</dc:creator>
  <cp:lastModifiedBy>carlos</cp:lastModifiedBy>
  <cp:revision>269</cp:revision>
  <dcterms:created xsi:type="dcterms:W3CDTF">2020-07-17T14:42:29Z</dcterms:created>
  <dcterms:modified xsi:type="dcterms:W3CDTF">2020-08-31T16:48:12Z</dcterms:modified>
</cp:coreProperties>
</file>