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sldIdLst>
    <p:sldId id="256" r:id="rId3"/>
    <p:sldId id="257" r:id="rId4"/>
    <p:sldId id="258" r:id="rId5"/>
    <p:sldId id="275" r:id="rId6"/>
    <p:sldId id="259" r:id="rId7"/>
    <p:sldId id="260" r:id="rId8"/>
    <p:sldId id="267" r:id="rId9"/>
    <p:sldId id="261" r:id="rId10"/>
    <p:sldId id="272" r:id="rId11"/>
    <p:sldId id="262" r:id="rId12"/>
    <p:sldId id="263" r:id="rId13"/>
    <p:sldId id="271" r:id="rId14"/>
    <p:sldId id="264" r:id="rId15"/>
    <p:sldId id="265" r:id="rId16"/>
    <p:sldId id="273" r:id="rId17"/>
    <p:sldId id="266" r:id="rId18"/>
    <p:sldId id="274" r:id="rId19"/>
    <p:sldId id="268" r:id="rId20"/>
    <p:sldId id="276" r:id="rId21"/>
    <p:sldId id="269" r:id="rId22"/>
    <p:sldId id="27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8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" name="Google Shape;24;p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5" name="Google Shape;25;p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6" name="Google Shape;26;p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" name="Google Shape;36;p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" name="Google Shape;37;p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Google Shape;38;p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" name="Google Shape;39;p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" name="Google Shape;40;p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" name="Google Shape;41;p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Google Shape;42;p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" name="Google Shape;43;p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" name="Google Shape;44;p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5" name="Google Shape;45;p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7" name="Google Shape;47;p2"/>
          <p:cNvGrpSpPr/>
          <p:nvPr/>
        </p:nvGrpSpPr>
        <p:grpSpPr>
          <a:xfrm>
            <a:off x="3070412" y="-2595597"/>
            <a:ext cx="9786165" cy="9351997"/>
            <a:chOff x="2921674" y="-1014015"/>
            <a:chExt cx="5260248" cy="5026875"/>
          </a:xfrm>
        </p:grpSpPr>
        <p:sp>
          <p:nvSpPr>
            <p:cNvPr id="48" name="Google Shape;48;p2"/>
            <p:cNvSpPr/>
            <p:nvPr/>
          </p:nvSpPr>
          <p:spPr>
            <a:xfrm>
              <a:off x="2921674" y="365557"/>
              <a:ext cx="4110389" cy="3647303"/>
            </a:xfrm>
            <a:custGeom>
              <a:avLst/>
              <a:gdLst/>
              <a:ahLst/>
              <a:cxnLst/>
              <a:rect l="l" t="t" r="r" b="b"/>
              <a:pathLst>
                <a:path w="125126" h="111029" extrusionOk="0">
                  <a:moveTo>
                    <a:pt x="64572" y="0"/>
                  </a:moveTo>
                  <a:cubicBezTo>
                    <a:pt x="63677" y="0"/>
                    <a:pt x="62783" y="116"/>
                    <a:pt x="61917" y="355"/>
                  </a:cubicBezTo>
                  <a:cubicBezTo>
                    <a:pt x="58261" y="1364"/>
                    <a:pt x="55292" y="4531"/>
                    <a:pt x="54520" y="8244"/>
                  </a:cubicBezTo>
                  <a:cubicBezTo>
                    <a:pt x="53505" y="13125"/>
                    <a:pt x="56063" y="18149"/>
                    <a:pt x="55407" y="23090"/>
                  </a:cubicBezTo>
                  <a:cubicBezTo>
                    <a:pt x="55028" y="25941"/>
                    <a:pt x="53481" y="28690"/>
                    <a:pt x="51037" y="30205"/>
                  </a:cubicBezTo>
                  <a:cubicBezTo>
                    <a:pt x="49595" y="31098"/>
                    <a:pt x="47855" y="31537"/>
                    <a:pt x="46108" y="31537"/>
                  </a:cubicBezTo>
                  <a:cubicBezTo>
                    <a:pt x="43482" y="31537"/>
                    <a:pt x="40841" y="30546"/>
                    <a:pt x="39172" y="28616"/>
                  </a:cubicBezTo>
                  <a:cubicBezTo>
                    <a:pt x="37308" y="26462"/>
                    <a:pt x="36160" y="23733"/>
                    <a:pt x="34135" y="21728"/>
                  </a:cubicBezTo>
                  <a:cubicBezTo>
                    <a:pt x="32095" y="19710"/>
                    <a:pt x="29231" y="18682"/>
                    <a:pt x="26365" y="18682"/>
                  </a:cubicBezTo>
                  <a:cubicBezTo>
                    <a:pt x="24225" y="18682"/>
                    <a:pt x="22085" y="19254"/>
                    <a:pt x="20284" y="20414"/>
                  </a:cubicBezTo>
                  <a:cubicBezTo>
                    <a:pt x="16071" y="23125"/>
                    <a:pt x="14003" y="28689"/>
                    <a:pt x="15209" y="33552"/>
                  </a:cubicBezTo>
                  <a:cubicBezTo>
                    <a:pt x="16263" y="37806"/>
                    <a:pt x="19526" y="41750"/>
                    <a:pt x="18656" y="46046"/>
                  </a:cubicBezTo>
                  <a:cubicBezTo>
                    <a:pt x="18114" y="48725"/>
                    <a:pt x="15924" y="51113"/>
                    <a:pt x="13704" y="52596"/>
                  </a:cubicBezTo>
                  <a:cubicBezTo>
                    <a:pt x="11184" y="54278"/>
                    <a:pt x="8931" y="55545"/>
                    <a:pt x="6752" y="57829"/>
                  </a:cubicBezTo>
                  <a:cubicBezTo>
                    <a:pt x="2138" y="62664"/>
                    <a:pt x="0" y="70071"/>
                    <a:pt x="2346" y="76332"/>
                  </a:cubicBezTo>
                  <a:cubicBezTo>
                    <a:pt x="4479" y="82019"/>
                    <a:pt x="11314" y="87124"/>
                    <a:pt x="17730" y="87124"/>
                  </a:cubicBezTo>
                  <a:cubicBezTo>
                    <a:pt x="19292" y="87124"/>
                    <a:pt x="20830" y="86821"/>
                    <a:pt x="22269" y="86151"/>
                  </a:cubicBezTo>
                  <a:cubicBezTo>
                    <a:pt x="24431" y="85143"/>
                    <a:pt x="26325" y="83623"/>
                    <a:pt x="28494" y="82631"/>
                  </a:cubicBezTo>
                  <a:cubicBezTo>
                    <a:pt x="29695" y="82082"/>
                    <a:pt x="31051" y="81716"/>
                    <a:pt x="32365" y="81716"/>
                  </a:cubicBezTo>
                  <a:cubicBezTo>
                    <a:pt x="33424" y="81716"/>
                    <a:pt x="34455" y="81954"/>
                    <a:pt x="35354" y="82524"/>
                  </a:cubicBezTo>
                  <a:cubicBezTo>
                    <a:pt x="36848" y="83470"/>
                    <a:pt x="37717" y="85186"/>
                    <a:pt x="38033" y="86926"/>
                  </a:cubicBezTo>
                  <a:cubicBezTo>
                    <a:pt x="38796" y="91122"/>
                    <a:pt x="36954" y="95267"/>
                    <a:pt x="37225" y="99505"/>
                  </a:cubicBezTo>
                  <a:cubicBezTo>
                    <a:pt x="37583" y="105099"/>
                    <a:pt x="42248" y="110092"/>
                    <a:pt x="47793" y="110907"/>
                  </a:cubicBezTo>
                  <a:cubicBezTo>
                    <a:pt x="48347" y="110989"/>
                    <a:pt x="48904" y="111028"/>
                    <a:pt x="49461" y="111028"/>
                  </a:cubicBezTo>
                  <a:cubicBezTo>
                    <a:pt x="54473" y="111028"/>
                    <a:pt x="59418" y="107820"/>
                    <a:pt x="61347" y="103159"/>
                  </a:cubicBezTo>
                  <a:cubicBezTo>
                    <a:pt x="62543" y="100267"/>
                    <a:pt x="62653" y="97032"/>
                    <a:pt x="63718" y="94090"/>
                  </a:cubicBezTo>
                  <a:cubicBezTo>
                    <a:pt x="64728" y="91296"/>
                    <a:pt x="67118" y="88595"/>
                    <a:pt x="70022" y="88595"/>
                  </a:cubicBezTo>
                  <a:cubicBezTo>
                    <a:pt x="70176" y="88595"/>
                    <a:pt x="70332" y="88603"/>
                    <a:pt x="70489" y="88618"/>
                  </a:cubicBezTo>
                  <a:cubicBezTo>
                    <a:pt x="72921" y="88861"/>
                    <a:pt x="74769" y="90938"/>
                    <a:pt x="75908" y="93101"/>
                  </a:cubicBezTo>
                  <a:cubicBezTo>
                    <a:pt x="77049" y="95262"/>
                    <a:pt x="77762" y="97673"/>
                    <a:pt x="79264" y="99603"/>
                  </a:cubicBezTo>
                  <a:cubicBezTo>
                    <a:pt x="81488" y="102460"/>
                    <a:pt x="85222" y="103857"/>
                    <a:pt x="88852" y="103857"/>
                  </a:cubicBezTo>
                  <a:cubicBezTo>
                    <a:pt x="88993" y="103857"/>
                    <a:pt x="89133" y="103855"/>
                    <a:pt x="89274" y="103851"/>
                  </a:cubicBezTo>
                  <a:cubicBezTo>
                    <a:pt x="93035" y="103739"/>
                    <a:pt x="96641" y="102290"/>
                    <a:pt x="99915" y="100436"/>
                  </a:cubicBezTo>
                  <a:cubicBezTo>
                    <a:pt x="102345" y="99059"/>
                    <a:pt x="104701" y="97389"/>
                    <a:pt x="106229" y="95050"/>
                  </a:cubicBezTo>
                  <a:cubicBezTo>
                    <a:pt x="107755" y="92710"/>
                    <a:pt x="108314" y="89584"/>
                    <a:pt x="107051" y="87092"/>
                  </a:cubicBezTo>
                  <a:cubicBezTo>
                    <a:pt x="105386" y="83808"/>
                    <a:pt x="101075" y="82338"/>
                    <a:pt x="99856" y="78863"/>
                  </a:cubicBezTo>
                  <a:cubicBezTo>
                    <a:pt x="97909" y="73314"/>
                    <a:pt x="103258" y="67056"/>
                    <a:pt x="108181" y="65322"/>
                  </a:cubicBezTo>
                  <a:cubicBezTo>
                    <a:pt x="111853" y="64029"/>
                    <a:pt x="116040" y="64375"/>
                    <a:pt x="119476" y="62547"/>
                  </a:cubicBezTo>
                  <a:cubicBezTo>
                    <a:pt x="122986" y="60679"/>
                    <a:pt x="125125" y="56521"/>
                    <a:pt x="124606" y="52580"/>
                  </a:cubicBezTo>
                  <a:cubicBezTo>
                    <a:pt x="123534" y="44459"/>
                    <a:pt x="113365" y="43769"/>
                    <a:pt x="110274" y="37100"/>
                  </a:cubicBezTo>
                  <a:cubicBezTo>
                    <a:pt x="108101" y="32413"/>
                    <a:pt x="110142" y="26197"/>
                    <a:pt x="114071" y="23119"/>
                  </a:cubicBezTo>
                  <a:cubicBezTo>
                    <a:pt x="114603" y="22702"/>
                    <a:pt x="115226" y="22234"/>
                    <a:pt x="115259" y="21559"/>
                  </a:cubicBezTo>
                  <a:cubicBezTo>
                    <a:pt x="115305" y="20657"/>
                    <a:pt x="114472" y="19682"/>
                    <a:pt x="113551" y="18825"/>
                  </a:cubicBezTo>
                  <a:cubicBezTo>
                    <a:pt x="112812" y="18137"/>
                    <a:pt x="112017" y="17526"/>
                    <a:pt x="111575" y="17090"/>
                  </a:cubicBezTo>
                  <a:cubicBezTo>
                    <a:pt x="107059" y="12636"/>
                    <a:pt x="101987" y="8419"/>
                    <a:pt x="98073" y="3414"/>
                  </a:cubicBezTo>
                  <a:cubicBezTo>
                    <a:pt x="97904" y="3200"/>
                    <a:pt x="97708" y="2968"/>
                    <a:pt x="97438" y="2938"/>
                  </a:cubicBezTo>
                  <a:cubicBezTo>
                    <a:pt x="97418" y="2936"/>
                    <a:pt x="97398" y="2935"/>
                    <a:pt x="97378" y="2935"/>
                  </a:cubicBezTo>
                  <a:cubicBezTo>
                    <a:pt x="97098" y="2935"/>
                    <a:pt x="96855" y="3155"/>
                    <a:pt x="96653" y="3359"/>
                  </a:cubicBezTo>
                  <a:cubicBezTo>
                    <a:pt x="94180" y="5862"/>
                    <a:pt x="91688" y="7938"/>
                    <a:pt x="88896" y="10060"/>
                  </a:cubicBezTo>
                  <a:cubicBezTo>
                    <a:pt x="86954" y="11536"/>
                    <a:pt x="84702" y="13029"/>
                    <a:pt x="82238" y="13029"/>
                  </a:cubicBezTo>
                  <a:cubicBezTo>
                    <a:pt x="81724" y="13029"/>
                    <a:pt x="81201" y="12964"/>
                    <a:pt x="80670" y="12821"/>
                  </a:cubicBezTo>
                  <a:cubicBezTo>
                    <a:pt x="76510" y="11696"/>
                    <a:pt x="75233" y="6502"/>
                    <a:pt x="72315" y="3331"/>
                  </a:cubicBezTo>
                  <a:cubicBezTo>
                    <a:pt x="70355" y="1201"/>
                    <a:pt x="67459" y="0"/>
                    <a:pt x="64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28926" y="484904"/>
              <a:ext cx="484078" cy="336515"/>
            </a:xfrm>
            <a:custGeom>
              <a:avLst/>
              <a:gdLst/>
              <a:ahLst/>
              <a:cxnLst/>
              <a:rect l="l" t="t" r="r" b="b"/>
              <a:pathLst>
                <a:path w="14736" h="10244" extrusionOk="0">
                  <a:moveTo>
                    <a:pt x="5739" y="1"/>
                  </a:moveTo>
                  <a:cubicBezTo>
                    <a:pt x="4607" y="1"/>
                    <a:pt x="3491" y="257"/>
                    <a:pt x="2473" y="827"/>
                  </a:cubicBezTo>
                  <a:cubicBezTo>
                    <a:pt x="1373" y="1444"/>
                    <a:pt x="545" y="2526"/>
                    <a:pt x="239" y="3748"/>
                  </a:cubicBezTo>
                  <a:cubicBezTo>
                    <a:pt x="1" y="4702"/>
                    <a:pt x="129" y="5836"/>
                    <a:pt x="880" y="6467"/>
                  </a:cubicBezTo>
                  <a:cubicBezTo>
                    <a:pt x="1318" y="6836"/>
                    <a:pt x="1895" y="6973"/>
                    <a:pt x="2476" y="6973"/>
                  </a:cubicBezTo>
                  <a:cubicBezTo>
                    <a:pt x="2686" y="6973"/>
                    <a:pt x="2898" y="6955"/>
                    <a:pt x="3103" y="6923"/>
                  </a:cubicBezTo>
                  <a:cubicBezTo>
                    <a:pt x="3873" y="6804"/>
                    <a:pt x="4611" y="6520"/>
                    <a:pt x="5380" y="6389"/>
                  </a:cubicBezTo>
                  <a:cubicBezTo>
                    <a:pt x="5685" y="6337"/>
                    <a:pt x="5993" y="6312"/>
                    <a:pt x="6302" y="6312"/>
                  </a:cubicBezTo>
                  <a:cubicBezTo>
                    <a:pt x="7958" y="6312"/>
                    <a:pt x="9614" y="7036"/>
                    <a:pt x="10708" y="8285"/>
                  </a:cubicBezTo>
                  <a:cubicBezTo>
                    <a:pt x="11123" y="8758"/>
                    <a:pt x="11463" y="9302"/>
                    <a:pt x="11941" y="9713"/>
                  </a:cubicBezTo>
                  <a:cubicBezTo>
                    <a:pt x="12298" y="10020"/>
                    <a:pt x="12765" y="10243"/>
                    <a:pt x="13224" y="10243"/>
                  </a:cubicBezTo>
                  <a:cubicBezTo>
                    <a:pt x="13380" y="10243"/>
                    <a:pt x="13534" y="10218"/>
                    <a:pt x="13684" y="10161"/>
                  </a:cubicBezTo>
                  <a:cubicBezTo>
                    <a:pt x="14491" y="9851"/>
                    <a:pt x="14735" y="8825"/>
                    <a:pt x="14709" y="7961"/>
                  </a:cubicBezTo>
                  <a:cubicBezTo>
                    <a:pt x="14581" y="3716"/>
                    <a:pt x="10050" y="1"/>
                    <a:pt x="5739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351057" y="782435"/>
              <a:ext cx="139777" cy="108799"/>
            </a:xfrm>
            <a:custGeom>
              <a:avLst/>
              <a:gdLst/>
              <a:ahLst/>
              <a:cxnLst/>
              <a:rect l="l" t="t" r="r" b="b"/>
              <a:pathLst>
                <a:path w="4255" h="3312" extrusionOk="0">
                  <a:moveTo>
                    <a:pt x="1539" y="0"/>
                  </a:moveTo>
                  <a:cubicBezTo>
                    <a:pt x="781" y="0"/>
                    <a:pt x="130" y="372"/>
                    <a:pt x="40" y="1306"/>
                  </a:cubicBezTo>
                  <a:cubicBezTo>
                    <a:pt x="0" y="1707"/>
                    <a:pt x="221" y="2099"/>
                    <a:pt x="524" y="2364"/>
                  </a:cubicBezTo>
                  <a:cubicBezTo>
                    <a:pt x="827" y="2630"/>
                    <a:pt x="1204" y="2794"/>
                    <a:pt x="1575" y="2952"/>
                  </a:cubicBezTo>
                  <a:cubicBezTo>
                    <a:pt x="1995" y="3133"/>
                    <a:pt x="2469" y="3311"/>
                    <a:pt x="2913" y="3311"/>
                  </a:cubicBezTo>
                  <a:cubicBezTo>
                    <a:pt x="3149" y="3311"/>
                    <a:pt x="3377" y="3261"/>
                    <a:pt x="3584" y="3134"/>
                  </a:cubicBezTo>
                  <a:cubicBezTo>
                    <a:pt x="4072" y="2836"/>
                    <a:pt x="4254" y="2172"/>
                    <a:pt x="4097" y="1623"/>
                  </a:cubicBezTo>
                  <a:cubicBezTo>
                    <a:pt x="3834" y="708"/>
                    <a:pt x="2585" y="0"/>
                    <a:pt x="1539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30498" y="1067219"/>
              <a:ext cx="386480" cy="191647"/>
            </a:xfrm>
            <a:custGeom>
              <a:avLst/>
              <a:gdLst/>
              <a:ahLst/>
              <a:cxnLst/>
              <a:rect l="l" t="t" r="r" b="b"/>
              <a:pathLst>
                <a:path w="11765" h="5834" extrusionOk="0">
                  <a:moveTo>
                    <a:pt x="7068" y="1"/>
                  </a:moveTo>
                  <a:cubicBezTo>
                    <a:pt x="5870" y="1"/>
                    <a:pt x="4641" y="190"/>
                    <a:pt x="3517" y="570"/>
                  </a:cubicBezTo>
                  <a:cubicBezTo>
                    <a:pt x="2227" y="1005"/>
                    <a:pt x="1011" y="1827"/>
                    <a:pt x="392" y="3040"/>
                  </a:cubicBezTo>
                  <a:cubicBezTo>
                    <a:pt x="147" y="3517"/>
                    <a:pt x="1" y="4064"/>
                    <a:pt x="92" y="4593"/>
                  </a:cubicBezTo>
                  <a:cubicBezTo>
                    <a:pt x="181" y="5123"/>
                    <a:pt x="542" y="5624"/>
                    <a:pt x="1056" y="5781"/>
                  </a:cubicBezTo>
                  <a:cubicBezTo>
                    <a:pt x="1176" y="5817"/>
                    <a:pt x="1299" y="5833"/>
                    <a:pt x="1423" y="5833"/>
                  </a:cubicBezTo>
                  <a:cubicBezTo>
                    <a:pt x="1808" y="5833"/>
                    <a:pt x="2197" y="5672"/>
                    <a:pt x="2517" y="5446"/>
                  </a:cubicBezTo>
                  <a:cubicBezTo>
                    <a:pt x="2940" y="5148"/>
                    <a:pt x="3275" y="4745"/>
                    <a:pt x="3651" y="4390"/>
                  </a:cubicBezTo>
                  <a:cubicBezTo>
                    <a:pt x="4839" y="3265"/>
                    <a:pt x="6470" y="2625"/>
                    <a:pt x="8105" y="2625"/>
                  </a:cubicBezTo>
                  <a:cubicBezTo>
                    <a:pt x="8253" y="2625"/>
                    <a:pt x="8402" y="2630"/>
                    <a:pt x="8549" y="2641"/>
                  </a:cubicBezTo>
                  <a:cubicBezTo>
                    <a:pt x="8801" y="2658"/>
                    <a:pt x="9072" y="2683"/>
                    <a:pt x="9336" y="2683"/>
                  </a:cubicBezTo>
                  <a:cubicBezTo>
                    <a:pt x="9830" y="2683"/>
                    <a:pt x="10301" y="2596"/>
                    <a:pt x="10576" y="2212"/>
                  </a:cubicBezTo>
                  <a:cubicBezTo>
                    <a:pt x="11765" y="555"/>
                    <a:pt x="8654" y="76"/>
                    <a:pt x="7745" y="21"/>
                  </a:cubicBezTo>
                  <a:cubicBezTo>
                    <a:pt x="7521" y="7"/>
                    <a:pt x="7295" y="1"/>
                    <a:pt x="7068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70644" y="1305880"/>
              <a:ext cx="88334" cy="147464"/>
            </a:xfrm>
            <a:custGeom>
              <a:avLst/>
              <a:gdLst/>
              <a:ahLst/>
              <a:cxnLst/>
              <a:rect l="l" t="t" r="r" b="b"/>
              <a:pathLst>
                <a:path w="2689" h="4489" extrusionOk="0">
                  <a:moveTo>
                    <a:pt x="1245" y="0"/>
                  </a:moveTo>
                  <a:cubicBezTo>
                    <a:pt x="1" y="0"/>
                    <a:pt x="39" y="2028"/>
                    <a:pt x="88" y="2900"/>
                  </a:cubicBezTo>
                  <a:cubicBezTo>
                    <a:pt x="106" y="3239"/>
                    <a:pt x="153" y="3583"/>
                    <a:pt x="309" y="3884"/>
                  </a:cubicBezTo>
                  <a:cubicBezTo>
                    <a:pt x="465" y="4184"/>
                    <a:pt x="746" y="4437"/>
                    <a:pt x="1083" y="4482"/>
                  </a:cubicBezTo>
                  <a:cubicBezTo>
                    <a:pt x="1118" y="4486"/>
                    <a:pt x="1153" y="4488"/>
                    <a:pt x="1188" y="4488"/>
                  </a:cubicBezTo>
                  <a:cubicBezTo>
                    <a:pt x="1522" y="4488"/>
                    <a:pt x="1843" y="4287"/>
                    <a:pt x="2047" y="4017"/>
                  </a:cubicBezTo>
                  <a:cubicBezTo>
                    <a:pt x="2272" y="3719"/>
                    <a:pt x="2377" y="3347"/>
                    <a:pt x="2452" y="2981"/>
                  </a:cubicBezTo>
                  <a:cubicBezTo>
                    <a:pt x="2641" y="2044"/>
                    <a:pt x="2689" y="88"/>
                    <a:pt x="1319" y="2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20693" y="3599265"/>
              <a:ext cx="516829" cy="318776"/>
            </a:xfrm>
            <a:custGeom>
              <a:avLst/>
              <a:gdLst/>
              <a:ahLst/>
              <a:cxnLst/>
              <a:rect l="l" t="t" r="r" b="b"/>
              <a:pathLst>
                <a:path w="15733" h="9704" extrusionOk="0">
                  <a:moveTo>
                    <a:pt x="1993" y="1"/>
                  </a:moveTo>
                  <a:cubicBezTo>
                    <a:pt x="1676" y="1"/>
                    <a:pt x="1355" y="91"/>
                    <a:pt x="1042" y="302"/>
                  </a:cubicBezTo>
                  <a:cubicBezTo>
                    <a:pt x="1" y="1000"/>
                    <a:pt x="272" y="2321"/>
                    <a:pt x="759" y="3337"/>
                  </a:cubicBezTo>
                  <a:cubicBezTo>
                    <a:pt x="1158" y="4170"/>
                    <a:pt x="1772" y="4878"/>
                    <a:pt x="2401" y="5553"/>
                  </a:cubicBezTo>
                  <a:cubicBezTo>
                    <a:pt x="3625" y="6865"/>
                    <a:pt x="4691" y="7919"/>
                    <a:pt x="6106" y="8663"/>
                  </a:cubicBezTo>
                  <a:cubicBezTo>
                    <a:pt x="6601" y="8922"/>
                    <a:pt x="7118" y="9136"/>
                    <a:pt x="7652" y="9302"/>
                  </a:cubicBezTo>
                  <a:cubicBezTo>
                    <a:pt x="8479" y="9561"/>
                    <a:pt x="9352" y="9704"/>
                    <a:pt x="10218" y="9704"/>
                  </a:cubicBezTo>
                  <a:cubicBezTo>
                    <a:pt x="11680" y="9704"/>
                    <a:pt x="13125" y="9297"/>
                    <a:pt x="14299" y="8351"/>
                  </a:cubicBezTo>
                  <a:cubicBezTo>
                    <a:pt x="15094" y="7709"/>
                    <a:pt x="15732" y="6515"/>
                    <a:pt x="15101" y="5712"/>
                  </a:cubicBezTo>
                  <a:cubicBezTo>
                    <a:pt x="14747" y="5265"/>
                    <a:pt x="14133" y="5134"/>
                    <a:pt x="13568" y="5070"/>
                  </a:cubicBezTo>
                  <a:cubicBezTo>
                    <a:pt x="12141" y="4906"/>
                    <a:pt x="10695" y="4967"/>
                    <a:pt x="9270" y="4780"/>
                  </a:cubicBezTo>
                  <a:cubicBezTo>
                    <a:pt x="7846" y="4593"/>
                    <a:pt x="6395" y="4117"/>
                    <a:pt x="5406" y="3075"/>
                  </a:cubicBezTo>
                  <a:cubicBezTo>
                    <a:pt x="4848" y="2487"/>
                    <a:pt x="4469" y="1751"/>
                    <a:pt x="3956" y="1123"/>
                  </a:cubicBezTo>
                  <a:cubicBezTo>
                    <a:pt x="3449" y="501"/>
                    <a:pt x="2736" y="1"/>
                    <a:pt x="1993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39407" y="3565691"/>
              <a:ext cx="158041" cy="234516"/>
            </a:xfrm>
            <a:custGeom>
              <a:avLst/>
              <a:gdLst/>
              <a:ahLst/>
              <a:cxnLst/>
              <a:rect l="l" t="t" r="r" b="b"/>
              <a:pathLst>
                <a:path w="4811" h="7139" extrusionOk="0">
                  <a:moveTo>
                    <a:pt x="3834" y="1"/>
                  </a:moveTo>
                  <a:cubicBezTo>
                    <a:pt x="3582" y="1"/>
                    <a:pt x="3299" y="116"/>
                    <a:pt x="3016" y="364"/>
                  </a:cubicBezTo>
                  <a:cubicBezTo>
                    <a:pt x="2389" y="910"/>
                    <a:pt x="2073" y="1887"/>
                    <a:pt x="1579" y="2559"/>
                  </a:cubicBezTo>
                  <a:cubicBezTo>
                    <a:pt x="1414" y="2784"/>
                    <a:pt x="1252" y="3012"/>
                    <a:pt x="1105" y="3240"/>
                  </a:cubicBezTo>
                  <a:cubicBezTo>
                    <a:pt x="403" y="4326"/>
                    <a:pt x="0" y="5456"/>
                    <a:pt x="987" y="6526"/>
                  </a:cubicBezTo>
                  <a:cubicBezTo>
                    <a:pt x="1359" y="6930"/>
                    <a:pt x="1703" y="7139"/>
                    <a:pt x="2038" y="7139"/>
                  </a:cubicBezTo>
                  <a:cubicBezTo>
                    <a:pt x="2380" y="7139"/>
                    <a:pt x="2714" y="6921"/>
                    <a:pt x="3061" y="6471"/>
                  </a:cubicBezTo>
                  <a:cubicBezTo>
                    <a:pt x="4209" y="4980"/>
                    <a:pt x="4811" y="3076"/>
                    <a:pt x="4728" y="1196"/>
                  </a:cubicBezTo>
                  <a:cubicBezTo>
                    <a:pt x="4694" y="438"/>
                    <a:pt x="4323" y="1"/>
                    <a:pt x="3834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131920" y="3205711"/>
              <a:ext cx="241415" cy="355043"/>
            </a:xfrm>
            <a:custGeom>
              <a:avLst/>
              <a:gdLst/>
              <a:ahLst/>
              <a:cxnLst/>
              <a:rect l="l" t="t" r="r" b="b"/>
              <a:pathLst>
                <a:path w="7349" h="10808" extrusionOk="0">
                  <a:moveTo>
                    <a:pt x="3725" y="0"/>
                  </a:moveTo>
                  <a:cubicBezTo>
                    <a:pt x="3570" y="0"/>
                    <a:pt x="3417" y="17"/>
                    <a:pt x="3267" y="51"/>
                  </a:cubicBezTo>
                  <a:cubicBezTo>
                    <a:pt x="1741" y="400"/>
                    <a:pt x="2087" y="2540"/>
                    <a:pt x="2161" y="3709"/>
                  </a:cubicBezTo>
                  <a:cubicBezTo>
                    <a:pt x="2249" y="5073"/>
                    <a:pt x="2259" y="6585"/>
                    <a:pt x="1370" y="7623"/>
                  </a:cubicBezTo>
                  <a:cubicBezTo>
                    <a:pt x="929" y="8138"/>
                    <a:pt x="269" y="8539"/>
                    <a:pt x="146" y="9206"/>
                  </a:cubicBezTo>
                  <a:cubicBezTo>
                    <a:pt x="1" y="9992"/>
                    <a:pt x="767" y="10723"/>
                    <a:pt x="1563" y="10798"/>
                  </a:cubicBezTo>
                  <a:cubicBezTo>
                    <a:pt x="1629" y="10804"/>
                    <a:pt x="1695" y="10808"/>
                    <a:pt x="1760" y="10808"/>
                  </a:cubicBezTo>
                  <a:cubicBezTo>
                    <a:pt x="2484" y="10808"/>
                    <a:pt x="3175" y="10433"/>
                    <a:pt x="3763" y="9993"/>
                  </a:cubicBezTo>
                  <a:cubicBezTo>
                    <a:pt x="4967" y="9090"/>
                    <a:pt x="5915" y="7891"/>
                    <a:pt x="6516" y="6511"/>
                  </a:cubicBezTo>
                  <a:cubicBezTo>
                    <a:pt x="7147" y="5056"/>
                    <a:pt x="7349" y="3320"/>
                    <a:pt x="6628" y="1907"/>
                  </a:cubicBezTo>
                  <a:cubicBezTo>
                    <a:pt x="6133" y="938"/>
                    <a:pt x="4900" y="0"/>
                    <a:pt x="372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989414" y="3562275"/>
              <a:ext cx="135572" cy="88859"/>
            </a:xfrm>
            <a:custGeom>
              <a:avLst/>
              <a:gdLst/>
              <a:ahLst/>
              <a:cxnLst/>
              <a:rect l="l" t="t" r="r" b="b"/>
              <a:pathLst>
                <a:path w="4127" h="2705" extrusionOk="0">
                  <a:moveTo>
                    <a:pt x="2695" y="0"/>
                  </a:moveTo>
                  <a:cubicBezTo>
                    <a:pt x="1925" y="0"/>
                    <a:pt x="1007" y="760"/>
                    <a:pt x="528" y="1138"/>
                  </a:cubicBezTo>
                  <a:cubicBezTo>
                    <a:pt x="270" y="1340"/>
                    <a:pt x="1" y="1598"/>
                    <a:pt x="1" y="1926"/>
                  </a:cubicBezTo>
                  <a:cubicBezTo>
                    <a:pt x="1" y="2206"/>
                    <a:pt x="209" y="2454"/>
                    <a:pt x="462" y="2575"/>
                  </a:cubicBezTo>
                  <a:cubicBezTo>
                    <a:pt x="685" y="2680"/>
                    <a:pt x="935" y="2705"/>
                    <a:pt x="1183" y="2705"/>
                  </a:cubicBezTo>
                  <a:cubicBezTo>
                    <a:pt x="1217" y="2705"/>
                    <a:pt x="1251" y="2704"/>
                    <a:pt x="1285" y="2704"/>
                  </a:cubicBezTo>
                  <a:cubicBezTo>
                    <a:pt x="1790" y="2692"/>
                    <a:pt x="2305" y="2613"/>
                    <a:pt x="2749" y="2373"/>
                  </a:cubicBezTo>
                  <a:cubicBezTo>
                    <a:pt x="3485" y="1975"/>
                    <a:pt x="4127" y="705"/>
                    <a:pt x="3197" y="135"/>
                  </a:cubicBezTo>
                  <a:cubicBezTo>
                    <a:pt x="3043" y="41"/>
                    <a:pt x="2873" y="0"/>
                    <a:pt x="269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003769" y="-974068"/>
              <a:ext cx="2173619" cy="2124705"/>
            </a:xfrm>
            <a:custGeom>
              <a:avLst/>
              <a:gdLst/>
              <a:ahLst/>
              <a:cxnLst/>
              <a:rect l="l" t="t" r="r" b="b"/>
              <a:pathLst>
                <a:path w="66168" h="64679" extrusionOk="0">
                  <a:moveTo>
                    <a:pt x="27131" y="1"/>
                  </a:moveTo>
                  <a:cubicBezTo>
                    <a:pt x="23970" y="1"/>
                    <a:pt x="20809" y="1213"/>
                    <a:pt x="18407" y="3635"/>
                  </a:cubicBezTo>
                  <a:lnTo>
                    <a:pt x="6751" y="15385"/>
                  </a:lnTo>
                  <a:cubicBezTo>
                    <a:pt x="1973" y="20202"/>
                    <a:pt x="2004" y="27981"/>
                    <a:pt x="6822" y="32759"/>
                  </a:cubicBezTo>
                  <a:cubicBezTo>
                    <a:pt x="7368" y="33301"/>
                    <a:pt x="7371" y="34183"/>
                    <a:pt x="6830" y="34729"/>
                  </a:cubicBezTo>
                  <a:lnTo>
                    <a:pt x="1232" y="40373"/>
                  </a:lnTo>
                  <a:cubicBezTo>
                    <a:pt x="1" y="41614"/>
                    <a:pt x="9" y="43619"/>
                    <a:pt x="1251" y="44850"/>
                  </a:cubicBezTo>
                  <a:lnTo>
                    <a:pt x="20313" y="63760"/>
                  </a:lnTo>
                  <a:cubicBezTo>
                    <a:pt x="20931" y="64372"/>
                    <a:pt x="21737" y="64678"/>
                    <a:pt x="22543" y="64678"/>
                  </a:cubicBezTo>
                  <a:cubicBezTo>
                    <a:pt x="23358" y="64678"/>
                    <a:pt x="24172" y="64365"/>
                    <a:pt x="24792" y="63741"/>
                  </a:cubicBezTo>
                  <a:lnTo>
                    <a:pt x="30389" y="58099"/>
                  </a:lnTo>
                  <a:cubicBezTo>
                    <a:pt x="30661" y="57824"/>
                    <a:pt x="31019" y="57687"/>
                    <a:pt x="31378" y="57687"/>
                  </a:cubicBezTo>
                  <a:cubicBezTo>
                    <a:pt x="31732" y="57687"/>
                    <a:pt x="32088" y="57822"/>
                    <a:pt x="32359" y="58091"/>
                  </a:cubicBezTo>
                  <a:cubicBezTo>
                    <a:pt x="34755" y="60468"/>
                    <a:pt x="37884" y="61654"/>
                    <a:pt x="41011" y="61654"/>
                  </a:cubicBezTo>
                  <a:cubicBezTo>
                    <a:pt x="44172" y="61654"/>
                    <a:pt x="47332" y="60442"/>
                    <a:pt x="49733" y="58021"/>
                  </a:cubicBezTo>
                  <a:lnTo>
                    <a:pt x="61389" y="46270"/>
                  </a:lnTo>
                  <a:cubicBezTo>
                    <a:pt x="66168" y="41453"/>
                    <a:pt x="66136" y="33674"/>
                    <a:pt x="61319" y="28895"/>
                  </a:cubicBezTo>
                  <a:lnTo>
                    <a:pt x="35781" y="3563"/>
                  </a:lnTo>
                  <a:cubicBezTo>
                    <a:pt x="33386" y="1187"/>
                    <a:pt x="30258" y="1"/>
                    <a:pt x="2713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008303" y="-1014015"/>
              <a:ext cx="2173619" cy="2124672"/>
            </a:xfrm>
            <a:custGeom>
              <a:avLst/>
              <a:gdLst/>
              <a:ahLst/>
              <a:cxnLst/>
              <a:rect l="l" t="t" r="r" b="b"/>
              <a:pathLst>
                <a:path w="66168" h="64678" extrusionOk="0">
                  <a:moveTo>
                    <a:pt x="27130" y="1"/>
                  </a:moveTo>
                  <a:cubicBezTo>
                    <a:pt x="23969" y="1"/>
                    <a:pt x="20809" y="1213"/>
                    <a:pt x="18408" y="3635"/>
                  </a:cubicBezTo>
                  <a:lnTo>
                    <a:pt x="6752" y="15385"/>
                  </a:lnTo>
                  <a:cubicBezTo>
                    <a:pt x="1973" y="20203"/>
                    <a:pt x="2005" y="27982"/>
                    <a:pt x="6822" y="32759"/>
                  </a:cubicBezTo>
                  <a:cubicBezTo>
                    <a:pt x="7367" y="33302"/>
                    <a:pt x="7371" y="34183"/>
                    <a:pt x="6830" y="34729"/>
                  </a:cubicBezTo>
                  <a:lnTo>
                    <a:pt x="1233" y="40372"/>
                  </a:lnTo>
                  <a:cubicBezTo>
                    <a:pt x="1" y="41614"/>
                    <a:pt x="9" y="43619"/>
                    <a:pt x="1250" y="44850"/>
                  </a:cubicBezTo>
                  <a:lnTo>
                    <a:pt x="20314" y="63760"/>
                  </a:lnTo>
                  <a:cubicBezTo>
                    <a:pt x="20931" y="64372"/>
                    <a:pt x="21738" y="64678"/>
                    <a:pt x="22544" y="64678"/>
                  </a:cubicBezTo>
                  <a:cubicBezTo>
                    <a:pt x="23358" y="64678"/>
                    <a:pt x="24173" y="64366"/>
                    <a:pt x="24791" y="63741"/>
                  </a:cubicBezTo>
                  <a:lnTo>
                    <a:pt x="30389" y="58099"/>
                  </a:lnTo>
                  <a:cubicBezTo>
                    <a:pt x="30662" y="57824"/>
                    <a:pt x="31020" y="57686"/>
                    <a:pt x="31378" y="57686"/>
                  </a:cubicBezTo>
                  <a:cubicBezTo>
                    <a:pt x="31733" y="57686"/>
                    <a:pt x="32087" y="57821"/>
                    <a:pt x="32359" y="58090"/>
                  </a:cubicBezTo>
                  <a:cubicBezTo>
                    <a:pt x="34755" y="60467"/>
                    <a:pt x="37883" y="61654"/>
                    <a:pt x="41011" y="61654"/>
                  </a:cubicBezTo>
                  <a:cubicBezTo>
                    <a:pt x="44172" y="61654"/>
                    <a:pt x="47332" y="60441"/>
                    <a:pt x="49734" y="58020"/>
                  </a:cubicBezTo>
                  <a:lnTo>
                    <a:pt x="61390" y="46269"/>
                  </a:lnTo>
                  <a:cubicBezTo>
                    <a:pt x="66167" y="41452"/>
                    <a:pt x="66137" y="33673"/>
                    <a:pt x="61319" y="28896"/>
                  </a:cubicBezTo>
                  <a:lnTo>
                    <a:pt x="35781" y="3564"/>
                  </a:lnTo>
                  <a:cubicBezTo>
                    <a:pt x="33385" y="1188"/>
                    <a:pt x="30257" y="1"/>
                    <a:pt x="27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159712" y="-936059"/>
              <a:ext cx="1941205" cy="1863810"/>
            </a:xfrm>
            <a:custGeom>
              <a:avLst/>
              <a:gdLst/>
              <a:ahLst/>
              <a:cxnLst/>
              <a:rect l="l" t="t" r="r" b="b"/>
              <a:pathLst>
                <a:path w="59093" h="56737" extrusionOk="0">
                  <a:moveTo>
                    <a:pt x="22726" y="1"/>
                  </a:moveTo>
                  <a:cubicBezTo>
                    <a:pt x="19802" y="1"/>
                    <a:pt x="16879" y="1122"/>
                    <a:pt x="14657" y="3362"/>
                  </a:cubicBezTo>
                  <a:lnTo>
                    <a:pt x="4420" y="13682"/>
                  </a:lnTo>
                  <a:cubicBezTo>
                    <a:pt x="0" y="18138"/>
                    <a:pt x="28" y="25334"/>
                    <a:pt x="4485" y="29754"/>
                  </a:cubicBezTo>
                  <a:lnTo>
                    <a:pt x="28365" y="53441"/>
                  </a:lnTo>
                  <a:cubicBezTo>
                    <a:pt x="30580" y="55639"/>
                    <a:pt x="33474" y="56737"/>
                    <a:pt x="36367" y="56737"/>
                  </a:cubicBezTo>
                  <a:cubicBezTo>
                    <a:pt x="39291" y="56737"/>
                    <a:pt x="42214" y="55615"/>
                    <a:pt x="44436" y="53375"/>
                  </a:cubicBezTo>
                  <a:lnTo>
                    <a:pt x="54673" y="43055"/>
                  </a:lnTo>
                  <a:cubicBezTo>
                    <a:pt x="59093" y="38599"/>
                    <a:pt x="59063" y="31403"/>
                    <a:pt x="54608" y="26983"/>
                  </a:cubicBezTo>
                  <a:lnTo>
                    <a:pt x="30729" y="3296"/>
                  </a:lnTo>
                  <a:cubicBezTo>
                    <a:pt x="28513" y="1099"/>
                    <a:pt x="25619" y="1"/>
                    <a:pt x="22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51844" y="-862999"/>
              <a:ext cx="1062698" cy="1429106"/>
            </a:xfrm>
            <a:custGeom>
              <a:avLst/>
              <a:gdLst/>
              <a:ahLst/>
              <a:cxnLst/>
              <a:rect l="l" t="t" r="r" b="b"/>
              <a:pathLst>
                <a:path w="32350" h="43504" extrusionOk="0">
                  <a:moveTo>
                    <a:pt x="1476" y="0"/>
                  </a:moveTo>
                  <a:cubicBezTo>
                    <a:pt x="1025" y="0"/>
                    <a:pt x="582" y="120"/>
                    <a:pt x="384" y="527"/>
                  </a:cubicBezTo>
                  <a:cubicBezTo>
                    <a:pt x="1" y="1314"/>
                    <a:pt x="1118" y="2249"/>
                    <a:pt x="1600" y="2743"/>
                  </a:cubicBezTo>
                  <a:cubicBezTo>
                    <a:pt x="5417" y="6659"/>
                    <a:pt x="9235" y="10575"/>
                    <a:pt x="13053" y="14494"/>
                  </a:cubicBezTo>
                  <a:cubicBezTo>
                    <a:pt x="16687" y="18223"/>
                    <a:pt x="20531" y="21833"/>
                    <a:pt x="23950" y="25797"/>
                  </a:cubicBezTo>
                  <a:cubicBezTo>
                    <a:pt x="25580" y="27687"/>
                    <a:pt x="26797" y="29811"/>
                    <a:pt x="26898" y="32361"/>
                  </a:cubicBezTo>
                  <a:cubicBezTo>
                    <a:pt x="26979" y="34371"/>
                    <a:pt x="25826" y="36025"/>
                    <a:pt x="24595" y="37496"/>
                  </a:cubicBezTo>
                  <a:cubicBezTo>
                    <a:pt x="23600" y="38683"/>
                    <a:pt x="22947" y="40180"/>
                    <a:pt x="23093" y="41750"/>
                  </a:cubicBezTo>
                  <a:cubicBezTo>
                    <a:pt x="23213" y="43040"/>
                    <a:pt x="23694" y="43503"/>
                    <a:pt x="24322" y="43503"/>
                  </a:cubicBezTo>
                  <a:cubicBezTo>
                    <a:pt x="25503" y="43503"/>
                    <a:pt x="27204" y="41870"/>
                    <a:pt x="28011" y="41020"/>
                  </a:cubicBezTo>
                  <a:cubicBezTo>
                    <a:pt x="29810" y="39125"/>
                    <a:pt x="31332" y="36769"/>
                    <a:pt x="31776" y="34157"/>
                  </a:cubicBezTo>
                  <a:cubicBezTo>
                    <a:pt x="32350" y="30780"/>
                    <a:pt x="31226" y="27266"/>
                    <a:pt x="28793" y="24853"/>
                  </a:cubicBezTo>
                  <a:lnTo>
                    <a:pt x="6536" y="2776"/>
                  </a:lnTo>
                  <a:cubicBezTo>
                    <a:pt x="5396" y="1644"/>
                    <a:pt x="3938" y="505"/>
                    <a:pt x="2348" y="117"/>
                  </a:cubicBezTo>
                  <a:cubicBezTo>
                    <a:pt x="2107" y="58"/>
                    <a:pt x="1790" y="0"/>
                    <a:pt x="147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71832" y="138854"/>
              <a:ext cx="724802" cy="714258"/>
            </a:xfrm>
            <a:custGeom>
              <a:avLst/>
              <a:gdLst/>
              <a:ahLst/>
              <a:cxnLst/>
              <a:rect l="l" t="t" r="r" b="b"/>
              <a:pathLst>
                <a:path w="22064" h="21743" extrusionOk="0">
                  <a:moveTo>
                    <a:pt x="1706" y="1"/>
                  </a:moveTo>
                  <a:cubicBezTo>
                    <a:pt x="1484" y="1"/>
                    <a:pt x="1262" y="86"/>
                    <a:pt x="1094" y="256"/>
                  </a:cubicBezTo>
                  <a:lnTo>
                    <a:pt x="336" y="1020"/>
                  </a:lnTo>
                  <a:cubicBezTo>
                    <a:pt x="0" y="1358"/>
                    <a:pt x="2" y="1904"/>
                    <a:pt x="341" y="2240"/>
                  </a:cubicBezTo>
                  <a:lnTo>
                    <a:pt x="19751" y="21493"/>
                  </a:lnTo>
                  <a:cubicBezTo>
                    <a:pt x="19919" y="21660"/>
                    <a:pt x="20138" y="21743"/>
                    <a:pt x="20357" y="21743"/>
                  </a:cubicBezTo>
                  <a:cubicBezTo>
                    <a:pt x="20579" y="21743"/>
                    <a:pt x="20801" y="21658"/>
                    <a:pt x="20970" y="21487"/>
                  </a:cubicBezTo>
                  <a:lnTo>
                    <a:pt x="21728" y="20724"/>
                  </a:lnTo>
                  <a:cubicBezTo>
                    <a:pt x="22063" y="20385"/>
                    <a:pt x="22061" y="19840"/>
                    <a:pt x="21723" y="19504"/>
                  </a:cubicBezTo>
                  <a:lnTo>
                    <a:pt x="2313" y="251"/>
                  </a:lnTo>
                  <a:cubicBezTo>
                    <a:pt x="2145" y="84"/>
                    <a:pt x="1925" y="1"/>
                    <a:pt x="1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76269" y="235238"/>
              <a:ext cx="724770" cy="714225"/>
            </a:xfrm>
            <a:custGeom>
              <a:avLst/>
              <a:gdLst/>
              <a:ahLst/>
              <a:cxnLst/>
              <a:rect l="l" t="t" r="r" b="b"/>
              <a:pathLst>
                <a:path w="22063" h="21742" extrusionOk="0">
                  <a:moveTo>
                    <a:pt x="1706" y="0"/>
                  </a:moveTo>
                  <a:cubicBezTo>
                    <a:pt x="1484" y="0"/>
                    <a:pt x="1262" y="85"/>
                    <a:pt x="1093" y="256"/>
                  </a:cubicBezTo>
                  <a:lnTo>
                    <a:pt x="336" y="1020"/>
                  </a:lnTo>
                  <a:cubicBezTo>
                    <a:pt x="0" y="1358"/>
                    <a:pt x="2" y="1903"/>
                    <a:pt x="340" y="2239"/>
                  </a:cubicBezTo>
                  <a:lnTo>
                    <a:pt x="19751" y="21492"/>
                  </a:lnTo>
                  <a:cubicBezTo>
                    <a:pt x="19918" y="21658"/>
                    <a:pt x="20138" y="21741"/>
                    <a:pt x="20358" y="21741"/>
                  </a:cubicBezTo>
                  <a:cubicBezTo>
                    <a:pt x="20579" y="21741"/>
                    <a:pt x="20801" y="21656"/>
                    <a:pt x="20970" y="21487"/>
                  </a:cubicBezTo>
                  <a:lnTo>
                    <a:pt x="21727" y="20722"/>
                  </a:lnTo>
                  <a:cubicBezTo>
                    <a:pt x="22063" y="20385"/>
                    <a:pt x="22061" y="19839"/>
                    <a:pt x="21723" y="19503"/>
                  </a:cubicBezTo>
                  <a:lnTo>
                    <a:pt x="2312" y="250"/>
                  </a:lnTo>
                  <a:cubicBezTo>
                    <a:pt x="2144" y="83"/>
                    <a:pt x="1925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80673" y="331590"/>
              <a:ext cx="724802" cy="714225"/>
            </a:xfrm>
            <a:custGeom>
              <a:avLst/>
              <a:gdLst/>
              <a:ahLst/>
              <a:cxnLst/>
              <a:rect l="l" t="t" r="r" b="b"/>
              <a:pathLst>
                <a:path w="22064" h="21742" extrusionOk="0">
                  <a:moveTo>
                    <a:pt x="1706" y="0"/>
                  </a:moveTo>
                  <a:cubicBezTo>
                    <a:pt x="1484" y="0"/>
                    <a:pt x="1263" y="85"/>
                    <a:pt x="1094" y="255"/>
                  </a:cubicBezTo>
                  <a:lnTo>
                    <a:pt x="336" y="1019"/>
                  </a:lnTo>
                  <a:cubicBezTo>
                    <a:pt x="1" y="1357"/>
                    <a:pt x="3" y="1903"/>
                    <a:pt x="341" y="2238"/>
                  </a:cubicBezTo>
                  <a:lnTo>
                    <a:pt x="19751" y="21491"/>
                  </a:lnTo>
                  <a:cubicBezTo>
                    <a:pt x="19919" y="21658"/>
                    <a:pt x="20139" y="21742"/>
                    <a:pt x="20359" y="21742"/>
                  </a:cubicBezTo>
                  <a:cubicBezTo>
                    <a:pt x="20581" y="21742"/>
                    <a:pt x="20802" y="21657"/>
                    <a:pt x="20970" y="21487"/>
                  </a:cubicBezTo>
                  <a:lnTo>
                    <a:pt x="21728" y="20723"/>
                  </a:lnTo>
                  <a:cubicBezTo>
                    <a:pt x="22064" y="20385"/>
                    <a:pt x="22061" y="19838"/>
                    <a:pt x="21724" y="19504"/>
                  </a:cubicBezTo>
                  <a:lnTo>
                    <a:pt x="2314" y="251"/>
                  </a:lnTo>
                  <a:cubicBezTo>
                    <a:pt x="2146" y="84"/>
                    <a:pt x="1926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370954" y="504878"/>
              <a:ext cx="360989" cy="346929"/>
            </a:xfrm>
            <a:custGeom>
              <a:avLst/>
              <a:gdLst/>
              <a:ahLst/>
              <a:cxnLst/>
              <a:rect l="l" t="t" r="r" b="b"/>
              <a:pathLst>
                <a:path w="10989" h="10561" extrusionOk="0">
                  <a:moveTo>
                    <a:pt x="8907" y="1"/>
                  </a:moveTo>
                  <a:cubicBezTo>
                    <a:pt x="8697" y="1"/>
                    <a:pt x="8441" y="98"/>
                    <a:pt x="8254" y="246"/>
                  </a:cubicBezTo>
                  <a:cubicBezTo>
                    <a:pt x="5618" y="2340"/>
                    <a:pt x="3183" y="4674"/>
                    <a:pt x="980" y="7220"/>
                  </a:cubicBezTo>
                  <a:cubicBezTo>
                    <a:pt x="517" y="7755"/>
                    <a:pt x="1" y="8584"/>
                    <a:pt x="13" y="9322"/>
                  </a:cubicBezTo>
                  <a:cubicBezTo>
                    <a:pt x="28" y="10243"/>
                    <a:pt x="1073" y="10561"/>
                    <a:pt x="1952" y="10561"/>
                  </a:cubicBezTo>
                  <a:cubicBezTo>
                    <a:pt x="2228" y="10561"/>
                    <a:pt x="2487" y="10529"/>
                    <a:pt x="2693" y="10475"/>
                  </a:cubicBezTo>
                  <a:cubicBezTo>
                    <a:pt x="3964" y="10144"/>
                    <a:pt x="5028" y="9198"/>
                    <a:pt x="6012" y="8377"/>
                  </a:cubicBezTo>
                  <a:cubicBezTo>
                    <a:pt x="7396" y="7225"/>
                    <a:pt x="8615" y="5857"/>
                    <a:pt x="9814" y="4484"/>
                  </a:cubicBezTo>
                  <a:cubicBezTo>
                    <a:pt x="10988" y="3139"/>
                    <a:pt x="8343" y="2750"/>
                    <a:pt x="8956" y="1211"/>
                  </a:cubicBezTo>
                  <a:cubicBezTo>
                    <a:pt x="9033" y="1014"/>
                    <a:pt x="9157" y="835"/>
                    <a:pt x="9227" y="635"/>
                  </a:cubicBezTo>
                  <a:cubicBezTo>
                    <a:pt x="9387" y="175"/>
                    <a:pt x="9188" y="1"/>
                    <a:pt x="89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272062" y="-660671"/>
              <a:ext cx="484472" cy="972886"/>
            </a:xfrm>
            <a:custGeom>
              <a:avLst/>
              <a:gdLst/>
              <a:ahLst/>
              <a:cxnLst/>
              <a:rect l="l" t="t" r="r" b="b"/>
              <a:pathLst>
                <a:path w="14748" h="29616" extrusionOk="0">
                  <a:moveTo>
                    <a:pt x="10502" y="0"/>
                  </a:moveTo>
                  <a:cubicBezTo>
                    <a:pt x="10446" y="0"/>
                    <a:pt x="10389" y="5"/>
                    <a:pt x="10333" y="16"/>
                  </a:cubicBezTo>
                  <a:cubicBezTo>
                    <a:pt x="10012" y="76"/>
                    <a:pt x="9751" y="296"/>
                    <a:pt x="9506" y="509"/>
                  </a:cubicBezTo>
                  <a:cubicBezTo>
                    <a:pt x="8043" y="1788"/>
                    <a:pt x="6556" y="3127"/>
                    <a:pt x="5217" y="4520"/>
                  </a:cubicBezTo>
                  <a:cubicBezTo>
                    <a:pt x="2692" y="7147"/>
                    <a:pt x="1" y="10168"/>
                    <a:pt x="25" y="13811"/>
                  </a:cubicBezTo>
                  <a:cubicBezTo>
                    <a:pt x="45" y="16706"/>
                    <a:pt x="1904" y="18917"/>
                    <a:pt x="3748" y="20948"/>
                  </a:cubicBezTo>
                  <a:cubicBezTo>
                    <a:pt x="6146" y="23592"/>
                    <a:pt x="8610" y="26157"/>
                    <a:pt x="11242" y="28569"/>
                  </a:cubicBezTo>
                  <a:cubicBezTo>
                    <a:pt x="11621" y="28915"/>
                    <a:pt x="12011" y="29266"/>
                    <a:pt x="12483" y="29466"/>
                  </a:cubicBezTo>
                  <a:cubicBezTo>
                    <a:pt x="12722" y="29567"/>
                    <a:pt x="12952" y="29615"/>
                    <a:pt x="13170" y="29615"/>
                  </a:cubicBezTo>
                  <a:cubicBezTo>
                    <a:pt x="13787" y="29615"/>
                    <a:pt x="14303" y="29233"/>
                    <a:pt x="14613" y="28605"/>
                  </a:cubicBezTo>
                  <a:cubicBezTo>
                    <a:pt x="14715" y="28402"/>
                    <a:pt x="14747" y="28172"/>
                    <a:pt x="14706" y="27949"/>
                  </a:cubicBezTo>
                  <a:cubicBezTo>
                    <a:pt x="14555" y="27074"/>
                    <a:pt x="13428" y="26234"/>
                    <a:pt x="12926" y="25658"/>
                  </a:cubicBezTo>
                  <a:cubicBezTo>
                    <a:pt x="10855" y="23279"/>
                    <a:pt x="9084" y="20656"/>
                    <a:pt x="7652" y="17847"/>
                  </a:cubicBezTo>
                  <a:cubicBezTo>
                    <a:pt x="6684" y="15947"/>
                    <a:pt x="5858" y="13848"/>
                    <a:pt x="6149" y="11737"/>
                  </a:cubicBezTo>
                  <a:cubicBezTo>
                    <a:pt x="6375" y="10096"/>
                    <a:pt x="7259" y="8653"/>
                    <a:pt x="8319" y="7413"/>
                  </a:cubicBezTo>
                  <a:cubicBezTo>
                    <a:pt x="9409" y="6137"/>
                    <a:pt x="10970" y="5030"/>
                    <a:pt x="11704" y="3497"/>
                  </a:cubicBezTo>
                  <a:cubicBezTo>
                    <a:pt x="12160" y="2542"/>
                    <a:pt x="12190" y="1305"/>
                    <a:pt x="11494" y="508"/>
                  </a:cubicBezTo>
                  <a:cubicBezTo>
                    <a:pt x="11242" y="220"/>
                    <a:pt x="10877" y="0"/>
                    <a:pt x="1050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41730" y="317628"/>
              <a:ext cx="168586" cy="136360"/>
            </a:xfrm>
            <a:custGeom>
              <a:avLst/>
              <a:gdLst/>
              <a:ahLst/>
              <a:cxnLst/>
              <a:rect l="l" t="t" r="r" b="b"/>
              <a:pathLst>
                <a:path w="5132" h="4151" extrusionOk="0">
                  <a:moveTo>
                    <a:pt x="1652" y="0"/>
                  </a:moveTo>
                  <a:cubicBezTo>
                    <a:pt x="930" y="0"/>
                    <a:pt x="0" y="857"/>
                    <a:pt x="320" y="1541"/>
                  </a:cubicBezTo>
                  <a:cubicBezTo>
                    <a:pt x="578" y="2094"/>
                    <a:pt x="1463" y="2806"/>
                    <a:pt x="1925" y="3236"/>
                  </a:cubicBezTo>
                  <a:cubicBezTo>
                    <a:pt x="2439" y="3712"/>
                    <a:pt x="3142" y="4038"/>
                    <a:pt x="3840" y="4133"/>
                  </a:cubicBezTo>
                  <a:cubicBezTo>
                    <a:pt x="3930" y="4145"/>
                    <a:pt x="4014" y="4151"/>
                    <a:pt x="4093" y="4151"/>
                  </a:cubicBezTo>
                  <a:cubicBezTo>
                    <a:pt x="5058" y="4151"/>
                    <a:pt x="5132" y="3253"/>
                    <a:pt x="4565" y="2483"/>
                  </a:cubicBezTo>
                  <a:cubicBezTo>
                    <a:pt x="3960" y="1662"/>
                    <a:pt x="3219" y="946"/>
                    <a:pt x="2405" y="331"/>
                  </a:cubicBezTo>
                  <a:cubicBezTo>
                    <a:pt x="2212" y="185"/>
                    <a:pt x="2004" y="40"/>
                    <a:pt x="1765" y="8"/>
                  </a:cubicBezTo>
                  <a:cubicBezTo>
                    <a:pt x="1728" y="3"/>
                    <a:pt x="1690" y="0"/>
                    <a:pt x="165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45806" y="-773251"/>
              <a:ext cx="141255" cy="119935"/>
            </a:xfrm>
            <a:custGeom>
              <a:avLst/>
              <a:gdLst/>
              <a:ahLst/>
              <a:cxnLst/>
              <a:rect l="l" t="t" r="r" b="b"/>
              <a:pathLst>
                <a:path w="4300" h="3651" extrusionOk="0">
                  <a:moveTo>
                    <a:pt x="3449" y="1"/>
                  </a:moveTo>
                  <a:cubicBezTo>
                    <a:pt x="3189" y="1"/>
                    <a:pt x="2935" y="94"/>
                    <a:pt x="2696" y="200"/>
                  </a:cubicBezTo>
                  <a:cubicBezTo>
                    <a:pt x="1981" y="520"/>
                    <a:pt x="1334" y="976"/>
                    <a:pt x="791" y="1542"/>
                  </a:cubicBezTo>
                  <a:cubicBezTo>
                    <a:pt x="241" y="2116"/>
                    <a:pt x="1" y="2926"/>
                    <a:pt x="746" y="3428"/>
                  </a:cubicBezTo>
                  <a:cubicBezTo>
                    <a:pt x="979" y="3584"/>
                    <a:pt x="1205" y="3650"/>
                    <a:pt x="1420" y="3650"/>
                  </a:cubicBezTo>
                  <a:cubicBezTo>
                    <a:pt x="1949" y="3650"/>
                    <a:pt x="2419" y="3253"/>
                    <a:pt x="2790" y="2808"/>
                  </a:cubicBezTo>
                  <a:cubicBezTo>
                    <a:pt x="3161" y="2364"/>
                    <a:pt x="3508" y="1901"/>
                    <a:pt x="3856" y="1440"/>
                  </a:cubicBezTo>
                  <a:cubicBezTo>
                    <a:pt x="4071" y="1152"/>
                    <a:pt x="4300" y="803"/>
                    <a:pt x="4188" y="461"/>
                  </a:cubicBezTo>
                  <a:cubicBezTo>
                    <a:pt x="4099" y="189"/>
                    <a:pt x="3807" y="24"/>
                    <a:pt x="3521" y="3"/>
                  </a:cubicBezTo>
                  <a:cubicBezTo>
                    <a:pt x="3497" y="2"/>
                    <a:pt x="3473" y="1"/>
                    <a:pt x="3449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3830205" y="1568108"/>
            <a:ext cx="5864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6133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4350400" y="4345575"/>
            <a:ext cx="4823600" cy="5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grpSp>
        <p:nvGrpSpPr>
          <p:cNvPr id="70" name="Google Shape;70;p2"/>
          <p:cNvGrpSpPr/>
          <p:nvPr/>
        </p:nvGrpSpPr>
        <p:grpSpPr>
          <a:xfrm>
            <a:off x="-620518" y="1257659"/>
            <a:ext cx="1937275" cy="4342683"/>
            <a:chOff x="1577125" y="951200"/>
            <a:chExt cx="1105750" cy="2478700"/>
          </a:xfrm>
        </p:grpSpPr>
        <p:sp>
          <p:nvSpPr>
            <p:cNvPr id="71" name="Google Shape;71;p2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661423" y="-236501"/>
            <a:ext cx="1387452" cy="2546400"/>
            <a:chOff x="1986275" y="390525"/>
            <a:chExt cx="791925" cy="1453425"/>
          </a:xfrm>
        </p:grpSpPr>
        <p:sp>
          <p:nvSpPr>
            <p:cNvPr id="82" name="Google Shape;82;p2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406857" y="5330358"/>
            <a:ext cx="3655592" cy="2190175"/>
            <a:chOff x="1690100" y="4210450"/>
            <a:chExt cx="2086525" cy="1250100"/>
          </a:xfrm>
        </p:grpSpPr>
        <p:sp>
          <p:nvSpPr>
            <p:cNvPr id="92" name="Google Shape;92;p2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887535" y="-546127"/>
            <a:ext cx="2972005" cy="2598172"/>
            <a:chOff x="2636425" y="520675"/>
            <a:chExt cx="1696350" cy="1482975"/>
          </a:xfrm>
        </p:grpSpPr>
        <p:sp>
          <p:nvSpPr>
            <p:cNvPr id="103" name="Google Shape;103;p2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10428047" y="3496203"/>
            <a:ext cx="2022115" cy="3843407"/>
            <a:chOff x="4949150" y="3435000"/>
            <a:chExt cx="1154175" cy="2193725"/>
          </a:xfrm>
        </p:grpSpPr>
        <p:sp>
          <p:nvSpPr>
            <p:cNvPr id="114" name="Google Shape;114;p2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11553946" y="2569779"/>
            <a:ext cx="454119" cy="761156"/>
            <a:chOff x="5268375" y="3348400"/>
            <a:chExt cx="259200" cy="434450"/>
          </a:xfrm>
        </p:grpSpPr>
        <p:sp>
          <p:nvSpPr>
            <p:cNvPr id="136" name="Google Shape;136;p2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928300" y="3742587"/>
            <a:ext cx="454381" cy="761112"/>
            <a:chOff x="2002900" y="3914700"/>
            <a:chExt cx="259350" cy="434425"/>
          </a:xfrm>
        </p:grpSpPr>
        <p:sp>
          <p:nvSpPr>
            <p:cNvPr id="139" name="Google Shape;139;p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2817981" y="2489201"/>
            <a:ext cx="454119" cy="761200"/>
            <a:chOff x="4347400" y="1195150"/>
            <a:chExt cx="259200" cy="434475"/>
          </a:xfrm>
        </p:grpSpPr>
        <p:sp>
          <p:nvSpPr>
            <p:cNvPr id="142" name="Google Shape;142;p2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4" name="Google Shape;144;p2"/>
          <p:cNvGrpSpPr/>
          <p:nvPr/>
        </p:nvGrpSpPr>
        <p:grpSpPr>
          <a:xfrm>
            <a:off x="784952" y="5224076"/>
            <a:ext cx="472515" cy="771361"/>
            <a:chOff x="2254100" y="3662800"/>
            <a:chExt cx="269700" cy="440275"/>
          </a:xfrm>
        </p:grpSpPr>
        <p:sp>
          <p:nvSpPr>
            <p:cNvPr id="145" name="Google Shape;145;p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765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11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528" name="Google Shape;528;p11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529" name="Google Shape;529;p11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1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1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1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1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1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1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1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1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1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1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1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1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2" name="Google Shape;542;p11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543" name="Google Shape;543;p11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544" name="Google Shape;544;p11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5" name="Google Shape;545;p11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6" name="Google Shape;546;p11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7" name="Google Shape;547;p11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8" name="Google Shape;548;p11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9" name="Google Shape;549;p11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0" name="Google Shape;550;p11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1" name="Google Shape;551;p11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2" name="Google Shape;552;p11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3" name="Google Shape;553;p11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4" name="Google Shape;554;p11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5" name="Google Shape;555;p11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6" name="Google Shape;556;p11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7" name="Google Shape;557;p11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8" name="Google Shape;558;p11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9" name="Google Shape;559;p11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0" name="Google Shape;560;p11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1" name="Google Shape;561;p11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2" name="Google Shape;562;p11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63" name="Google Shape;563;p11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1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65" name="Google Shape;565;p11"/>
          <p:cNvSpPr txBox="1">
            <a:spLocks noGrp="1"/>
          </p:cNvSpPr>
          <p:nvPr>
            <p:ph type="title" hasCustomPrompt="1"/>
          </p:nvPr>
        </p:nvSpPr>
        <p:spPr>
          <a:xfrm>
            <a:off x="2129600" y="2080133"/>
            <a:ext cx="7932800" cy="16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6" name="Google Shape;566;p11"/>
          <p:cNvSpPr txBox="1">
            <a:spLocks noGrp="1"/>
          </p:cNvSpPr>
          <p:nvPr>
            <p:ph type="body" idx="1"/>
          </p:nvPr>
        </p:nvSpPr>
        <p:spPr>
          <a:xfrm>
            <a:off x="2409800" y="3650967"/>
            <a:ext cx="73724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grpSp>
        <p:nvGrpSpPr>
          <p:cNvPr id="567" name="Google Shape;567;p11"/>
          <p:cNvGrpSpPr/>
          <p:nvPr/>
        </p:nvGrpSpPr>
        <p:grpSpPr>
          <a:xfrm>
            <a:off x="-461618" y="881292"/>
            <a:ext cx="1937275" cy="4342683"/>
            <a:chOff x="1577125" y="951200"/>
            <a:chExt cx="1105750" cy="2478700"/>
          </a:xfrm>
        </p:grpSpPr>
        <p:sp>
          <p:nvSpPr>
            <p:cNvPr id="568" name="Google Shape;568;p11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8" name="Google Shape;578;p11"/>
          <p:cNvGrpSpPr/>
          <p:nvPr/>
        </p:nvGrpSpPr>
        <p:grpSpPr>
          <a:xfrm>
            <a:off x="1062857" y="-729935"/>
            <a:ext cx="1387452" cy="2546400"/>
            <a:chOff x="1986275" y="390525"/>
            <a:chExt cx="791925" cy="1453425"/>
          </a:xfrm>
        </p:grpSpPr>
        <p:sp>
          <p:nvSpPr>
            <p:cNvPr id="579" name="Google Shape;579;p11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" name="Google Shape;588;p11"/>
          <p:cNvGrpSpPr/>
          <p:nvPr/>
        </p:nvGrpSpPr>
        <p:grpSpPr>
          <a:xfrm>
            <a:off x="10169880" y="3964537"/>
            <a:ext cx="2022115" cy="3843407"/>
            <a:chOff x="4949150" y="3435000"/>
            <a:chExt cx="1154175" cy="2193725"/>
          </a:xfrm>
        </p:grpSpPr>
        <p:sp>
          <p:nvSpPr>
            <p:cNvPr id="589" name="Google Shape;589;p11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9" name="Google Shape;609;p11"/>
          <p:cNvGrpSpPr/>
          <p:nvPr/>
        </p:nvGrpSpPr>
        <p:grpSpPr>
          <a:xfrm>
            <a:off x="11403413" y="2745413"/>
            <a:ext cx="454119" cy="761156"/>
            <a:chOff x="5268375" y="3348400"/>
            <a:chExt cx="259200" cy="434450"/>
          </a:xfrm>
        </p:grpSpPr>
        <p:sp>
          <p:nvSpPr>
            <p:cNvPr id="610" name="Google Shape;610;p11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2" name="Google Shape;612;p11"/>
          <p:cNvSpPr/>
          <p:nvPr/>
        </p:nvSpPr>
        <p:spPr>
          <a:xfrm rot="9019462" flipH="1">
            <a:off x="-355428" y="5616124"/>
            <a:ext cx="4152423" cy="368460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11"/>
          <p:cNvSpPr/>
          <p:nvPr/>
        </p:nvSpPr>
        <p:spPr>
          <a:xfrm rot="9019462" flipH="1">
            <a:off x="8365139" y="-2066377"/>
            <a:ext cx="4152423" cy="368460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0195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49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13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617" name="Google Shape;617;p13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618" name="Google Shape;618;p13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3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3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3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3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3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3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3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3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3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3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13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13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1" name="Google Shape;631;p13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632" name="Google Shape;632;p13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633" name="Google Shape;633;p13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4" name="Google Shape;634;p13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5" name="Google Shape;635;p13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6" name="Google Shape;636;p13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7" name="Google Shape;637;p13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8" name="Google Shape;638;p13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9" name="Google Shape;639;p13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0" name="Google Shape;640;p13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1" name="Google Shape;641;p13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2" name="Google Shape;642;p13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3" name="Google Shape;643;p13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4" name="Google Shape;644;p13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5" name="Google Shape;645;p13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6" name="Google Shape;646;p13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7" name="Google Shape;647;p13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8" name="Google Shape;648;p13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9" name="Google Shape;649;p13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0" name="Google Shape;650;p13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1" name="Google Shape;651;p13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52" name="Google Shape;652;p13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13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54" name="Google Shape;654;p13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body" idx="1"/>
          </p:nvPr>
        </p:nvSpPr>
        <p:spPr>
          <a:xfrm>
            <a:off x="1093100" y="1195633"/>
            <a:ext cx="10266800" cy="4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grpSp>
        <p:nvGrpSpPr>
          <p:cNvPr id="656" name="Google Shape;656;p13"/>
          <p:cNvGrpSpPr/>
          <p:nvPr/>
        </p:nvGrpSpPr>
        <p:grpSpPr>
          <a:xfrm>
            <a:off x="11290900" y="238087"/>
            <a:ext cx="454381" cy="761112"/>
            <a:chOff x="2002900" y="3914700"/>
            <a:chExt cx="259350" cy="434425"/>
          </a:xfrm>
        </p:grpSpPr>
        <p:sp>
          <p:nvSpPr>
            <p:cNvPr id="657" name="Google Shape;657;p13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13"/>
          <p:cNvGrpSpPr/>
          <p:nvPr/>
        </p:nvGrpSpPr>
        <p:grpSpPr>
          <a:xfrm>
            <a:off x="11483519" y="1149542"/>
            <a:ext cx="472515" cy="771361"/>
            <a:chOff x="2254100" y="3662800"/>
            <a:chExt cx="269700" cy="440275"/>
          </a:xfrm>
        </p:grpSpPr>
        <p:sp>
          <p:nvSpPr>
            <p:cNvPr id="660" name="Google Shape;660;p13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42794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14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664" name="Google Shape;664;p1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665" name="Google Shape;665;p1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1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78" name="Google Shape;678;p1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679" name="Google Shape;679;p1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680" name="Google Shape;680;p1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1" name="Google Shape;681;p1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2" name="Google Shape;682;p1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3" name="Google Shape;683;p1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4" name="Google Shape;684;p1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5" name="Google Shape;685;p1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6" name="Google Shape;686;p1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7" name="Google Shape;687;p1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8" name="Google Shape;688;p1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9" name="Google Shape;689;p1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0" name="Google Shape;690;p1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1" name="Google Shape;691;p1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2" name="Google Shape;692;p1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3" name="Google Shape;693;p1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1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5" name="Google Shape;695;p1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6" name="Google Shape;696;p1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7" name="Google Shape;697;p1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8" name="Google Shape;698;p1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99" name="Google Shape;699;p1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1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1" name="Google Shape;701;p14"/>
          <p:cNvSpPr txBox="1">
            <a:spLocks noGrp="1"/>
          </p:cNvSpPr>
          <p:nvPr>
            <p:ph type="title"/>
          </p:nvPr>
        </p:nvSpPr>
        <p:spPr>
          <a:xfrm>
            <a:off x="2637600" y="2063828"/>
            <a:ext cx="6916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02" name="Google Shape;702;p14"/>
          <p:cNvSpPr txBox="1">
            <a:spLocks noGrp="1"/>
          </p:cNvSpPr>
          <p:nvPr>
            <p:ph type="subTitle" idx="1"/>
          </p:nvPr>
        </p:nvSpPr>
        <p:spPr>
          <a:xfrm>
            <a:off x="3776600" y="3641651"/>
            <a:ext cx="4638800" cy="1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703" name="Google Shape;703;p14"/>
          <p:cNvSpPr/>
          <p:nvPr/>
        </p:nvSpPr>
        <p:spPr>
          <a:xfrm rot="-10303763">
            <a:off x="-1234768" y="4517497"/>
            <a:ext cx="4569579" cy="4054759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4" name="Google Shape;704;p14"/>
          <p:cNvSpPr/>
          <p:nvPr/>
        </p:nvSpPr>
        <p:spPr>
          <a:xfrm rot="5869302">
            <a:off x="9890514" y="-356883"/>
            <a:ext cx="4569572" cy="4054753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" name="Google Shape;705;p14"/>
          <p:cNvGrpSpPr/>
          <p:nvPr/>
        </p:nvGrpSpPr>
        <p:grpSpPr>
          <a:xfrm rot="-937174">
            <a:off x="11199179" y="4276309"/>
            <a:ext cx="454391" cy="761128"/>
            <a:chOff x="2002900" y="3914700"/>
            <a:chExt cx="259350" cy="434425"/>
          </a:xfrm>
        </p:grpSpPr>
        <p:sp>
          <p:nvSpPr>
            <p:cNvPr id="706" name="Google Shape;706;p1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8" name="Google Shape;708;p14"/>
          <p:cNvGrpSpPr/>
          <p:nvPr/>
        </p:nvGrpSpPr>
        <p:grpSpPr>
          <a:xfrm rot="-937174">
            <a:off x="10868979" y="5076409"/>
            <a:ext cx="454391" cy="761128"/>
            <a:chOff x="2002900" y="3914700"/>
            <a:chExt cx="259350" cy="434425"/>
          </a:xfrm>
        </p:grpSpPr>
        <p:sp>
          <p:nvSpPr>
            <p:cNvPr id="709" name="Google Shape;709;p1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1" name="Google Shape;711;p14"/>
          <p:cNvSpPr/>
          <p:nvPr/>
        </p:nvSpPr>
        <p:spPr>
          <a:xfrm>
            <a:off x="-234930" y="3"/>
            <a:ext cx="2571083" cy="3119491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68518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1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714" name="Google Shape;714;p1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715" name="Google Shape;715;p1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1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1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1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8" name="Google Shape;728;p1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729" name="Google Shape;729;p1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730" name="Google Shape;730;p1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1" name="Google Shape;731;p1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2" name="Google Shape;732;p1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Google Shape;733;p1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4" name="Google Shape;734;p1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5" name="Google Shape;735;p1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6" name="Google Shape;736;p1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7" name="Google Shape;737;p1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8" name="Google Shape;738;p1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9" name="Google Shape;739;p1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0" name="Google Shape;740;p1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1" name="Google Shape;741;p1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2" name="Google Shape;742;p1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3" name="Google Shape;743;p1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4" name="Google Shape;744;p1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5" name="Google Shape;745;p1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6" name="Google Shape;746;p1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7" name="Google Shape;747;p1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8" name="Google Shape;748;p1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749" name="Google Shape;749;p1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51" name="Google Shape;751;p15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52" name="Google Shape;752;p15"/>
          <p:cNvSpPr txBox="1">
            <a:spLocks noGrp="1"/>
          </p:cNvSpPr>
          <p:nvPr>
            <p:ph type="title" idx="2"/>
          </p:nvPr>
        </p:nvSpPr>
        <p:spPr>
          <a:xfrm>
            <a:off x="1390667" y="4275433"/>
            <a:ext cx="25888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53" name="Google Shape;753;p15"/>
          <p:cNvSpPr txBox="1">
            <a:spLocks noGrp="1"/>
          </p:cNvSpPr>
          <p:nvPr>
            <p:ph type="subTitle" idx="1"/>
          </p:nvPr>
        </p:nvSpPr>
        <p:spPr>
          <a:xfrm>
            <a:off x="1390667" y="4776667"/>
            <a:ext cx="25888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754" name="Google Shape;754;p15"/>
          <p:cNvSpPr txBox="1">
            <a:spLocks noGrp="1"/>
          </p:cNvSpPr>
          <p:nvPr>
            <p:ph type="title" idx="3" hasCustomPrompt="1"/>
          </p:nvPr>
        </p:nvSpPr>
        <p:spPr>
          <a:xfrm>
            <a:off x="1812265" y="2841333"/>
            <a:ext cx="1745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5" name="Google Shape;755;p15"/>
          <p:cNvSpPr txBox="1">
            <a:spLocks noGrp="1"/>
          </p:cNvSpPr>
          <p:nvPr>
            <p:ph type="title" idx="4"/>
          </p:nvPr>
        </p:nvSpPr>
        <p:spPr>
          <a:xfrm>
            <a:off x="4801600" y="4275433"/>
            <a:ext cx="25888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56" name="Google Shape;756;p15"/>
          <p:cNvSpPr txBox="1">
            <a:spLocks noGrp="1"/>
          </p:cNvSpPr>
          <p:nvPr>
            <p:ph type="subTitle" idx="5"/>
          </p:nvPr>
        </p:nvSpPr>
        <p:spPr>
          <a:xfrm>
            <a:off x="4801600" y="4776667"/>
            <a:ext cx="25888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757" name="Google Shape;757;p15"/>
          <p:cNvSpPr txBox="1">
            <a:spLocks noGrp="1"/>
          </p:cNvSpPr>
          <p:nvPr>
            <p:ph type="title" idx="6" hasCustomPrompt="1"/>
          </p:nvPr>
        </p:nvSpPr>
        <p:spPr>
          <a:xfrm>
            <a:off x="5223199" y="2841333"/>
            <a:ext cx="1745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8" name="Google Shape;758;p15"/>
          <p:cNvSpPr txBox="1">
            <a:spLocks noGrp="1"/>
          </p:cNvSpPr>
          <p:nvPr>
            <p:ph type="title" idx="7"/>
          </p:nvPr>
        </p:nvSpPr>
        <p:spPr>
          <a:xfrm>
            <a:off x="8212533" y="4275433"/>
            <a:ext cx="25888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59" name="Google Shape;759;p15"/>
          <p:cNvSpPr txBox="1">
            <a:spLocks noGrp="1"/>
          </p:cNvSpPr>
          <p:nvPr>
            <p:ph type="subTitle" idx="8"/>
          </p:nvPr>
        </p:nvSpPr>
        <p:spPr>
          <a:xfrm>
            <a:off x="8212533" y="4776667"/>
            <a:ext cx="25888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760" name="Google Shape;760;p15"/>
          <p:cNvSpPr txBox="1">
            <a:spLocks noGrp="1"/>
          </p:cNvSpPr>
          <p:nvPr>
            <p:ph type="title" idx="9" hasCustomPrompt="1"/>
          </p:nvPr>
        </p:nvSpPr>
        <p:spPr>
          <a:xfrm>
            <a:off x="8634132" y="2841333"/>
            <a:ext cx="1745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61" name="Google Shape;761;p15"/>
          <p:cNvGrpSpPr/>
          <p:nvPr/>
        </p:nvGrpSpPr>
        <p:grpSpPr>
          <a:xfrm rot="-1793390">
            <a:off x="10107313" y="-1263275"/>
            <a:ext cx="2022081" cy="3843344"/>
            <a:chOff x="4949150" y="3435000"/>
            <a:chExt cx="1154175" cy="2193725"/>
          </a:xfrm>
        </p:grpSpPr>
        <p:sp>
          <p:nvSpPr>
            <p:cNvPr id="762" name="Google Shape;762;p15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3" name="Google Shape;783;p15"/>
          <p:cNvGrpSpPr/>
          <p:nvPr/>
        </p:nvGrpSpPr>
        <p:grpSpPr>
          <a:xfrm rot="7199944">
            <a:off x="11669741" y="1143699"/>
            <a:ext cx="1387492" cy="2546472"/>
            <a:chOff x="1986275" y="390525"/>
            <a:chExt cx="791925" cy="1453425"/>
          </a:xfrm>
        </p:grpSpPr>
        <p:sp>
          <p:nvSpPr>
            <p:cNvPr id="784" name="Google Shape;784;p15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3" name="Google Shape;793;p15"/>
          <p:cNvGrpSpPr/>
          <p:nvPr/>
        </p:nvGrpSpPr>
        <p:grpSpPr>
          <a:xfrm>
            <a:off x="236067" y="4740120"/>
            <a:ext cx="454381" cy="761112"/>
            <a:chOff x="2002900" y="3914700"/>
            <a:chExt cx="259350" cy="434425"/>
          </a:xfrm>
        </p:grpSpPr>
        <p:sp>
          <p:nvSpPr>
            <p:cNvPr id="794" name="Google Shape;794;p15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6" name="Google Shape;796;p15"/>
          <p:cNvGrpSpPr/>
          <p:nvPr/>
        </p:nvGrpSpPr>
        <p:grpSpPr>
          <a:xfrm>
            <a:off x="428685" y="5651576"/>
            <a:ext cx="472515" cy="771361"/>
            <a:chOff x="2254100" y="3662800"/>
            <a:chExt cx="269700" cy="440275"/>
          </a:xfrm>
        </p:grpSpPr>
        <p:sp>
          <p:nvSpPr>
            <p:cNvPr id="797" name="Google Shape;797;p15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795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16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801" name="Google Shape;801;p1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802" name="Google Shape;802;p1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1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1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1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5" name="Google Shape;815;p1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816" name="Google Shape;816;p1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817" name="Google Shape;817;p1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8" name="Google Shape;818;p1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9" name="Google Shape;819;p1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0" name="Google Shape;820;p1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1" name="Google Shape;821;p1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2" name="Google Shape;822;p1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3" name="Google Shape;823;p1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4" name="Google Shape;824;p1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5" name="Google Shape;825;p1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6" name="Google Shape;826;p1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7" name="Google Shape;827;p1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8" name="Google Shape;828;p1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9" name="Google Shape;829;p1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0" name="Google Shape;830;p1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1" name="Google Shape;831;p1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2" name="Google Shape;832;p1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3" name="Google Shape;833;p1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4" name="Google Shape;834;p1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5" name="Google Shape;835;p1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6" name="Google Shape;836;p1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38" name="Google Shape;838;p16"/>
          <p:cNvSpPr/>
          <p:nvPr/>
        </p:nvSpPr>
        <p:spPr>
          <a:xfrm>
            <a:off x="9702646" y="995778"/>
            <a:ext cx="1499093" cy="1166861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16"/>
          <p:cNvSpPr/>
          <p:nvPr/>
        </p:nvSpPr>
        <p:spPr>
          <a:xfrm rot="9019311" flipH="1">
            <a:off x="7599291" y="2341432"/>
            <a:ext cx="7106340" cy="6305723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16"/>
          <p:cNvSpPr/>
          <p:nvPr/>
        </p:nvSpPr>
        <p:spPr>
          <a:xfrm rot="4484458">
            <a:off x="44431" y="4396348"/>
            <a:ext cx="2571092" cy="3119501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16"/>
          <p:cNvSpPr txBox="1">
            <a:spLocks noGrp="1"/>
          </p:cNvSpPr>
          <p:nvPr>
            <p:ph type="ctrTitle"/>
          </p:nvPr>
        </p:nvSpPr>
        <p:spPr>
          <a:xfrm>
            <a:off x="1399307" y="4263343"/>
            <a:ext cx="5864000" cy="9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42" name="Google Shape;842;p16"/>
          <p:cNvSpPr txBox="1">
            <a:spLocks noGrp="1"/>
          </p:cNvSpPr>
          <p:nvPr>
            <p:ph type="subTitle" idx="1"/>
          </p:nvPr>
        </p:nvSpPr>
        <p:spPr>
          <a:xfrm>
            <a:off x="1399307" y="1218043"/>
            <a:ext cx="5636400" cy="21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2pPr>
            <a:lvl3pPr lvl="2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3pPr>
            <a:lvl4pPr lvl="3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4pPr>
            <a:lvl5pPr lvl="4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5pPr>
            <a:lvl6pPr lvl="5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6pPr>
            <a:lvl7pPr lvl="6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7pPr>
            <a:lvl8pPr lvl="7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8pPr>
            <a:lvl9pPr lvl="8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0273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17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845" name="Google Shape;845;p1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846" name="Google Shape;846;p1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1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1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9" name="Google Shape;859;p1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860" name="Google Shape;860;p1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861" name="Google Shape;861;p1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2" name="Google Shape;862;p1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3" name="Google Shape;863;p1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4" name="Google Shape;864;p1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5" name="Google Shape;865;p1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6" name="Google Shape;866;p1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7" name="Google Shape;867;p1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8" name="Google Shape;868;p1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9" name="Google Shape;869;p1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0" name="Google Shape;870;p1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1" name="Google Shape;871;p1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2" name="Google Shape;872;p1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3" name="Google Shape;873;p1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4" name="Google Shape;874;p1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5" name="Google Shape;875;p1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6" name="Google Shape;876;p1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7" name="Google Shape;877;p1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8" name="Google Shape;878;p1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9" name="Google Shape;879;p1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80" name="Google Shape;880;p1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1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82" name="Google Shape;882;p17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83" name="Google Shape;883;p17"/>
          <p:cNvSpPr txBox="1">
            <a:spLocks noGrp="1"/>
          </p:cNvSpPr>
          <p:nvPr>
            <p:ph type="title" idx="2"/>
          </p:nvPr>
        </p:nvSpPr>
        <p:spPr>
          <a:xfrm>
            <a:off x="1779417" y="3243960"/>
            <a:ext cx="3575200" cy="13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84" name="Google Shape;884;p17"/>
          <p:cNvSpPr txBox="1">
            <a:spLocks noGrp="1"/>
          </p:cNvSpPr>
          <p:nvPr>
            <p:ph type="subTitle" idx="1"/>
          </p:nvPr>
        </p:nvSpPr>
        <p:spPr>
          <a:xfrm>
            <a:off x="1779400" y="4547724"/>
            <a:ext cx="35752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885" name="Google Shape;885;p17"/>
          <p:cNvSpPr txBox="1">
            <a:spLocks noGrp="1"/>
          </p:cNvSpPr>
          <p:nvPr>
            <p:ph type="title" idx="3"/>
          </p:nvPr>
        </p:nvSpPr>
        <p:spPr>
          <a:xfrm>
            <a:off x="6837384" y="3243960"/>
            <a:ext cx="3575200" cy="13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86" name="Google Shape;886;p17"/>
          <p:cNvSpPr txBox="1">
            <a:spLocks noGrp="1"/>
          </p:cNvSpPr>
          <p:nvPr>
            <p:ph type="subTitle" idx="4"/>
          </p:nvPr>
        </p:nvSpPr>
        <p:spPr>
          <a:xfrm>
            <a:off x="6837367" y="4547724"/>
            <a:ext cx="35752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887" name="Google Shape;887;p17"/>
          <p:cNvSpPr/>
          <p:nvPr/>
        </p:nvSpPr>
        <p:spPr>
          <a:xfrm rot="-10173037" flipH="1">
            <a:off x="9693309" y="-2097878"/>
            <a:ext cx="4569475" cy="4054667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17"/>
          <p:cNvSpPr/>
          <p:nvPr/>
        </p:nvSpPr>
        <p:spPr>
          <a:xfrm rot="5869396">
            <a:off x="-1505603" y="5337084"/>
            <a:ext cx="3260264" cy="2892955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17"/>
          <p:cNvSpPr/>
          <p:nvPr/>
        </p:nvSpPr>
        <p:spPr>
          <a:xfrm>
            <a:off x="-458869" y="3199775"/>
            <a:ext cx="1678985" cy="2190175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90" name="Google Shape;890;p17"/>
          <p:cNvGrpSpPr/>
          <p:nvPr/>
        </p:nvGrpSpPr>
        <p:grpSpPr>
          <a:xfrm>
            <a:off x="11529500" y="5389920"/>
            <a:ext cx="454381" cy="761112"/>
            <a:chOff x="2002900" y="3914700"/>
            <a:chExt cx="259350" cy="434425"/>
          </a:xfrm>
        </p:grpSpPr>
        <p:sp>
          <p:nvSpPr>
            <p:cNvPr id="891" name="Google Shape;891;p17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452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 + Three Columns 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18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895" name="Google Shape;895;p18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896" name="Google Shape;896;p18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18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18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18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18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18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18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18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18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18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18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18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18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09" name="Google Shape;909;p18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910" name="Google Shape;910;p18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911" name="Google Shape;911;p18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8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8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8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8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8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8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8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9" name="Google Shape;919;p18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0" name="Google Shape;920;p18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1" name="Google Shape;921;p18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8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8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8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8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8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8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8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8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930" name="Google Shape;930;p18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18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32" name="Google Shape;932;p18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33" name="Google Shape;933;p18"/>
          <p:cNvSpPr txBox="1">
            <a:spLocks noGrp="1"/>
          </p:cNvSpPr>
          <p:nvPr>
            <p:ph type="title" idx="2"/>
          </p:nvPr>
        </p:nvSpPr>
        <p:spPr>
          <a:xfrm>
            <a:off x="1093115" y="3235591"/>
            <a:ext cx="3028800" cy="13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34" name="Google Shape;934;p18"/>
          <p:cNvSpPr txBox="1">
            <a:spLocks noGrp="1"/>
          </p:cNvSpPr>
          <p:nvPr>
            <p:ph type="subTitle" idx="1"/>
          </p:nvPr>
        </p:nvSpPr>
        <p:spPr>
          <a:xfrm>
            <a:off x="1093100" y="4539357"/>
            <a:ext cx="30288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935" name="Google Shape;935;p18"/>
          <p:cNvSpPr txBox="1">
            <a:spLocks noGrp="1"/>
          </p:cNvSpPr>
          <p:nvPr>
            <p:ph type="title" idx="3"/>
          </p:nvPr>
        </p:nvSpPr>
        <p:spPr>
          <a:xfrm>
            <a:off x="4581615" y="3235591"/>
            <a:ext cx="3028800" cy="13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36" name="Google Shape;936;p18"/>
          <p:cNvSpPr txBox="1">
            <a:spLocks noGrp="1"/>
          </p:cNvSpPr>
          <p:nvPr>
            <p:ph type="subTitle" idx="4"/>
          </p:nvPr>
        </p:nvSpPr>
        <p:spPr>
          <a:xfrm>
            <a:off x="4581600" y="4539357"/>
            <a:ext cx="30288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937" name="Google Shape;937;p18"/>
          <p:cNvSpPr txBox="1">
            <a:spLocks noGrp="1"/>
          </p:cNvSpPr>
          <p:nvPr>
            <p:ph type="title" idx="5"/>
          </p:nvPr>
        </p:nvSpPr>
        <p:spPr>
          <a:xfrm>
            <a:off x="8070115" y="3235591"/>
            <a:ext cx="3028800" cy="13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38" name="Google Shape;938;p18"/>
          <p:cNvSpPr txBox="1">
            <a:spLocks noGrp="1"/>
          </p:cNvSpPr>
          <p:nvPr>
            <p:ph type="subTitle" idx="6"/>
          </p:nvPr>
        </p:nvSpPr>
        <p:spPr>
          <a:xfrm>
            <a:off x="8070100" y="4539357"/>
            <a:ext cx="30288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grpSp>
        <p:nvGrpSpPr>
          <p:cNvPr id="939" name="Google Shape;939;p18"/>
          <p:cNvGrpSpPr/>
          <p:nvPr/>
        </p:nvGrpSpPr>
        <p:grpSpPr>
          <a:xfrm rot="1061750" flipH="1">
            <a:off x="9547631" y="235330"/>
            <a:ext cx="3655515" cy="2190129"/>
            <a:chOff x="1690100" y="4210450"/>
            <a:chExt cx="2086525" cy="1250100"/>
          </a:xfrm>
        </p:grpSpPr>
        <p:sp>
          <p:nvSpPr>
            <p:cNvPr id="940" name="Google Shape;940;p18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8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8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8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8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8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8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8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0" name="Google Shape;950;p18"/>
          <p:cNvGrpSpPr/>
          <p:nvPr/>
        </p:nvGrpSpPr>
        <p:grpSpPr>
          <a:xfrm>
            <a:off x="277300" y="5787287"/>
            <a:ext cx="454381" cy="761112"/>
            <a:chOff x="2002900" y="3914700"/>
            <a:chExt cx="259350" cy="434425"/>
          </a:xfrm>
        </p:grpSpPr>
        <p:sp>
          <p:nvSpPr>
            <p:cNvPr id="951" name="Google Shape;951;p18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8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3" name="Google Shape;953;p18"/>
          <p:cNvGrpSpPr/>
          <p:nvPr/>
        </p:nvGrpSpPr>
        <p:grpSpPr>
          <a:xfrm>
            <a:off x="10886314" y="1371601"/>
            <a:ext cx="454119" cy="761200"/>
            <a:chOff x="4347400" y="1195150"/>
            <a:chExt cx="259200" cy="434475"/>
          </a:xfrm>
        </p:grpSpPr>
        <p:sp>
          <p:nvSpPr>
            <p:cNvPr id="954" name="Google Shape;954;p18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8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3080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" name="Google Shape;957;p19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958" name="Google Shape;958;p19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959" name="Google Shape;959;p19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19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19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19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19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19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19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19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19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19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19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19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19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72" name="Google Shape;972;p19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973" name="Google Shape;973;p19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974" name="Google Shape;974;p19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9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9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9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9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9" name="Google Shape;979;p19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0" name="Google Shape;980;p19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1" name="Google Shape;981;p19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2" name="Google Shape;982;p19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3" name="Google Shape;983;p19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4" name="Google Shape;984;p19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5" name="Google Shape;985;p19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6" name="Google Shape;986;p19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7" name="Google Shape;987;p19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8" name="Google Shape;988;p19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9" name="Google Shape;989;p19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0" name="Google Shape;990;p19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1" name="Google Shape;991;p19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2" name="Google Shape;992;p19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993" name="Google Shape;993;p19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19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95" name="Google Shape;995;p19"/>
          <p:cNvSpPr/>
          <p:nvPr/>
        </p:nvSpPr>
        <p:spPr>
          <a:xfrm rot="-695407" flipH="1">
            <a:off x="3043364" y="214599"/>
            <a:ext cx="6105272" cy="6092203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19"/>
          <p:cNvSpPr/>
          <p:nvPr/>
        </p:nvSpPr>
        <p:spPr>
          <a:xfrm>
            <a:off x="-361038" y="3"/>
            <a:ext cx="2003500" cy="1680869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97" name="Google Shape;997;p19"/>
          <p:cNvGrpSpPr/>
          <p:nvPr/>
        </p:nvGrpSpPr>
        <p:grpSpPr>
          <a:xfrm flipH="1">
            <a:off x="9193124" y="522658"/>
            <a:ext cx="3655592" cy="2190175"/>
            <a:chOff x="1690100" y="4210450"/>
            <a:chExt cx="2086525" cy="1250100"/>
          </a:xfrm>
        </p:grpSpPr>
        <p:sp>
          <p:nvSpPr>
            <p:cNvPr id="998" name="Google Shape;998;p19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9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9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9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9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19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19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9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8" name="Google Shape;1008;p19"/>
          <p:cNvGrpSpPr/>
          <p:nvPr/>
        </p:nvGrpSpPr>
        <p:grpSpPr>
          <a:xfrm>
            <a:off x="759900" y="5431687"/>
            <a:ext cx="454381" cy="761112"/>
            <a:chOff x="2002900" y="3914700"/>
            <a:chExt cx="259350" cy="434425"/>
          </a:xfrm>
        </p:grpSpPr>
        <p:sp>
          <p:nvSpPr>
            <p:cNvPr id="1009" name="Google Shape;1009;p19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9"/>
          <p:cNvGrpSpPr/>
          <p:nvPr/>
        </p:nvGrpSpPr>
        <p:grpSpPr>
          <a:xfrm>
            <a:off x="1649581" y="4178301"/>
            <a:ext cx="454119" cy="761200"/>
            <a:chOff x="4347400" y="1195150"/>
            <a:chExt cx="259200" cy="434475"/>
          </a:xfrm>
        </p:grpSpPr>
        <p:sp>
          <p:nvSpPr>
            <p:cNvPr id="1012" name="Google Shape;1012;p19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9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4" name="Google Shape;1014;p19"/>
          <p:cNvGrpSpPr/>
          <p:nvPr/>
        </p:nvGrpSpPr>
        <p:grpSpPr>
          <a:xfrm>
            <a:off x="1640368" y="5541576"/>
            <a:ext cx="472515" cy="771361"/>
            <a:chOff x="2254100" y="3662800"/>
            <a:chExt cx="269700" cy="440275"/>
          </a:xfrm>
        </p:grpSpPr>
        <p:sp>
          <p:nvSpPr>
            <p:cNvPr id="1015" name="Google Shape;1015;p19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19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7" name="Google Shape;1017;p19"/>
          <p:cNvSpPr txBox="1">
            <a:spLocks noGrp="1"/>
          </p:cNvSpPr>
          <p:nvPr>
            <p:ph type="title"/>
          </p:nvPr>
        </p:nvSpPr>
        <p:spPr>
          <a:xfrm>
            <a:off x="4094400" y="1910000"/>
            <a:ext cx="4003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18" name="Google Shape;1018;p19"/>
          <p:cNvSpPr txBox="1">
            <a:spLocks noGrp="1"/>
          </p:cNvSpPr>
          <p:nvPr>
            <p:ph type="subTitle" idx="1"/>
          </p:nvPr>
        </p:nvSpPr>
        <p:spPr>
          <a:xfrm>
            <a:off x="4575000" y="3109733"/>
            <a:ext cx="30420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7981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">
  <p:cSld name="Big Text 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20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021" name="Google Shape;1021;p20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022" name="Google Shape;1022;p20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20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20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5" name="Google Shape;1025;p20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6" name="Google Shape;1026;p20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20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20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20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20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20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20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20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20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35" name="Google Shape;1035;p20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036" name="Google Shape;1036;p20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037" name="Google Shape;1037;p20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8" name="Google Shape;1038;p20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9" name="Google Shape;1039;p20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0" name="Google Shape;1040;p20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1" name="Google Shape;1041;p20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2" name="Google Shape;1042;p20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3" name="Google Shape;1043;p20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4" name="Google Shape;1044;p20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5" name="Google Shape;1045;p20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6" name="Google Shape;1046;p20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7" name="Google Shape;1047;p20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8" name="Google Shape;1048;p20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9" name="Google Shape;1049;p20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0" name="Google Shape;1050;p20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1" name="Google Shape;1051;p20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2" name="Google Shape;1052;p20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3" name="Google Shape;1053;p20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4" name="Google Shape;1054;p20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5" name="Google Shape;1055;p20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056" name="Google Shape;1056;p20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7" name="Google Shape;1057;p20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58" name="Google Shape;1058;p20"/>
          <p:cNvSpPr txBox="1">
            <a:spLocks noGrp="1"/>
          </p:cNvSpPr>
          <p:nvPr>
            <p:ph type="title"/>
          </p:nvPr>
        </p:nvSpPr>
        <p:spPr>
          <a:xfrm>
            <a:off x="2489200" y="1275815"/>
            <a:ext cx="7213600" cy="31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1059" name="Google Shape;1059;p20"/>
          <p:cNvGrpSpPr/>
          <p:nvPr/>
        </p:nvGrpSpPr>
        <p:grpSpPr>
          <a:xfrm>
            <a:off x="-620518" y="1257659"/>
            <a:ext cx="1937275" cy="4342683"/>
            <a:chOff x="1577125" y="951200"/>
            <a:chExt cx="1105750" cy="2478700"/>
          </a:xfrm>
        </p:grpSpPr>
        <p:sp>
          <p:nvSpPr>
            <p:cNvPr id="1060" name="Google Shape;1060;p20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0" name="Google Shape;1070;p20"/>
          <p:cNvGrpSpPr/>
          <p:nvPr/>
        </p:nvGrpSpPr>
        <p:grpSpPr>
          <a:xfrm>
            <a:off x="661423" y="-236501"/>
            <a:ext cx="1387452" cy="2546400"/>
            <a:chOff x="1986275" y="390525"/>
            <a:chExt cx="791925" cy="1453425"/>
          </a:xfrm>
        </p:grpSpPr>
        <p:sp>
          <p:nvSpPr>
            <p:cNvPr id="1071" name="Google Shape;1071;p20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20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0" name="Google Shape;1080;p20"/>
          <p:cNvGrpSpPr/>
          <p:nvPr/>
        </p:nvGrpSpPr>
        <p:grpSpPr>
          <a:xfrm>
            <a:off x="10428047" y="3496203"/>
            <a:ext cx="2022115" cy="3843407"/>
            <a:chOff x="4949150" y="3435000"/>
            <a:chExt cx="1154175" cy="2193725"/>
          </a:xfrm>
        </p:grpSpPr>
        <p:sp>
          <p:nvSpPr>
            <p:cNvPr id="1081" name="Google Shape;1081;p20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20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20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2" name="Google Shape;1102;p20"/>
          <p:cNvGrpSpPr/>
          <p:nvPr/>
        </p:nvGrpSpPr>
        <p:grpSpPr>
          <a:xfrm>
            <a:off x="11553946" y="2569779"/>
            <a:ext cx="454119" cy="761156"/>
            <a:chOff x="5268375" y="3348400"/>
            <a:chExt cx="259200" cy="434450"/>
          </a:xfrm>
        </p:grpSpPr>
        <p:sp>
          <p:nvSpPr>
            <p:cNvPr id="1103" name="Google Shape;1103;p20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20"/>
          <p:cNvSpPr/>
          <p:nvPr/>
        </p:nvSpPr>
        <p:spPr>
          <a:xfrm rot="9019462" flipH="1">
            <a:off x="639806" y="5248157"/>
            <a:ext cx="4152423" cy="368460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6" name="Google Shape;1106;p20"/>
          <p:cNvSpPr/>
          <p:nvPr/>
        </p:nvSpPr>
        <p:spPr>
          <a:xfrm rot="9019462" flipH="1">
            <a:off x="8666206" y="-1660643"/>
            <a:ext cx="4152423" cy="368460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83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3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49" name="Google Shape;149;p3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50" name="Google Shape;150;p3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3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3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3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3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3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3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3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3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3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3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3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3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3" name="Google Shape;163;p3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64" name="Google Shape;164;p3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65" name="Google Shape;165;p3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3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3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3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3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3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" name="Google Shape;171;p3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" name="Google Shape;172;p3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3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3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3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3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3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3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3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" name="Google Shape;180;p3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" name="Google Shape;181;p3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" name="Google Shape;182;p3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3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84" name="Google Shape;184;p3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3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6" name="Google Shape;186;p3"/>
          <p:cNvSpPr/>
          <p:nvPr/>
        </p:nvSpPr>
        <p:spPr>
          <a:xfrm>
            <a:off x="2542451" y="584801"/>
            <a:ext cx="7107099" cy="5787300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3"/>
          <p:cNvSpPr txBox="1">
            <a:spLocks noGrp="1"/>
          </p:cNvSpPr>
          <p:nvPr>
            <p:ph type="title"/>
          </p:nvPr>
        </p:nvSpPr>
        <p:spPr>
          <a:xfrm>
            <a:off x="4094400" y="1910000"/>
            <a:ext cx="4003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88" name="Google Shape;188;p3"/>
          <p:cNvSpPr txBox="1">
            <a:spLocks noGrp="1"/>
          </p:cNvSpPr>
          <p:nvPr>
            <p:ph type="subTitle" idx="1"/>
          </p:nvPr>
        </p:nvSpPr>
        <p:spPr>
          <a:xfrm>
            <a:off x="4575000" y="3109733"/>
            <a:ext cx="30420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-361038" y="3"/>
            <a:ext cx="2003500" cy="1680869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rgbClr val="8236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3"/>
          <p:cNvSpPr/>
          <p:nvPr/>
        </p:nvSpPr>
        <p:spPr>
          <a:xfrm rot="7212442">
            <a:off x="10676202" y="257842"/>
            <a:ext cx="1900385" cy="2267500"/>
          </a:xfrm>
          <a:custGeom>
            <a:avLst/>
            <a:gdLst/>
            <a:ahLst/>
            <a:cxnLst/>
            <a:rect l="l" t="t" r="r" b="b"/>
            <a:pathLst>
              <a:path w="42401" h="50592" extrusionOk="0">
                <a:moveTo>
                  <a:pt x="39640" y="1"/>
                </a:moveTo>
                <a:cubicBezTo>
                  <a:pt x="39477" y="1"/>
                  <a:pt x="39387" y="188"/>
                  <a:pt x="39486" y="317"/>
                </a:cubicBezTo>
                <a:cubicBezTo>
                  <a:pt x="40021" y="1019"/>
                  <a:pt x="40506" y="1757"/>
                  <a:pt x="40883" y="2528"/>
                </a:cubicBezTo>
                <a:cubicBezTo>
                  <a:pt x="41068" y="2916"/>
                  <a:pt x="41223" y="3310"/>
                  <a:pt x="41331" y="3708"/>
                </a:cubicBezTo>
                <a:cubicBezTo>
                  <a:pt x="41430" y="4108"/>
                  <a:pt x="41474" y="4508"/>
                  <a:pt x="41443" y="4889"/>
                </a:cubicBezTo>
                <a:cubicBezTo>
                  <a:pt x="41421" y="5261"/>
                  <a:pt x="41305" y="5620"/>
                  <a:pt x="41107" y="5936"/>
                </a:cubicBezTo>
                <a:cubicBezTo>
                  <a:pt x="40931" y="6256"/>
                  <a:pt x="40658" y="6511"/>
                  <a:pt x="40342" y="6743"/>
                </a:cubicBezTo>
                <a:cubicBezTo>
                  <a:pt x="39710" y="7197"/>
                  <a:pt x="38872" y="7541"/>
                  <a:pt x="38083" y="7926"/>
                </a:cubicBezTo>
                <a:cubicBezTo>
                  <a:pt x="34880" y="9391"/>
                  <a:pt x="31523" y="10571"/>
                  <a:pt x="28216" y="12029"/>
                </a:cubicBezTo>
                <a:cubicBezTo>
                  <a:pt x="26569" y="12768"/>
                  <a:pt x="24928" y="13571"/>
                  <a:pt x="23355" y="14530"/>
                </a:cubicBezTo>
                <a:cubicBezTo>
                  <a:pt x="22967" y="14779"/>
                  <a:pt x="22566" y="15006"/>
                  <a:pt x="22190" y="15275"/>
                </a:cubicBezTo>
                <a:cubicBezTo>
                  <a:pt x="21808" y="15545"/>
                  <a:pt x="21434" y="15789"/>
                  <a:pt x="21045" y="16099"/>
                </a:cubicBezTo>
                <a:cubicBezTo>
                  <a:pt x="20285" y="16705"/>
                  <a:pt x="19576" y="17388"/>
                  <a:pt x="18979" y="18215"/>
                </a:cubicBezTo>
                <a:cubicBezTo>
                  <a:pt x="18680" y="18627"/>
                  <a:pt x="18406" y="19075"/>
                  <a:pt x="18196" y="19576"/>
                </a:cubicBezTo>
                <a:cubicBezTo>
                  <a:pt x="17984" y="20074"/>
                  <a:pt x="17818" y="20620"/>
                  <a:pt x="17781" y="21210"/>
                </a:cubicBezTo>
                <a:cubicBezTo>
                  <a:pt x="17741" y="21791"/>
                  <a:pt x="17798" y="22409"/>
                  <a:pt x="18006" y="22969"/>
                </a:cubicBezTo>
                <a:cubicBezTo>
                  <a:pt x="18207" y="23523"/>
                  <a:pt x="18511" y="24035"/>
                  <a:pt x="18902" y="24475"/>
                </a:cubicBezTo>
                <a:cubicBezTo>
                  <a:pt x="19684" y="25323"/>
                  <a:pt x="20605" y="25815"/>
                  <a:pt x="21447" y="26219"/>
                </a:cubicBezTo>
                <a:cubicBezTo>
                  <a:pt x="22299" y="26614"/>
                  <a:pt x="23118" y="26930"/>
                  <a:pt x="23831" y="27304"/>
                </a:cubicBezTo>
                <a:lnTo>
                  <a:pt x="24093" y="27446"/>
                </a:lnTo>
                <a:lnTo>
                  <a:pt x="24330" y="27601"/>
                </a:lnTo>
                <a:cubicBezTo>
                  <a:pt x="24482" y="27711"/>
                  <a:pt x="24658" y="27787"/>
                  <a:pt x="24796" y="27918"/>
                </a:cubicBezTo>
                <a:lnTo>
                  <a:pt x="25236" y="28282"/>
                </a:lnTo>
                <a:lnTo>
                  <a:pt x="25634" y="28698"/>
                </a:lnTo>
                <a:cubicBezTo>
                  <a:pt x="26138" y="29282"/>
                  <a:pt x="26556" y="29955"/>
                  <a:pt x="26870" y="30686"/>
                </a:cubicBezTo>
                <a:cubicBezTo>
                  <a:pt x="27182" y="31421"/>
                  <a:pt x="27358" y="32215"/>
                  <a:pt x="27436" y="33016"/>
                </a:cubicBezTo>
                <a:cubicBezTo>
                  <a:pt x="27443" y="33217"/>
                  <a:pt x="27478" y="33420"/>
                  <a:pt x="27467" y="33621"/>
                </a:cubicBezTo>
                <a:lnTo>
                  <a:pt x="27453" y="34227"/>
                </a:lnTo>
                <a:cubicBezTo>
                  <a:pt x="27404" y="34626"/>
                  <a:pt x="27365" y="35031"/>
                  <a:pt x="27254" y="35419"/>
                </a:cubicBezTo>
                <a:cubicBezTo>
                  <a:pt x="27053" y="36197"/>
                  <a:pt x="26735" y="36954"/>
                  <a:pt x="26254" y="37605"/>
                </a:cubicBezTo>
                <a:cubicBezTo>
                  <a:pt x="25771" y="38265"/>
                  <a:pt x="25155" y="38845"/>
                  <a:pt x="24473" y="39347"/>
                </a:cubicBezTo>
                <a:cubicBezTo>
                  <a:pt x="23791" y="39853"/>
                  <a:pt x="23031" y="40269"/>
                  <a:pt x="22245" y="40643"/>
                </a:cubicBezTo>
                <a:cubicBezTo>
                  <a:pt x="21455" y="41013"/>
                  <a:pt x="20642" y="41349"/>
                  <a:pt x="19805" y="41647"/>
                </a:cubicBezTo>
                <a:cubicBezTo>
                  <a:pt x="16481" y="42868"/>
                  <a:pt x="13041" y="43838"/>
                  <a:pt x="9667" y="45040"/>
                </a:cubicBezTo>
                <a:cubicBezTo>
                  <a:pt x="7980" y="45642"/>
                  <a:pt x="6313" y="46321"/>
                  <a:pt x="4708" y="47136"/>
                </a:cubicBezTo>
                <a:cubicBezTo>
                  <a:pt x="3099" y="47941"/>
                  <a:pt x="1563" y="48907"/>
                  <a:pt x="152" y="50042"/>
                </a:cubicBezTo>
                <a:lnTo>
                  <a:pt x="147" y="50047"/>
                </a:lnTo>
                <a:cubicBezTo>
                  <a:pt x="17" y="50157"/>
                  <a:pt x="0" y="50352"/>
                  <a:pt x="111" y="50482"/>
                </a:cubicBezTo>
                <a:cubicBezTo>
                  <a:pt x="171" y="50554"/>
                  <a:pt x="259" y="50591"/>
                  <a:pt x="347" y="50591"/>
                </a:cubicBezTo>
                <a:cubicBezTo>
                  <a:pt x="417" y="50591"/>
                  <a:pt x="488" y="50568"/>
                  <a:pt x="546" y="50519"/>
                </a:cubicBezTo>
                <a:cubicBezTo>
                  <a:pt x="1890" y="49384"/>
                  <a:pt x="3396" y="48450"/>
                  <a:pt x="4967" y="47649"/>
                </a:cubicBezTo>
                <a:cubicBezTo>
                  <a:pt x="6546" y="46856"/>
                  <a:pt x="8198" y="46208"/>
                  <a:pt x="9874" y="45626"/>
                </a:cubicBezTo>
                <a:cubicBezTo>
                  <a:pt x="13228" y="44463"/>
                  <a:pt x="16697" y="43619"/>
                  <a:pt x="20093" y="42455"/>
                </a:cubicBezTo>
                <a:cubicBezTo>
                  <a:pt x="21790" y="41886"/>
                  <a:pt x="23513" y="41255"/>
                  <a:pt x="25087" y="40238"/>
                </a:cubicBezTo>
                <a:cubicBezTo>
                  <a:pt x="25871" y="39729"/>
                  <a:pt x="26611" y="39118"/>
                  <a:pt x="27227" y="38375"/>
                </a:cubicBezTo>
                <a:cubicBezTo>
                  <a:pt x="27865" y="37631"/>
                  <a:pt x="28321" y="36747"/>
                  <a:pt x="28633" y="35823"/>
                </a:cubicBezTo>
                <a:cubicBezTo>
                  <a:pt x="28798" y="35360"/>
                  <a:pt x="28885" y="34881"/>
                  <a:pt x="28976" y="34400"/>
                </a:cubicBezTo>
                <a:lnTo>
                  <a:pt x="29049" y="33672"/>
                </a:lnTo>
                <a:cubicBezTo>
                  <a:pt x="29077" y="33430"/>
                  <a:pt x="29059" y="33186"/>
                  <a:pt x="29065" y="32941"/>
                </a:cubicBezTo>
                <a:cubicBezTo>
                  <a:pt x="29046" y="31966"/>
                  <a:pt x="28895" y="30986"/>
                  <a:pt x="28574" y="30051"/>
                </a:cubicBezTo>
                <a:cubicBezTo>
                  <a:pt x="28253" y="29116"/>
                  <a:pt x="27780" y="28224"/>
                  <a:pt x="27152" y="27430"/>
                </a:cubicBezTo>
                <a:cubicBezTo>
                  <a:pt x="26545" y="26627"/>
                  <a:pt x="25702" y="25958"/>
                  <a:pt x="24841" y="25459"/>
                </a:cubicBezTo>
                <a:cubicBezTo>
                  <a:pt x="23987" y="24981"/>
                  <a:pt x="23148" y="24631"/>
                  <a:pt x="22394" y="24252"/>
                </a:cubicBezTo>
                <a:cubicBezTo>
                  <a:pt x="21637" y="23888"/>
                  <a:pt x="20971" y="23487"/>
                  <a:pt x="20542" y="23011"/>
                </a:cubicBezTo>
                <a:cubicBezTo>
                  <a:pt x="20137" y="22534"/>
                  <a:pt x="19919" y="21965"/>
                  <a:pt x="19959" y="21363"/>
                </a:cubicBezTo>
                <a:cubicBezTo>
                  <a:pt x="19967" y="21060"/>
                  <a:pt x="20058" y="20737"/>
                  <a:pt x="20189" y="20416"/>
                </a:cubicBezTo>
                <a:cubicBezTo>
                  <a:pt x="20316" y="20092"/>
                  <a:pt x="20504" y="19769"/>
                  <a:pt x="20723" y="19457"/>
                </a:cubicBezTo>
                <a:cubicBezTo>
                  <a:pt x="21159" y="18830"/>
                  <a:pt x="21734" y="18251"/>
                  <a:pt x="22357" y="17737"/>
                </a:cubicBezTo>
                <a:cubicBezTo>
                  <a:pt x="22663" y="17486"/>
                  <a:pt x="23031" y="17236"/>
                  <a:pt x="23374" y="16985"/>
                </a:cubicBezTo>
                <a:cubicBezTo>
                  <a:pt x="23717" y="16729"/>
                  <a:pt x="24085" y="16501"/>
                  <a:pt x="24440" y="16257"/>
                </a:cubicBezTo>
                <a:cubicBezTo>
                  <a:pt x="25883" y="15314"/>
                  <a:pt x="27427" y="14495"/>
                  <a:pt x="29009" y="13725"/>
                </a:cubicBezTo>
                <a:cubicBezTo>
                  <a:pt x="32165" y="12170"/>
                  <a:pt x="35494" y="10829"/>
                  <a:pt x="38675" y="9108"/>
                </a:cubicBezTo>
                <a:lnTo>
                  <a:pt x="39861" y="8448"/>
                </a:lnTo>
                <a:cubicBezTo>
                  <a:pt x="40258" y="8214"/>
                  <a:pt x="40666" y="7957"/>
                  <a:pt x="41047" y="7632"/>
                </a:cubicBezTo>
                <a:cubicBezTo>
                  <a:pt x="41826" y="7007"/>
                  <a:pt x="42401" y="5953"/>
                  <a:pt x="42369" y="4922"/>
                </a:cubicBezTo>
                <a:cubicBezTo>
                  <a:pt x="42366" y="4411"/>
                  <a:pt x="42256" y="3922"/>
                  <a:pt x="42099" y="3470"/>
                </a:cubicBezTo>
                <a:cubicBezTo>
                  <a:pt x="41932" y="3019"/>
                  <a:pt x="41717" y="2600"/>
                  <a:pt x="41480" y="2202"/>
                </a:cubicBezTo>
                <a:cubicBezTo>
                  <a:pt x="40993" y="1412"/>
                  <a:pt x="40403" y="717"/>
                  <a:pt x="39784" y="62"/>
                </a:cubicBezTo>
                <a:cubicBezTo>
                  <a:pt x="39746" y="23"/>
                  <a:pt x="39695" y="1"/>
                  <a:pt x="396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" name="Google Shape;191;p3"/>
          <p:cNvGrpSpPr/>
          <p:nvPr/>
        </p:nvGrpSpPr>
        <p:grpSpPr>
          <a:xfrm>
            <a:off x="-516976" y="4287825"/>
            <a:ext cx="3655592" cy="2190175"/>
            <a:chOff x="1690100" y="4210450"/>
            <a:chExt cx="2086525" cy="1250100"/>
          </a:xfrm>
        </p:grpSpPr>
        <p:sp>
          <p:nvSpPr>
            <p:cNvPr id="192" name="Google Shape;192;p3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43962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1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109" name="Google Shape;1109;p21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10" name="Google Shape;1110;p21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1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1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21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21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21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21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21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21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21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21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1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1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23" name="Google Shape;1123;p21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124" name="Google Shape;1124;p21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125" name="Google Shape;1125;p21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6" name="Google Shape;1126;p21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7" name="Google Shape;1127;p21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8" name="Google Shape;1128;p21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9" name="Google Shape;1129;p21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0" name="Google Shape;1130;p21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1" name="Google Shape;1131;p21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2" name="Google Shape;1132;p21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3" name="Google Shape;1133;p21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4" name="Google Shape;1134;p21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5" name="Google Shape;1135;p21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6" name="Google Shape;1136;p21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7" name="Google Shape;1137;p21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8" name="Google Shape;1138;p21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9" name="Google Shape;1139;p21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0" name="Google Shape;1140;p21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1" name="Google Shape;1141;p21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2" name="Google Shape;1142;p21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3" name="Google Shape;1143;p21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44" name="Google Shape;1144;p21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21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46" name="Google Shape;1146;p21"/>
          <p:cNvSpPr txBox="1">
            <a:spLocks noGrp="1"/>
          </p:cNvSpPr>
          <p:nvPr>
            <p:ph type="title"/>
          </p:nvPr>
        </p:nvSpPr>
        <p:spPr>
          <a:xfrm>
            <a:off x="1093100" y="504000"/>
            <a:ext cx="60736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47" name="Google Shape;1147;p21"/>
          <p:cNvSpPr/>
          <p:nvPr/>
        </p:nvSpPr>
        <p:spPr>
          <a:xfrm rot="-10173037" flipH="1">
            <a:off x="9693309" y="-2097878"/>
            <a:ext cx="4569475" cy="4054667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8" name="Google Shape;1148;p21"/>
          <p:cNvSpPr/>
          <p:nvPr/>
        </p:nvSpPr>
        <p:spPr>
          <a:xfrm>
            <a:off x="-2" y="5546736"/>
            <a:ext cx="1005219" cy="1311272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9" name="Google Shape;1149;p21"/>
          <p:cNvGrpSpPr/>
          <p:nvPr/>
        </p:nvGrpSpPr>
        <p:grpSpPr>
          <a:xfrm>
            <a:off x="9103800" y="271820"/>
            <a:ext cx="454381" cy="761112"/>
            <a:chOff x="2002900" y="3914700"/>
            <a:chExt cx="259350" cy="434425"/>
          </a:xfrm>
        </p:grpSpPr>
        <p:sp>
          <p:nvSpPr>
            <p:cNvPr id="1150" name="Google Shape;1150;p21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6439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22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154" name="Google Shape;1154;p2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55" name="Google Shape;1155;p2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2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2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2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68" name="Google Shape;1168;p2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169" name="Google Shape;1169;p2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170" name="Google Shape;1170;p2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1" name="Google Shape;1171;p2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2" name="Google Shape;1172;p2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3" name="Google Shape;1173;p2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4" name="Google Shape;1174;p2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5" name="Google Shape;1175;p2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6" name="Google Shape;1176;p2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7" name="Google Shape;1177;p2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8" name="Google Shape;1178;p2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9" name="Google Shape;1179;p2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0" name="Google Shape;1180;p2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1" name="Google Shape;1181;p2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2" name="Google Shape;1182;p2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3" name="Google Shape;1183;p2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4" name="Google Shape;1184;p2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5" name="Google Shape;1185;p2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6" name="Google Shape;1186;p2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7" name="Google Shape;1187;p2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8" name="Google Shape;1188;p2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89" name="Google Shape;1189;p2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0" name="Google Shape;1190;p2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91" name="Google Shape;1191;p22"/>
          <p:cNvSpPr txBox="1">
            <a:spLocks noGrp="1"/>
          </p:cNvSpPr>
          <p:nvPr>
            <p:ph type="title"/>
          </p:nvPr>
        </p:nvSpPr>
        <p:spPr>
          <a:xfrm>
            <a:off x="1093100" y="504000"/>
            <a:ext cx="5178800" cy="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1192" name="Google Shape;1192;p22"/>
          <p:cNvGrpSpPr/>
          <p:nvPr/>
        </p:nvGrpSpPr>
        <p:grpSpPr>
          <a:xfrm rot="894908" flipH="1">
            <a:off x="10653532" y="2687851"/>
            <a:ext cx="1937229" cy="4342584"/>
            <a:chOff x="1577125" y="951200"/>
            <a:chExt cx="1105750" cy="2478700"/>
          </a:xfrm>
        </p:grpSpPr>
        <p:sp>
          <p:nvSpPr>
            <p:cNvPr id="1193" name="Google Shape;1193;p22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3" name="Google Shape;1203;p22"/>
          <p:cNvGrpSpPr/>
          <p:nvPr/>
        </p:nvGrpSpPr>
        <p:grpSpPr>
          <a:xfrm>
            <a:off x="249733" y="5891687"/>
            <a:ext cx="454381" cy="761112"/>
            <a:chOff x="2002900" y="3914700"/>
            <a:chExt cx="259350" cy="434425"/>
          </a:xfrm>
        </p:grpSpPr>
        <p:sp>
          <p:nvSpPr>
            <p:cNvPr id="1204" name="Google Shape;1204;p2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6" name="Google Shape;1206;p22"/>
          <p:cNvGrpSpPr/>
          <p:nvPr/>
        </p:nvGrpSpPr>
        <p:grpSpPr>
          <a:xfrm>
            <a:off x="193501" y="4554709"/>
            <a:ext cx="472515" cy="771361"/>
            <a:chOff x="2254100" y="3662800"/>
            <a:chExt cx="269700" cy="440275"/>
          </a:xfrm>
        </p:grpSpPr>
        <p:sp>
          <p:nvSpPr>
            <p:cNvPr id="1207" name="Google Shape;1207;p2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12368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23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211" name="Google Shape;1211;p23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212" name="Google Shape;1212;p23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3" name="Google Shape;1213;p23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4" name="Google Shape;1214;p23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5" name="Google Shape;1215;p23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6" name="Google Shape;1216;p23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23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23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23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23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23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23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23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23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25" name="Google Shape;1225;p23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226" name="Google Shape;1226;p23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227" name="Google Shape;1227;p23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8" name="Google Shape;1228;p23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9" name="Google Shape;1229;p23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0" name="Google Shape;1230;p23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1" name="Google Shape;1231;p23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2" name="Google Shape;1232;p23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3" name="Google Shape;1233;p23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4" name="Google Shape;1234;p23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5" name="Google Shape;1235;p23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6" name="Google Shape;1236;p23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7" name="Google Shape;1237;p23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8" name="Google Shape;1238;p23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9" name="Google Shape;1239;p23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0" name="Google Shape;1240;p23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1" name="Google Shape;1241;p23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2" name="Google Shape;1242;p23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3" name="Google Shape;1243;p23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4" name="Google Shape;1244;p23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5" name="Google Shape;1245;p23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246" name="Google Shape;1246;p23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7" name="Google Shape;1247;p23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48" name="Google Shape;1248;p23"/>
          <p:cNvSpPr txBox="1">
            <a:spLocks noGrp="1"/>
          </p:cNvSpPr>
          <p:nvPr>
            <p:ph type="title"/>
          </p:nvPr>
        </p:nvSpPr>
        <p:spPr>
          <a:xfrm>
            <a:off x="1093101" y="504000"/>
            <a:ext cx="49992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249" name="Google Shape;1249;p23"/>
          <p:cNvSpPr txBox="1">
            <a:spLocks noGrp="1"/>
          </p:cNvSpPr>
          <p:nvPr>
            <p:ph type="subTitle" idx="1"/>
          </p:nvPr>
        </p:nvSpPr>
        <p:spPr>
          <a:xfrm>
            <a:off x="1390667" y="5081467"/>
            <a:ext cx="25888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250" name="Google Shape;1250;p23"/>
          <p:cNvSpPr txBox="1">
            <a:spLocks noGrp="1"/>
          </p:cNvSpPr>
          <p:nvPr>
            <p:ph type="title" idx="2" hasCustomPrompt="1"/>
          </p:nvPr>
        </p:nvSpPr>
        <p:spPr>
          <a:xfrm>
            <a:off x="1812265" y="3349333"/>
            <a:ext cx="1745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1" name="Google Shape;1251;p23"/>
          <p:cNvSpPr txBox="1">
            <a:spLocks noGrp="1"/>
          </p:cNvSpPr>
          <p:nvPr>
            <p:ph type="subTitle" idx="3"/>
          </p:nvPr>
        </p:nvSpPr>
        <p:spPr>
          <a:xfrm>
            <a:off x="4801600" y="5081467"/>
            <a:ext cx="25888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252" name="Google Shape;1252;p23"/>
          <p:cNvSpPr txBox="1">
            <a:spLocks noGrp="1"/>
          </p:cNvSpPr>
          <p:nvPr>
            <p:ph type="title" idx="4" hasCustomPrompt="1"/>
          </p:nvPr>
        </p:nvSpPr>
        <p:spPr>
          <a:xfrm>
            <a:off x="5223199" y="3349333"/>
            <a:ext cx="1745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3" name="Google Shape;1253;p23"/>
          <p:cNvSpPr txBox="1">
            <a:spLocks noGrp="1"/>
          </p:cNvSpPr>
          <p:nvPr>
            <p:ph type="subTitle" idx="5"/>
          </p:nvPr>
        </p:nvSpPr>
        <p:spPr>
          <a:xfrm>
            <a:off x="8212533" y="5081467"/>
            <a:ext cx="25888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254" name="Google Shape;1254;p23"/>
          <p:cNvSpPr txBox="1">
            <a:spLocks noGrp="1"/>
          </p:cNvSpPr>
          <p:nvPr>
            <p:ph type="title" idx="6" hasCustomPrompt="1"/>
          </p:nvPr>
        </p:nvSpPr>
        <p:spPr>
          <a:xfrm>
            <a:off x="8634132" y="3349333"/>
            <a:ext cx="1745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267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255" name="Google Shape;1255;p23"/>
          <p:cNvGrpSpPr/>
          <p:nvPr/>
        </p:nvGrpSpPr>
        <p:grpSpPr>
          <a:xfrm rot="7199944">
            <a:off x="11669741" y="1143699"/>
            <a:ext cx="1387492" cy="2546472"/>
            <a:chOff x="1986275" y="390525"/>
            <a:chExt cx="791925" cy="1453425"/>
          </a:xfrm>
        </p:grpSpPr>
        <p:sp>
          <p:nvSpPr>
            <p:cNvPr id="1256" name="Google Shape;1256;p23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5" name="Google Shape;1265;p23"/>
          <p:cNvGrpSpPr/>
          <p:nvPr/>
        </p:nvGrpSpPr>
        <p:grpSpPr>
          <a:xfrm>
            <a:off x="236067" y="4740120"/>
            <a:ext cx="454381" cy="761112"/>
            <a:chOff x="2002900" y="3914700"/>
            <a:chExt cx="259350" cy="434425"/>
          </a:xfrm>
        </p:grpSpPr>
        <p:sp>
          <p:nvSpPr>
            <p:cNvPr id="1266" name="Google Shape;1266;p23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8" name="Google Shape;1268;p23"/>
          <p:cNvGrpSpPr/>
          <p:nvPr/>
        </p:nvGrpSpPr>
        <p:grpSpPr>
          <a:xfrm>
            <a:off x="428685" y="5651576"/>
            <a:ext cx="472515" cy="771361"/>
            <a:chOff x="2254100" y="3662800"/>
            <a:chExt cx="269700" cy="440275"/>
          </a:xfrm>
        </p:grpSpPr>
        <p:sp>
          <p:nvSpPr>
            <p:cNvPr id="1269" name="Google Shape;1269;p23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71" name="Google Shape;1271;p23"/>
          <p:cNvSpPr/>
          <p:nvPr/>
        </p:nvSpPr>
        <p:spPr>
          <a:xfrm rot="-10173037" flipH="1">
            <a:off x="9693309" y="-2097878"/>
            <a:ext cx="4569475" cy="4054667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72" name="Google Shape;1272;p23"/>
          <p:cNvGrpSpPr/>
          <p:nvPr/>
        </p:nvGrpSpPr>
        <p:grpSpPr>
          <a:xfrm>
            <a:off x="9103800" y="271820"/>
            <a:ext cx="454381" cy="761112"/>
            <a:chOff x="2002900" y="3914700"/>
            <a:chExt cx="259350" cy="434425"/>
          </a:xfrm>
        </p:grpSpPr>
        <p:sp>
          <p:nvSpPr>
            <p:cNvPr id="1273" name="Google Shape;1273;p23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6756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24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277" name="Google Shape;1277;p2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278" name="Google Shape;1278;p2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2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2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1" name="Google Shape;1291;p2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292" name="Google Shape;1292;p2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293" name="Google Shape;1293;p2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4" name="Google Shape;1294;p2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5" name="Google Shape;1295;p2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6" name="Google Shape;1296;p2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7" name="Google Shape;1297;p2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8" name="Google Shape;1298;p2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9" name="Google Shape;1299;p2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0" name="Google Shape;1300;p2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1" name="Google Shape;1301;p2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2" name="Google Shape;1302;p2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3" name="Google Shape;1303;p2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4" name="Google Shape;1304;p2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5" name="Google Shape;1305;p2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6" name="Google Shape;1306;p2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7" name="Google Shape;1307;p2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8" name="Google Shape;1308;p2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9" name="Google Shape;1309;p2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10" name="Google Shape;1310;p2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11" name="Google Shape;1311;p2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312" name="Google Shape;1312;p2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2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14" name="Google Shape;1314;p24"/>
          <p:cNvSpPr/>
          <p:nvPr/>
        </p:nvSpPr>
        <p:spPr>
          <a:xfrm rot="1180837">
            <a:off x="2465062" y="-197668"/>
            <a:ext cx="7261877" cy="6759011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5" name="Google Shape;1315;p24"/>
          <p:cNvSpPr/>
          <p:nvPr/>
        </p:nvSpPr>
        <p:spPr>
          <a:xfrm>
            <a:off x="-361038" y="3"/>
            <a:ext cx="2003500" cy="1680869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6" name="Google Shape;1316;p24"/>
          <p:cNvGrpSpPr/>
          <p:nvPr/>
        </p:nvGrpSpPr>
        <p:grpSpPr>
          <a:xfrm>
            <a:off x="10678934" y="1877253"/>
            <a:ext cx="454381" cy="761112"/>
            <a:chOff x="2002900" y="3914700"/>
            <a:chExt cx="259350" cy="434425"/>
          </a:xfrm>
        </p:grpSpPr>
        <p:sp>
          <p:nvSpPr>
            <p:cNvPr id="1317" name="Google Shape;1317;p2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9" name="Google Shape;1319;p24"/>
          <p:cNvGrpSpPr/>
          <p:nvPr/>
        </p:nvGrpSpPr>
        <p:grpSpPr>
          <a:xfrm>
            <a:off x="298214" y="5578335"/>
            <a:ext cx="454119" cy="761200"/>
            <a:chOff x="4347400" y="1195150"/>
            <a:chExt cx="259200" cy="434475"/>
          </a:xfrm>
        </p:grpSpPr>
        <p:sp>
          <p:nvSpPr>
            <p:cNvPr id="1320" name="Google Shape;1320;p24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4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2" name="Google Shape;1322;p24"/>
          <p:cNvGrpSpPr/>
          <p:nvPr/>
        </p:nvGrpSpPr>
        <p:grpSpPr>
          <a:xfrm>
            <a:off x="11417201" y="372976"/>
            <a:ext cx="472515" cy="771361"/>
            <a:chOff x="2254100" y="3662800"/>
            <a:chExt cx="269700" cy="440275"/>
          </a:xfrm>
        </p:grpSpPr>
        <p:sp>
          <p:nvSpPr>
            <p:cNvPr id="1323" name="Google Shape;1323;p24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5" name="Google Shape;1325;p24"/>
          <p:cNvGrpSpPr/>
          <p:nvPr/>
        </p:nvGrpSpPr>
        <p:grpSpPr>
          <a:xfrm rot="8864009">
            <a:off x="10957403" y="3216694"/>
            <a:ext cx="1387472" cy="2546437"/>
            <a:chOff x="1986275" y="390525"/>
            <a:chExt cx="791925" cy="1453425"/>
          </a:xfrm>
        </p:grpSpPr>
        <p:sp>
          <p:nvSpPr>
            <p:cNvPr id="1326" name="Google Shape;1326;p24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4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4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4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24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24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4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4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5" name="Google Shape;1335;p24"/>
          <p:cNvGrpSpPr/>
          <p:nvPr/>
        </p:nvGrpSpPr>
        <p:grpSpPr>
          <a:xfrm rot="8864009">
            <a:off x="9155984" y="5155972"/>
            <a:ext cx="2972048" cy="2598209"/>
            <a:chOff x="2636425" y="520675"/>
            <a:chExt cx="1696350" cy="1482975"/>
          </a:xfrm>
        </p:grpSpPr>
        <p:sp>
          <p:nvSpPr>
            <p:cNvPr id="1336" name="Google Shape;1336;p24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4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4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4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4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46" name="Google Shape;1346;p24"/>
          <p:cNvSpPr txBox="1">
            <a:spLocks noGrp="1"/>
          </p:cNvSpPr>
          <p:nvPr>
            <p:ph type="title"/>
          </p:nvPr>
        </p:nvSpPr>
        <p:spPr>
          <a:xfrm>
            <a:off x="4094400" y="1910000"/>
            <a:ext cx="4003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47" name="Google Shape;1347;p24"/>
          <p:cNvSpPr txBox="1">
            <a:spLocks noGrp="1"/>
          </p:cNvSpPr>
          <p:nvPr>
            <p:ph type="subTitle" idx="1"/>
          </p:nvPr>
        </p:nvSpPr>
        <p:spPr>
          <a:xfrm>
            <a:off x="4575000" y="3109733"/>
            <a:ext cx="30420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8800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9" name="Google Shape;1349;p2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350" name="Google Shape;1350;p2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351" name="Google Shape;1351;p2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4" name="Google Shape;1354;p2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5" name="Google Shape;1355;p2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64" name="Google Shape;1364;p2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365" name="Google Shape;1365;p2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366" name="Google Shape;1366;p2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1" name="Google Shape;1371;p2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2" name="Google Shape;1372;p2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3" name="Google Shape;1373;p2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2" name="Google Shape;1382;p2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3" name="Google Shape;1383;p2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385" name="Google Shape;1385;p2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6" name="Google Shape;1386;p2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7" name="Google Shape;1387;p25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88" name="Google Shape;1388;p25"/>
          <p:cNvSpPr txBox="1">
            <a:spLocks noGrp="1"/>
          </p:cNvSpPr>
          <p:nvPr>
            <p:ph type="title" idx="2"/>
          </p:nvPr>
        </p:nvSpPr>
        <p:spPr>
          <a:xfrm>
            <a:off x="1282717" y="4269191"/>
            <a:ext cx="22212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89" name="Google Shape;1389;p25"/>
          <p:cNvSpPr txBox="1">
            <a:spLocks noGrp="1"/>
          </p:cNvSpPr>
          <p:nvPr>
            <p:ph type="subTitle" idx="1"/>
          </p:nvPr>
        </p:nvSpPr>
        <p:spPr>
          <a:xfrm>
            <a:off x="1282717" y="4770424"/>
            <a:ext cx="22212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grpSp>
        <p:nvGrpSpPr>
          <p:cNvPr id="1390" name="Google Shape;1390;p25"/>
          <p:cNvGrpSpPr/>
          <p:nvPr/>
        </p:nvGrpSpPr>
        <p:grpSpPr>
          <a:xfrm>
            <a:off x="10214919" y="504009"/>
            <a:ext cx="472515" cy="771361"/>
            <a:chOff x="2254100" y="3662800"/>
            <a:chExt cx="269700" cy="440275"/>
          </a:xfrm>
        </p:grpSpPr>
        <p:sp>
          <p:nvSpPr>
            <p:cNvPr id="1391" name="Google Shape;1391;p25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3" name="Google Shape;1393;p25"/>
          <p:cNvGrpSpPr/>
          <p:nvPr/>
        </p:nvGrpSpPr>
        <p:grpSpPr>
          <a:xfrm rot="-808543">
            <a:off x="11204028" y="4231114"/>
            <a:ext cx="2022077" cy="3843335"/>
            <a:chOff x="4949150" y="3435000"/>
            <a:chExt cx="1154175" cy="2193725"/>
          </a:xfrm>
        </p:grpSpPr>
        <p:sp>
          <p:nvSpPr>
            <p:cNvPr id="1394" name="Google Shape;1394;p25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5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5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5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5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5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4" name="Google Shape;1414;p25"/>
          <p:cNvGrpSpPr/>
          <p:nvPr/>
        </p:nvGrpSpPr>
        <p:grpSpPr>
          <a:xfrm>
            <a:off x="11109667" y="133120"/>
            <a:ext cx="454381" cy="761112"/>
            <a:chOff x="2002900" y="3914700"/>
            <a:chExt cx="259350" cy="434425"/>
          </a:xfrm>
        </p:grpSpPr>
        <p:sp>
          <p:nvSpPr>
            <p:cNvPr id="1415" name="Google Shape;1415;p25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7" name="Google Shape;1417;p25"/>
          <p:cNvSpPr txBox="1">
            <a:spLocks noGrp="1"/>
          </p:cNvSpPr>
          <p:nvPr>
            <p:ph type="title" idx="3"/>
          </p:nvPr>
        </p:nvSpPr>
        <p:spPr>
          <a:xfrm>
            <a:off x="3751171" y="4269191"/>
            <a:ext cx="22212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18" name="Google Shape;1418;p25"/>
          <p:cNvSpPr txBox="1">
            <a:spLocks noGrp="1"/>
          </p:cNvSpPr>
          <p:nvPr>
            <p:ph type="subTitle" idx="4"/>
          </p:nvPr>
        </p:nvSpPr>
        <p:spPr>
          <a:xfrm>
            <a:off x="3751171" y="4770424"/>
            <a:ext cx="22212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419" name="Google Shape;1419;p25"/>
          <p:cNvSpPr txBox="1">
            <a:spLocks noGrp="1"/>
          </p:cNvSpPr>
          <p:nvPr>
            <p:ph type="title" idx="5"/>
          </p:nvPr>
        </p:nvSpPr>
        <p:spPr>
          <a:xfrm>
            <a:off x="6219623" y="4269191"/>
            <a:ext cx="22212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20" name="Google Shape;1420;p25"/>
          <p:cNvSpPr txBox="1">
            <a:spLocks noGrp="1"/>
          </p:cNvSpPr>
          <p:nvPr>
            <p:ph type="subTitle" idx="6"/>
          </p:nvPr>
        </p:nvSpPr>
        <p:spPr>
          <a:xfrm>
            <a:off x="6219623" y="4770424"/>
            <a:ext cx="22212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421" name="Google Shape;1421;p25"/>
          <p:cNvSpPr txBox="1">
            <a:spLocks noGrp="1"/>
          </p:cNvSpPr>
          <p:nvPr>
            <p:ph type="title" idx="7"/>
          </p:nvPr>
        </p:nvSpPr>
        <p:spPr>
          <a:xfrm>
            <a:off x="8688076" y="4269191"/>
            <a:ext cx="22212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22" name="Google Shape;1422;p25"/>
          <p:cNvSpPr txBox="1">
            <a:spLocks noGrp="1"/>
          </p:cNvSpPr>
          <p:nvPr>
            <p:ph type="subTitle" idx="8"/>
          </p:nvPr>
        </p:nvSpPr>
        <p:spPr>
          <a:xfrm>
            <a:off x="8688076" y="4770424"/>
            <a:ext cx="22212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6710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4" name="Google Shape;1424;p26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425" name="Google Shape;1425;p2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426" name="Google Shape;1426;p2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39" name="Google Shape;1439;p2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440" name="Google Shape;1440;p2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441" name="Google Shape;1441;p2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2" name="Google Shape;1442;p2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3" name="Google Shape;1443;p2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4" name="Google Shape;1444;p2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5" name="Google Shape;1445;p2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6" name="Google Shape;1446;p2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7" name="Google Shape;1447;p2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8" name="Google Shape;1448;p2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9" name="Google Shape;1449;p2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0" name="Google Shape;1450;p2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1" name="Google Shape;1451;p2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2" name="Google Shape;1452;p2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3" name="Google Shape;1453;p2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4" name="Google Shape;1454;p2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5" name="Google Shape;1455;p2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6" name="Google Shape;1456;p2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7" name="Google Shape;1457;p2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8" name="Google Shape;1458;p2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9" name="Google Shape;1459;p2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460" name="Google Shape;1460;p2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1" name="Google Shape;1461;p2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62" name="Google Shape;1462;p26"/>
          <p:cNvSpPr txBox="1">
            <a:spLocks noGrp="1"/>
          </p:cNvSpPr>
          <p:nvPr>
            <p:ph type="subTitle" idx="1"/>
          </p:nvPr>
        </p:nvSpPr>
        <p:spPr>
          <a:xfrm>
            <a:off x="3942800" y="1813015"/>
            <a:ext cx="4306400" cy="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463" name="Google Shape;1463;p26"/>
          <p:cNvSpPr txBox="1">
            <a:spLocks noGrp="1"/>
          </p:cNvSpPr>
          <p:nvPr>
            <p:ph type="title" hasCustomPrompt="1"/>
          </p:nvPr>
        </p:nvSpPr>
        <p:spPr>
          <a:xfrm>
            <a:off x="3942800" y="1196948"/>
            <a:ext cx="4306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1464" name="Google Shape;1464;p26"/>
          <p:cNvGrpSpPr/>
          <p:nvPr/>
        </p:nvGrpSpPr>
        <p:grpSpPr>
          <a:xfrm rot="-1793390">
            <a:off x="9789513" y="-1244808"/>
            <a:ext cx="2022081" cy="3843344"/>
            <a:chOff x="4949150" y="3435000"/>
            <a:chExt cx="1154175" cy="2193725"/>
          </a:xfrm>
        </p:grpSpPr>
        <p:sp>
          <p:nvSpPr>
            <p:cNvPr id="1465" name="Google Shape;1465;p26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5" name="Google Shape;1485;p26"/>
          <p:cNvGrpSpPr/>
          <p:nvPr/>
        </p:nvGrpSpPr>
        <p:grpSpPr>
          <a:xfrm rot="7199944">
            <a:off x="10917041" y="1402965"/>
            <a:ext cx="1387492" cy="2546472"/>
            <a:chOff x="1986275" y="390525"/>
            <a:chExt cx="791925" cy="1453425"/>
          </a:xfrm>
        </p:grpSpPr>
        <p:sp>
          <p:nvSpPr>
            <p:cNvPr id="1486" name="Google Shape;1486;p26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5" name="Google Shape;1495;p26"/>
          <p:cNvGrpSpPr/>
          <p:nvPr/>
        </p:nvGrpSpPr>
        <p:grpSpPr>
          <a:xfrm>
            <a:off x="11383600" y="4179787"/>
            <a:ext cx="454381" cy="761112"/>
            <a:chOff x="2002900" y="3914700"/>
            <a:chExt cx="259350" cy="434425"/>
          </a:xfrm>
        </p:grpSpPr>
        <p:sp>
          <p:nvSpPr>
            <p:cNvPr id="1496" name="Google Shape;1496;p26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8" name="Google Shape;1498;p26"/>
          <p:cNvGrpSpPr/>
          <p:nvPr/>
        </p:nvGrpSpPr>
        <p:grpSpPr>
          <a:xfrm>
            <a:off x="11551052" y="5626509"/>
            <a:ext cx="472515" cy="771361"/>
            <a:chOff x="2254100" y="3662800"/>
            <a:chExt cx="269700" cy="440275"/>
          </a:xfrm>
        </p:grpSpPr>
        <p:sp>
          <p:nvSpPr>
            <p:cNvPr id="1499" name="Google Shape;1499;p26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01" name="Google Shape;1501;p26"/>
          <p:cNvSpPr txBox="1">
            <a:spLocks noGrp="1"/>
          </p:cNvSpPr>
          <p:nvPr>
            <p:ph type="subTitle" idx="2"/>
          </p:nvPr>
        </p:nvSpPr>
        <p:spPr>
          <a:xfrm>
            <a:off x="3942800" y="3593048"/>
            <a:ext cx="4306400" cy="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502" name="Google Shape;1502;p26"/>
          <p:cNvSpPr txBox="1">
            <a:spLocks noGrp="1"/>
          </p:cNvSpPr>
          <p:nvPr>
            <p:ph type="title" idx="3" hasCustomPrompt="1"/>
          </p:nvPr>
        </p:nvSpPr>
        <p:spPr>
          <a:xfrm>
            <a:off x="3942800" y="2976981"/>
            <a:ext cx="4306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03" name="Google Shape;1503;p26"/>
          <p:cNvSpPr txBox="1">
            <a:spLocks noGrp="1"/>
          </p:cNvSpPr>
          <p:nvPr>
            <p:ph type="subTitle" idx="4"/>
          </p:nvPr>
        </p:nvSpPr>
        <p:spPr>
          <a:xfrm>
            <a:off x="3942800" y="5373081"/>
            <a:ext cx="4306400" cy="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504" name="Google Shape;1504;p26"/>
          <p:cNvSpPr txBox="1">
            <a:spLocks noGrp="1"/>
          </p:cNvSpPr>
          <p:nvPr>
            <p:ph type="title" idx="5" hasCustomPrompt="1"/>
          </p:nvPr>
        </p:nvSpPr>
        <p:spPr>
          <a:xfrm>
            <a:off x="3942800" y="4757015"/>
            <a:ext cx="4306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05" name="Google Shape;1505;p26"/>
          <p:cNvSpPr/>
          <p:nvPr/>
        </p:nvSpPr>
        <p:spPr>
          <a:xfrm rot="9019462" flipH="1">
            <a:off x="-1352528" y="4975724"/>
            <a:ext cx="4152423" cy="368460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26"/>
          <p:cNvSpPr/>
          <p:nvPr/>
        </p:nvSpPr>
        <p:spPr>
          <a:xfrm rot="-2873806">
            <a:off x="-1404749" y="340719"/>
            <a:ext cx="3106236" cy="2606028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5039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 + Six Columns 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7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509" name="Google Shape;1509;p2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510" name="Google Shape;1510;p2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2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2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2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2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2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2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2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2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2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2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2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2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23" name="Google Shape;1523;p2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524" name="Google Shape;1524;p2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525" name="Google Shape;1525;p2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6" name="Google Shape;1526;p2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7" name="Google Shape;1527;p2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8" name="Google Shape;1528;p2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9" name="Google Shape;1529;p2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0" name="Google Shape;1530;p2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1" name="Google Shape;1531;p2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2" name="Google Shape;1532;p2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3" name="Google Shape;1533;p2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4" name="Google Shape;1534;p2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5" name="Google Shape;1535;p2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6" name="Google Shape;1536;p2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7" name="Google Shape;1537;p2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8" name="Google Shape;1538;p2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9" name="Google Shape;1539;p2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0" name="Google Shape;1540;p2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1" name="Google Shape;1541;p2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2" name="Google Shape;1542;p2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3" name="Google Shape;1543;p2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544" name="Google Shape;1544;p2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2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46" name="Google Shape;1546;p27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47" name="Google Shape;1547;p27"/>
          <p:cNvSpPr txBox="1">
            <a:spLocks noGrp="1"/>
          </p:cNvSpPr>
          <p:nvPr>
            <p:ph type="title" idx="2"/>
          </p:nvPr>
        </p:nvSpPr>
        <p:spPr>
          <a:xfrm>
            <a:off x="1093100" y="4470367"/>
            <a:ext cx="3028800" cy="6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48" name="Google Shape;1548;p27"/>
          <p:cNvSpPr txBox="1">
            <a:spLocks noGrp="1"/>
          </p:cNvSpPr>
          <p:nvPr>
            <p:ph type="subTitle" idx="1"/>
          </p:nvPr>
        </p:nvSpPr>
        <p:spPr>
          <a:xfrm>
            <a:off x="1093100" y="5030633"/>
            <a:ext cx="30288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549" name="Google Shape;1549;p27"/>
          <p:cNvSpPr txBox="1">
            <a:spLocks noGrp="1"/>
          </p:cNvSpPr>
          <p:nvPr>
            <p:ph type="title" idx="3"/>
          </p:nvPr>
        </p:nvSpPr>
        <p:spPr>
          <a:xfrm>
            <a:off x="4581600" y="4470467"/>
            <a:ext cx="3028800" cy="6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50" name="Google Shape;1550;p27"/>
          <p:cNvSpPr txBox="1">
            <a:spLocks noGrp="1"/>
          </p:cNvSpPr>
          <p:nvPr>
            <p:ph type="subTitle" idx="4"/>
          </p:nvPr>
        </p:nvSpPr>
        <p:spPr>
          <a:xfrm>
            <a:off x="4581600" y="5030633"/>
            <a:ext cx="30288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551" name="Google Shape;1551;p27"/>
          <p:cNvSpPr txBox="1">
            <a:spLocks noGrp="1"/>
          </p:cNvSpPr>
          <p:nvPr>
            <p:ph type="title" idx="5"/>
          </p:nvPr>
        </p:nvSpPr>
        <p:spPr>
          <a:xfrm>
            <a:off x="8070100" y="4470467"/>
            <a:ext cx="3028800" cy="6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52" name="Google Shape;1552;p27"/>
          <p:cNvSpPr txBox="1">
            <a:spLocks noGrp="1"/>
          </p:cNvSpPr>
          <p:nvPr>
            <p:ph type="subTitle" idx="6"/>
          </p:nvPr>
        </p:nvSpPr>
        <p:spPr>
          <a:xfrm>
            <a:off x="8070100" y="5030633"/>
            <a:ext cx="30288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grpSp>
        <p:nvGrpSpPr>
          <p:cNvPr id="1553" name="Google Shape;1553;p27"/>
          <p:cNvGrpSpPr/>
          <p:nvPr/>
        </p:nvGrpSpPr>
        <p:grpSpPr>
          <a:xfrm rot="1061750" flipH="1">
            <a:off x="9547631" y="235330"/>
            <a:ext cx="3655515" cy="2190129"/>
            <a:chOff x="1690100" y="4210450"/>
            <a:chExt cx="2086525" cy="1250100"/>
          </a:xfrm>
        </p:grpSpPr>
        <p:sp>
          <p:nvSpPr>
            <p:cNvPr id="1554" name="Google Shape;1554;p27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7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7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27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7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7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7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7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7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7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64" name="Google Shape;1564;p27"/>
          <p:cNvGrpSpPr/>
          <p:nvPr/>
        </p:nvGrpSpPr>
        <p:grpSpPr>
          <a:xfrm>
            <a:off x="277300" y="5787287"/>
            <a:ext cx="454381" cy="761112"/>
            <a:chOff x="2002900" y="3914700"/>
            <a:chExt cx="259350" cy="434425"/>
          </a:xfrm>
        </p:grpSpPr>
        <p:sp>
          <p:nvSpPr>
            <p:cNvPr id="1565" name="Google Shape;1565;p27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7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67" name="Google Shape;1567;p27"/>
          <p:cNvGrpSpPr/>
          <p:nvPr/>
        </p:nvGrpSpPr>
        <p:grpSpPr>
          <a:xfrm>
            <a:off x="10886314" y="1371601"/>
            <a:ext cx="454119" cy="761200"/>
            <a:chOff x="4347400" y="1195150"/>
            <a:chExt cx="259200" cy="434475"/>
          </a:xfrm>
        </p:grpSpPr>
        <p:sp>
          <p:nvSpPr>
            <p:cNvPr id="1568" name="Google Shape;1568;p27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7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70" name="Google Shape;1570;p27"/>
          <p:cNvSpPr txBox="1">
            <a:spLocks noGrp="1"/>
          </p:cNvSpPr>
          <p:nvPr>
            <p:ph type="title" idx="7"/>
          </p:nvPr>
        </p:nvSpPr>
        <p:spPr>
          <a:xfrm>
            <a:off x="1093100" y="2638800"/>
            <a:ext cx="3028800" cy="6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71" name="Google Shape;1571;p27"/>
          <p:cNvSpPr txBox="1">
            <a:spLocks noGrp="1"/>
          </p:cNvSpPr>
          <p:nvPr>
            <p:ph type="subTitle" idx="8"/>
          </p:nvPr>
        </p:nvSpPr>
        <p:spPr>
          <a:xfrm>
            <a:off x="1093100" y="3199067"/>
            <a:ext cx="30288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572" name="Google Shape;1572;p27"/>
          <p:cNvSpPr txBox="1">
            <a:spLocks noGrp="1"/>
          </p:cNvSpPr>
          <p:nvPr>
            <p:ph type="title" idx="9"/>
          </p:nvPr>
        </p:nvSpPr>
        <p:spPr>
          <a:xfrm>
            <a:off x="4581600" y="2638900"/>
            <a:ext cx="3028800" cy="6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73" name="Google Shape;1573;p27"/>
          <p:cNvSpPr txBox="1">
            <a:spLocks noGrp="1"/>
          </p:cNvSpPr>
          <p:nvPr>
            <p:ph type="subTitle" idx="13"/>
          </p:nvPr>
        </p:nvSpPr>
        <p:spPr>
          <a:xfrm>
            <a:off x="4581600" y="3199067"/>
            <a:ext cx="30288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574" name="Google Shape;1574;p27"/>
          <p:cNvSpPr txBox="1">
            <a:spLocks noGrp="1"/>
          </p:cNvSpPr>
          <p:nvPr>
            <p:ph type="title" idx="14"/>
          </p:nvPr>
        </p:nvSpPr>
        <p:spPr>
          <a:xfrm>
            <a:off x="8070100" y="2638900"/>
            <a:ext cx="3028800" cy="6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75" name="Google Shape;1575;p27"/>
          <p:cNvSpPr txBox="1">
            <a:spLocks noGrp="1"/>
          </p:cNvSpPr>
          <p:nvPr>
            <p:ph type="subTitle" idx="15"/>
          </p:nvPr>
        </p:nvSpPr>
        <p:spPr>
          <a:xfrm>
            <a:off x="8070100" y="3199067"/>
            <a:ext cx="3028800" cy="8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0326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Title + Two Columns 1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28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578" name="Google Shape;1578;p28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579" name="Google Shape;1579;p28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28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28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28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28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28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5" name="Google Shape;1585;p28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6" name="Google Shape;1586;p28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7" name="Google Shape;1587;p28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8" name="Google Shape;1588;p28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9" name="Google Shape;1589;p28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0" name="Google Shape;1590;p28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1" name="Google Shape;1591;p28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92" name="Google Shape;1592;p28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593" name="Google Shape;1593;p28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594" name="Google Shape;1594;p28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5" name="Google Shape;1595;p28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6" name="Google Shape;1596;p28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7" name="Google Shape;1597;p28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8" name="Google Shape;1598;p28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9" name="Google Shape;1599;p28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0" name="Google Shape;1600;p28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1" name="Google Shape;1601;p28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2" name="Google Shape;1602;p28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3" name="Google Shape;1603;p28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4" name="Google Shape;1604;p28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5" name="Google Shape;1605;p28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6" name="Google Shape;1606;p28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7" name="Google Shape;1607;p28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8" name="Google Shape;1608;p28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9" name="Google Shape;1609;p28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0" name="Google Shape;1610;p28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1" name="Google Shape;1611;p28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2" name="Google Shape;1612;p28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613" name="Google Shape;1613;p28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28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15" name="Google Shape;1615;p28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616" name="Google Shape;1616;p28"/>
          <p:cNvSpPr txBox="1">
            <a:spLocks noGrp="1"/>
          </p:cNvSpPr>
          <p:nvPr>
            <p:ph type="title" idx="2"/>
          </p:nvPr>
        </p:nvSpPr>
        <p:spPr>
          <a:xfrm>
            <a:off x="1976915" y="4482900"/>
            <a:ext cx="3411600" cy="6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617" name="Google Shape;1617;p28"/>
          <p:cNvSpPr txBox="1">
            <a:spLocks noGrp="1"/>
          </p:cNvSpPr>
          <p:nvPr>
            <p:ph type="subTitle" idx="1"/>
          </p:nvPr>
        </p:nvSpPr>
        <p:spPr>
          <a:xfrm>
            <a:off x="1976884" y="5059833"/>
            <a:ext cx="3411600" cy="10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618" name="Google Shape;1618;p28"/>
          <p:cNvSpPr txBox="1">
            <a:spLocks noGrp="1"/>
          </p:cNvSpPr>
          <p:nvPr>
            <p:ph type="title" idx="3"/>
          </p:nvPr>
        </p:nvSpPr>
        <p:spPr>
          <a:xfrm>
            <a:off x="6803501" y="4482900"/>
            <a:ext cx="3411600" cy="6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619" name="Google Shape;1619;p28"/>
          <p:cNvSpPr txBox="1">
            <a:spLocks noGrp="1"/>
          </p:cNvSpPr>
          <p:nvPr>
            <p:ph type="subTitle" idx="4"/>
          </p:nvPr>
        </p:nvSpPr>
        <p:spPr>
          <a:xfrm>
            <a:off x="6803469" y="5059833"/>
            <a:ext cx="3411600" cy="10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grpSp>
        <p:nvGrpSpPr>
          <p:cNvPr id="1620" name="Google Shape;1620;p28"/>
          <p:cNvGrpSpPr/>
          <p:nvPr/>
        </p:nvGrpSpPr>
        <p:grpSpPr>
          <a:xfrm>
            <a:off x="518600" y="3785653"/>
            <a:ext cx="454381" cy="761112"/>
            <a:chOff x="2002900" y="3914700"/>
            <a:chExt cx="259350" cy="434425"/>
          </a:xfrm>
        </p:grpSpPr>
        <p:sp>
          <p:nvSpPr>
            <p:cNvPr id="1621" name="Google Shape;1621;p28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28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3" name="Google Shape;1623;p28"/>
          <p:cNvGrpSpPr/>
          <p:nvPr/>
        </p:nvGrpSpPr>
        <p:grpSpPr>
          <a:xfrm>
            <a:off x="784952" y="5224076"/>
            <a:ext cx="472515" cy="771361"/>
            <a:chOff x="2254100" y="3662800"/>
            <a:chExt cx="269700" cy="440275"/>
          </a:xfrm>
        </p:grpSpPr>
        <p:sp>
          <p:nvSpPr>
            <p:cNvPr id="1624" name="Google Shape;1624;p28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8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6" name="Google Shape;1626;p28"/>
          <p:cNvSpPr/>
          <p:nvPr/>
        </p:nvSpPr>
        <p:spPr>
          <a:xfrm rot="9019462" flipH="1">
            <a:off x="8365139" y="-2066377"/>
            <a:ext cx="4152423" cy="368460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423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" name="Google Shape;1628;p29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629" name="Google Shape;1629;p29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630" name="Google Shape;1630;p29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29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29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29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29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29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29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29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29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29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29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29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29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43" name="Google Shape;1643;p29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644" name="Google Shape;1644;p29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645" name="Google Shape;1645;p29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6" name="Google Shape;1646;p29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7" name="Google Shape;1647;p29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8" name="Google Shape;1648;p29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9" name="Google Shape;1649;p29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0" name="Google Shape;1650;p29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1" name="Google Shape;1651;p29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2" name="Google Shape;1652;p29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3" name="Google Shape;1653;p29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4" name="Google Shape;1654;p29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5" name="Google Shape;1655;p29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6" name="Google Shape;1656;p29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7" name="Google Shape;1657;p29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8" name="Google Shape;1658;p29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9" name="Google Shape;1659;p29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0" name="Google Shape;1660;p29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1" name="Google Shape;1661;p29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2" name="Google Shape;1662;p29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3" name="Google Shape;1663;p29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664" name="Google Shape;1664;p29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29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66" name="Google Shape;1666;p29"/>
          <p:cNvSpPr txBox="1">
            <a:spLocks noGrp="1"/>
          </p:cNvSpPr>
          <p:nvPr>
            <p:ph type="title"/>
          </p:nvPr>
        </p:nvSpPr>
        <p:spPr>
          <a:xfrm>
            <a:off x="7085400" y="2109784"/>
            <a:ext cx="3759600" cy="12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667" name="Google Shape;1667;p29"/>
          <p:cNvSpPr txBox="1">
            <a:spLocks noGrp="1"/>
          </p:cNvSpPr>
          <p:nvPr>
            <p:ph type="subTitle" idx="1"/>
          </p:nvPr>
        </p:nvSpPr>
        <p:spPr>
          <a:xfrm>
            <a:off x="7085367" y="3271016"/>
            <a:ext cx="37596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668" name="Google Shape;1668;p29"/>
          <p:cNvSpPr/>
          <p:nvPr/>
        </p:nvSpPr>
        <p:spPr>
          <a:xfrm rot="-10173037" flipH="1">
            <a:off x="9693309" y="-2097878"/>
            <a:ext cx="4569475" cy="4054667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29"/>
          <p:cNvSpPr/>
          <p:nvPr/>
        </p:nvSpPr>
        <p:spPr>
          <a:xfrm rot="5869396">
            <a:off x="-1505603" y="5337084"/>
            <a:ext cx="3260264" cy="2892955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29"/>
          <p:cNvSpPr/>
          <p:nvPr/>
        </p:nvSpPr>
        <p:spPr>
          <a:xfrm>
            <a:off x="-458869" y="3199775"/>
            <a:ext cx="1678985" cy="2190175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9"/>
          <p:cNvGrpSpPr/>
          <p:nvPr/>
        </p:nvGrpSpPr>
        <p:grpSpPr>
          <a:xfrm>
            <a:off x="11529500" y="5389920"/>
            <a:ext cx="454381" cy="761112"/>
            <a:chOff x="2002900" y="3914700"/>
            <a:chExt cx="259350" cy="434425"/>
          </a:xfrm>
        </p:grpSpPr>
        <p:sp>
          <p:nvSpPr>
            <p:cNvPr id="1672" name="Google Shape;1672;p29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9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17501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" name="Google Shape;1675;p30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676" name="Google Shape;1676;p30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677" name="Google Shape;1677;p30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8" name="Google Shape;1678;p30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9" name="Google Shape;1679;p30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0" name="Google Shape;1680;p30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1" name="Google Shape;1681;p30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2" name="Google Shape;1682;p30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3" name="Google Shape;1683;p30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4" name="Google Shape;1684;p30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5" name="Google Shape;1685;p30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6" name="Google Shape;1686;p30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7" name="Google Shape;1687;p30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8" name="Google Shape;1688;p30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9" name="Google Shape;1689;p30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90" name="Google Shape;1690;p30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691" name="Google Shape;1691;p30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692" name="Google Shape;1692;p30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3" name="Google Shape;1693;p30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4" name="Google Shape;1694;p30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5" name="Google Shape;1695;p30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6" name="Google Shape;1696;p30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7" name="Google Shape;1697;p30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8" name="Google Shape;1698;p30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9" name="Google Shape;1699;p30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0" name="Google Shape;1700;p30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1" name="Google Shape;1701;p30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2" name="Google Shape;1702;p30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3" name="Google Shape;1703;p30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4" name="Google Shape;1704;p30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5" name="Google Shape;1705;p30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6" name="Google Shape;1706;p30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7" name="Google Shape;1707;p30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8" name="Google Shape;1708;p30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9" name="Google Shape;1709;p30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0" name="Google Shape;1710;p30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711" name="Google Shape;1711;p30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2" name="Google Shape;1712;p30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13" name="Google Shape;1713;p30"/>
          <p:cNvSpPr txBox="1">
            <a:spLocks noGrp="1"/>
          </p:cNvSpPr>
          <p:nvPr>
            <p:ph type="title"/>
          </p:nvPr>
        </p:nvSpPr>
        <p:spPr>
          <a:xfrm>
            <a:off x="7085400" y="2109784"/>
            <a:ext cx="3759600" cy="12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714" name="Google Shape;1714;p30"/>
          <p:cNvSpPr txBox="1">
            <a:spLocks noGrp="1"/>
          </p:cNvSpPr>
          <p:nvPr>
            <p:ph type="subTitle" idx="1"/>
          </p:nvPr>
        </p:nvSpPr>
        <p:spPr>
          <a:xfrm>
            <a:off x="7085367" y="3271016"/>
            <a:ext cx="37596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grpSp>
        <p:nvGrpSpPr>
          <p:cNvPr id="1715" name="Google Shape;1715;p30"/>
          <p:cNvGrpSpPr/>
          <p:nvPr/>
        </p:nvGrpSpPr>
        <p:grpSpPr>
          <a:xfrm rot="-703429">
            <a:off x="-668223" y="3842590"/>
            <a:ext cx="1937292" cy="4342724"/>
            <a:chOff x="1577125" y="951200"/>
            <a:chExt cx="1105750" cy="2478700"/>
          </a:xfrm>
        </p:grpSpPr>
        <p:sp>
          <p:nvSpPr>
            <p:cNvPr id="1716" name="Google Shape;1716;p30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30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30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30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30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30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30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30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30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30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26" name="Google Shape;1726;p30"/>
          <p:cNvSpPr/>
          <p:nvPr/>
        </p:nvSpPr>
        <p:spPr>
          <a:xfrm rot="9019462" flipH="1">
            <a:off x="8666206" y="-1660643"/>
            <a:ext cx="4152423" cy="368460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30"/>
          <p:cNvSpPr/>
          <p:nvPr/>
        </p:nvSpPr>
        <p:spPr>
          <a:xfrm>
            <a:off x="-361038" y="3"/>
            <a:ext cx="2003500" cy="1680869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792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4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204" name="Google Shape;204;p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5" name="Google Shape;205;p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8" name="Google Shape;218;p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19" name="Google Shape;219;p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20" name="Google Shape;220;p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1" name="Google Shape;221;p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2" name="Google Shape;222;p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3" name="Google Shape;223;p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4" name="Google Shape;224;p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5" name="Google Shape;225;p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6" name="Google Shape;226;p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7" name="Google Shape;227;p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Google Shape;228;p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Google Shape;229;p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Google Shape;230;p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Google Shape;231;p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Google Shape;232;p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Google Shape;233;p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Google Shape;234;p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Google Shape;235;p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Google Shape;236;p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Google Shape;237;p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Google Shape;238;p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39" name="Google Shape;239;p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1" name="Google Shape;241;p4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42" name="Google Shape;242;p4"/>
          <p:cNvSpPr txBox="1">
            <a:spLocks noGrp="1"/>
          </p:cNvSpPr>
          <p:nvPr>
            <p:ph type="body" idx="1"/>
          </p:nvPr>
        </p:nvSpPr>
        <p:spPr>
          <a:xfrm>
            <a:off x="1093105" y="2498780"/>
            <a:ext cx="5557600" cy="41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76767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9" name="Google Shape;1729;p31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730" name="Google Shape;1730;p31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731" name="Google Shape;1731;p31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2" name="Google Shape;1732;p31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3" name="Google Shape;1733;p31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4" name="Google Shape;1734;p31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5" name="Google Shape;1735;p31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6" name="Google Shape;1736;p31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7" name="Google Shape;1737;p31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8" name="Google Shape;1738;p31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9" name="Google Shape;1739;p31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0" name="Google Shape;1740;p31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1" name="Google Shape;1741;p31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2" name="Google Shape;1742;p31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3" name="Google Shape;1743;p31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44" name="Google Shape;1744;p31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745" name="Google Shape;1745;p31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746" name="Google Shape;1746;p31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7" name="Google Shape;1747;p31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8" name="Google Shape;1748;p31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9" name="Google Shape;1749;p31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0" name="Google Shape;1750;p31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1" name="Google Shape;1751;p31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2" name="Google Shape;1752;p31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3" name="Google Shape;1753;p31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4" name="Google Shape;1754;p31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5" name="Google Shape;1755;p31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6" name="Google Shape;1756;p31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7" name="Google Shape;1757;p31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8" name="Google Shape;1758;p31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9" name="Google Shape;1759;p31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0" name="Google Shape;1760;p31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1" name="Google Shape;1761;p31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2" name="Google Shape;1762;p31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3" name="Google Shape;1763;p31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4" name="Google Shape;1764;p31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765" name="Google Shape;1765;p31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6" name="Google Shape;1766;p31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67" name="Google Shape;1767;p31"/>
          <p:cNvSpPr txBox="1">
            <a:spLocks noGrp="1"/>
          </p:cNvSpPr>
          <p:nvPr>
            <p:ph type="title"/>
          </p:nvPr>
        </p:nvSpPr>
        <p:spPr>
          <a:xfrm>
            <a:off x="7085400" y="2109784"/>
            <a:ext cx="3759600" cy="12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768" name="Google Shape;1768;p31"/>
          <p:cNvSpPr txBox="1">
            <a:spLocks noGrp="1"/>
          </p:cNvSpPr>
          <p:nvPr>
            <p:ph type="subTitle" idx="1"/>
          </p:nvPr>
        </p:nvSpPr>
        <p:spPr>
          <a:xfrm>
            <a:off x="7085367" y="3271016"/>
            <a:ext cx="37596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769" name="Google Shape;1769;p31"/>
          <p:cNvSpPr/>
          <p:nvPr/>
        </p:nvSpPr>
        <p:spPr>
          <a:xfrm rot="5869396">
            <a:off x="-1505603" y="5337084"/>
            <a:ext cx="3260264" cy="2892955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0" name="Google Shape;1770;p31"/>
          <p:cNvSpPr/>
          <p:nvPr/>
        </p:nvSpPr>
        <p:spPr>
          <a:xfrm>
            <a:off x="-458869" y="3199775"/>
            <a:ext cx="1678985" cy="2190175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71" name="Google Shape;1771;p31"/>
          <p:cNvGrpSpPr/>
          <p:nvPr/>
        </p:nvGrpSpPr>
        <p:grpSpPr>
          <a:xfrm rot="2551029">
            <a:off x="11537872" y="5609245"/>
            <a:ext cx="454373" cy="761100"/>
            <a:chOff x="2002900" y="3914700"/>
            <a:chExt cx="259350" cy="434425"/>
          </a:xfrm>
        </p:grpSpPr>
        <p:sp>
          <p:nvSpPr>
            <p:cNvPr id="1772" name="Google Shape;1772;p31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31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74" name="Google Shape;1774;p31"/>
          <p:cNvGrpSpPr/>
          <p:nvPr/>
        </p:nvGrpSpPr>
        <p:grpSpPr>
          <a:xfrm rot="1061750" flipH="1">
            <a:off x="9547631" y="235330"/>
            <a:ext cx="3655515" cy="2190129"/>
            <a:chOff x="1690100" y="4210450"/>
            <a:chExt cx="2086525" cy="1250100"/>
          </a:xfrm>
        </p:grpSpPr>
        <p:sp>
          <p:nvSpPr>
            <p:cNvPr id="1775" name="Google Shape;1775;p31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31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31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31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31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31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31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31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31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31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5" name="Google Shape;1785;p31"/>
          <p:cNvGrpSpPr/>
          <p:nvPr/>
        </p:nvGrpSpPr>
        <p:grpSpPr>
          <a:xfrm>
            <a:off x="10886314" y="1371601"/>
            <a:ext cx="454119" cy="761200"/>
            <a:chOff x="4347400" y="1195150"/>
            <a:chExt cx="259200" cy="434475"/>
          </a:xfrm>
        </p:grpSpPr>
        <p:sp>
          <p:nvSpPr>
            <p:cNvPr id="1786" name="Google Shape;1786;p31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31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66873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9" name="Google Shape;1789;p32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790" name="Google Shape;1790;p3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791" name="Google Shape;1791;p3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3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3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3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3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3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3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3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3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3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3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3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3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04" name="Google Shape;1804;p3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805" name="Google Shape;1805;p3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806" name="Google Shape;1806;p3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7" name="Google Shape;1807;p3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8" name="Google Shape;1808;p3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9" name="Google Shape;1809;p3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0" name="Google Shape;1810;p3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1" name="Google Shape;1811;p3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2" name="Google Shape;1812;p3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3" name="Google Shape;1813;p3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4" name="Google Shape;1814;p3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5" name="Google Shape;1815;p3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6" name="Google Shape;1816;p3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7" name="Google Shape;1817;p3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8" name="Google Shape;1818;p3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9" name="Google Shape;1819;p3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0" name="Google Shape;1820;p3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1" name="Google Shape;1821;p3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2" name="Google Shape;1822;p3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3" name="Google Shape;1823;p3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4" name="Google Shape;1824;p3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825" name="Google Shape;1825;p3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3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27" name="Google Shape;1827;p32"/>
          <p:cNvSpPr txBox="1">
            <a:spLocks noGrp="1"/>
          </p:cNvSpPr>
          <p:nvPr>
            <p:ph type="title"/>
          </p:nvPr>
        </p:nvSpPr>
        <p:spPr>
          <a:xfrm>
            <a:off x="1093101" y="504000"/>
            <a:ext cx="51260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828" name="Google Shape;1828;p32"/>
          <p:cNvSpPr txBox="1">
            <a:spLocks noGrp="1"/>
          </p:cNvSpPr>
          <p:nvPr>
            <p:ph type="subTitle" idx="1"/>
          </p:nvPr>
        </p:nvSpPr>
        <p:spPr>
          <a:xfrm>
            <a:off x="2927200" y="2828300"/>
            <a:ext cx="6337600" cy="2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grpSp>
        <p:nvGrpSpPr>
          <p:cNvPr id="1829" name="Google Shape;1829;p32"/>
          <p:cNvGrpSpPr/>
          <p:nvPr/>
        </p:nvGrpSpPr>
        <p:grpSpPr>
          <a:xfrm rot="7199944">
            <a:off x="11669741" y="1143699"/>
            <a:ext cx="1387492" cy="2546472"/>
            <a:chOff x="1986275" y="390525"/>
            <a:chExt cx="791925" cy="1453425"/>
          </a:xfrm>
        </p:grpSpPr>
        <p:sp>
          <p:nvSpPr>
            <p:cNvPr id="1830" name="Google Shape;1830;p32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32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32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32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32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32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32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32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32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9" name="Google Shape;1839;p32"/>
          <p:cNvGrpSpPr/>
          <p:nvPr/>
        </p:nvGrpSpPr>
        <p:grpSpPr>
          <a:xfrm>
            <a:off x="236067" y="4740120"/>
            <a:ext cx="454381" cy="761112"/>
            <a:chOff x="2002900" y="3914700"/>
            <a:chExt cx="259350" cy="434425"/>
          </a:xfrm>
        </p:grpSpPr>
        <p:sp>
          <p:nvSpPr>
            <p:cNvPr id="1840" name="Google Shape;1840;p3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3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2" name="Google Shape;1842;p32"/>
          <p:cNvGrpSpPr/>
          <p:nvPr/>
        </p:nvGrpSpPr>
        <p:grpSpPr>
          <a:xfrm>
            <a:off x="428685" y="5651576"/>
            <a:ext cx="472515" cy="771361"/>
            <a:chOff x="2254100" y="3662800"/>
            <a:chExt cx="269700" cy="440275"/>
          </a:xfrm>
        </p:grpSpPr>
        <p:sp>
          <p:nvSpPr>
            <p:cNvPr id="1843" name="Google Shape;1843;p3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3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5" name="Google Shape;1845;p32"/>
          <p:cNvGrpSpPr/>
          <p:nvPr/>
        </p:nvGrpSpPr>
        <p:grpSpPr>
          <a:xfrm rot="-1793390">
            <a:off x="10107313" y="-1263275"/>
            <a:ext cx="2022081" cy="3843344"/>
            <a:chOff x="4949150" y="3435000"/>
            <a:chExt cx="1154175" cy="2193725"/>
          </a:xfrm>
        </p:grpSpPr>
        <p:sp>
          <p:nvSpPr>
            <p:cNvPr id="1846" name="Google Shape;1846;p32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0796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p33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869" name="Google Shape;1869;p33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870" name="Google Shape;1870;p33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1" name="Google Shape;1871;p33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2" name="Google Shape;1872;p33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3" name="Google Shape;1873;p33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4" name="Google Shape;1874;p33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5" name="Google Shape;1875;p33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6" name="Google Shape;1876;p33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7" name="Google Shape;1877;p33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8" name="Google Shape;1878;p33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9" name="Google Shape;1879;p33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0" name="Google Shape;1880;p33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1" name="Google Shape;1881;p33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2" name="Google Shape;1882;p33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83" name="Google Shape;1883;p33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884" name="Google Shape;1884;p33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885" name="Google Shape;1885;p33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6" name="Google Shape;1886;p33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7" name="Google Shape;1887;p33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8" name="Google Shape;1888;p33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9" name="Google Shape;1889;p33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0" name="Google Shape;1890;p33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1" name="Google Shape;1891;p33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2" name="Google Shape;1892;p33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3" name="Google Shape;1893;p33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4" name="Google Shape;1894;p33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5" name="Google Shape;1895;p33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6" name="Google Shape;1896;p33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7" name="Google Shape;1897;p33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8" name="Google Shape;1898;p33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9" name="Google Shape;1899;p33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0" name="Google Shape;1900;p33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1" name="Google Shape;1901;p33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2" name="Google Shape;1902;p33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3" name="Google Shape;1903;p33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04" name="Google Shape;1904;p33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5" name="Google Shape;1905;p33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06" name="Google Shape;1906;p33"/>
          <p:cNvSpPr/>
          <p:nvPr/>
        </p:nvSpPr>
        <p:spPr>
          <a:xfrm>
            <a:off x="10227246" y="1301011"/>
            <a:ext cx="1499093" cy="1166861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7" name="Google Shape;1907;p33"/>
          <p:cNvSpPr/>
          <p:nvPr/>
        </p:nvSpPr>
        <p:spPr>
          <a:xfrm rot="9019311" flipH="1">
            <a:off x="8076191" y="2713432"/>
            <a:ext cx="7106340" cy="6305723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8" name="Google Shape;1908;p33"/>
          <p:cNvSpPr/>
          <p:nvPr/>
        </p:nvSpPr>
        <p:spPr>
          <a:xfrm rot="4484458">
            <a:off x="9620831" y="-1221685"/>
            <a:ext cx="2571092" cy="3119501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9" name="Google Shape;1909;p33"/>
          <p:cNvSpPr txBox="1">
            <a:spLocks noGrp="1"/>
          </p:cNvSpPr>
          <p:nvPr>
            <p:ph type="title"/>
          </p:nvPr>
        </p:nvSpPr>
        <p:spPr>
          <a:xfrm>
            <a:off x="1168700" y="646800"/>
            <a:ext cx="50216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910" name="Google Shape;1910;p33"/>
          <p:cNvSpPr txBox="1">
            <a:spLocks noGrp="1"/>
          </p:cNvSpPr>
          <p:nvPr>
            <p:ph type="subTitle" idx="1"/>
          </p:nvPr>
        </p:nvSpPr>
        <p:spPr>
          <a:xfrm>
            <a:off x="1168700" y="1751267"/>
            <a:ext cx="4478000" cy="1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911" name="Google Shape;1911;p33"/>
          <p:cNvSpPr txBox="1"/>
          <p:nvPr/>
        </p:nvSpPr>
        <p:spPr>
          <a:xfrm>
            <a:off x="1168700" y="4637567"/>
            <a:ext cx="4649600" cy="1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D262D"/>
                </a:solidFill>
                <a:latin typeface="Abel"/>
                <a:ea typeface="Abel"/>
                <a:cs typeface="Abel"/>
                <a:sym typeface="Abel"/>
              </a:rPr>
              <a:t>CREDITS: This presentation template was created by </a:t>
            </a:r>
            <a:r>
              <a:rPr lang="en" sz="1600" b="1">
                <a:solidFill>
                  <a:srgbClr val="1D262D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2"/>
              </a:rPr>
              <a:t>Slidesgo</a:t>
            </a:r>
            <a:r>
              <a:rPr lang="en" sz="1600">
                <a:solidFill>
                  <a:srgbClr val="1D262D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1600" b="1">
                <a:solidFill>
                  <a:srgbClr val="1D262D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/>
              </a:rPr>
              <a:t>Flaticon</a:t>
            </a:r>
            <a:r>
              <a:rPr lang="en" sz="1600">
                <a:solidFill>
                  <a:srgbClr val="1D262D"/>
                </a:solidFill>
                <a:latin typeface="Abel"/>
                <a:ea typeface="Abel"/>
                <a:cs typeface="Abel"/>
                <a:sym typeface="Abel"/>
              </a:rPr>
              <a:t>, infographics &amp; images by </a:t>
            </a:r>
            <a:r>
              <a:rPr lang="en" sz="1600" b="1">
                <a:solidFill>
                  <a:srgbClr val="1D262D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/>
              </a:rPr>
              <a:t>Freepik</a:t>
            </a:r>
            <a:r>
              <a:rPr lang="en" sz="1600">
                <a:solidFill>
                  <a:srgbClr val="1D262D"/>
                </a:solidFill>
                <a:latin typeface="Abel"/>
                <a:ea typeface="Abel"/>
                <a:cs typeface="Abel"/>
                <a:sym typeface="Abel"/>
              </a:rPr>
              <a:t> and illustrations by </a:t>
            </a:r>
            <a:r>
              <a:rPr lang="en" sz="1600" b="1">
                <a:solidFill>
                  <a:srgbClr val="1D262D"/>
                </a:solidFill>
                <a:latin typeface="Abel"/>
                <a:ea typeface="Abel"/>
                <a:cs typeface="Abel"/>
                <a:sym typeface="Abel"/>
              </a:rPr>
              <a:t>Stories</a:t>
            </a:r>
            <a:endParaRPr sz="1600" b="1">
              <a:solidFill>
                <a:srgbClr val="1D262D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463978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3" name="Google Shape;1913;p34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14" name="Google Shape;1914;p3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15" name="Google Shape;1915;p3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Google Shape;1916;p3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Google Shape;1917;p3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Google Shape;1918;p3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Google Shape;1919;p3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Google Shape;1920;p3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Google Shape;1921;p3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2" name="Google Shape;1922;p3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3" name="Google Shape;1923;p3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Google Shape;1924;p3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Google Shape;1925;p3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Google Shape;1926;p3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7" name="Google Shape;1927;p3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28" name="Google Shape;1928;p3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29" name="Google Shape;1929;p3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30" name="Google Shape;1930;p3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1" name="Google Shape;1931;p3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2" name="Google Shape;1932;p3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3" name="Google Shape;1933;p3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4" name="Google Shape;1934;p3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5" name="Google Shape;1935;p3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6" name="Google Shape;1936;p3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7" name="Google Shape;1937;p3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8" name="Google Shape;1938;p3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9" name="Google Shape;1939;p3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0" name="Google Shape;1940;p3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1" name="Google Shape;1941;p3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2" name="Google Shape;1942;p3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3" name="Google Shape;1943;p3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4" name="Google Shape;1944;p3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5" name="Google Shape;1945;p3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6" name="Google Shape;1946;p3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7" name="Google Shape;1947;p3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8" name="Google Shape;1948;p3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49" name="Google Shape;1949;p3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0" name="Google Shape;1950;p3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51" name="Google Shape;1951;p34"/>
          <p:cNvSpPr txBox="1">
            <a:spLocks noGrp="1"/>
          </p:cNvSpPr>
          <p:nvPr>
            <p:ph type="title"/>
          </p:nvPr>
        </p:nvSpPr>
        <p:spPr>
          <a:xfrm>
            <a:off x="1093100" y="504003"/>
            <a:ext cx="6732400" cy="9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952" name="Google Shape;1952;p34"/>
          <p:cNvSpPr txBox="1">
            <a:spLocks noGrp="1"/>
          </p:cNvSpPr>
          <p:nvPr>
            <p:ph type="body" idx="1"/>
          </p:nvPr>
        </p:nvSpPr>
        <p:spPr>
          <a:xfrm>
            <a:off x="1119951" y="1535667"/>
            <a:ext cx="4839600" cy="4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grpSp>
        <p:nvGrpSpPr>
          <p:cNvPr id="1953" name="Google Shape;1953;p34"/>
          <p:cNvGrpSpPr/>
          <p:nvPr/>
        </p:nvGrpSpPr>
        <p:grpSpPr>
          <a:xfrm>
            <a:off x="11290900" y="238087"/>
            <a:ext cx="454381" cy="761112"/>
            <a:chOff x="2002900" y="3914700"/>
            <a:chExt cx="259350" cy="434425"/>
          </a:xfrm>
        </p:grpSpPr>
        <p:sp>
          <p:nvSpPr>
            <p:cNvPr id="1954" name="Google Shape;1954;p3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6" name="Google Shape;1956;p34"/>
          <p:cNvGrpSpPr/>
          <p:nvPr/>
        </p:nvGrpSpPr>
        <p:grpSpPr>
          <a:xfrm>
            <a:off x="11483519" y="1149542"/>
            <a:ext cx="472515" cy="771361"/>
            <a:chOff x="2254100" y="3662800"/>
            <a:chExt cx="269700" cy="440275"/>
          </a:xfrm>
        </p:grpSpPr>
        <p:sp>
          <p:nvSpPr>
            <p:cNvPr id="1957" name="Google Shape;1957;p34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59" name="Google Shape;1959;p34"/>
          <p:cNvSpPr txBox="1">
            <a:spLocks noGrp="1"/>
          </p:cNvSpPr>
          <p:nvPr>
            <p:ph type="body" idx="2"/>
          </p:nvPr>
        </p:nvSpPr>
        <p:spPr>
          <a:xfrm>
            <a:off x="6232451" y="1535667"/>
            <a:ext cx="4839600" cy="4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28757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823530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0" name="Google Shape;2000;p36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2001" name="Google Shape;2001;p3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02" name="Google Shape;2002;p3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3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3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3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3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3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3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3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3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3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3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3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3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5" name="Google Shape;2015;p3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016" name="Google Shape;2016;p3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017" name="Google Shape;2017;p3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3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9" name="Google Shape;2019;p3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0" name="Google Shape;2020;p3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1" name="Google Shape;2021;p3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3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3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3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3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3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3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3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3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0" name="Google Shape;2030;p3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1" name="Google Shape;2031;p3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3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3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3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3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036" name="Google Shape;2036;p3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3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38" name="Google Shape;2038;p36"/>
          <p:cNvSpPr/>
          <p:nvPr/>
        </p:nvSpPr>
        <p:spPr>
          <a:xfrm rot="-10173037" flipH="1">
            <a:off x="9693309" y="-2097878"/>
            <a:ext cx="4569475" cy="4054667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9" name="Google Shape;2039;p36"/>
          <p:cNvSpPr/>
          <p:nvPr/>
        </p:nvSpPr>
        <p:spPr>
          <a:xfrm rot="5869396">
            <a:off x="-1505603" y="5337084"/>
            <a:ext cx="3260264" cy="2892955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0" name="Google Shape;2040;p36"/>
          <p:cNvSpPr/>
          <p:nvPr/>
        </p:nvSpPr>
        <p:spPr>
          <a:xfrm>
            <a:off x="-458869" y="3199775"/>
            <a:ext cx="1678985" cy="2190175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41" name="Google Shape;2041;p36"/>
          <p:cNvGrpSpPr/>
          <p:nvPr/>
        </p:nvGrpSpPr>
        <p:grpSpPr>
          <a:xfrm>
            <a:off x="11529500" y="5389920"/>
            <a:ext cx="454381" cy="761112"/>
            <a:chOff x="2002900" y="3914700"/>
            <a:chExt cx="259350" cy="434425"/>
          </a:xfrm>
        </p:grpSpPr>
        <p:sp>
          <p:nvSpPr>
            <p:cNvPr id="2042" name="Google Shape;2042;p36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82083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37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2046" name="Google Shape;2046;p3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47" name="Google Shape;2047;p3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3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3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3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3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3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3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3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3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3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3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3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3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60" name="Google Shape;2060;p3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061" name="Google Shape;2061;p3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062" name="Google Shape;2062;p3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3" name="Google Shape;2063;p3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4" name="Google Shape;2064;p3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5" name="Google Shape;2065;p3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6" name="Google Shape;2066;p3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7" name="Google Shape;2067;p3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8" name="Google Shape;2068;p3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9" name="Google Shape;2069;p3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0" name="Google Shape;2070;p3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1" name="Google Shape;2071;p3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3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3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3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3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3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3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3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9" name="Google Shape;2079;p3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0" name="Google Shape;2080;p3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081" name="Google Shape;2081;p3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2" name="Google Shape;2082;p3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83" name="Google Shape;2083;p37"/>
          <p:cNvSpPr/>
          <p:nvPr/>
        </p:nvSpPr>
        <p:spPr>
          <a:xfrm>
            <a:off x="10227246" y="1301011"/>
            <a:ext cx="1499093" cy="1166861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4" name="Google Shape;2084;p37"/>
          <p:cNvSpPr/>
          <p:nvPr/>
        </p:nvSpPr>
        <p:spPr>
          <a:xfrm rot="9019311" flipH="1">
            <a:off x="8076191" y="2713432"/>
            <a:ext cx="7106340" cy="6305723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5" name="Google Shape;2085;p37"/>
          <p:cNvSpPr/>
          <p:nvPr/>
        </p:nvSpPr>
        <p:spPr>
          <a:xfrm rot="4484458">
            <a:off x="9620831" y="-1221685"/>
            <a:ext cx="2571092" cy="3119501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8305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7" name="Google Shape;2087;p38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2088" name="Google Shape;2088;p38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89" name="Google Shape;2089;p38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0" name="Google Shape;2090;p38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1" name="Google Shape;2091;p38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2" name="Google Shape;2092;p38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3" name="Google Shape;2093;p38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4" name="Google Shape;2094;p38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5" name="Google Shape;2095;p38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6" name="Google Shape;2096;p38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7" name="Google Shape;2097;p38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8" name="Google Shape;2098;p38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9" name="Google Shape;2099;p38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0" name="Google Shape;2100;p38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1" name="Google Shape;2101;p38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02" name="Google Shape;2102;p38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103" name="Google Shape;2103;p38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104" name="Google Shape;2104;p38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5" name="Google Shape;2105;p38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6" name="Google Shape;2106;p38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7" name="Google Shape;2107;p38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8" name="Google Shape;2108;p38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9" name="Google Shape;2109;p38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0" name="Google Shape;2110;p38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1" name="Google Shape;2111;p38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2" name="Google Shape;2112;p38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3" name="Google Shape;2113;p38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4" name="Google Shape;2114;p38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5" name="Google Shape;2115;p38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6" name="Google Shape;2116;p38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7" name="Google Shape;2117;p38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8" name="Google Shape;2118;p38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9" name="Google Shape;2119;p38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0" name="Google Shape;2120;p38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1" name="Google Shape;2121;p38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2" name="Google Shape;2122;p38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123" name="Google Shape;2123;p38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4" name="Google Shape;2124;p38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25" name="Google Shape;2125;p38"/>
          <p:cNvGrpSpPr/>
          <p:nvPr/>
        </p:nvGrpSpPr>
        <p:grpSpPr>
          <a:xfrm rot="7199944">
            <a:off x="11669741" y="1143699"/>
            <a:ext cx="1387492" cy="2546472"/>
            <a:chOff x="1986275" y="390525"/>
            <a:chExt cx="791925" cy="1453425"/>
          </a:xfrm>
        </p:grpSpPr>
        <p:sp>
          <p:nvSpPr>
            <p:cNvPr id="2126" name="Google Shape;2126;p38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38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38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38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38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38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38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38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5" name="Google Shape;2135;p38"/>
          <p:cNvGrpSpPr/>
          <p:nvPr/>
        </p:nvGrpSpPr>
        <p:grpSpPr>
          <a:xfrm>
            <a:off x="236067" y="4740120"/>
            <a:ext cx="454381" cy="761112"/>
            <a:chOff x="2002900" y="3914700"/>
            <a:chExt cx="259350" cy="434425"/>
          </a:xfrm>
        </p:grpSpPr>
        <p:sp>
          <p:nvSpPr>
            <p:cNvPr id="2136" name="Google Shape;2136;p38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38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8" name="Google Shape;2138;p38"/>
          <p:cNvGrpSpPr/>
          <p:nvPr/>
        </p:nvGrpSpPr>
        <p:grpSpPr>
          <a:xfrm>
            <a:off x="428685" y="5651576"/>
            <a:ext cx="472515" cy="771361"/>
            <a:chOff x="2254100" y="3662800"/>
            <a:chExt cx="269700" cy="440275"/>
          </a:xfrm>
        </p:grpSpPr>
        <p:sp>
          <p:nvSpPr>
            <p:cNvPr id="2139" name="Google Shape;2139;p38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1" name="Google Shape;2141;p38"/>
          <p:cNvGrpSpPr/>
          <p:nvPr/>
        </p:nvGrpSpPr>
        <p:grpSpPr>
          <a:xfrm rot="-1793390">
            <a:off x="10107313" y="-1263275"/>
            <a:ext cx="2022081" cy="3843344"/>
            <a:chOff x="4949150" y="3435000"/>
            <a:chExt cx="1154175" cy="2193725"/>
          </a:xfrm>
        </p:grpSpPr>
        <p:sp>
          <p:nvSpPr>
            <p:cNvPr id="2142" name="Google Shape;2142;p38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38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38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38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38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99658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88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245" name="Google Shape;245;p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46" name="Google Shape;246;p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9" name="Google Shape;259;p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60" name="Google Shape;260;p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61" name="Google Shape;261;p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2" name="Google Shape;262;p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3" name="Google Shape;263;p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4" name="Google Shape;264;p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5" name="Google Shape;265;p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6" name="Google Shape;266;p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7" name="Google Shape;267;p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8" name="Google Shape;268;p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9" name="Google Shape;269;p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0" name="Google Shape;270;p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1" name="Google Shape;271;p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2" name="Google Shape;272;p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3" name="Google Shape;273;p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4" name="Google Shape;274;p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5" name="Google Shape;275;p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" name="Google Shape;276;p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" name="Google Shape;277;p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8" name="Google Shape;278;p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" name="Google Shape;279;p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0" name="Google Shape;280;p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2" name="Google Shape;282;p5"/>
          <p:cNvSpPr txBox="1">
            <a:spLocks noGrp="1"/>
          </p:cNvSpPr>
          <p:nvPr>
            <p:ph type="body" idx="1"/>
          </p:nvPr>
        </p:nvSpPr>
        <p:spPr>
          <a:xfrm>
            <a:off x="1346033" y="2515639"/>
            <a:ext cx="4459600" cy="3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83" name="Google Shape;283;p5"/>
          <p:cNvSpPr txBox="1">
            <a:spLocks noGrp="1"/>
          </p:cNvSpPr>
          <p:nvPr>
            <p:ph type="body" idx="2"/>
          </p:nvPr>
        </p:nvSpPr>
        <p:spPr>
          <a:xfrm>
            <a:off x="6386377" y="2515639"/>
            <a:ext cx="4459600" cy="3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84" name="Google Shape;284;p5"/>
          <p:cNvSpPr txBox="1">
            <a:spLocks noGrp="1"/>
          </p:cNvSpPr>
          <p:nvPr>
            <p:ph type="title"/>
          </p:nvPr>
        </p:nvSpPr>
        <p:spPr>
          <a:xfrm>
            <a:off x="1093100" y="504000"/>
            <a:ext cx="73768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285" name="Google Shape;285;p5"/>
          <p:cNvGrpSpPr/>
          <p:nvPr/>
        </p:nvGrpSpPr>
        <p:grpSpPr>
          <a:xfrm>
            <a:off x="310934" y="4558253"/>
            <a:ext cx="454381" cy="761112"/>
            <a:chOff x="2002900" y="3914700"/>
            <a:chExt cx="259350" cy="434425"/>
          </a:xfrm>
        </p:grpSpPr>
        <p:sp>
          <p:nvSpPr>
            <p:cNvPr id="286" name="Google Shape;286;p5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" name="Google Shape;288;p5"/>
          <p:cNvGrpSpPr/>
          <p:nvPr/>
        </p:nvGrpSpPr>
        <p:grpSpPr>
          <a:xfrm>
            <a:off x="432019" y="5786809"/>
            <a:ext cx="472515" cy="771361"/>
            <a:chOff x="2254100" y="3662800"/>
            <a:chExt cx="269700" cy="440275"/>
          </a:xfrm>
        </p:grpSpPr>
        <p:sp>
          <p:nvSpPr>
            <p:cNvPr id="289" name="Google Shape;289;p5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1" name="Google Shape;291;p5"/>
          <p:cNvSpPr/>
          <p:nvPr/>
        </p:nvSpPr>
        <p:spPr>
          <a:xfrm rot="9019462" flipH="1">
            <a:off x="8365139" y="-2066377"/>
            <a:ext cx="4152423" cy="368460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3980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6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294" name="Google Shape;294;p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95" name="Google Shape;295;p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8" name="Google Shape;308;p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309" name="Google Shape;309;p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310" name="Google Shape;310;p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1" name="Google Shape;311;p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2" name="Google Shape;312;p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3" name="Google Shape;313;p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4" name="Google Shape;314;p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5" name="Google Shape;315;p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6" name="Google Shape;316;p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7" name="Google Shape;317;p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8" name="Google Shape;318;p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9" name="Google Shape;319;p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0" name="Google Shape;320;p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1" name="Google Shape;321;p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2" name="Google Shape;322;p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3" name="Google Shape;323;p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4" name="Google Shape;324;p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" name="Google Shape;325;p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6" name="Google Shape;326;p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7" name="Google Shape;327;p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8" name="Google Shape;328;p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29" name="Google Shape;329;p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31" name="Google Shape;331;p6"/>
          <p:cNvSpPr txBox="1">
            <a:spLocks noGrp="1"/>
          </p:cNvSpPr>
          <p:nvPr>
            <p:ph type="title"/>
          </p:nvPr>
        </p:nvSpPr>
        <p:spPr>
          <a:xfrm>
            <a:off x="1093100" y="504001"/>
            <a:ext cx="6732400" cy="1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32" name="Google Shape;332;p6"/>
          <p:cNvSpPr/>
          <p:nvPr/>
        </p:nvSpPr>
        <p:spPr>
          <a:xfrm rot="7212442">
            <a:off x="10676202" y="257842"/>
            <a:ext cx="1900385" cy="2267500"/>
          </a:xfrm>
          <a:custGeom>
            <a:avLst/>
            <a:gdLst/>
            <a:ahLst/>
            <a:cxnLst/>
            <a:rect l="l" t="t" r="r" b="b"/>
            <a:pathLst>
              <a:path w="42401" h="50592" extrusionOk="0">
                <a:moveTo>
                  <a:pt x="39640" y="1"/>
                </a:moveTo>
                <a:cubicBezTo>
                  <a:pt x="39477" y="1"/>
                  <a:pt x="39387" y="188"/>
                  <a:pt x="39486" y="317"/>
                </a:cubicBezTo>
                <a:cubicBezTo>
                  <a:pt x="40021" y="1019"/>
                  <a:pt x="40506" y="1757"/>
                  <a:pt x="40883" y="2528"/>
                </a:cubicBezTo>
                <a:cubicBezTo>
                  <a:pt x="41068" y="2916"/>
                  <a:pt x="41223" y="3310"/>
                  <a:pt x="41331" y="3708"/>
                </a:cubicBezTo>
                <a:cubicBezTo>
                  <a:pt x="41430" y="4108"/>
                  <a:pt x="41474" y="4508"/>
                  <a:pt x="41443" y="4889"/>
                </a:cubicBezTo>
                <a:cubicBezTo>
                  <a:pt x="41421" y="5261"/>
                  <a:pt x="41305" y="5620"/>
                  <a:pt x="41107" y="5936"/>
                </a:cubicBezTo>
                <a:cubicBezTo>
                  <a:pt x="40931" y="6256"/>
                  <a:pt x="40658" y="6511"/>
                  <a:pt x="40342" y="6743"/>
                </a:cubicBezTo>
                <a:cubicBezTo>
                  <a:pt x="39710" y="7197"/>
                  <a:pt x="38872" y="7541"/>
                  <a:pt x="38083" y="7926"/>
                </a:cubicBezTo>
                <a:cubicBezTo>
                  <a:pt x="34880" y="9391"/>
                  <a:pt x="31523" y="10571"/>
                  <a:pt x="28216" y="12029"/>
                </a:cubicBezTo>
                <a:cubicBezTo>
                  <a:pt x="26569" y="12768"/>
                  <a:pt x="24928" y="13571"/>
                  <a:pt x="23355" y="14530"/>
                </a:cubicBezTo>
                <a:cubicBezTo>
                  <a:pt x="22967" y="14779"/>
                  <a:pt x="22566" y="15006"/>
                  <a:pt x="22190" y="15275"/>
                </a:cubicBezTo>
                <a:cubicBezTo>
                  <a:pt x="21808" y="15545"/>
                  <a:pt x="21434" y="15789"/>
                  <a:pt x="21045" y="16099"/>
                </a:cubicBezTo>
                <a:cubicBezTo>
                  <a:pt x="20285" y="16705"/>
                  <a:pt x="19576" y="17388"/>
                  <a:pt x="18979" y="18215"/>
                </a:cubicBezTo>
                <a:cubicBezTo>
                  <a:pt x="18680" y="18627"/>
                  <a:pt x="18406" y="19075"/>
                  <a:pt x="18196" y="19576"/>
                </a:cubicBezTo>
                <a:cubicBezTo>
                  <a:pt x="17984" y="20074"/>
                  <a:pt x="17818" y="20620"/>
                  <a:pt x="17781" y="21210"/>
                </a:cubicBezTo>
                <a:cubicBezTo>
                  <a:pt x="17741" y="21791"/>
                  <a:pt x="17798" y="22409"/>
                  <a:pt x="18006" y="22969"/>
                </a:cubicBezTo>
                <a:cubicBezTo>
                  <a:pt x="18207" y="23523"/>
                  <a:pt x="18511" y="24035"/>
                  <a:pt x="18902" y="24475"/>
                </a:cubicBezTo>
                <a:cubicBezTo>
                  <a:pt x="19684" y="25323"/>
                  <a:pt x="20605" y="25815"/>
                  <a:pt x="21447" y="26219"/>
                </a:cubicBezTo>
                <a:cubicBezTo>
                  <a:pt x="22299" y="26614"/>
                  <a:pt x="23118" y="26930"/>
                  <a:pt x="23831" y="27304"/>
                </a:cubicBezTo>
                <a:lnTo>
                  <a:pt x="24093" y="27446"/>
                </a:lnTo>
                <a:lnTo>
                  <a:pt x="24330" y="27601"/>
                </a:lnTo>
                <a:cubicBezTo>
                  <a:pt x="24482" y="27711"/>
                  <a:pt x="24658" y="27787"/>
                  <a:pt x="24796" y="27918"/>
                </a:cubicBezTo>
                <a:lnTo>
                  <a:pt x="25236" y="28282"/>
                </a:lnTo>
                <a:lnTo>
                  <a:pt x="25634" y="28698"/>
                </a:lnTo>
                <a:cubicBezTo>
                  <a:pt x="26138" y="29282"/>
                  <a:pt x="26556" y="29955"/>
                  <a:pt x="26870" y="30686"/>
                </a:cubicBezTo>
                <a:cubicBezTo>
                  <a:pt x="27182" y="31421"/>
                  <a:pt x="27358" y="32215"/>
                  <a:pt x="27436" y="33016"/>
                </a:cubicBezTo>
                <a:cubicBezTo>
                  <a:pt x="27443" y="33217"/>
                  <a:pt x="27478" y="33420"/>
                  <a:pt x="27467" y="33621"/>
                </a:cubicBezTo>
                <a:lnTo>
                  <a:pt x="27453" y="34227"/>
                </a:lnTo>
                <a:cubicBezTo>
                  <a:pt x="27404" y="34626"/>
                  <a:pt x="27365" y="35031"/>
                  <a:pt x="27254" y="35419"/>
                </a:cubicBezTo>
                <a:cubicBezTo>
                  <a:pt x="27053" y="36197"/>
                  <a:pt x="26735" y="36954"/>
                  <a:pt x="26254" y="37605"/>
                </a:cubicBezTo>
                <a:cubicBezTo>
                  <a:pt x="25771" y="38265"/>
                  <a:pt x="25155" y="38845"/>
                  <a:pt x="24473" y="39347"/>
                </a:cubicBezTo>
                <a:cubicBezTo>
                  <a:pt x="23791" y="39853"/>
                  <a:pt x="23031" y="40269"/>
                  <a:pt x="22245" y="40643"/>
                </a:cubicBezTo>
                <a:cubicBezTo>
                  <a:pt x="21455" y="41013"/>
                  <a:pt x="20642" y="41349"/>
                  <a:pt x="19805" y="41647"/>
                </a:cubicBezTo>
                <a:cubicBezTo>
                  <a:pt x="16481" y="42868"/>
                  <a:pt x="13041" y="43838"/>
                  <a:pt x="9667" y="45040"/>
                </a:cubicBezTo>
                <a:cubicBezTo>
                  <a:pt x="7980" y="45642"/>
                  <a:pt x="6313" y="46321"/>
                  <a:pt x="4708" y="47136"/>
                </a:cubicBezTo>
                <a:cubicBezTo>
                  <a:pt x="3099" y="47941"/>
                  <a:pt x="1563" y="48907"/>
                  <a:pt x="152" y="50042"/>
                </a:cubicBezTo>
                <a:lnTo>
                  <a:pt x="147" y="50047"/>
                </a:lnTo>
                <a:cubicBezTo>
                  <a:pt x="17" y="50157"/>
                  <a:pt x="0" y="50352"/>
                  <a:pt x="111" y="50482"/>
                </a:cubicBezTo>
                <a:cubicBezTo>
                  <a:pt x="171" y="50554"/>
                  <a:pt x="259" y="50591"/>
                  <a:pt x="347" y="50591"/>
                </a:cubicBezTo>
                <a:cubicBezTo>
                  <a:pt x="417" y="50591"/>
                  <a:pt x="488" y="50568"/>
                  <a:pt x="546" y="50519"/>
                </a:cubicBezTo>
                <a:cubicBezTo>
                  <a:pt x="1890" y="49384"/>
                  <a:pt x="3396" y="48450"/>
                  <a:pt x="4967" y="47649"/>
                </a:cubicBezTo>
                <a:cubicBezTo>
                  <a:pt x="6546" y="46856"/>
                  <a:pt x="8198" y="46208"/>
                  <a:pt x="9874" y="45626"/>
                </a:cubicBezTo>
                <a:cubicBezTo>
                  <a:pt x="13228" y="44463"/>
                  <a:pt x="16697" y="43619"/>
                  <a:pt x="20093" y="42455"/>
                </a:cubicBezTo>
                <a:cubicBezTo>
                  <a:pt x="21790" y="41886"/>
                  <a:pt x="23513" y="41255"/>
                  <a:pt x="25087" y="40238"/>
                </a:cubicBezTo>
                <a:cubicBezTo>
                  <a:pt x="25871" y="39729"/>
                  <a:pt x="26611" y="39118"/>
                  <a:pt x="27227" y="38375"/>
                </a:cubicBezTo>
                <a:cubicBezTo>
                  <a:pt x="27865" y="37631"/>
                  <a:pt x="28321" y="36747"/>
                  <a:pt x="28633" y="35823"/>
                </a:cubicBezTo>
                <a:cubicBezTo>
                  <a:pt x="28798" y="35360"/>
                  <a:pt x="28885" y="34881"/>
                  <a:pt x="28976" y="34400"/>
                </a:cubicBezTo>
                <a:lnTo>
                  <a:pt x="29049" y="33672"/>
                </a:lnTo>
                <a:cubicBezTo>
                  <a:pt x="29077" y="33430"/>
                  <a:pt x="29059" y="33186"/>
                  <a:pt x="29065" y="32941"/>
                </a:cubicBezTo>
                <a:cubicBezTo>
                  <a:pt x="29046" y="31966"/>
                  <a:pt x="28895" y="30986"/>
                  <a:pt x="28574" y="30051"/>
                </a:cubicBezTo>
                <a:cubicBezTo>
                  <a:pt x="28253" y="29116"/>
                  <a:pt x="27780" y="28224"/>
                  <a:pt x="27152" y="27430"/>
                </a:cubicBezTo>
                <a:cubicBezTo>
                  <a:pt x="26545" y="26627"/>
                  <a:pt x="25702" y="25958"/>
                  <a:pt x="24841" y="25459"/>
                </a:cubicBezTo>
                <a:cubicBezTo>
                  <a:pt x="23987" y="24981"/>
                  <a:pt x="23148" y="24631"/>
                  <a:pt x="22394" y="24252"/>
                </a:cubicBezTo>
                <a:cubicBezTo>
                  <a:pt x="21637" y="23888"/>
                  <a:pt x="20971" y="23487"/>
                  <a:pt x="20542" y="23011"/>
                </a:cubicBezTo>
                <a:cubicBezTo>
                  <a:pt x="20137" y="22534"/>
                  <a:pt x="19919" y="21965"/>
                  <a:pt x="19959" y="21363"/>
                </a:cubicBezTo>
                <a:cubicBezTo>
                  <a:pt x="19967" y="21060"/>
                  <a:pt x="20058" y="20737"/>
                  <a:pt x="20189" y="20416"/>
                </a:cubicBezTo>
                <a:cubicBezTo>
                  <a:pt x="20316" y="20092"/>
                  <a:pt x="20504" y="19769"/>
                  <a:pt x="20723" y="19457"/>
                </a:cubicBezTo>
                <a:cubicBezTo>
                  <a:pt x="21159" y="18830"/>
                  <a:pt x="21734" y="18251"/>
                  <a:pt x="22357" y="17737"/>
                </a:cubicBezTo>
                <a:cubicBezTo>
                  <a:pt x="22663" y="17486"/>
                  <a:pt x="23031" y="17236"/>
                  <a:pt x="23374" y="16985"/>
                </a:cubicBezTo>
                <a:cubicBezTo>
                  <a:pt x="23717" y="16729"/>
                  <a:pt x="24085" y="16501"/>
                  <a:pt x="24440" y="16257"/>
                </a:cubicBezTo>
                <a:cubicBezTo>
                  <a:pt x="25883" y="15314"/>
                  <a:pt x="27427" y="14495"/>
                  <a:pt x="29009" y="13725"/>
                </a:cubicBezTo>
                <a:cubicBezTo>
                  <a:pt x="32165" y="12170"/>
                  <a:pt x="35494" y="10829"/>
                  <a:pt x="38675" y="9108"/>
                </a:cubicBezTo>
                <a:lnTo>
                  <a:pt x="39861" y="8448"/>
                </a:lnTo>
                <a:cubicBezTo>
                  <a:pt x="40258" y="8214"/>
                  <a:pt x="40666" y="7957"/>
                  <a:pt x="41047" y="7632"/>
                </a:cubicBezTo>
                <a:cubicBezTo>
                  <a:pt x="41826" y="7007"/>
                  <a:pt x="42401" y="5953"/>
                  <a:pt x="42369" y="4922"/>
                </a:cubicBezTo>
                <a:cubicBezTo>
                  <a:pt x="42366" y="4411"/>
                  <a:pt x="42256" y="3922"/>
                  <a:pt x="42099" y="3470"/>
                </a:cubicBezTo>
                <a:cubicBezTo>
                  <a:pt x="41932" y="3019"/>
                  <a:pt x="41717" y="2600"/>
                  <a:pt x="41480" y="2202"/>
                </a:cubicBezTo>
                <a:cubicBezTo>
                  <a:pt x="40993" y="1412"/>
                  <a:pt x="40403" y="717"/>
                  <a:pt x="39784" y="62"/>
                </a:cubicBezTo>
                <a:cubicBezTo>
                  <a:pt x="39746" y="23"/>
                  <a:pt x="39695" y="1"/>
                  <a:pt x="3964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3" name="Google Shape;333;p6"/>
          <p:cNvGrpSpPr/>
          <p:nvPr/>
        </p:nvGrpSpPr>
        <p:grpSpPr>
          <a:xfrm>
            <a:off x="518600" y="3785653"/>
            <a:ext cx="454381" cy="761112"/>
            <a:chOff x="2002900" y="3914700"/>
            <a:chExt cx="259350" cy="434425"/>
          </a:xfrm>
        </p:grpSpPr>
        <p:sp>
          <p:nvSpPr>
            <p:cNvPr id="334" name="Google Shape;334;p6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" name="Google Shape;336;p6"/>
          <p:cNvGrpSpPr/>
          <p:nvPr/>
        </p:nvGrpSpPr>
        <p:grpSpPr>
          <a:xfrm>
            <a:off x="260352" y="5500709"/>
            <a:ext cx="472515" cy="771361"/>
            <a:chOff x="2254100" y="3662800"/>
            <a:chExt cx="269700" cy="440275"/>
          </a:xfrm>
        </p:grpSpPr>
        <p:sp>
          <p:nvSpPr>
            <p:cNvPr id="337" name="Google Shape;337;p6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056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7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341" name="Google Shape;341;p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342" name="Google Shape;342;p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55" name="Google Shape;355;p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356" name="Google Shape;356;p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357" name="Google Shape;357;p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8" name="Google Shape;358;p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" name="Google Shape;359;p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" name="Google Shape;360;p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" name="Google Shape;361;p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2" name="Google Shape;362;p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3" name="Google Shape;363;p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4" name="Google Shape;364;p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5" name="Google Shape;365;p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6" name="Google Shape;366;p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7" name="Google Shape;367;p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8" name="Google Shape;368;p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9" name="Google Shape;369;p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0" name="Google Shape;370;p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1" name="Google Shape;371;p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2" name="Google Shape;372;p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3" name="Google Shape;373;p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" name="Google Shape;374;p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" name="Google Shape;375;p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76" name="Google Shape;376;p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8" name="Google Shape;378;p7"/>
          <p:cNvSpPr txBox="1">
            <a:spLocks noGrp="1"/>
          </p:cNvSpPr>
          <p:nvPr>
            <p:ph type="title"/>
          </p:nvPr>
        </p:nvSpPr>
        <p:spPr>
          <a:xfrm>
            <a:off x="6870167" y="1465304"/>
            <a:ext cx="4254400" cy="22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79" name="Google Shape;379;p7"/>
          <p:cNvSpPr txBox="1">
            <a:spLocks noGrp="1"/>
          </p:cNvSpPr>
          <p:nvPr>
            <p:ph type="body" idx="1"/>
          </p:nvPr>
        </p:nvSpPr>
        <p:spPr>
          <a:xfrm>
            <a:off x="6870167" y="3662635"/>
            <a:ext cx="4254400" cy="1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80" name="Google Shape;380;p7"/>
          <p:cNvSpPr/>
          <p:nvPr/>
        </p:nvSpPr>
        <p:spPr>
          <a:xfrm rot="9019431" flipH="1">
            <a:off x="10295843" y="-1449880"/>
            <a:ext cx="3924900" cy="348271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67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"/>
          <p:cNvSpPr txBox="1">
            <a:spLocks noGrp="1"/>
          </p:cNvSpPr>
          <p:nvPr>
            <p:ph type="title"/>
          </p:nvPr>
        </p:nvSpPr>
        <p:spPr>
          <a:xfrm>
            <a:off x="1850800" y="1308600"/>
            <a:ext cx="8490400" cy="2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315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9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386" name="Google Shape;386;p9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9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9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9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9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9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9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9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9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9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9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9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9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9" name="Google Shape;399;p9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400" name="Google Shape;400;p9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401" name="Google Shape;401;p9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9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9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9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4" name="Google Shape;414;p9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5" name="Google Shape;415;p9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9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9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9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9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20" name="Google Shape;420;p9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22" name="Google Shape;422;p9"/>
          <p:cNvSpPr txBox="1">
            <a:spLocks noGrp="1"/>
          </p:cNvSpPr>
          <p:nvPr>
            <p:ph type="subTitle" idx="1"/>
          </p:nvPr>
        </p:nvSpPr>
        <p:spPr>
          <a:xfrm>
            <a:off x="1093100" y="2304933"/>
            <a:ext cx="45552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423" name="Google Shape;423;p9"/>
          <p:cNvSpPr txBox="1">
            <a:spLocks noGrp="1"/>
          </p:cNvSpPr>
          <p:nvPr>
            <p:ph type="body" idx="2"/>
          </p:nvPr>
        </p:nvSpPr>
        <p:spPr>
          <a:xfrm>
            <a:off x="1093100" y="2843733"/>
            <a:ext cx="4658400" cy="3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>
            <a:off x="1093101" y="504000"/>
            <a:ext cx="54788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425" name="Google Shape;425;p9"/>
          <p:cNvGrpSpPr/>
          <p:nvPr/>
        </p:nvGrpSpPr>
        <p:grpSpPr>
          <a:xfrm rot="10800000">
            <a:off x="10380100" y="977905"/>
            <a:ext cx="1937275" cy="4342683"/>
            <a:chOff x="1577125" y="951200"/>
            <a:chExt cx="1105750" cy="2478700"/>
          </a:xfrm>
        </p:grpSpPr>
        <p:sp>
          <p:nvSpPr>
            <p:cNvPr id="426" name="Google Shape;426;p9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9"/>
          <p:cNvGrpSpPr/>
          <p:nvPr/>
        </p:nvGrpSpPr>
        <p:grpSpPr>
          <a:xfrm rot="10800000">
            <a:off x="9647982" y="4268347"/>
            <a:ext cx="1387452" cy="2546400"/>
            <a:chOff x="1986275" y="390525"/>
            <a:chExt cx="791925" cy="1453425"/>
          </a:xfrm>
        </p:grpSpPr>
        <p:sp>
          <p:nvSpPr>
            <p:cNvPr id="437" name="Google Shape;437;p9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" name="Google Shape;446;p9"/>
          <p:cNvGrpSpPr/>
          <p:nvPr/>
        </p:nvGrpSpPr>
        <p:grpSpPr>
          <a:xfrm rot="10800000">
            <a:off x="6837316" y="4526203"/>
            <a:ext cx="2972005" cy="2598172"/>
            <a:chOff x="2636425" y="520675"/>
            <a:chExt cx="1696350" cy="1482975"/>
          </a:xfrm>
        </p:grpSpPr>
        <p:sp>
          <p:nvSpPr>
            <p:cNvPr id="447" name="Google Shape;447;p9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7" name="Google Shape;457;p9"/>
          <p:cNvGrpSpPr/>
          <p:nvPr/>
        </p:nvGrpSpPr>
        <p:grpSpPr>
          <a:xfrm>
            <a:off x="8899800" y="1447904"/>
            <a:ext cx="454381" cy="761112"/>
            <a:chOff x="2002900" y="3914700"/>
            <a:chExt cx="259350" cy="434425"/>
          </a:xfrm>
        </p:grpSpPr>
        <p:sp>
          <p:nvSpPr>
            <p:cNvPr id="458" name="Google Shape;458;p9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0" name="Google Shape;460;p9"/>
          <p:cNvGrpSpPr/>
          <p:nvPr/>
        </p:nvGrpSpPr>
        <p:grpSpPr>
          <a:xfrm>
            <a:off x="7756452" y="2929392"/>
            <a:ext cx="472515" cy="771361"/>
            <a:chOff x="2254100" y="3662800"/>
            <a:chExt cx="269700" cy="440275"/>
          </a:xfrm>
        </p:grpSpPr>
        <p:sp>
          <p:nvSpPr>
            <p:cNvPr id="461" name="Google Shape;461;p9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24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0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465" name="Google Shape;465;p10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466" name="Google Shape;466;p10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10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10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10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10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0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0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0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0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0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0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0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0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79" name="Google Shape;479;p10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480" name="Google Shape;480;p10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481" name="Google Shape;481;p10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2" name="Google Shape;482;p10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3" name="Google Shape;483;p10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4" name="Google Shape;484;p10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5" name="Google Shape;485;p10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6" name="Google Shape;486;p10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7" name="Google Shape;487;p10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8" name="Google Shape;488;p10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9" name="Google Shape;489;p10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0" name="Google Shape;490;p10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1" name="Google Shape;491;p10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2" name="Google Shape;492;p10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3" name="Google Shape;493;p10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4" name="Google Shape;494;p10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5" name="Google Shape;495;p10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6" name="Google Shape;496;p10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7" name="Google Shape;497;p10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8" name="Google Shape;498;p10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9" name="Google Shape;499;p10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00" name="Google Shape;500;p10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0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02" name="Google Shape;502;p10"/>
          <p:cNvSpPr txBox="1">
            <a:spLocks noGrp="1"/>
          </p:cNvSpPr>
          <p:nvPr>
            <p:ph type="title"/>
          </p:nvPr>
        </p:nvSpPr>
        <p:spPr>
          <a:xfrm>
            <a:off x="1093105" y="504008"/>
            <a:ext cx="67324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03" name="Google Shape;503;p10"/>
          <p:cNvSpPr/>
          <p:nvPr/>
        </p:nvSpPr>
        <p:spPr>
          <a:xfrm rot="-10401206" flipH="1">
            <a:off x="-1687343" y="5100820"/>
            <a:ext cx="3574684" cy="3171952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4" name="Google Shape;504;p10"/>
          <p:cNvGrpSpPr/>
          <p:nvPr/>
        </p:nvGrpSpPr>
        <p:grpSpPr>
          <a:xfrm rot="-1793390">
            <a:off x="10107313" y="-1263275"/>
            <a:ext cx="2022081" cy="3843344"/>
            <a:chOff x="4949150" y="3435000"/>
            <a:chExt cx="1154175" cy="2193725"/>
          </a:xfrm>
        </p:grpSpPr>
        <p:sp>
          <p:nvSpPr>
            <p:cNvPr id="505" name="Google Shape;505;p10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0108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3442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p39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65" name="Google Shape;2165;p39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0884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52050" y="1101316"/>
            <a:ext cx="6921242" cy="2736800"/>
          </a:xfrm>
        </p:spPr>
        <p:txBody>
          <a:bodyPr/>
          <a:lstStyle/>
          <a:p>
            <a:r>
              <a:rPr lang="en-US" sz="11500" b="0" dirty="0" smtClean="0">
                <a:solidFill>
                  <a:schemeClr val="tx1"/>
                </a:solidFill>
                <a:latin typeface="+mj-lt"/>
              </a:rPr>
              <a:t>Daily routine</a:t>
            </a:r>
            <a:endParaRPr lang="en-US" sz="115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00871" y="3838116"/>
            <a:ext cx="4823600" cy="530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Ink Free" panose="03080402000500000000" pitchFamily="66" charset="0"/>
              </a:rPr>
              <a:t>5</a:t>
            </a:r>
            <a:r>
              <a:rPr lang="en-US" baseline="30000" dirty="0" smtClean="0">
                <a:solidFill>
                  <a:schemeClr val="tx1"/>
                </a:solidFill>
                <a:latin typeface="Ink Free" panose="03080402000500000000" pitchFamily="66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Ink Free" panose="03080402000500000000" pitchFamily="66" charset="0"/>
              </a:rPr>
              <a:t> grade A &amp; B</a:t>
            </a:r>
          </a:p>
          <a:p>
            <a:r>
              <a:rPr lang="en-US" dirty="0" smtClean="0">
                <a:solidFill>
                  <a:schemeClr val="tx1"/>
                </a:solidFill>
                <a:latin typeface="Ink Free" panose="03080402000500000000" pitchFamily="66" charset="0"/>
              </a:rPr>
              <a:t>Miss Claudia </a:t>
            </a:r>
            <a:r>
              <a:rPr lang="en-US" dirty="0" err="1" smtClean="0">
                <a:solidFill>
                  <a:schemeClr val="tx1"/>
                </a:solidFill>
                <a:latin typeface="Ink Free" panose="03080402000500000000" pitchFamily="66" charset="0"/>
              </a:rPr>
              <a:t>Matus</a:t>
            </a:r>
            <a:endParaRPr lang="en-US" dirty="0" smtClean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Ink Free" panose="03080402000500000000" pitchFamily="66" charset="0"/>
              </a:rPr>
              <a:t>Mister Deni Segura</a:t>
            </a: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42914" y="302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600" y="1218876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have breakfast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breakfast-helper-clip-art-13125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2" y="3550216"/>
            <a:ext cx="2715578" cy="292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4529" y="259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4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600" y="1207301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go to school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2" y="3257249"/>
            <a:ext cx="22002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6953" y="246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600" y="1142565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walk to school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parent-school-clip-art-154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76" y="3098199"/>
            <a:ext cx="4676662" cy="35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33847" y="273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7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600" y="424688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have lunch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81" y="3141502"/>
            <a:ext cx="1773238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3129" y="424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600" y="1207301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do the homework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31301"/>
            <a:ext cx="1676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6235" y="206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32850" y="349328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study</a:t>
            </a:r>
            <a:endParaRPr lang="en-US" dirty="0">
              <a:latin typeface="Ink Free" panose="03080402000500000000" pitchFamily="66" charset="0"/>
            </a:endParaRPr>
          </a:p>
        </p:txBody>
      </p:sp>
      <p:pic>
        <p:nvPicPr>
          <p:cNvPr id="15362" name="Imagen 1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219" y1="4734" x2="15234" y2="94379"/>
                        <a14:foregroundMark x1="87695" y1="11538" x2="75391" y2="84320"/>
                        <a14:foregroundMark x1="88281" y1="92012" x2="22852" y2="89645"/>
                        <a14:foregroundMark x1="89063" y1="91124" x2="61719" y2="82840"/>
                        <a14:foregroundMark x1="87695" y1="84911" x2="76758" y2="78994"/>
                        <a14:foregroundMark x1="94531" y1="88757" x2="71289" y2="70414"/>
                        <a14:foregroundMark x1="24219" y1="28698" x2="7813" y2="25444"/>
                        <a14:foregroundMark x1="11133" y1="49408" x2="14648" y2="82840"/>
                        <a14:foregroundMark x1="81445" y1="51775" x2="84961" y2="54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66" y="3543300"/>
            <a:ext cx="3347568" cy="295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47294" y="349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3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600" y="1218876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play with my friends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81" y="3534952"/>
            <a:ext cx="3813238" cy="321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33847" y="354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1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600" y="440768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watch TV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watch-tv-clip-art-2127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10" l="0" r="100000">
                        <a14:foregroundMark x1="26721" y1="15806" x2="26113" y2="46774"/>
                        <a14:foregroundMark x1="58704" y1="52903" x2="58704" y2="84516"/>
                        <a14:foregroundMark x1="69028" y1="86129" x2="90688" y2="83548"/>
                        <a14:foregroundMark x1="50810" y1="63871" x2="50810" y2="63871"/>
                        <a14:foregroundMark x1="26113" y1="48065" x2="22267" y2="5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452" y="3559308"/>
            <a:ext cx="4647248" cy="29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14529" y="4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600" y="1194594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read a book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38" y="4107029"/>
            <a:ext cx="2384923" cy="24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08659" y="394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630" y="1131450"/>
            <a:ext cx="922674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wash my hands and face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hlamydia-clipart-washing-face-clip-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047" y1="60754" x2="5634" y2="93570"/>
                        <a14:foregroundMark x1="40845" y1="94900" x2="19249" y2="56319"/>
                        <a14:foregroundMark x1="27934" y1="60089" x2="50235" y2="72727"/>
                        <a14:foregroundMark x1="50235" y1="75831" x2="35446" y2="96231"/>
                        <a14:foregroundMark x1="42019" y1="92905" x2="52113" y2="80266"/>
                        <a14:foregroundMark x1="19249" y1="66962" x2="4930" y2="95565"/>
                        <a14:foregroundMark x1="13850" y1="96674" x2="12441" y2="88027"/>
                        <a14:foregroundMark x1="40845" y1="94900" x2="8451" y2="94235"/>
                        <a14:foregroundMark x1="31221" y1="61419" x2="45540" y2="65854"/>
                        <a14:foregroundMark x1="35915" y1="66297" x2="21127" y2="66297"/>
                        <a14:foregroundMark x1="5634" y1="71397" x2="13146" y2="67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56" y="2906250"/>
            <a:ext cx="3391908" cy="361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3812" y="286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9771" y="3854217"/>
            <a:ext cx="5589083" cy="11224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latin typeface="+mj-lt"/>
              </a:rPr>
              <a:t>What is daily routine?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7600" y="211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2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3979" y="339199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go to bed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60" y="3322312"/>
            <a:ext cx="2331637" cy="314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2106" y="339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599" y="327626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sleep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06" y="3936980"/>
            <a:ext cx="2084387" cy="27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5212" y="327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617" y="3287510"/>
            <a:ext cx="7999024" cy="1774800"/>
          </a:xfrm>
        </p:spPr>
        <p:txBody>
          <a:bodyPr/>
          <a:lstStyle/>
          <a:p>
            <a:r>
              <a:rPr lang="en-US" sz="13800" b="0" dirty="0" smtClean="0">
                <a:solidFill>
                  <a:schemeClr val="tx1"/>
                </a:solidFill>
                <a:latin typeface="+mj-lt"/>
              </a:rPr>
              <a:t>Well </a:t>
            </a:r>
            <a:r>
              <a:rPr lang="en-US" sz="13800" b="0" dirty="0" err="1" smtClean="0">
                <a:solidFill>
                  <a:schemeClr val="tx1"/>
                </a:solidFill>
                <a:latin typeface="+mj-lt"/>
              </a:rPr>
              <a:t>doneee</a:t>
            </a:r>
            <a:r>
              <a:rPr lang="en-US" sz="13800" b="0" dirty="0" smtClean="0">
                <a:solidFill>
                  <a:schemeClr val="tx1"/>
                </a:solidFill>
                <a:latin typeface="+mj-lt"/>
              </a:rPr>
              <a:t>!</a:t>
            </a:r>
            <a:endParaRPr lang="en-US" sz="13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70729" y="5201510"/>
            <a:ext cx="4638800" cy="13708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Ink Free" panose="03080402000500000000" pitchFamily="66" charset="0"/>
              </a:rPr>
              <a:t>See you soon!</a:t>
            </a:r>
            <a:endParaRPr lang="en-US" sz="3200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2447" y="381000"/>
            <a:ext cx="609600" cy="609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016" y="2716306"/>
            <a:ext cx="3496236" cy="47199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68564" y="2913530"/>
            <a:ext cx="3187766" cy="45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8697" y="4045777"/>
            <a:ext cx="6487603" cy="11224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  <a:latin typeface="+mj-lt"/>
              </a:rPr>
              <a:t>Daily routine actions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17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599" y="326468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wake up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7" y="2989950"/>
            <a:ext cx="3372803" cy="33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7259" y="326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637600" y="350775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get up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2921582"/>
            <a:ext cx="1962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68318" y="45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0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600" y="1230451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take a shower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19" y="3005251"/>
            <a:ext cx="2366962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0400" y="286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600" y="1218876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get dressed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280398"/>
            <a:ext cx="20193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2106" y="3137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600" y="1149428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brush my teeth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7" y="3187801"/>
            <a:ext cx="19526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01082" y="273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6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599" y="1100115"/>
            <a:ext cx="6916800" cy="1774800"/>
          </a:xfrm>
        </p:spPr>
        <p:txBody>
          <a:bodyPr/>
          <a:lstStyle/>
          <a:p>
            <a:r>
              <a:rPr lang="en-US" dirty="0" smtClean="0">
                <a:latin typeface="Ink Free" panose="03080402000500000000" pitchFamily="66" charset="0"/>
              </a:rPr>
              <a:t>I make my bed</a:t>
            </a:r>
            <a:endParaRPr lang="en-US" dirty="0">
              <a:latin typeface="Ink Free" panose="030804020005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make-bed-clipart-make_the_b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2" y="3882979"/>
            <a:ext cx="27717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7635" y="219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chool Assignments by Slidesgo">
  <a:themeElements>
    <a:clrScheme name="Simple Light">
      <a:dk1>
        <a:srgbClr val="000000"/>
      </a:dk1>
      <a:lt1>
        <a:srgbClr val="FFFFFF"/>
      </a:lt1>
      <a:dk2>
        <a:srgbClr val="E30612"/>
      </a:dk2>
      <a:lt2>
        <a:srgbClr val="000000"/>
      </a:lt2>
      <a:accent1>
        <a:srgbClr val="0DB3D4"/>
      </a:accent1>
      <a:accent2>
        <a:srgbClr val="82368A"/>
      </a:accent2>
      <a:accent3>
        <a:srgbClr val="F6BD2A"/>
      </a:accent3>
      <a:accent4>
        <a:srgbClr val="3CA936"/>
      </a:accent4>
      <a:accent5>
        <a:srgbClr val="E9545C"/>
      </a:accent5>
      <a:accent6>
        <a:srgbClr val="F6D2B6"/>
      </a:accent6>
      <a:hlink>
        <a:srgbClr val="000000"/>
      </a:hlink>
      <a:folHlink>
        <a:srgbClr val="0097A7"/>
      </a:folHlink>
    </a:clrScheme>
    <a:fontScheme name="Personalizado 1">
      <a:majorFont>
        <a:latin typeface="Sketch 3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 Assignments by Slidesgo</Template>
  <TotalTime>85</TotalTime>
  <Words>93</Words>
  <Application>Microsoft Office PowerPoint</Application>
  <PresentationFormat>Panorámica</PresentationFormat>
  <Paragraphs>26</Paragraphs>
  <Slides>22</Slides>
  <Notes>0</Notes>
  <HiddenSlides>0</HiddenSlides>
  <MMClips>21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Abel</vt:lpstr>
      <vt:lpstr>Arial</vt:lpstr>
      <vt:lpstr>Ink Free</vt:lpstr>
      <vt:lpstr>Love Ya Like A Sister</vt:lpstr>
      <vt:lpstr>Proxima Nova</vt:lpstr>
      <vt:lpstr>Proxima Nova Semibold</vt:lpstr>
      <vt:lpstr>Sketch 3D</vt:lpstr>
      <vt:lpstr>School Assignments by Slidesgo</vt:lpstr>
      <vt:lpstr>Slidesgo Final Pages</vt:lpstr>
      <vt:lpstr>Daily routine</vt:lpstr>
      <vt:lpstr>What is daily routine?</vt:lpstr>
      <vt:lpstr>Daily routine actions</vt:lpstr>
      <vt:lpstr>I wake up</vt:lpstr>
      <vt:lpstr>I get up</vt:lpstr>
      <vt:lpstr>I take a shower</vt:lpstr>
      <vt:lpstr>I get dressed</vt:lpstr>
      <vt:lpstr>I brush my teeth</vt:lpstr>
      <vt:lpstr>I make my bed</vt:lpstr>
      <vt:lpstr>I have breakfast</vt:lpstr>
      <vt:lpstr>I go to school</vt:lpstr>
      <vt:lpstr>I walk to school</vt:lpstr>
      <vt:lpstr>I have lunch</vt:lpstr>
      <vt:lpstr>I do the homework</vt:lpstr>
      <vt:lpstr>I study</vt:lpstr>
      <vt:lpstr>I play with my friends</vt:lpstr>
      <vt:lpstr>I watch TV</vt:lpstr>
      <vt:lpstr>I read a book</vt:lpstr>
      <vt:lpstr>I wash my hands and face</vt:lpstr>
      <vt:lpstr>I go to bed</vt:lpstr>
      <vt:lpstr>I sleep</vt:lpstr>
      <vt:lpstr>Well doneee!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</dc:title>
  <dc:creator>Deni Esteban Segura</dc:creator>
  <cp:lastModifiedBy>Deni Esteban Segura</cp:lastModifiedBy>
  <cp:revision>8</cp:revision>
  <dcterms:created xsi:type="dcterms:W3CDTF">2020-08-23T22:17:45Z</dcterms:created>
  <dcterms:modified xsi:type="dcterms:W3CDTF">2020-08-23T23:43:29Z</dcterms:modified>
</cp:coreProperties>
</file>