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4"/>
  </p:notesMasterIdLst>
  <p:sldIdLst>
    <p:sldId id="256" r:id="rId2"/>
    <p:sldId id="257" r:id="rId3"/>
    <p:sldId id="258" r:id="rId4"/>
    <p:sldId id="290" r:id="rId5"/>
    <p:sldId id="291" r:id="rId6"/>
    <p:sldId id="259" r:id="rId7"/>
    <p:sldId id="292" r:id="rId8"/>
    <p:sldId id="260" r:id="rId9"/>
    <p:sldId id="261" r:id="rId10"/>
    <p:sldId id="262" r:id="rId11"/>
    <p:sldId id="263" r:id="rId12"/>
    <p:sldId id="265" r:id="rId13"/>
    <p:sldId id="266" r:id="rId14"/>
    <p:sldId id="268" r:id="rId15"/>
    <p:sldId id="269" r:id="rId16"/>
    <p:sldId id="267" r:id="rId17"/>
    <p:sldId id="271" r:id="rId18"/>
    <p:sldId id="272" r:id="rId19"/>
    <p:sldId id="288" r:id="rId20"/>
    <p:sldId id="287" r:id="rId21"/>
    <p:sldId id="289" r:id="rId22"/>
    <p:sldId id="285" r:id="rId23"/>
  </p:sldIdLst>
  <p:sldSz cx="9144000" cy="5143500" type="screen16x9"/>
  <p:notesSz cx="6858000" cy="9144000"/>
  <p:embeddedFontLst>
    <p:embeddedFont>
      <p:font typeface="Baskerville Old Face" panose="02020602080505020303" pitchFamily="18" charset="0"/>
      <p:regular r:id="rId25"/>
    </p:embeddedFont>
    <p:embeddedFont>
      <p:font typeface="Nunito" panose="020B0604020202020204" charset="0"/>
      <p:regular r:id="rId26"/>
      <p:bold r:id="rId27"/>
      <p:italic r:id="rId28"/>
      <p:boldItalic r:id="rId29"/>
    </p:embeddedFont>
    <p:embeddedFont>
      <p:font typeface="Inconsolata" panose="020B0604020202020204" charset="0"/>
      <p:regular r:id="rId30"/>
      <p:bold r:id="rId31"/>
    </p:embeddedFont>
    <p:embeddedFont>
      <p:font typeface="Calibri" panose="020F0502020204030204" pitchFamily="34" charset="0"/>
      <p:regular r:id="rId32"/>
      <p:bold r:id="rId33"/>
      <p:italic r:id="rId34"/>
      <p:boldItalic r:id="rId35"/>
    </p:embeddedFont>
    <p:embeddedFont>
      <p:font typeface="Abril Fatface"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070290-20E4-4044-8B59-0D71B3681E5C}">
  <a:tblStyle styleId="{3F070290-20E4-4044-8B59-0D71B3681E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9731E-A278-4E40-A81A-49ED1733B1DF}" type="doc">
      <dgm:prSet loTypeId="urn:microsoft.com/office/officeart/2005/8/layout/chevron1" loCatId="process" qsTypeId="urn:microsoft.com/office/officeart/2005/8/quickstyle/3d3" qsCatId="3D" csTypeId="urn:microsoft.com/office/officeart/2005/8/colors/accent1_3" csCatId="accent1" phldr="1"/>
      <dgm:spPr/>
    </dgm:pt>
    <dgm:pt modelId="{4A76F343-E5CA-4245-BFA0-0EA778DC40AC}">
      <dgm:prSet phldrT="[Texto]" custT="1"/>
      <dgm:spPr/>
      <dgm:t>
        <a:bodyPr/>
        <a:lstStyle/>
        <a:p>
          <a:r>
            <a:rPr lang="es-ES" sz="3000" dirty="0" smtClean="0">
              <a:solidFill>
                <a:schemeClr val="tx2">
                  <a:lumMod val="75000"/>
                </a:schemeClr>
              </a:solidFill>
            </a:rPr>
            <a:t>Alto imperio</a:t>
          </a:r>
        </a:p>
        <a:p>
          <a:r>
            <a:rPr lang="es-ES" sz="2400" dirty="0" smtClean="0">
              <a:solidFill>
                <a:schemeClr val="tx2">
                  <a:lumMod val="75000"/>
                </a:schemeClr>
              </a:solidFill>
            </a:rPr>
            <a:t>I a.C. – III d.C.</a:t>
          </a:r>
          <a:endParaRPr lang="es-ES" sz="2400" dirty="0">
            <a:solidFill>
              <a:schemeClr val="tx2">
                <a:lumMod val="75000"/>
              </a:schemeClr>
            </a:solidFill>
          </a:endParaRPr>
        </a:p>
      </dgm:t>
    </dgm:pt>
    <dgm:pt modelId="{E025F6C6-7D55-40C0-9768-B143C9C86C49}" type="parTrans" cxnId="{933A9C21-3CF1-446E-97E5-0412301D6C7A}">
      <dgm:prSet/>
      <dgm:spPr/>
      <dgm:t>
        <a:bodyPr/>
        <a:lstStyle/>
        <a:p>
          <a:endParaRPr lang="es-ES"/>
        </a:p>
      </dgm:t>
    </dgm:pt>
    <dgm:pt modelId="{12973C48-0ABF-498E-8E01-3A1565B19CDD}" type="sibTrans" cxnId="{933A9C21-3CF1-446E-97E5-0412301D6C7A}">
      <dgm:prSet/>
      <dgm:spPr/>
      <dgm:t>
        <a:bodyPr/>
        <a:lstStyle/>
        <a:p>
          <a:endParaRPr lang="es-ES"/>
        </a:p>
      </dgm:t>
    </dgm:pt>
    <dgm:pt modelId="{019515D9-A169-4C01-B8A2-ABA957E570CA}">
      <dgm:prSet phldrT="[Texto]" custT="1"/>
      <dgm:spPr/>
      <dgm:t>
        <a:bodyPr/>
        <a:lstStyle/>
        <a:p>
          <a:r>
            <a:rPr lang="es-ES" sz="3000" dirty="0" smtClean="0">
              <a:solidFill>
                <a:schemeClr val="tx2">
                  <a:lumMod val="75000"/>
                </a:schemeClr>
              </a:solidFill>
            </a:rPr>
            <a:t>Bajo imperio</a:t>
          </a:r>
        </a:p>
        <a:p>
          <a:r>
            <a:rPr lang="es-ES" sz="2400" dirty="0" smtClean="0">
              <a:solidFill>
                <a:schemeClr val="tx2">
                  <a:lumMod val="75000"/>
                </a:schemeClr>
              </a:solidFill>
            </a:rPr>
            <a:t>III d.C. – V d.C.</a:t>
          </a:r>
          <a:endParaRPr lang="es-ES" sz="2400" dirty="0">
            <a:solidFill>
              <a:schemeClr val="tx2">
                <a:lumMod val="75000"/>
              </a:schemeClr>
            </a:solidFill>
          </a:endParaRPr>
        </a:p>
      </dgm:t>
    </dgm:pt>
    <dgm:pt modelId="{4C2EFA9C-9F60-487C-8AB0-46CD8B8D2A06}" type="parTrans" cxnId="{CBF30C6C-6B27-403F-AD7D-B3109F1AD9B8}">
      <dgm:prSet/>
      <dgm:spPr/>
      <dgm:t>
        <a:bodyPr/>
        <a:lstStyle/>
        <a:p>
          <a:endParaRPr lang="es-ES"/>
        </a:p>
      </dgm:t>
    </dgm:pt>
    <dgm:pt modelId="{0C111579-D5BF-4F6D-ACE0-A3D7C44F06F8}" type="sibTrans" cxnId="{CBF30C6C-6B27-403F-AD7D-B3109F1AD9B8}">
      <dgm:prSet/>
      <dgm:spPr/>
      <dgm:t>
        <a:bodyPr/>
        <a:lstStyle/>
        <a:p>
          <a:endParaRPr lang="es-ES"/>
        </a:p>
      </dgm:t>
    </dgm:pt>
    <dgm:pt modelId="{8106BACC-0EB4-4109-9454-8D4BF6F7870F}" type="pres">
      <dgm:prSet presAssocID="{5519731E-A278-4E40-A81A-49ED1733B1DF}" presName="Name0" presStyleCnt="0">
        <dgm:presLayoutVars>
          <dgm:dir/>
          <dgm:animLvl val="lvl"/>
          <dgm:resizeHandles val="exact"/>
        </dgm:presLayoutVars>
      </dgm:prSet>
      <dgm:spPr/>
    </dgm:pt>
    <dgm:pt modelId="{5E7EDDE2-4460-49B2-9B8F-138E19C05420}" type="pres">
      <dgm:prSet presAssocID="{4A76F343-E5CA-4245-BFA0-0EA778DC40AC}" presName="parTxOnly" presStyleLbl="node1" presStyleIdx="0" presStyleCnt="2">
        <dgm:presLayoutVars>
          <dgm:chMax val="0"/>
          <dgm:chPref val="0"/>
          <dgm:bulletEnabled val="1"/>
        </dgm:presLayoutVars>
      </dgm:prSet>
      <dgm:spPr/>
      <dgm:t>
        <a:bodyPr/>
        <a:lstStyle/>
        <a:p>
          <a:endParaRPr lang="es-ES"/>
        </a:p>
      </dgm:t>
    </dgm:pt>
    <dgm:pt modelId="{4EB3B6FB-0B85-4328-BA1A-D78EB2A22A58}" type="pres">
      <dgm:prSet presAssocID="{12973C48-0ABF-498E-8E01-3A1565B19CDD}" presName="parTxOnlySpace" presStyleCnt="0"/>
      <dgm:spPr/>
    </dgm:pt>
    <dgm:pt modelId="{C6ED0CF1-0836-47C2-9F99-1BCFF0E8BA49}" type="pres">
      <dgm:prSet presAssocID="{019515D9-A169-4C01-B8A2-ABA957E570CA}" presName="parTxOnly" presStyleLbl="node1" presStyleIdx="1" presStyleCnt="2">
        <dgm:presLayoutVars>
          <dgm:chMax val="0"/>
          <dgm:chPref val="0"/>
          <dgm:bulletEnabled val="1"/>
        </dgm:presLayoutVars>
      </dgm:prSet>
      <dgm:spPr/>
      <dgm:t>
        <a:bodyPr/>
        <a:lstStyle/>
        <a:p>
          <a:endParaRPr lang="es-ES"/>
        </a:p>
      </dgm:t>
    </dgm:pt>
  </dgm:ptLst>
  <dgm:cxnLst>
    <dgm:cxn modelId="{0BE48F98-BAB9-4A88-B186-DA8015CCC125}" type="presOf" srcId="{5519731E-A278-4E40-A81A-49ED1733B1DF}" destId="{8106BACC-0EB4-4109-9454-8D4BF6F7870F}" srcOrd="0" destOrd="0" presId="urn:microsoft.com/office/officeart/2005/8/layout/chevron1"/>
    <dgm:cxn modelId="{933A9C21-3CF1-446E-97E5-0412301D6C7A}" srcId="{5519731E-A278-4E40-A81A-49ED1733B1DF}" destId="{4A76F343-E5CA-4245-BFA0-0EA778DC40AC}" srcOrd="0" destOrd="0" parTransId="{E025F6C6-7D55-40C0-9768-B143C9C86C49}" sibTransId="{12973C48-0ABF-498E-8E01-3A1565B19CDD}"/>
    <dgm:cxn modelId="{1D9E7EF7-E0F4-4A27-B8A2-3AD36D5D0665}" type="presOf" srcId="{4A76F343-E5CA-4245-BFA0-0EA778DC40AC}" destId="{5E7EDDE2-4460-49B2-9B8F-138E19C05420}" srcOrd="0" destOrd="0" presId="urn:microsoft.com/office/officeart/2005/8/layout/chevron1"/>
    <dgm:cxn modelId="{CBF30C6C-6B27-403F-AD7D-B3109F1AD9B8}" srcId="{5519731E-A278-4E40-A81A-49ED1733B1DF}" destId="{019515D9-A169-4C01-B8A2-ABA957E570CA}" srcOrd="1" destOrd="0" parTransId="{4C2EFA9C-9F60-487C-8AB0-46CD8B8D2A06}" sibTransId="{0C111579-D5BF-4F6D-ACE0-A3D7C44F06F8}"/>
    <dgm:cxn modelId="{60A9F7EC-74EE-44AB-B9B1-018372D2FEE7}" type="presOf" srcId="{019515D9-A169-4C01-B8A2-ABA957E570CA}" destId="{C6ED0CF1-0836-47C2-9F99-1BCFF0E8BA49}" srcOrd="0" destOrd="0" presId="urn:microsoft.com/office/officeart/2005/8/layout/chevron1"/>
    <dgm:cxn modelId="{9191360A-BF51-4EE9-8830-6356DAB9BA87}" type="presParOf" srcId="{8106BACC-0EB4-4109-9454-8D4BF6F7870F}" destId="{5E7EDDE2-4460-49B2-9B8F-138E19C05420}" srcOrd="0" destOrd="0" presId="urn:microsoft.com/office/officeart/2005/8/layout/chevron1"/>
    <dgm:cxn modelId="{0B6F59A1-8FCB-4F89-B510-64B142A8E9DE}" type="presParOf" srcId="{8106BACC-0EB4-4109-9454-8D4BF6F7870F}" destId="{4EB3B6FB-0B85-4328-BA1A-D78EB2A22A58}" srcOrd="1" destOrd="0" presId="urn:microsoft.com/office/officeart/2005/8/layout/chevron1"/>
    <dgm:cxn modelId="{D52B40CC-D008-4300-AEF2-1ACC4A3C0CC1}" type="presParOf" srcId="{8106BACC-0EB4-4109-9454-8D4BF6F7870F}" destId="{C6ED0CF1-0836-47C2-9F99-1BCFF0E8BA49}"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EDDE2-4460-49B2-9B8F-138E19C05420}">
      <dsp:nvSpPr>
        <dsp:cNvPr id="0" name=""/>
        <dsp:cNvSpPr/>
      </dsp:nvSpPr>
      <dsp:spPr>
        <a:xfrm>
          <a:off x="6505" y="573052"/>
          <a:ext cx="3888832" cy="1555532"/>
        </a:xfrm>
        <a:prstGeom prst="chevron">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s-ES" sz="3000" kern="1200" dirty="0" smtClean="0">
              <a:solidFill>
                <a:schemeClr val="tx2">
                  <a:lumMod val="75000"/>
                </a:schemeClr>
              </a:solidFill>
            </a:rPr>
            <a:t>Alto imperio</a:t>
          </a:r>
        </a:p>
        <a:p>
          <a:pPr lvl="0" algn="ctr" defTabSz="1333500">
            <a:lnSpc>
              <a:spcPct val="90000"/>
            </a:lnSpc>
            <a:spcBef>
              <a:spcPct val="0"/>
            </a:spcBef>
            <a:spcAft>
              <a:spcPct val="35000"/>
            </a:spcAft>
          </a:pPr>
          <a:r>
            <a:rPr lang="es-ES" sz="2400" kern="1200" dirty="0" smtClean="0">
              <a:solidFill>
                <a:schemeClr val="tx2">
                  <a:lumMod val="75000"/>
                </a:schemeClr>
              </a:solidFill>
            </a:rPr>
            <a:t>I a.C. – III d.C.</a:t>
          </a:r>
          <a:endParaRPr lang="es-ES" sz="2400" kern="1200" dirty="0">
            <a:solidFill>
              <a:schemeClr val="tx2">
                <a:lumMod val="75000"/>
              </a:schemeClr>
            </a:solidFill>
          </a:endParaRPr>
        </a:p>
      </dsp:txBody>
      <dsp:txXfrm>
        <a:off x="784271" y="573052"/>
        <a:ext cx="2333300" cy="1555532"/>
      </dsp:txXfrm>
    </dsp:sp>
    <dsp:sp modelId="{C6ED0CF1-0836-47C2-9F99-1BCFF0E8BA49}">
      <dsp:nvSpPr>
        <dsp:cNvPr id="0" name=""/>
        <dsp:cNvSpPr/>
      </dsp:nvSpPr>
      <dsp:spPr>
        <a:xfrm>
          <a:off x="3506454" y="573052"/>
          <a:ext cx="3888832" cy="1555532"/>
        </a:xfrm>
        <a:prstGeom prst="chevron">
          <a:avLst/>
        </a:prstGeom>
        <a:solidFill>
          <a:schemeClr val="accent1">
            <a:shade val="80000"/>
            <a:hueOff val="0"/>
            <a:satOff val="44268"/>
            <a:lumOff val="1266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s-ES" sz="3000" kern="1200" dirty="0" smtClean="0">
              <a:solidFill>
                <a:schemeClr val="tx2">
                  <a:lumMod val="75000"/>
                </a:schemeClr>
              </a:solidFill>
            </a:rPr>
            <a:t>Bajo imperio</a:t>
          </a:r>
        </a:p>
        <a:p>
          <a:pPr lvl="0" algn="ctr" defTabSz="1333500">
            <a:lnSpc>
              <a:spcPct val="90000"/>
            </a:lnSpc>
            <a:spcBef>
              <a:spcPct val="0"/>
            </a:spcBef>
            <a:spcAft>
              <a:spcPct val="35000"/>
            </a:spcAft>
          </a:pPr>
          <a:r>
            <a:rPr lang="es-ES" sz="2400" kern="1200" dirty="0" smtClean="0">
              <a:solidFill>
                <a:schemeClr val="tx2">
                  <a:lumMod val="75000"/>
                </a:schemeClr>
              </a:solidFill>
            </a:rPr>
            <a:t>III d.C. – V d.C.</a:t>
          </a:r>
          <a:endParaRPr lang="es-ES" sz="2400" kern="1200" dirty="0">
            <a:solidFill>
              <a:schemeClr val="tx2">
                <a:lumMod val="75000"/>
              </a:schemeClr>
            </a:solidFill>
          </a:endParaRPr>
        </a:p>
      </dsp:txBody>
      <dsp:txXfrm>
        <a:off x="4284220" y="573052"/>
        <a:ext cx="2333300" cy="15555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1"/>
        <p:cNvGrpSpPr/>
        <p:nvPr/>
      </p:nvGrpSpPr>
      <p:grpSpPr>
        <a:xfrm>
          <a:off x="0" y="0"/>
          <a:ext cx="0" cy="0"/>
          <a:chOff x="0" y="0"/>
          <a:chExt cx="0" cy="0"/>
        </a:xfrm>
      </p:grpSpPr>
      <p:sp>
        <p:nvSpPr>
          <p:cNvPr id="7802" name="Google Shape;78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3" name="Google Shape;78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8"/>
        <p:cNvGrpSpPr/>
        <p:nvPr/>
      </p:nvGrpSpPr>
      <p:grpSpPr>
        <a:xfrm>
          <a:off x="0" y="0"/>
          <a:ext cx="0" cy="0"/>
          <a:chOff x="0" y="0"/>
          <a:chExt cx="0" cy="0"/>
        </a:xfrm>
      </p:grpSpPr>
      <p:sp>
        <p:nvSpPr>
          <p:cNvPr id="9439" name="Google Shape;9439;g89fd55b50c_0_1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0" name="Google Shape;9440;g89fd55b50c_0_1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8"/>
        <p:cNvGrpSpPr/>
        <p:nvPr/>
      </p:nvGrpSpPr>
      <p:grpSpPr>
        <a:xfrm>
          <a:off x="0" y="0"/>
          <a:ext cx="0" cy="0"/>
          <a:chOff x="0" y="0"/>
          <a:chExt cx="0" cy="0"/>
        </a:xfrm>
      </p:grpSpPr>
      <p:sp>
        <p:nvSpPr>
          <p:cNvPr id="10369" name="Google Shape;10369;g8a19e9cc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0" name="Google Shape;10370;g8a19e9cc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0"/>
        <p:cNvGrpSpPr/>
        <p:nvPr/>
      </p:nvGrpSpPr>
      <p:grpSpPr>
        <a:xfrm>
          <a:off x="0" y="0"/>
          <a:ext cx="0" cy="0"/>
          <a:chOff x="0" y="0"/>
          <a:chExt cx="0" cy="0"/>
        </a:xfrm>
      </p:grpSpPr>
      <p:sp>
        <p:nvSpPr>
          <p:cNvPr id="10391" name="Google Shape;10391;g8a19e9cc41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2" name="Google Shape;10392;g8a19e9cc41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8"/>
        <p:cNvGrpSpPr/>
        <p:nvPr/>
      </p:nvGrpSpPr>
      <p:grpSpPr>
        <a:xfrm>
          <a:off x="0" y="0"/>
          <a:ext cx="0" cy="0"/>
          <a:chOff x="0" y="0"/>
          <a:chExt cx="0" cy="0"/>
        </a:xfrm>
      </p:grpSpPr>
      <p:sp>
        <p:nvSpPr>
          <p:cNvPr id="10339" name="Google Shape;10339;g89fd55b50c_0_1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0" name="Google Shape;10340;g89fd55b50c_0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4"/>
        <p:cNvGrpSpPr/>
        <p:nvPr/>
      </p:nvGrpSpPr>
      <p:grpSpPr>
        <a:xfrm>
          <a:off x="0" y="0"/>
          <a:ext cx="0" cy="0"/>
          <a:chOff x="0" y="0"/>
          <a:chExt cx="0" cy="0"/>
        </a:xfrm>
      </p:grpSpPr>
      <p:sp>
        <p:nvSpPr>
          <p:cNvPr id="10455" name="Google Shape;10455;g89fd55b50c_0_1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6" name="Google Shape;10456;g89fd55b50c_0_1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1"/>
        <p:cNvGrpSpPr/>
        <p:nvPr/>
      </p:nvGrpSpPr>
      <p:grpSpPr>
        <a:xfrm>
          <a:off x="0" y="0"/>
          <a:ext cx="0" cy="0"/>
          <a:chOff x="0" y="0"/>
          <a:chExt cx="0" cy="0"/>
        </a:xfrm>
      </p:grpSpPr>
      <p:sp>
        <p:nvSpPr>
          <p:cNvPr id="10462" name="Google Shape;10462;g89fd55b50c_0_4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3" name="Google Shape;10463;g89fd55b50c_0_4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489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8"/>
        <p:cNvGrpSpPr/>
        <p:nvPr/>
      </p:nvGrpSpPr>
      <p:grpSpPr>
        <a:xfrm>
          <a:off x="0" y="0"/>
          <a:ext cx="0" cy="0"/>
          <a:chOff x="0" y="0"/>
          <a:chExt cx="0" cy="0"/>
        </a:xfrm>
      </p:grpSpPr>
      <p:sp>
        <p:nvSpPr>
          <p:cNvPr id="10879" name="Google Shape;10879;g8acbabd427_0_3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0" name="Google Shape;10880;g8acbabd427_0_3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7"/>
        <p:cNvGrpSpPr/>
        <p:nvPr/>
      </p:nvGrpSpPr>
      <p:grpSpPr>
        <a:xfrm>
          <a:off x="0" y="0"/>
          <a:ext cx="0" cy="0"/>
          <a:chOff x="0" y="0"/>
          <a:chExt cx="0" cy="0"/>
        </a:xfrm>
      </p:grpSpPr>
      <p:sp>
        <p:nvSpPr>
          <p:cNvPr id="7808" name="Google Shape;7808;g89f152a523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9" name="Google Shape;7809;g89f152a52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3"/>
        <p:cNvGrpSpPr/>
        <p:nvPr/>
      </p:nvGrpSpPr>
      <p:grpSpPr>
        <a:xfrm>
          <a:off x="0" y="0"/>
          <a:ext cx="0" cy="0"/>
          <a:chOff x="0" y="0"/>
          <a:chExt cx="0" cy="0"/>
        </a:xfrm>
      </p:grpSpPr>
      <p:sp>
        <p:nvSpPr>
          <p:cNvPr id="7814" name="Google Shape;7814;g8a5e492da0_0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5" name="Google Shape;7815;g8a5e492da0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6"/>
        <p:cNvGrpSpPr/>
        <p:nvPr/>
      </p:nvGrpSpPr>
      <p:grpSpPr>
        <a:xfrm>
          <a:off x="0" y="0"/>
          <a:ext cx="0" cy="0"/>
          <a:chOff x="0" y="0"/>
          <a:chExt cx="0" cy="0"/>
        </a:xfrm>
      </p:grpSpPr>
      <p:sp>
        <p:nvSpPr>
          <p:cNvPr id="7837" name="Google Shape;7837;g8a5e492da0_0_3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8" name="Google Shape;7838;g8a5e492da0_0_3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2"/>
        <p:cNvGrpSpPr/>
        <p:nvPr/>
      </p:nvGrpSpPr>
      <p:grpSpPr>
        <a:xfrm>
          <a:off x="0" y="0"/>
          <a:ext cx="0" cy="0"/>
          <a:chOff x="0" y="0"/>
          <a:chExt cx="0" cy="0"/>
        </a:xfrm>
      </p:grpSpPr>
      <p:sp>
        <p:nvSpPr>
          <p:cNvPr id="7853" name="Google Shape;7853;g89197ee96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4" name="Google Shape;7854;g89197ee96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8"/>
        <p:cNvGrpSpPr/>
        <p:nvPr/>
      </p:nvGrpSpPr>
      <p:grpSpPr>
        <a:xfrm>
          <a:off x="0" y="0"/>
          <a:ext cx="0" cy="0"/>
          <a:chOff x="0" y="0"/>
          <a:chExt cx="0" cy="0"/>
        </a:xfrm>
      </p:grpSpPr>
      <p:sp>
        <p:nvSpPr>
          <p:cNvPr id="7879" name="Google Shape;7879;g89197ee969_0_1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0" name="Google Shape;7880;g89197ee969_0_1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2"/>
        <p:cNvGrpSpPr/>
        <p:nvPr/>
      </p:nvGrpSpPr>
      <p:grpSpPr>
        <a:xfrm>
          <a:off x="0" y="0"/>
          <a:ext cx="0" cy="0"/>
          <a:chOff x="0" y="0"/>
          <a:chExt cx="0" cy="0"/>
        </a:xfrm>
      </p:grpSpPr>
      <p:sp>
        <p:nvSpPr>
          <p:cNvPr id="7903" name="Google Shape;7903;g89197ee969_0_1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4" name="Google Shape;7904;g89197ee969_0_1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3"/>
        <p:cNvGrpSpPr/>
        <p:nvPr/>
      </p:nvGrpSpPr>
      <p:grpSpPr>
        <a:xfrm>
          <a:off x="0" y="0"/>
          <a:ext cx="0" cy="0"/>
          <a:chOff x="0" y="0"/>
          <a:chExt cx="0" cy="0"/>
        </a:xfrm>
      </p:grpSpPr>
      <p:sp>
        <p:nvSpPr>
          <p:cNvPr id="7914" name="Google Shape;7914;g89f152a523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5" name="Google Shape;7915;g89f152a523_2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9"/>
        <p:cNvGrpSpPr/>
        <p:nvPr/>
      </p:nvGrpSpPr>
      <p:grpSpPr>
        <a:xfrm>
          <a:off x="0" y="0"/>
          <a:ext cx="0" cy="0"/>
          <a:chOff x="0" y="0"/>
          <a:chExt cx="0" cy="0"/>
        </a:xfrm>
      </p:grpSpPr>
      <p:sp>
        <p:nvSpPr>
          <p:cNvPr id="9390" name="Google Shape;9390;g89fd55b5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1" name="Google Shape;9391;g89fd55b5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6316789" y="3787969"/>
            <a:ext cx="2962636" cy="1355481"/>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193774">
            <a:off x="6790828" y="4217243"/>
            <a:ext cx="2774447" cy="1435264"/>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7896500" y="3864925"/>
            <a:ext cx="1229724" cy="1278573"/>
            <a:chOff x="7914275" y="3864925"/>
            <a:chExt cx="1229724" cy="1278573"/>
          </a:xfrm>
        </p:grpSpPr>
        <p:sp>
          <p:nvSpPr>
            <p:cNvPr id="12" name="Google Shape;12;p2"/>
            <p:cNvSpPr/>
            <p:nvPr/>
          </p:nvSpPr>
          <p:spPr>
            <a:xfrm>
              <a:off x="8577129" y="4215368"/>
              <a:ext cx="46" cy="1191"/>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591423" y="3879036"/>
              <a:ext cx="117424" cy="14390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14729" y="4095561"/>
              <a:ext cx="129702" cy="16465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566820" y="4748616"/>
              <a:ext cx="146608" cy="165484"/>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67954" y="4348462"/>
              <a:ext cx="253494" cy="379715"/>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280613" y="3989910"/>
              <a:ext cx="108169" cy="183947"/>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661658" y="4480136"/>
              <a:ext cx="216659" cy="316536"/>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736382" y="4143896"/>
              <a:ext cx="276494" cy="40193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97350" y="4324776"/>
              <a:ext cx="141477" cy="201540"/>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32813" y="4989789"/>
              <a:ext cx="159803" cy="153709"/>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77722" y="5002296"/>
              <a:ext cx="160902" cy="141202"/>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93914" y="4961383"/>
              <a:ext cx="207313" cy="18211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995650" y="4731206"/>
              <a:ext cx="148349" cy="196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124842" y="4705870"/>
              <a:ext cx="182664" cy="222203"/>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96009" y="4030732"/>
              <a:ext cx="92226" cy="127320"/>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914275" y="4661841"/>
              <a:ext cx="137857" cy="156962"/>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031837" y="3864925"/>
              <a:ext cx="233244" cy="37527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22705" y="4379800"/>
              <a:ext cx="110552" cy="170432"/>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rot="-5400000">
            <a:off x="-590238" y="363859"/>
            <a:ext cx="2723554" cy="1579478"/>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rot="1848947">
            <a:off x="-575710" y="-676043"/>
            <a:ext cx="2149981" cy="1697896"/>
            <a:chOff x="-179100" y="-95600"/>
            <a:chExt cx="2116025" cy="1421140"/>
          </a:xfrm>
        </p:grpSpPr>
        <p:sp>
          <p:nvSpPr>
            <p:cNvPr id="32" name="Google Shape;32;p2"/>
            <p:cNvSpPr/>
            <p:nvPr/>
          </p:nvSpPr>
          <p:spPr>
            <a:xfrm>
              <a:off x="1522666" y="1280502"/>
              <a:ext cx="41773" cy="32490"/>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465286" y="1242657"/>
              <a:ext cx="37744" cy="28104"/>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300184" y="1295396"/>
              <a:ext cx="33765" cy="30144"/>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04477" y="1259794"/>
              <a:ext cx="38254" cy="28104"/>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80270" y="1219858"/>
              <a:ext cx="36724" cy="28767"/>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700519" y="1151512"/>
              <a:ext cx="38152" cy="28104"/>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778199" y="1107240"/>
              <a:ext cx="35703" cy="32184"/>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46995" y="1199660"/>
              <a:ext cx="38764" cy="32184"/>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8421" y="1237811"/>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20693" y="1271474"/>
              <a:ext cx="37744" cy="29889"/>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0660" y="1294273"/>
              <a:ext cx="37744" cy="28104"/>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4768" y="1199303"/>
              <a:ext cx="38152" cy="28104"/>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79666" y="1252042"/>
              <a:ext cx="36112" cy="30195"/>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03278" y="1282440"/>
              <a:ext cx="33459" cy="31980"/>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78765" y="1280604"/>
              <a:ext cx="38713" cy="32133"/>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683" y="1150339"/>
              <a:ext cx="41110" cy="31980"/>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4748" y="1123969"/>
              <a:ext cx="35244" cy="32235"/>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9427" y="1222561"/>
              <a:ext cx="36724" cy="32031"/>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94066" y="1199252"/>
              <a:ext cx="35704"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39429" y="1202873"/>
              <a:ext cx="37540" cy="31929"/>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28514" y="1281471"/>
              <a:ext cx="35755" cy="31572"/>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88374" y="1051696"/>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57771" y="1152124"/>
              <a:ext cx="35755" cy="31572"/>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84928" y="1212972"/>
              <a:ext cx="42232" cy="31929"/>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184" y="1274382"/>
              <a:ext cx="37897" cy="32082"/>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63535" y="1239546"/>
              <a:ext cx="34173" cy="3121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15009" y="1208178"/>
              <a:ext cx="38050" cy="31980"/>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57864" y="1174566"/>
              <a:ext cx="40090" cy="32235"/>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02992" y="1083574"/>
              <a:ext cx="37030" cy="31725"/>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45754" y="1115044"/>
              <a:ext cx="37030" cy="32133"/>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08234" y="1271780"/>
              <a:ext cx="38917" cy="31266"/>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1174" y="1106424"/>
              <a:ext cx="36979" cy="29838"/>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25893" y="1011096"/>
              <a:ext cx="33102" cy="32031"/>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9363" y="1066334"/>
              <a:ext cx="34020" cy="29736"/>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223015" y="1254643"/>
              <a:ext cx="35193" cy="32235"/>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303959" y="1209453"/>
              <a:ext cx="39784" cy="31929"/>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58290" y="1181604"/>
              <a:ext cx="40090" cy="32235"/>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183231" y="1096376"/>
              <a:ext cx="32796" cy="31980"/>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258055" y="1094489"/>
              <a:ext cx="38764" cy="32133"/>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332623" y="1137537"/>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27483" y="964325"/>
              <a:ext cx="41263" cy="31878"/>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214701" y="938313"/>
              <a:ext cx="34785" cy="31776"/>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01267" y="1036599"/>
              <a:ext cx="42028" cy="32643"/>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74019" y="1013137"/>
              <a:ext cx="35755" cy="31266"/>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472223" y="1156357"/>
              <a:ext cx="41773" cy="31929"/>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418770" y="1016707"/>
              <a:ext cx="37489" cy="32133"/>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408467" y="1095356"/>
              <a:ext cx="35142" cy="31623"/>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367714" y="865580"/>
              <a:ext cx="34224" cy="30807"/>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337724" y="966008"/>
              <a:ext cx="35755" cy="31572"/>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85353" y="1219450"/>
              <a:ext cx="41773" cy="31929"/>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15885" y="1173546"/>
              <a:ext cx="38713" cy="32082"/>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63861" y="1030580"/>
              <a:ext cx="38305" cy="27849"/>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025474" y="1088878"/>
              <a:ext cx="38050" cy="31980"/>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42824" y="1053889"/>
              <a:ext cx="34938" cy="31266"/>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94350" y="1022062"/>
              <a:ext cx="38611" cy="31980"/>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37041" y="1172832"/>
              <a:ext cx="37846" cy="32235"/>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00859" y="1135394"/>
              <a:ext cx="36724" cy="28869"/>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37154" y="988450"/>
              <a:ext cx="40753" cy="32235"/>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51608" y="1273515"/>
              <a:ext cx="34938" cy="31674"/>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282945" y="897458"/>
              <a:ext cx="37183" cy="32235"/>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425044" y="929336"/>
              <a:ext cx="37234" cy="32235"/>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487524" y="1085665"/>
              <a:ext cx="38917" cy="31266"/>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403418" y="1182676"/>
              <a:ext cx="35703" cy="31317"/>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378017" y="1251991"/>
              <a:ext cx="39427" cy="31725"/>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059902" y="922042"/>
              <a:ext cx="37744" cy="28104"/>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304061" y="827327"/>
              <a:ext cx="37744" cy="27849"/>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38857" y="879913"/>
              <a:ext cx="36163" cy="30144"/>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2304" y="1069241"/>
              <a:ext cx="34173" cy="3111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82636" y="1023388"/>
              <a:ext cx="38305" cy="31878"/>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637987" y="995591"/>
              <a:ext cx="40345" cy="32133"/>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60990" y="910413"/>
              <a:ext cx="35040" cy="32031"/>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738007" y="908373"/>
              <a:ext cx="38101" cy="32082"/>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11964" y="951676"/>
              <a:ext cx="35755" cy="31266"/>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13097" y="778261"/>
              <a:ext cx="34836" cy="29838"/>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94041" y="752350"/>
              <a:ext cx="34734" cy="32031"/>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78975" y="850483"/>
              <a:ext cx="36724" cy="29787"/>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53309" y="827021"/>
              <a:ext cx="35755" cy="31623"/>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842771" y="679465"/>
              <a:ext cx="40192" cy="32082"/>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817064" y="779944"/>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552555" y="1117696"/>
              <a:ext cx="38611" cy="31980"/>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564643" y="1033232"/>
              <a:ext cx="42232" cy="31623"/>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95838" y="987634"/>
              <a:ext cx="38662" cy="31878"/>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443405" y="844720"/>
              <a:ext cx="38254" cy="28104"/>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505427" y="902763"/>
              <a:ext cx="38050" cy="31980"/>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817676" y="866856"/>
              <a:ext cx="38458" cy="32133"/>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78128" y="836304"/>
              <a:ext cx="37030" cy="31674"/>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715820" y="987787"/>
              <a:ext cx="36265" cy="32388"/>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580658" y="949279"/>
              <a:ext cx="36724" cy="29073"/>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517056" y="802437"/>
              <a:ext cx="40192" cy="32133"/>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631561" y="1087093"/>
              <a:ext cx="34530" cy="31980"/>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758409" y="711445"/>
              <a:ext cx="38764" cy="32082"/>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04996" y="745720"/>
              <a:ext cx="31929" cy="2902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16923" y="1182217"/>
              <a:ext cx="36979" cy="29889"/>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539243" y="736182"/>
              <a:ext cx="38152" cy="27849"/>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783350" y="641211"/>
              <a:ext cx="38152" cy="27849"/>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18657" y="694052"/>
              <a:ext cx="34020" cy="29787"/>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864856" y="598470"/>
              <a:ext cx="41365" cy="32133"/>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79100" y="1072200"/>
              <a:ext cx="39172" cy="31470"/>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12335" y="1228427"/>
              <a:ext cx="38968" cy="31266"/>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03108" y="1212207"/>
              <a:ext cx="33663" cy="30960"/>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83440" y="1166099"/>
              <a:ext cx="40396" cy="31929"/>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8128" y="1138353"/>
              <a:ext cx="40345" cy="32133"/>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2712" y="1052971"/>
              <a:ext cx="33459" cy="32031"/>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37536" y="1051135"/>
              <a:ext cx="38713" cy="32133"/>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12105" y="1094183"/>
              <a:ext cx="35755" cy="31521"/>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965" y="920971"/>
              <a:ext cx="41263" cy="31878"/>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4182" y="895112"/>
              <a:ext cx="34734" cy="31725"/>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1802" y="993092"/>
              <a:ext cx="39223" cy="32235"/>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54113" y="969528"/>
              <a:ext cx="35091" cy="31266"/>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51704" y="1113003"/>
              <a:ext cx="42385" cy="31929"/>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98863" y="973404"/>
              <a:ext cx="37489" cy="31929"/>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87948" y="1052359"/>
              <a:ext cx="35142" cy="31266"/>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47145" y="822227"/>
              <a:ext cx="34887" cy="30807"/>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17205" y="923267"/>
              <a:ext cx="35755" cy="31266"/>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7304" y="1260457"/>
              <a:ext cx="38662" cy="31980"/>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6032" y="1179462"/>
              <a:ext cx="37846" cy="28410"/>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04021" y="1130192"/>
              <a:ext cx="38101" cy="32082"/>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6403" y="987532"/>
              <a:ext cx="38254" cy="28053"/>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94330" y="1045524"/>
              <a:ext cx="37846" cy="31470"/>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20061" y="1011708"/>
              <a:ext cx="37183" cy="30093"/>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3780" y="978708"/>
              <a:ext cx="38662" cy="31980"/>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5961" y="1130396"/>
              <a:ext cx="36265" cy="31929"/>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9201" y="1092041"/>
              <a:ext cx="36214" cy="28869"/>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0865" y="947086"/>
              <a:ext cx="34887" cy="293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1753" y="1230212"/>
              <a:ext cx="37030" cy="31674"/>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60131" y="856451"/>
              <a:ext cx="37183" cy="29838"/>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0751" y="886033"/>
              <a:ext cx="38713" cy="31521"/>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7618" y="1042311"/>
              <a:ext cx="38968" cy="31266"/>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73310" y="1131722"/>
              <a:ext cx="35755" cy="31521"/>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58009" y="1209453"/>
              <a:ext cx="38713" cy="31929"/>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60616" y="878995"/>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83491" y="784024"/>
              <a:ext cx="38203" cy="27798"/>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8798" y="836559"/>
              <a:ext cx="35704" cy="30144"/>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82449" y="1025633"/>
              <a:ext cx="34734" cy="31776"/>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63393" y="980086"/>
              <a:ext cx="39733" cy="31827"/>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17673" y="952237"/>
              <a:ext cx="40141" cy="32133"/>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2206" y="867162"/>
              <a:ext cx="33255" cy="31878"/>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17489" y="865274"/>
              <a:ext cx="38764" cy="31878"/>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92057" y="908067"/>
              <a:ext cx="35091" cy="31521"/>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86305" y="734856"/>
              <a:ext cx="41263" cy="31878"/>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74135" y="708996"/>
              <a:ext cx="34581" cy="32031"/>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60701" y="807180"/>
              <a:ext cx="40498" cy="31470"/>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33402" y="783667"/>
              <a:ext cx="35142" cy="31623"/>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30739" y="930764"/>
              <a:ext cx="38560" cy="28053"/>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78153" y="787543"/>
              <a:ext cx="37540" cy="31878"/>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767289" y="865988"/>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727149" y="636111"/>
              <a:ext cx="31878" cy="31164"/>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96546" y="737151"/>
              <a:ext cx="35703"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32036" y="1074342"/>
              <a:ext cx="38611" cy="31980"/>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43767" y="993347"/>
              <a:ext cx="37999" cy="28461"/>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75268" y="944331"/>
              <a:ext cx="38662" cy="31929"/>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23346" y="801417"/>
              <a:ext cx="38254" cy="28053"/>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84908" y="859409"/>
              <a:ext cx="38050" cy="31980"/>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702258" y="824420"/>
              <a:ext cx="34938" cy="31266"/>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53733" y="792746"/>
              <a:ext cx="38713" cy="32388"/>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96475" y="943413"/>
              <a:ext cx="37795" cy="32184"/>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60293" y="905925"/>
              <a:ext cx="36724" cy="29073"/>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96537" y="759134"/>
              <a:ext cx="40600" cy="32082"/>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11042" y="1044045"/>
              <a:ext cx="34938" cy="32184"/>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42328" y="669111"/>
              <a:ext cx="34224" cy="31164"/>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84478" y="699867"/>
              <a:ext cx="37081" cy="31725"/>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46958" y="856196"/>
              <a:ext cx="38917" cy="31266"/>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62801" y="953257"/>
              <a:ext cx="35755" cy="31521"/>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6404" y="1138863"/>
              <a:ext cx="36979" cy="29940"/>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37298" y="1023439"/>
              <a:ext cx="38713" cy="31827"/>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19336" y="692879"/>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63495" y="597909"/>
              <a:ext cx="37693" cy="27798"/>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98291" y="650749"/>
              <a:ext cx="33867" cy="29736"/>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26273" y="1157224"/>
              <a:ext cx="37030" cy="31368"/>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062401" y="839670"/>
              <a:ext cx="34530" cy="31725"/>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42682" y="794276"/>
              <a:ext cx="40549" cy="32082"/>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996962" y="766122"/>
              <a:ext cx="40753" cy="32286"/>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022873" y="681607"/>
              <a:ext cx="32541" cy="3090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96829" y="679159"/>
              <a:ext cx="38662" cy="31980"/>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71398" y="722513"/>
              <a:ext cx="35755" cy="31521"/>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970644" y="548791"/>
              <a:ext cx="36979" cy="3279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053476" y="522881"/>
              <a:ext cx="34734" cy="32031"/>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39990" y="621167"/>
              <a:ext cx="40498" cy="31419"/>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12743" y="597654"/>
              <a:ext cx="35755" cy="31521"/>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310946" y="740772"/>
              <a:ext cx="41824" cy="32133"/>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257443" y="601428"/>
              <a:ext cx="37591" cy="32337"/>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247242" y="680434"/>
              <a:ext cx="35091" cy="31521"/>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206438" y="449995"/>
              <a:ext cx="34836" cy="30960"/>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176498" y="551035"/>
              <a:ext cx="35091" cy="31521"/>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15151" y="888532"/>
              <a:ext cx="37693" cy="31725"/>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923210" y="807486"/>
              <a:ext cx="37897" cy="28206"/>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54609" y="758165"/>
              <a:ext cx="38662" cy="31980"/>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2686" y="615301"/>
              <a:ext cx="38254" cy="28053"/>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64861" y="673293"/>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182211" y="637437"/>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33074" y="606885"/>
              <a:ext cx="38713" cy="32133"/>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075254" y="758318"/>
              <a:ext cx="36265" cy="32388"/>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939633" y="720166"/>
              <a:ext cx="36520" cy="28716"/>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876490" y="573018"/>
              <a:ext cx="40192" cy="32082"/>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990995" y="857930"/>
              <a:ext cx="34479" cy="32337"/>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121669" y="482995"/>
              <a:ext cx="34887" cy="31062"/>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264430" y="513139"/>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326911" y="670080"/>
              <a:ext cx="38917" cy="31266"/>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242141" y="767142"/>
              <a:ext cx="35755" cy="31521"/>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976357" y="953002"/>
              <a:ext cx="36979" cy="29685"/>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216639" y="837579"/>
              <a:ext cx="38713" cy="32133"/>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99850" y="504672"/>
              <a:ext cx="33408" cy="31980"/>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143958" y="409600"/>
              <a:ext cx="33459" cy="32031"/>
            </a:xfrm>
            <a:custGeom>
              <a:avLst/>
              <a:gdLst/>
              <a:ahLst/>
              <a:cxnLst/>
              <a:rect l="l" t="t" r="r" b="b"/>
              <a:pathLst>
                <a:path w="656" h="628" extrusionOk="0">
                  <a:moveTo>
                    <a:pt x="314" y="1"/>
                  </a:moveTo>
                  <a:cubicBezTo>
                    <a:pt x="169" y="1"/>
                    <a:pt x="26" y="95"/>
                    <a:pt x="13" y="284"/>
                  </a:cubicBezTo>
                  <a:cubicBezTo>
                    <a:pt x="1" y="334"/>
                    <a:pt x="13" y="384"/>
                    <a:pt x="26" y="421"/>
                  </a:cubicBezTo>
                  <a:cubicBezTo>
                    <a:pt x="82" y="564"/>
                    <a:pt x="200" y="628"/>
                    <a:pt x="318" y="628"/>
                  </a:cubicBezTo>
                  <a:cubicBezTo>
                    <a:pt x="488" y="628"/>
                    <a:pt x="655" y="493"/>
                    <a:pt x="626" y="271"/>
                  </a:cubicBezTo>
                  <a:cubicBezTo>
                    <a:pt x="601" y="92"/>
                    <a:pt x="456"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978091" y="464889"/>
              <a:ext cx="36367" cy="30042"/>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905409" y="971058"/>
              <a:ext cx="37846" cy="3090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41691" y="653963"/>
              <a:ext cx="34122" cy="30960"/>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622023" y="608161"/>
              <a:ext cx="40549" cy="32082"/>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476966" y="580261"/>
              <a:ext cx="40090" cy="32286"/>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02825" y="495645"/>
              <a:ext cx="31929" cy="3090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576782" y="493043"/>
              <a:ext cx="38560" cy="31980"/>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651351" y="536397"/>
              <a:ext cx="35091" cy="31521"/>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445547" y="362625"/>
              <a:ext cx="41722" cy="31980"/>
            </a:xfrm>
            <a:custGeom>
              <a:avLst/>
              <a:gdLst/>
              <a:ahLst/>
              <a:cxnLst/>
              <a:rect l="l" t="t" r="r" b="b"/>
              <a:pathLst>
                <a:path w="818" h="627" extrusionOk="0">
                  <a:moveTo>
                    <a:pt x="433" y="1"/>
                  </a:moveTo>
                  <a:cubicBezTo>
                    <a:pt x="153" y="1"/>
                    <a:pt x="1" y="367"/>
                    <a:pt x="236" y="555"/>
                  </a:cubicBezTo>
                  <a:cubicBezTo>
                    <a:pt x="299" y="605"/>
                    <a:pt x="368" y="627"/>
                    <a:pt x="435" y="627"/>
                  </a:cubicBezTo>
                  <a:cubicBezTo>
                    <a:pt x="637" y="627"/>
                    <a:pt x="817" y="430"/>
                    <a:pt x="724" y="205"/>
                  </a:cubicBezTo>
                  <a:cubicBezTo>
                    <a:pt x="711" y="180"/>
                    <a:pt x="699" y="155"/>
                    <a:pt x="686" y="130"/>
                  </a:cubicBezTo>
                  <a:cubicBezTo>
                    <a:pt x="636" y="68"/>
                    <a:pt x="561" y="18"/>
                    <a:pt x="486" y="5"/>
                  </a:cubicBezTo>
                  <a:cubicBezTo>
                    <a:pt x="468" y="2"/>
                    <a:pt x="450" y="1"/>
                    <a:pt x="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532765" y="337479"/>
              <a:ext cx="34479" cy="31368"/>
            </a:xfrm>
            <a:custGeom>
              <a:avLst/>
              <a:gdLst/>
              <a:ahLst/>
              <a:cxnLst/>
              <a:rect l="l" t="t" r="r" b="b"/>
              <a:pathLst>
                <a:path w="676" h="615" extrusionOk="0">
                  <a:moveTo>
                    <a:pt x="351" y="1"/>
                  </a:moveTo>
                  <a:cubicBezTo>
                    <a:pt x="264" y="1"/>
                    <a:pt x="177" y="37"/>
                    <a:pt x="113" y="111"/>
                  </a:cubicBezTo>
                  <a:cubicBezTo>
                    <a:pt x="1" y="248"/>
                    <a:pt x="26" y="436"/>
                    <a:pt x="163" y="548"/>
                  </a:cubicBezTo>
                  <a:cubicBezTo>
                    <a:pt x="219" y="592"/>
                    <a:pt x="287" y="615"/>
                    <a:pt x="355" y="615"/>
                  </a:cubicBezTo>
                  <a:cubicBezTo>
                    <a:pt x="440" y="615"/>
                    <a:pt x="526" y="580"/>
                    <a:pt x="588" y="511"/>
                  </a:cubicBezTo>
                  <a:cubicBezTo>
                    <a:pt x="663" y="411"/>
                    <a:pt x="676" y="298"/>
                    <a:pt x="638" y="198"/>
                  </a:cubicBezTo>
                  <a:cubicBezTo>
                    <a:pt x="588" y="68"/>
                    <a:pt x="470"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419331" y="435051"/>
              <a:ext cx="40906" cy="31674"/>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1592695" y="411436"/>
              <a:ext cx="35091" cy="31572"/>
            </a:xfrm>
            <a:custGeom>
              <a:avLst/>
              <a:gdLst/>
              <a:ahLst/>
              <a:cxnLst/>
              <a:rect l="l" t="t" r="r" b="b"/>
              <a:pathLst>
                <a:path w="688" h="619" extrusionOk="0">
                  <a:moveTo>
                    <a:pt x="349" y="1"/>
                  </a:moveTo>
                  <a:cubicBezTo>
                    <a:pt x="311" y="1"/>
                    <a:pt x="274" y="8"/>
                    <a:pt x="238" y="23"/>
                  </a:cubicBezTo>
                  <a:cubicBezTo>
                    <a:pt x="76" y="85"/>
                    <a:pt x="1" y="260"/>
                    <a:pt x="63" y="423"/>
                  </a:cubicBezTo>
                  <a:cubicBezTo>
                    <a:pt x="102" y="539"/>
                    <a:pt x="224" y="618"/>
                    <a:pt x="347" y="618"/>
                  </a:cubicBezTo>
                  <a:cubicBezTo>
                    <a:pt x="382" y="618"/>
                    <a:pt x="417" y="612"/>
                    <a:pt x="450" y="598"/>
                  </a:cubicBezTo>
                  <a:cubicBezTo>
                    <a:pt x="613" y="535"/>
                    <a:pt x="688" y="360"/>
                    <a:pt x="625" y="198"/>
                  </a:cubicBezTo>
                  <a:cubicBezTo>
                    <a:pt x="587" y="74"/>
                    <a:pt x="469"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789981" y="558533"/>
              <a:ext cx="38254" cy="28206"/>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737089" y="415924"/>
              <a:ext cx="42436" cy="31827"/>
            </a:xfrm>
            <a:custGeom>
              <a:avLst/>
              <a:gdLst/>
              <a:ahLst/>
              <a:cxnLst/>
              <a:rect l="l" t="t" r="r" b="b"/>
              <a:pathLst>
                <a:path w="832" h="624" extrusionOk="0">
                  <a:moveTo>
                    <a:pt x="409" y="0"/>
                  </a:moveTo>
                  <a:cubicBezTo>
                    <a:pt x="320" y="0"/>
                    <a:pt x="232" y="39"/>
                    <a:pt x="169" y="110"/>
                  </a:cubicBezTo>
                  <a:cubicBezTo>
                    <a:pt x="0" y="326"/>
                    <a:pt x="156" y="624"/>
                    <a:pt x="413" y="624"/>
                  </a:cubicBezTo>
                  <a:cubicBezTo>
                    <a:pt x="423" y="624"/>
                    <a:pt x="433" y="623"/>
                    <a:pt x="444" y="622"/>
                  </a:cubicBezTo>
                  <a:cubicBezTo>
                    <a:pt x="731" y="597"/>
                    <a:pt x="831" y="235"/>
                    <a:pt x="606" y="72"/>
                  </a:cubicBezTo>
                  <a:cubicBezTo>
                    <a:pt x="546" y="23"/>
                    <a:pt x="477"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1726531" y="494318"/>
              <a:ext cx="35755" cy="31521"/>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1686391" y="264339"/>
              <a:ext cx="34173" cy="30501"/>
            </a:xfrm>
            <a:custGeom>
              <a:avLst/>
              <a:gdLst/>
              <a:ahLst/>
              <a:cxnLst/>
              <a:rect l="l" t="t" r="r" b="b"/>
              <a:pathLst>
                <a:path w="670" h="598" extrusionOk="0">
                  <a:moveTo>
                    <a:pt x="324" y="1"/>
                  </a:moveTo>
                  <a:cubicBezTo>
                    <a:pt x="183" y="1"/>
                    <a:pt x="44" y="96"/>
                    <a:pt x="13" y="258"/>
                  </a:cubicBezTo>
                  <a:cubicBezTo>
                    <a:pt x="1" y="332"/>
                    <a:pt x="13" y="420"/>
                    <a:pt x="63" y="482"/>
                  </a:cubicBezTo>
                  <a:cubicBezTo>
                    <a:pt x="132" y="563"/>
                    <a:pt x="219" y="598"/>
                    <a:pt x="303" y="598"/>
                  </a:cubicBezTo>
                  <a:cubicBezTo>
                    <a:pt x="493" y="598"/>
                    <a:pt x="670" y="420"/>
                    <a:pt x="600" y="195"/>
                  </a:cubicBezTo>
                  <a:cubicBezTo>
                    <a:pt x="588" y="170"/>
                    <a:pt x="575" y="145"/>
                    <a:pt x="563" y="120"/>
                  </a:cubicBezTo>
                  <a:cubicBezTo>
                    <a:pt x="500" y="38"/>
                    <a:pt x="412"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656451" y="364920"/>
              <a:ext cx="35091" cy="31266"/>
            </a:xfrm>
            <a:custGeom>
              <a:avLst/>
              <a:gdLst/>
              <a:ahLst/>
              <a:cxnLst/>
              <a:rect l="l" t="t" r="r" b="b"/>
              <a:pathLst>
                <a:path w="688" h="613" extrusionOk="0">
                  <a:moveTo>
                    <a:pt x="347" y="1"/>
                  </a:moveTo>
                  <a:cubicBezTo>
                    <a:pt x="310" y="1"/>
                    <a:pt x="273" y="8"/>
                    <a:pt x="238" y="23"/>
                  </a:cubicBezTo>
                  <a:cubicBezTo>
                    <a:pt x="75" y="85"/>
                    <a:pt x="0" y="260"/>
                    <a:pt x="50" y="422"/>
                  </a:cubicBezTo>
                  <a:cubicBezTo>
                    <a:pt x="100" y="541"/>
                    <a:pt x="227" y="613"/>
                    <a:pt x="353" y="613"/>
                  </a:cubicBezTo>
                  <a:cubicBezTo>
                    <a:pt x="386" y="613"/>
                    <a:pt x="419" y="608"/>
                    <a:pt x="450" y="597"/>
                  </a:cubicBezTo>
                  <a:cubicBezTo>
                    <a:pt x="613" y="535"/>
                    <a:pt x="688" y="347"/>
                    <a:pt x="625" y="198"/>
                  </a:cubicBezTo>
                  <a:cubicBezTo>
                    <a:pt x="577" y="74"/>
                    <a:pt x="464"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391279" y="702519"/>
              <a:ext cx="38764" cy="32082"/>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1403010" y="621371"/>
              <a:ext cx="38050" cy="28308"/>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1334561" y="572049"/>
              <a:ext cx="38662" cy="31980"/>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1282639" y="429186"/>
              <a:ext cx="38254" cy="28155"/>
            </a:xfrm>
            <a:custGeom>
              <a:avLst/>
              <a:gdLst/>
              <a:ahLst/>
              <a:cxnLst/>
              <a:rect l="l" t="t" r="r" b="b"/>
              <a:pathLst>
                <a:path w="750" h="552" extrusionOk="0">
                  <a:moveTo>
                    <a:pt x="525" y="0"/>
                  </a:moveTo>
                  <a:cubicBezTo>
                    <a:pt x="301" y="0"/>
                    <a:pt x="0" y="312"/>
                    <a:pt x="231" y="487"/>
                  </a:cubicBezTo>
                  <a:cubicBezTo>
                    <a:pt x="289" y="532"/>
                    <a:pt x="355" y="552"/>
                    <a:pt x="420" y="552"/>
                  </a:cubicBezTo>
                  <a:cubicBezTo>
                    <a:pt x="590" y="552"/>
                    <a:pt x="749" y="412"/>
                    <a:pt x="731" y="212"/>
                  </a:cubicBezTo>
                  <a:cubicBezTo>
                    <a:pt x="731" y="187"/>
                    <a:pt x="718" y="162"/>
                    <a:pt x="706" y="137"/>
                  </a:cubicBezTo>
                  <a:cubicBezTo>
                    <a:pt x="673" y="39"/>
                    <a:pt x="604" y="0"/>
                    <a:pt x="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344150" y="487178"/>
              <a:ext cx="38050" cy="31980"/>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1657726" y="451373"/>
              <a:ext cx="38713" cy="32082"/>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1513026" y="420770"/>
              <a:ext cx="38713" cy="32133"/>
            </a:xfrm>
            <a:custGeom>
              <a:avLst/>
              <a:gdLst/>
              <a:ahLst/>
              <a:cxnLst/>
              <a:rect l="l" t="t" r="r" b="b"/>
              <a:pathLst>
                <a:path w="759" h="630" extrusionOk="0">
                  <a:moveTo>
                    <a:pt x="380" y="1"/>
                  </a:moveTo>
                  <a:cubicBezTo>
                    <a:pt x="279" y="1"/>
                    <a:pt x="176" y="51"/>
                    <a:pt x="113" y="152"/>
                  </a:cubicBezTo>
                  <a:cubicBezTo>
                    <a:pt x="0" y="340"/>
                    <a:pt x="113" y="602"/>
                    <a:pt x="350" y="627"/>
                  </a:cubicBezTo>
                  <a:cubicBezTo>
                    <a:pt x="362" y="628"/>
                    <a:pt x="373" y="629"/>
                    <a:pt x="385" y="629"/>
                  </a:cubicBezTo>
                  <a:cubicBezTo>
                    <a:pt x="594" y="629"/>
                    <a:pt x="758" y="416"/>
                    <a:pt x="675" y="215"/>
                  </a:cubicBezTo>
                  <a:cubicBezTo>
                    <a:pt x="663" y="190"/>
                    <a:pt x="650" y="165"/>
                    <a:pt x="638" y="140"/>
                  </a:cubicBezTo>
                  <a:cubicBezTo>
                    <a:pt x="576" y="48"/>
                    <a:pt x="479"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555717" y="571488"/>
              <a:ext cx="37642" cy="31980"/>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419586" y="534051"/>
              <a:ext cx="36520" cy="28716"/>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355881" y="387107"/>
              <a:ext cx="40039" cy="32337"/>
            </a:xfrm>
            <a:custGeom>
              <a:avLst/>
              <a:gdLst/>
              <a:ahLst/>
              <a:cxnLst/>
              <a:rect l="l" t="t" r="r" b="b"/>
              <a:pathLst>
                <a:path w="785" h="634" extrusionOk="0">
                  <a:moveTo>
                    <a:pt x="411" y="1"/>
                  </a:moveTo>
                  <a:cubicBezTo>
                    <a:pt x="202" y="1"/>
                    <a:pt x="1" y="225"/>
                    <a:pt x="132" y="462"/>
                  </a:cubicBezTo>
                  <a:cubicBezTo>
                    <a:pt x="197" y="582"/>
                    <a:pt x="299" y="633"/>
                    <a:pt x="400" y="633"/>
                  </a:cubicBezTo>
                  <a:cubicBezTo>
                    <a:pt x="595" y="633"/>
                    <a:pt x="785" y="446"/>
                    <a:pt x="695" y="200"/>
                  </a:cubicBezTo>
                  <a:cubicBezTo>
                    <a:pt x="682" y="175"/>
                    <a:pt x="670" y="150"/>
                    <a:pt x="657" y="137"/>
                  </a:cubicBezTo>
                  <a:cubicBezTo>
                    <a:pt x="590" y="41"/>
                    <a:pt x="500"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470336" y="672120"/>
              <a:ext cx="34887" cy="32031"/>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601009" y="296115"/>
              <a:ext cx="37642" cy="32031"/>
            </a:xfrm>
            <a:custGeom>
              <a:avLst/>
              <a:gdLst/>
              <a:ahLst/>
              <a:cxnLst/>
              <a:rect l="l" t="t" r="r" b="b"/>
              <a:pathLst>
                <a:path w="738" h="628" extrusionOk="0">
                  <a:moveTo>
                    <a:pt x="326" y="1"/>
                  </a:moveTo>
                  <a:cubicBezTo>
                    <a:pt x="180" y="1"/>
                    <a:pt x="35" y="104"/>
                    <a:pt x="13" y="272"/>
                  </a:cubicBezTo>
                  <a:cubicBezTo>
                    <a:pt x="0" y="347"/>
                    <a:pt x="25" y="434"/>
                    <a:pt x="75" y="497"/>
                  </a:cubicBezTo>
                  <a:cubicBezTo>
                    <a:pt x="125" y="559"/>
                    <a:pt x="200" y="609"/>
                    <a:pt x="275" y="622"/>
                  </a:cubicBezTo>
                  <a:cubicBezTo>
                    <a:pt x="295" y="625"/>
                    <a:pt x="314" y="627"/>
                    <a:pt x="333" y="627"/>
                  </a:cubicBezTo>
                  <a:cubicBezTo>
                    <a:pt x="577" y="627"/>
                    <a:pt x="737" y="343"/>
                    <a:pt x="575" y="134"/>
                  </a:cubicBezTo>
                  <a:cubicBezTo>
                    <a:pt x="512" y="42"/>
                    <a:pt x="419"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743771" y="330747"/>
              <a:ext cx="31929" cy="28767"/>
            </a:xfrm>
            <a:custGeom>
              <a:avLst/>
              <a:gdLst/>
              <a:ahLst/>
              <a:cxnLst/>
              <a:rect l="l" t="t" r="r" b="b"/>
              <a:pathLst>
                <a:path w="626" h="564" extrusionOk="0">
                  <a:moveTo>
                    <a:pt x="308" y="0"/>
                  </a:moveTo>
                  <a:cubicBezTo>
                    <a:pt x="185" y="0"/>
                    <a:pt x="62" y="69"/>
                    <a:pt x="13" y="218"/>
                  </a:cubicBezTo>
                  <a:cubicBezTo>
                    <a:pt x="0" y="293"/>
                    <a:pt x="25" y="368"/>
                    <a:pt x="75" y="443"/>
                  </a:cubicBezTo>
                  <a:cubicBezTo>
                    <a:pt x="135" y="525"/>
                    <a:pt x="224" y="564"/>
                    <a:pt x="314" y="564"/>
                  </a:cubicBezTo>
                  <a:cubicBezTo>
                    <a:pt x="429" y="564"/>
                    <a:pt x="544" y="500"/>
                    <a:pt x="600" y="380"/>
                  </a:cubicBezTo>
                  <a:cubicBezTo>
                    <a:pt x="613" y="355"/>
                    <a:pt x="613" y="330"/>
                    <a:pt x="625" y="305"/>
                  </a:cubicBezTo>
                  <a:cubicBezTo>
                    <a:pt x="618" y="110"/>
                    <a:pt x="463"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805588" y="483964"/>
              <a:ext cx="40192" cy="31980"/>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1722094" y="581026"/>
              <a:ext cx="35755" cy="31521"/>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1453759" y="767040"/>
              <a:ext cx="39070" cy="29532"/>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1696796" y="650851"/>
              <a:ext cx="39376" cy="31776"/>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379803" y="318557"/>
              <a:ext cx="33051" cy="31980"/>
            </a:xfrm>
            <a:custGeom>
              <a:avLst/>
              <a:gdLst/>
              <a:ahLst/>
              <a:cxnLst/>
              <a:rect l="l" t="t" r="r" b="b"/>
              <a:pathLst>
                <a:path w="648" h="627" extrusionOk="0">
                  <a:moveTo>
                    <a:pt x="308" y="1"/>
                  </a:moveTo>
                  <a:cubicBezTo>
                    <a:pt x="163" y="1"/>
                    <a:pt x="19" y="94"/>
                    <a:pt x="1" y="282"/>
                  </a:cubicBezTo>
                  <a:cubicBezTo>
                    <a:pt x="1" y="332"/>
                    <a:pt x="1" y="382"/>
                    <a:pt x="13" y="419"/>
                  </a:cubicBezTo>
                  <a:cubicBezTo>
                    <a:pt x="70" y="563"/>
                    <a:pt x="189" y="626"/>
                    <a:pt x="308" y="626"/>
                  </a:cubicBezTo>
                  <a:cubicBezTo>
                    <a:pt x="479" y="626"/>
                    <a:pt x="648" y="495"/>
                    <a:pt x="625" y="282"/>
                  </a:cubicBezTo>
                  <a:cubicBezTo>
                    <a:pt x="600" y="94"/>
                    <a:pt x="454"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1623910" y="223739"/>
              <a:ext cx="33459" cy="31776"/>
            </a:xfrm>
            <a:custGeom>
              <a:avLst/>
              <a:gdLst/>
              <a:ahLst/>
              <a:cxnLst/>
              <a:rect l="l" t="t" r="r" b="b"/>
              <a:pathLst>
                <a:path w="656" h="623" extrusionOk="0">
                  <a:moveTo>
                    <a:pt x="316" y="1"/>
                  </a:moveTo>
                  <a:cubicBezTo>
                    <a:pt x="168" y="1"/>
                    <a:pt x="20" y="94"/>
                    <a:pt x="1" y="279"/>
                  </a:cubicBezTo>
                  <a:cubicBezTo>
                    <a:pt x="1" y="329"/>
                    <a:pt x="1" y="379"/>
                    <a:pt x="26" y="416"/>
                  </a:cubicBezTo>
                  <a:cubicBezTo>
                    <a:pt x="77" y="559"/>
                    <a:pt x="194" y="623"/>
                    <a:pt x="312" y="623"/>
                  </a:cubicBezTo>
                  <a:cubicBezTo>
                    <a:pt x="483" y="623"/>
                    <a:pt x="655" y="488"/>
                    <a:pt x="626" y="266"/>
                  </a:cubicBezTo>
                  <a:cubicBezTo>
                    <a:pt x="601" y="88"/>
                    <a:pt x="459"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457584" y="278773"/>
              <a:ext cx="33816" cy="30144"/>
            </a:xfrm>
            <a:custGeom>
              <a:avLst/>
              <a:gdLst/>
              <a:ahLst/>
              <a:cxnLst/>
              <a:rect l="l" t="t" r="r" b="b"/>
              <a:pathLst>
                <a:path w="663" h="591" extrusionOk="0">
                  <a:moveTo>
                    <a:pt x="380" y="0"/>
                  </a:moveTo>
                  <a:cubicBezTo>
                    <a:pt x="182" y="0"/>
                    <a:pt x="1" y="202"/>
                    <a:pt x="100" y="437"/>
                  </a:cubicBezTo>
                  <a:cubicBezTo>
                    <a:pt x="138" y="512"/>
                    <a:pt x="213" y="562"/>
                    <a:pt x="300" y="587"/>
                  </a:cubicBezTo>
                  <a:cubicBezTo>
                    <a:pt x="315" y="589"/>
                    <a:pt x="330" y="590"/>
                    <a:pt x="345" y="590"/>
                  </a:cubicBezTo>
                  <a:cubicBezTo>
                    <a:pt x="500" y="590"/>
                    <a:pt x="628" y="473"/>
                    <a:pt x="663" y="324"/>
                  </a:cubicBezTo>
                  <a:cubicBezTo>
                    <a:pt x="663" y="287"/>
                    <a:pt x="663" y="249"/>
                    <a:pt x="663" y="212"/>
                  </a:cubicBezTo>
                  <a:cubicBezTo>
                    <a:pt x="650" y="199"/>
                    <a:pt x="650" y="187"/>
                    <a:pt x="650" y="162"/>
                  </a:cubicBezTo>
                  <a:cubicBezTo>
                    <a:pt x="638" y="137"/>
                    <a:pt x="625" y="112"/>
                    <a:pt x="600" y="99"/>
                  </a:cubicBezTo>
                  <a:cubicBezTo>
                    <a:pt x="534" y="30"/>
                    <a:pt x="456"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384291" y="784228"/>
              <a:ext cx="38254" cy="32133"/>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899284" y="248987"/>
              <a:ext cx="33663" cy="31164"/>
            </a:xfrm>
            <a:custGeom>
              <a:avLst/>
              <a:gdLst/>
              <a:ahLst/>
              <a:cxnLst/>
              <a:rect l="l" t="t" r="r" b="b"/>
              <a:pathLst>
                <a:path w="660" h="611" extrusionOk="0">
                  <a:moveTo>
                    <a:pt x="345" y="0"/>
                  </a:moveTo>
                  <a:cubicBezTo>
                    <a:pt x="254" y="0"/>
                    <a:pt x="165" y="42"/>
                    <a:pt x="100" y="121"/>
                  </a:cubicBezTo>
                  <a:cubicBezTo>
                    <a:pt x="0" y="246"/>
                    <a:pt x="13" y="446"/>
                    <a:pt x="150" y="546"/>
                  </a:cubicBezTo>
                  <a:cubicBezTo>
                    <a:pt x="209" y="591"/>
                    <a:pt x="274" y="611"/>
                    <a:pt x="337" y="611"/>
                  </a:cubicBezTo>
                  <a:cubicBezTo>
                    <a:pt x="504" y="611"/>
                    <a:pt x="659" y="470"/>
                    <a:pt x="650" y="271"/>
                  </a:cubicBezTo>
                  <a:cubicBezTo>
                    <a:pt x="650" y="246"/>
                    <a:pt x="638" y="221"/>
                    <a:pt x="625" y="196"/>
                  </a:cubicBezTo>
                  <a:cubicBezTo>
                    <a:pt x="613" y="146"/>
                    <a:pt x="575" y="96"/>
                    <a:pt x="538" y="71"/>
                  </a:cubicBezTo>
                  <a:cubicBezTo>
                    <a:pt x="479" y="23"/>
                    <a:pt x="412"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875057" y="517168"/>
              <a:ext cx="34224" cy="30297"/>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882401" y="435561"/>
              <a:ext cx="38254" cy="28053"/>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818339" y="386240"/>
              <a:ext cx="33204" cy="31623"/>
            </a:xfrm>
            <a:custGeom>
              <a:avLst/>
              <a:gdLst/>
              <a:ahLst/>
              <a:cxnLst/>
              <a:rect l="l" t="t" r="r" b="b"/>
              <a:pathLst>
                <a:path w="651" h="620" extrusionOk="0">
                  <a:moveTo>
                    <a:pt x="317" y="1"/>
                  </a:moveTo>
                  <a:cubicBezTo>
                    <a:pt x="171" y="1"/>
                    <a:pt x="36" y="108"/>
                    <a:pt x="13" y="267"/>
                  </a:cubicBezTo>
                  <a:cubicBezTo>
                    <a:pt x="0" y="342"/>
                    <a:pt x="25" y="429"/>
                    <a:pt x="75" y="492"/>
                  </a:cubicBezTo>
                  <a:cubicBezTo>
                    <a:pt x="113" y="554"/>
                    <a:pt x="188" y="604"/>
                    <a:pt x="275" y="617"/>
                  </a:cubicBezTo>
                  <a:cubicBezTo>
                    <a:pt x="289" y="619"/>
                    <a:pt x="303" y="620"/>
                    <a:pt x="317" y="620"/>
                  </a:cubicBezTo>
                  <a:cubicBezTo>
                    <a:pt x="465" y="620"/>
                    <a:pt x="602" y="503"/>
                    <a:pt x="625" y="354"/>
                  </a:cubicBezTo>
                  <a:cubicBezTo>
                    <a:pt x="650" y="192"/>
                    <a:pt x="525" y="29"/>
                    <a:pt x="363" y="4"/>
                  </a:cubicBezTo>
                  <a:cubicBezTo>
                    <a:pt x="348" y="2"/>
                    <a:pt x="332" y="1"/>
                    <a:pt x="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1762132" y="243070"/>
              <a:ext cx="38254" cy="28155"/>
            </a:xfrm>
            <a:custGeom>
              <a:avLst/>
              <a:gdLst/>
              <a:ahLst/>
              <a:cxnLst/>
              <a:rect l="l" t="t" r="r" b="b"/>
              <a:pathLst>
                <a:path w="750" h="552" extrusionOk="0">
                  <a:moveTo>
                    <a:pt x="532" y="0"/>
                  </a:moveTo>
                  <a:cubicBezTo>
                    <a:pt x="305" y="0"/>
                    <a:pt x="0" y="312"/>
                    <a:pt x="240" y="487"/>
                  </a:cubicBezTo>
                  <a:cubicBezTo>
                    <a:pt x="298" y="532"/>
                    <a:pt x="363" y="552"/>
                    <a:pt x="427" y="552"/>
                  </a:cubicBezTo>
                  <a:cubicBezTo>
                    <a:pt x="594" y="552"/>
                    <a:pt x="749" y="412"/>
                    <a:pt x="740" y="212"/>
                  </a:cubicBezTo>
                  <a:cubicBezTo>
                    <a:pt x="727" y="187"/>
                    <a:pt x="727" y="162"/>
                    <a:pt x="715" y="137"/>
                  </a:cubicBezTo>
                  <a:cubicBezTo>
                    <a:pt x="682" y="39"/>
                    <a:pt x="612" y="0"/>
                    <a:pt x="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1827265" y="301980"/>
              <a:ext cx="34224" cy="30348"/>
            </a:xfrm>
            <a:custGeom>
              <a:avLst/>
              <a:gdLst/>
              <a:ahLst/>
              <a:cxnLst/>
              <a:rect l="l" t="t" r="r" b="b"/>
              <a:pathLst>
                <a:path w="671" h="595" extrusionOk="0">
                  <a:moveTo>
                    <a:pt x="324" y="0"/>
                  </a:moveTo>
                  <a:cubicBezTo>
                    <a:pt x="183" y="0"/>
                    <a:pt x="44" y="95"/>
                    <a:pt x="13" y="257"/>
                  </a:cubicBezTo>
                  <a:cubicBezTo>
                    <a:pt x="0" y="332"/>
                    <a:pt x="13" y="419"/>
                    <a:pt x="63" y="482"/>
                  </a:cubicBezTo>
                  <a:cubicBezTo>
                    <a:pt x="131" y="561"/>
                    <a:pt x="215" y="594"/>
                    <a:pt x="298" y="594"/>
                  </a:cubicBezTo>
                  <a:cubicBezTo>
                    <a:pt x="490" y="594"/>
                    <a:pt x="670" y="413"/>
                    <a:pt x="600" y="194"/>
                  </a:cubicBezTo>
                  <a:cubicBezTo>
                    <a:pt x="588" y="169"/>
                    <a:pt x="575" y="144"/>
                    <a:pt x="563" y="119"/>
                  </a:cubicBezTo>
                  <a:cubicBezTo>
                    <a:pt x="500" y="38"/>
                    <a:pt x="412"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1898009" y="345895"/>
              <a:ext cx="37387" cy="31725"/>
            </a:xfrm>
            <a:custGeom>
              <a:avLst/>
              <a:gdLst/>
              <a:ahLst/>
              <a:cxnLst/>
              <a:rect l="l" t="t" r="r" b="b"/>
              <a:pathLst>
                <a:path w="733" h="622" extrusionOk="0">
                  <a:moveTo>
                    <a:pt x="383" y="0"/>
                  </a:moveTo>
                  <a:cubicBezTo>
                    <a:pt x="360" y="0"/>
                    <a:pt x="336" y="3"/>
                    <a:pt x="313" y="8"/>
                  </a:cubicBezTo>
                  <a:cubicBezTo>
                    <a:pt x="88" y="58"/>
                    <a:pt x="0" y="321"/>
                    <a:pt x="138" y="508"/>
                  </a:cubicBezTo>
                  <a:cubicBezTo>
                    <a:pt x="201" y="586"/>
                    <a:pt x="290" y="622"/>
                    <a:pt x="379" y="622"/>
                  </a:cubicBezTo>
                  <a:cubicBezTo>
                    <a:pt x="519" y="622"/>
                    <a:pt x="657" y="531"/>
                    <a:pt x="688" y="371"/>
                  </a:cubicBezTo>
                  <a:cubicBezTo>
                    <a:pt x="732" y="170"/>
                    <a:pt x="56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1836803" y="200532"/>
              <a:ext cx="36826" cy="32031"/>
            </a:xfrm>
            <a:custGeom>
              <a:avLst/>
              <a:gdLst/>
              <a:ahLst/>
              <a:cxnLst/>
              <a:rect l="l" t="t" r="r" b="b"/>
              <a:pathLst>
                <a:path w="722" h="628" extrusionOk="0">
                  <a:moveTo>
                    <a:pt x="383" y="1"/>
                  </a:moveTo>
                  <a:cubicBezTo>
                    <a:pt x="360" y="1"/>
                    <a:pt x="337" y="3"/>
                    <a:pt x="313" y="9"/>
                  </a:cubicBezTo>
                  <a:cubicBezTo>
                    <a:pt x="88" y="59"/>
                    <a:pt x="1" y="334"/>
                    <a:pt x="138" y="509"/>
                  </a:cubicBezTo>
                  <a:cubicBezTo>
                    <a:pt x="201" y="591"/>
                    <a:pt x="289" y="628"/>
                    <a:pt x="377" y="628"/>
                  </a:cubicBezTo>
                  <a:cubicBezTo>
                    <a:pt x="518" y="628"/>
                    <a:pt x="657" y="533"/>
                    <a:pt x="688" y="371"/>
                  </a:cubicBezTo>
                  <a:cubicBezTo>
                    <a:pt x="721" y="171"/>
                    <a:pt x="567"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1857919" y="134838"/>
              <a:ext cx="37744" cy="28155"/>
            </a:xfrm>
            <a:custGeom>
              <a:avLst/>
              <a:gdLst/>
              <a:ahLst/>
              <a:cxnLst/>
              <a:rect l="l" t="t" r="r" b="b"/>
              <a:pathLst>
                <a:path w="740" h="552" extrusionOk="0">
                  <a:moveTo>
                    <a:pt x="357" y="1"/>
                  </a:moveTo>
                  <a:cubicBezTo>
                    <a:pt x="176" y="1"/>
                    <a:pt x="1" y="159"/>
                    <a:pt x="49" y="385"/>
                  </a:cubicBezTo>
                  <a:cubicBezTo>
                    <a:pt x="75" y="503"/>
                    <a:pt x="169" y="551"/>
                    <a:pt x="275" y="551"/>
                  </a:cubicBezTo>
                  <a:cubicBezTo>
                    <a:pt x="483" y="551"/>
                    <a:pt x="740" y="366"/>
                    <a:pt x="624" y="160"/>
                  </a:cubicBezTo>
                  <a:cubicBezTo>
                    <a:pt x="557" y="49"/>
                    <a:pt x="456" y="1"/>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1703579" y="184619"/>
              <a:ext cx="40345" cy="30399"/>
            </a:xfrm>
            <a:custGeom>
              <a:avLst/>
              <a:gdLst/>
              <a:ahLst/>
              <a:cxnLst/>
              <a:rect l="l" t="t" r="r" b="b"/>
              <a:pathLst>
                <a:path w="791" h="596" extrusionOk="0">
                  <a:moveTo>
                    <a:pt x="351" y="0"/>
                  </a:moveTo>
                  <a:cubicBezTo>
                    <a:pt x="327" y="0"/>
                    <a:pt x="302" y="3"/>
                    <a:pt x="276" y="8"/>
                  </a:cubicBezTo>
                  <a:cubicBezTo>
                    <a:pt x="238" y="21"/>
                    <a:pt x="201" y="46"/>
                    <a:pt x="163" y="83"/>
                  </a:cubicBezTo>
                  <a:cubicBezTo>
                    <a:pt x="1" y="271"/>
                    <a:pt x="113" y="558"/>
                    <a:pt x="363" y="596"/>
                  </a:cubicBezTo>
                  <a:cubicBezTo>
                    <a:pt x="413" y="596"/>
                    <a:pt x="463" y="596"/>
                    <a:pt x="501" y="583"/>
                  </a:cubicBezTo>
                  <a:cubicBezTo>
                    <a:pt x="790" y="410"/>
                    <a:pt x="651"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8117" y="796316"/>
              <a:ext cx="34734" cy="32031"/>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2827" y="750922"/>
              <a:ext cx="35704" cy="31572"/>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122893" y="723329"/>
              <a:ext cx="40141" cy="32235"/>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98411" y="637794"/>
              <a:ext cx="33306" cy="31776"/>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3077" y="635805"/>
              <a:ext cx="38611" cy="31980"/>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1491" y="679159"/>
              <a:ext cx="35091" cy="31521"/>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154261" y="505437"/>
              <a:ext cx="41671" cy="31980"/>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67043" y="479578"/>
              <a:ext cx="35193" cy="32235"/>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7164" y="554249"/>
              <a:ext cx="35142" cy="31572"/>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90122" y="701346"/>
              <a:ext cx="38611" cy="28206"/>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38199" y="558584"/>
              <a:ext cx="37387" cy="32490"/>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26723" y="637080"/>
              <a:ext cx="35704" cy="31521"/>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6532" y="406693"/>
              <a:ext cx="34173" cy="30909"/>
            </a:xfrm>
            <a:custGeom>
              <a:avLst/>
              <a:gdLst/>
              <a:ahLst/>
              <a:cxnLst/>
              <a:rect l="l" t="t" r="r" b="b"/>
              <a:pathLst>
                <a:path w="670" h="606" extrusionOk="0">
                  <a:moveTo>
                    <a:pt x="319" y="0"/>
                  </a:moveTo>
                  <a:cubicBezTo>
                    <a:pt x="163" y="0"/>
                    <a:pt x="36" y="117"/>
                    <a:pt x="13" y="266"/>
                  </a:cubicBezTo>
                  <a:cubicBezTo>
                    <a:pt x="1" y="341"/>
                    <a:pt x="13" y="428"/>
                    <a:pt x="63" y="491"/>
                  </a:cubicBezTo>
                  <a:cubicBezTo>
                    <a:pt x="132" y="571"/>
                    <a:pt x="219" y="606"/>
                    <a:pt x="303" y="606"/>
                  </a:cubicBezTo>
                  <a:cubicBezTo>
                    <a:pt x="493" y="606"/>
                    <a:pt x="670" y="429"/>
                    <a:pt x="601" y="203"/>
                  </a:cubicBezTo>
                  <a:cubicBezTo>
                    <a:pt x="588" y="178"/>
                    <a:pt x="576" y="153"/>
                    <a:pt x="563" y="128"/>
                  </a:cubicBezTo>
                  <a:cubicBezTo>
                    <a:pt x="513" y="66"/>
                    <a:pt x="438" y="16"/>
                    <a:pt x="363" y="3"/>
                  </a:cubicBezTo>
                  <a:cubicBezTo>
                    <a:pt x="348" y="1"/>
                    <a:pt x="333"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5929" y="507682"/>
              <a:ext cx="35755" cy="31623"/>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8734" y="596480"/>
              <a:ext cx="37846" cy="29787"/>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86833" y="563532"/>
              <a:ext cx="38713" cy="32133"/>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45264" y="715015"/>
              <a:ext cx="36877" cy="32337"/>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129524" y="814576"/>
              <a:ext cx="34938" cy="32337"/>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50" y="439642"/>
              <a:ext cx="34836" cy="31164"/>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39423" y="470703"/>
              <a:ext cx="38764" cy="31266"/>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06392" y="627389"/>
              <a:ext cx="38917" cy="31266"/>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122235" y="723788"/>
              <a:ext cx="35091" cy="31572"/>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146049" y="909801"/>
              <a:ext cx="39070" cy="29532"/>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96733" y="794225"/>
              <a:ext cx="38662" cy="32133"/>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266" y="368745"/>
              <a:ext cx="38152" cy="27849"/>
            </a:xfrm>
            <a:custGeom>
              <a:avLst/>
              <a:gdLst/>
              <a:ahLst/>
              <a:cxnLst/>
              <a:rect l="l" t="t" r="r" b="b"/>
              <a:pathLst>
                <a:path w="748" h="546" extrusionOk="0">
                  <a:moveTo>
                    <a:pt x="360" y="1"/>
                  </a:moveTo>
                  <a:cubicBezTo>
                    <a:pt x="179" y="1"/>
                    <a:pt x="0" y="156"/>
                    <a:pt x="49" y="372"/>
                  </a:cubicBezTo>
                  <a:cubicBezTo>
                    <a:pt x="74" y="496"/>
                    <a:pt x="170" y="545"/>
                    <a:pt x="279" y="545"/>
                  </a:cubicBezTo>
                  <a:cubicBezTo>
                    <a:pt x="490" y="545"/>
                    <a:pt x="747" y="358"/>
                    <a:pt x="623" y="160"/>
                  </a:cubicBezTo>
                  <a:cubicBezTo>
                    <a:pt x="561" y="48"/>
                    <a:pt x="460" y="1"/>
                    <a:pt x="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42428" y="420974"/>
              <a:ext cx="33969" cy="30093"/>
            </a:xfrm>
            <a:custGeom>
              <a:avLst/>
              <a:gdLst/>
              <a:ahLst/>
              <a:cxnLst/>
              <a:rect l="l" t="t" r="r" b="b"/>
              <a:pathLst>
                <a:path w="666" h="590" extrusionOk="0">
                  <a:moveTo>
                    <a:pt x="387" y="1"/>
                  </a:moveTo>
                  <a:cubicBezTo>
                    <a:pt x="187" y="1"/>
                    <a:pt x="0" y="208"/>
                    <a:pt x="91" y="436"/>
                  </a:cubicBezTo>
                  <a:cubicBezTo>
                    <a:pt x="141" y="511"/>
                    <a:pt x="216" y="573"/>
                    <a:pt x="303" y="586"/>
                  </a:cubicBezTo>
                  <a:cubicBezTo>
                    <a:pt x="320" y="588"/>
                    <a:pt x="336" y="589"/>
                    <a:pt x="352" y="589"/>
                  </a:cubicBezTo>
                  <a:cubicBezTo>
                    <a:pt x="505" y="589"/>
                    <a:pt x="631" y="482"/>
                    <a:pt x="653" y="323"/>
                  </a:cubicBezTo>
                  <a:cubicBezTo>
                    <a:pt x="666" y="286"/>
                    <a:pt x="666" y="248"/>
                    <a:pt x="653" y="211"/>
                  </a:cubicBezTo>
                  <a:cubicBezTo>
                    <a:pt x="653" y="173"/>
                    <a:pt x="641" y="136"/>
                    <a:pt x="603" y="98"/>
                  </a:cubicBezTo>
                  <a:cubicBezTo>
                    <a:pt x="539" y="30"/>
                    <a:pt x="462"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21172" y="610201"/>
              <a:ext cx="35193" cy="32031"/>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02117" y="564807"/>
              <a:ext cx="39886" cy="32082"/>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56448" y="536907"/>
              <a:ext cx="40498" cy="32337"/>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382307" y="452138"/>
              <a:ext cx="32541" cy="31062"/>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56212" y="449689"/>
              <a:ext cx="38662" cy="31980"/>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530832" y="493043"/>
              <a:ext cx="35703" cy="31623"/>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330129" y="319373"/>
              <a:ext cx="36265" cy="32796"/>
            </a:xfrm>
            <a:custGeom>
              <a:avLst/>
              <a:gdLst/>
              <a:ahLst/>
              <a:cxnLst/>
              <a:rect l="l" t="t" r="r" b="b"/>
              <a:pathLst>
                <a:path w="711" h="643" extrusionOk="0">
                  <a:moveTo>
                    <a:pt x="344" y="0"/>
                  </a:moveTo>
                  <a:cubicBezTo>
                    <a:pt x="197" y="0"/>
                    <a:pt x="59" y="117"/>
                    <a:pt x="36" y="266"/>
                  </a:cubicBezTo>
                  <a:cubicBezTo>
                    <a:pt x="1" y="454"/>
                    <a:pt x="143" y="643"/>
                    <a:pt x="338" y="643"/>
                  </a:cubicBezTo>
                  <a:cubicBezTo>
                    <a:pt x="349" y="643"/>
                    <a:pt x="361" y="642"/>
                    <a:pt x="373" y="641"/>
                  </a:cubicBezTo>
                  <a:cubicBezTo>
                    <a:pt x="586" y="616"/>
                    <a:pt x="711" y="391"/>
                    <a:pt x="636" y="203"/>
                  </a:cubicBezTo>
                  <a:cubicBezTo>
                    <a:pt x="586" y="103"/>
                    <a:pt x="498" y="28"/>
                    <a:pt x="386" y="3"/>
                  </a:cubicBezTo>
                  <a:cubicBezTo>
                    <a:pt x="372" y="1"/>
                    <a:pt x="358" y="0"/>
                    <a:pt x="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12910" y="293463"/>
              <a:ext cx="34734" cy="32235"/>
            </a:xfrm>
            <a:custGeom>
              <a:avLst/>
              <a:gdLst/>
              <a:ahLst/>
              <a:cxnLst/>
              <a:rect l="l" t="t" r="r" b="b"/>
              <a:pathLst>
                <a:path w="681" h="632" extrusionOk="0">
                  <a:moveTo>
                    <a:pt x="346" y="1"/>
                  </a:moveTo>
                  <a:cubicBezTo>
                    <a:pt x="256" y="1"/>
                    <a:pt x="166" y="39"/>
                    <a:pt x="100" y="124"/>
                  </a:cubicBezTo>
                  <a:cubicBezTo>
                    <a:pt x="0" y="261"/>
                    <a:pt x="13" y="449"/>
                    <a:pt x="150" y="561"/>
                  </a:cubicBezTo>
                  <a:cubicBezTo>
                    <a:pt x="209" y="610"/>
                    <a:pt x="277" y="631"/>
                    <a:pt x="343" y="631"/>
                  </a:cubicBezTo>
                  <a:cubicBezTo>
                    <a:pt x="516" y="631"/>
                    <a:pt x="681" y="485"/>
                    <a:pt x="662" y="286"/>
                  </a:cubicBezTo>
                  <a:cubicBezTo>
                    <a:pt x="639" y="107"/>
                    <a:pt x="494"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99425" y="392003"/>
              <a:ext cx="40498" cy="31725"/>
            </a:xfrm>
            <a:custGeom>
              <a:avLst/>
              <a:gdLst/>
              <a:ahLst/>
              <a:cxnLst/>
              <a:rect l="l" t="t" r="r" b="b"/>
              <a:pathLst>
                <a:path w="794" h="622" extrusionOk="0">
                  <a:moveTo>
                    <a:pt x="341" y="1"/>
                  </a:moveTo>
                  <a:cubicBezTo>
                    <a:pt x="252" y="1"/>
                    <a:pt x="164" y="39"/>
                    <a:pt x="101" y="116"/>
                  </a:cubicBezTo>
                  <a:cubicBezTo>
                    <a:pt x="1" y="254"/>
                    <a:pt x="13" y="441"/>
                    <a:pt x="151" y="554"/>
                  </a:cubicBezTo>
                  <a:cubicBezTo>
                    <a:pt x="194" y="601"/>
                    <a:pt x="244" y="621"/>
                    <a:pt x="296" y="621"/>
                  </a:cubicBezTo>
                  <a:cubicBezTo>
                    <a:pt x="530" y="621"/>
                    <a:pt x="794" y="210"/>
                    <a:pt x="538" y="66"/>
                  </a:cubicBezTo>
                  <a:cubicBezTo>
                    <a:pt x="478" y="23"/>
                    <a:pt x="409"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72177" y="368184"/>
              <a:ext cx="35755" cy="31521"/>
            </a:xfrm>
            <a:custGeom>
              <a:avLst/>
              <a:gdLst/>
              <a:ahLst/>
              <a:cxnLst/>
              <a:rect l="l" t="t" r="r" b="b"/>
              <a:pathLst>
                <a:path w="701" h="618" extrusionOk="0">
                  <a:moveTo>
                    <a:pt x="347" y="1"/>
                  </a:moveTo>
                  <a:cubicBezTo>
                    <a:pt x="311" y="1"/>
                    <a:pt x="274" y="7"/>
                    <a:pt x="238" y="21"/>
                  </a:cubicBezTo>
                  <a:cubicBezTo>
                    <a:pt x="75" y="84"/>
                    <a:pt x="0" y="258"/>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69411" y="515332"/>
              <a:ext cx="38662" cy="28104"/>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16979" y="372061"/>
              <a:ext cx="37438" cy="32235"/>
            </a:xfrm>
            <a:custGeom>
              <a:avLst/>
              <a:gdLst/>
              <a:ahLst/>
              <a:cxnLst/>
              <a:rect l="l" t="t" r="r" b="b"/>
              <a:pathLst>
                <a:path w="734" h="632" extrusionOk="0">
                  <a:moveTo>
                    <a:pt x="408" y="0"/>
                  </a:moveTo>
                  <a:cubicBezTo>
                    <a:pt x="192" y="0"/>
                    <a:pt x="1" y="239"/>
                    <a:pt x="136" y="470"/>
                  </a:cubicBezTo>
                  <a:cubicBezTo>
                    <a:pt x="196" y="582"/>
                    <a:pt x="297" y="631"/>
                    <a:pt x="398" y="631"/>
                  </a:cubicBezTo>
                  <a:cubicBezTo>
                    <a:pt x="566" y="631"/>
                    <a:pt x="734" y="494"/>
                    <a:pt x="710" y="282"/>
                  </a:cubicBezTo>
                  <a:cubicBezTo>
                    <a:pt x="710" y="257"/>
                    <a:pt x="710" y="232"/>
                    <a:pt x="698" y="207"/>
                  </a:cubicBezTo>
                  <a:cubicBezTo>
                    <a:pt x="673" y="157"/>
                    <a:pt x="648" y="107"/>
                    <a:pt x="598" y="70"/>
                  </a:cubicBezTo>
                  <a:cubicBezTo>
                    <a:pt x="538" y="21"/>
                    <a:pt x="472"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06676" y="450965"/>
              <a:ext cx="35091" cy="31521"/>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565872" y="220577"/>
              <a:ext cx="34785" cy="30909"/>
            </a:xfrm>
            <a:custGeom>
              <a:avLst/>
              <a:gdLst/>
              <a:ahLst/>
              <a:cxnLst/>
              <a:rect l="l" t="t" r="r" b="b"/>
              <a:pathLst>
                <a:path w="682" h="606" extrusionOk="0">
                  <a:moveTo>
                    <a:pt x="321" y="0"/>
                  </a:moveTo>
                  <a:cubicBezTo>
                    <a:pt x="173" y="0"/>
                    <a:pt x="36" y="117"/>
                    <a:pt x="13" y="266"/>
                  </a:cubicBezTo>
                  <a:cubicBezTo>
                    <a:pt x="0" y="341"/>
                    <a:pt x="25" y="428"/>
                    <a:pt x="75" y="491"/>
                  </a:cubicBezTo>
                  <a:cubicBezTo>
                    <a:pt x="140" y="571"/>
                    <a:pt x="226" y="606"/>
                    <a:pt x="309" y="606"/>
                  </a:cubicBezTo>
                  <a:cubicBezTo>
                    <a:pt x="499" y="606"/>
                    <a:pt x="682" y="429"/>
                    <a:pt x="613" y="203"/>
                  </a:cubicBezTo>
                  <a:cubicBezTo>
                    <a:pt x="600" y="178"/>
                    <a:pt x="588" y="153"/>
                    <a:pt x="563" y="128"/>
                  </a:cubicBezTo>
                  <a:cubicBezTo>
                    <a:pt x="525" y="66"/>
                    <a:pt x="450" y="16"/>
                    <a:pt x="363" y="3"/>
                  </a:cubicBezTo>
                  <a:cubicBezTo>
                    <a:pt x="349" y="1"/>
                    <a:pt x="335"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35882" y="321566"/>
              <a:ext cx="35755" cy="31572"/>
            </a:xfrm>
            <a:custGeom>
              <a:avLst/>
              <a:gdLst/>
              <a:ahLst/>
              <a:cxnLst/>
              <a:rect l="l" t="t" r="r" b="b"/>
              <a:pathLst>
                <a:path w="701" h="619" extrusionOk="0">
                  <a:moveTo>
                    <a:pt x="349" y="1"/>
                  </a:moveTo>
                  <a:cubicBezTo>
                    <a:pt x="312" y="1"/>
                    <a:pt x="274" y="8"/>
                    <a:pt x="238" y="23"/>
                  </a:cubicBezTo>
                  <a:cubicBezTo>
                    <a:pt x="76" y="85"/>
                    <a:pt x="1" y="260"/>
                    <a:pt x="63" y="423"/>
                  </a:cubicBezTo>
                  <a:cubicBezTo>
                    <a:pt x="112" y="539"/>
                    <a:pt x="229" y="618"/>
                    <a:pt x="354" y="618"/>
                  </a:cubicBezTo>
                  <a:cubicBezTo>
                    <a:pt x="390" y="618"/>
                    <a:pt x="427" y="612"/>
                    <a:pt x="463" y="598"/>
                  </a:cubicBezTo>
                  <a:cubicBezTo>
                    <a:pt x="613" y="535"/>
                    <a:pt x="701" y="360"/>
                    <a:pt x="638" y="198"/>
                  </a:cubicBezTo>
                  <a:cubicBezTo>
                    <a:pt x="591" y="74"/>
                    <a:pt x="47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74585" y="659063"/>
              <a:ext cx="37846" cy="32235"/>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82593" y="577660"/>
              <a:ext cx="37948" cy="28257"/>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14043" y="528899"/>
              <a:ext cx="38713" cy="32337"/>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163038" y="382465"/>
              <a:ext cx="41620" cy="31572"/>
            </a:xfrm>
            <a:custGeom>
              <a:avLst/>
              <a:gdLst/>
              <a:ahLst/>
              <a:cxnLst/>
              <a:rect l="l" t="t" r="r" b="b"/>
              <a:pathLst>
                <a:path w="816" h="619" extrusionOk="0">
                  <a:moveTo>
                    <a:pt x="419" y="0"/>
                  </a:moveTo>
                  <a:cubicBezTo>
                    <a:pt x="404" y="0"/>
                    <a:pt x="390" y="1"/>
                    <a:pt x="375" y="3"/>
                  </a:cubicBezTo>
                  <a:cubicBezTo>
                    <a:pt x="100" y="28"/>
                    <a:pt x="0" y="378"/>
                    <a:pt x="213" y="553"/>
                  </a:cubicBezTo>
                  <a:cubicBezTo>
                    <a:pt x="273" y="597"/>
                    <a:pt x="342" y="619"/>
                    <a:pt x="410" y="619"/>
                  </a:cubicBezTo>
                  <a:cubicBezTo>
                    <a:pt x="499" y="619"/>
                    <a:pt x="587" y="581"/>
                    <a:pt x="650" y="503"/>
                  </a:cubicBezTo>
                  <a:cubicBezTo>
                    <a:pt x="816" y="302"/>
                    <a:pt x="668"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24295" y="443824"/>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540982" y="409039"/>
              <a:ext cx="34938" cy="31113"/>
            </a:xfrm>
            <a:custGeom>
              <a:avLst/>
              <a:gdLst/>
              <a:ahLst/>
              <a:cxnLst/>
              <a:rect l="l" t="t" r="r" b="b"/>
              <a:pathLst>
                <a:path w="685" h="610" extrusionOk="0">
                  <a:moveTo>
                    <a:pt x="327" y="1"/>
                  </a:moveTo>
                  <a:cubicBezTo>
                    <a:pt x="184" y="1"/>
                    <a:pt x="44" y="96"/>
                    <a:pt x="13" y="257"/>
                  </a:cubicBezTo>
                  <a:cubicBezTo>
                    <a:pt x="1" y="332"/>
                    <a:pt x="26" y="420"/>
                    <a:pt x="76" y="482"/>
                  </a:cubicBezTo>
                  <a:cubicBezTo>
                    <a:pt x="126" y="545"/>
                    <a:pt x="201" y="595"/>
                    <a:pt x="276" y="607"/>
                  </a:cubicBezTo>
                  <a:cubicBezTo>
                    <a:pt x="288" y="608"/>
                    <a:pt x="300" y="609"/>
                    <a:pt x="312" y="609"/>
                  </a:cubicBezTo>
                  <a:cubicBezTo>
                    <a:pt x="531" y="609"/>
                    <a:pt x="684" y="396"/>
                    <a:pt x="613" y="195"/>
                  </a:cubicBezTo>
                  <a:cubicBezTo>
                    <a:pt x="601" y="170"/>
                    <a:pt x="588" y="145"/>
                    <a:pt x="576" y="120"/>
                  </a:cubicBezTo>
                  <a:cubicBezTo>
                    <a:pt x="508" y="38"/>
                    <a:pt x="41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92508" y="377416"/>
              <a:ext cx="38713" cy="32133"/>
            </a:xfrm>
            <a:custGeom>
              <a:avLst/>
              <a:gdLst/>
              <a:ahLst/>
              <a:cxnLst/>
              <a:rect l="l" t="t" r="r" b="b"/>
              <a:pathLst>
                <a:path w="759" h="630" extrusionOk="0">
                  <a:moveTo>
                    <a:pt x="382" y="1"/>
                  </a:moveTo>
                  <a:cubicBezTo>
                    <a:pt x="278" y="1"/>
                    <a:pt x="176" y="51"/>
                    <a:pt x="113" y="152"/>
                  </a:cubicBezTo>
                  <a:cubicBezTo>
                    <a:pt x="0" y="340"/>
                    <a:pt x="125" y="602"/>
                    <a:pt x="350" y="627"/>
                  </a:cubicBezTo>
                  <a:cubicBezTo>
                    <a:pt x="362" y="629"/>
                    <a:pt x="373" y="629"/>
                    <a:pt x="384" y="629"/>
                  </a:cubicBezTo>
                  <a:cubicBezTo>
                    <a:pt x="594" y="629"/>
                    <a:pt x="759" y="416"/>
                    <a:pt x="688" y="215"/>
                  </a:cubicBezTo>
                  <a:cubicBezTo>
                    <a:pt x="675" y="190"/>
                    <a:pt x="663" y="165"/>
                    <a:pt x="650" y="140"/>
                  </a:cubicBezTo>
                  <a:cubicBezTo>
                    <a:pt x="582" y="48"/>
                    <a:pt x="482"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34689" y="528899"/>
              <a:ext cx="36265" cy="32337"/>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99067" y="490697"/>
              <a:ext cx="36673" cy="28716"/>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35822" y="343753"/>
              <a:ext cx="40243" cy="32337"/>
            </a:xfrm>
            <a:custGeom>
              <a:avLst/>
              <a:gdLst/>
              <a:ahLst/>
              <a:cxnLst/>
              <a:rect l="l" t="t" r="r" b="b"/>
              <a:pathLst>
                <a:path w="789" h="634" extrusionOk="0">
                  <a:moveTo>
                    <a:pt x="409" y="1"/>
                  </a:moveTo>
                  <a:cubicBezTo>
                    <a:pt x="198" y="1"/>
                    <a:pt x="0" y="225"/>
                    <a:pt x="123" y="463"/>
                  </a:cubicBezTo>
                  <a:cubicBezTo>
                    <a:pt x="187" y="583"/>
                    <a:pt x="291" y="633"/>
                    <a:pt x="395" y="633"/>
                  </a:cubicBezTo>
                  <a:cubicBezTo>
                    <a:pt x="593" y="633"/>
                    <a:pt x="788" y="446"/>
                    <a:pt x="698" y="200"/>
                  </a:cubicBezTo>
                  <a:cubicBezTo>
                    <a:pt x="685" y="175"/>
                    <a:pt x="673" y="150"/>
                    <a:pt x="660" y="138"/>
                  </a:cubicBezTo>
                  <a:cubicBezTo>
                    <a:pt x="590" y="41"/>
                    <a:pt x="498" y="1"/>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349766" y="628766"/>
              <a:ext cx="34938" cy="32031"/>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81103" y="253526"/>
              <a:ext cx="34173" cy="31164"/>
            </a:xfrm>
            <a:custGeom>
              <a:avLst/>
              <a:gdLst/>
              <a:ahLst/>
              <a:cxnLst/>
              <a:rect l="l" t="t" r="r" b="b"/>
              <a:pathLst>
                <a:path w="670" h="611" extrusionOk="0">
                  <a:moveTo>
                    <a:pt x="324" y="0"/>
                  </a:moveTo>
                  <a:cubicBezTo>
                    <a:pt x="183" y="0"/>
                    <a:pt x="44" y="96"/>
                    <a:pt x="13" y="257"/>
                  </a:cubicBezTo>
                  <a:cubicBezTo>
                    <a:pt x="0" y="332"/>
                    <a:pt x="13" y="420"/>
                    <a:pt x="63" y="482"/>
                  </a:cubicBezTo>
                  <a:cubicBezTo>
                    <a:pt x="113" y="557"/>
                    <a:pt x="188" y="594"/>
                    <a:pt x="263" y="607"/>
                  </a:cubicBezTo>
                  <a:cubicBezTo>
                    <a:pt x="280" y="610"/>
                    <a:pt x="296" y="611"/>
                    <a:pt x="312" y="611"/>
                  </a:cubicBezTo>
                  <a:cubicBezTo>
                    <a:pt x="524" y="611"/>
                    <a:pt x="670" y="392"/>
                    <a:pt x="600" y="195"/>
                  </a:cubicBezTo>
                  <a:cubicBezTo>
                    <a:pt x="588" y="170"/>
                    <a:pt x="575" y="145"/>
                    <a:pt x="563" y="120"/>
                  </a:cubicBezTo>
                  <a:cubicBezTo>
                    <a:pt x="500" y="38"/>
                    <a:pt x="412" y="0"/>
                    <a:pt x="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23252" y="287393"/>
              <a:ext cx="31878" cy="29073"/>
            </a:xfrm>
            <a:custGeom>
              <a:avLst/>
              <a:gdLst/>
              <a:ahLst/>
              <a:cxnLst/>
              <a:rect l="l" t="t" r="r" b="b"/>
              <a:pathLst>
                <a:path w="625" h="570" extrusionOk="0">
                  <a:moveTo>
                    <a:pt x="308" y="0"/>
                  </a:moveTo>
                  <a:cubicBezTo>
                    <a:pt x="185" y="0"/>
                    <a:pt x="62" y="69"/>
                    <a:pt x="13" y="218"/>
                  </a:cubicBezTo>
                  <a:cubicBezTo>
                    <a:pt x="0" y="293"/>
                    <a:pt x="25" y="380"/>
                    <a:pt x="75" y="443"/>
                  </a:cubicBezTo>
                  <a:cubicBezTo>
                    <a:pt x="113" y="505"/>
                    <a:pt x="187" y="555"/>
                    <a:pt x="275" y="568"/>
                  </a:cubicBezTo>
                  <a:cubicBezTo>
                    <a:pt x="285" y="569"/>
                    <a:pt x="295" y="569"/>
                    <a:pt x="305" y="569"/>
                  </a:cubicBezTo>
                  <a:cubicBezTo>
                    <a:pt x="432" y="569"/>
                    <a:pt x="554" y="496"/>
                    <a:pt x="600" y="380"/>
                  </a:cubicBezTo>
                  <a:cubicBezTo>
                    <a:pt x="612" y="355"/>
                    <a:pt x="612" y="330"/>
                    <a:pt x="625" y="305"/>
                  </a:cubicBezTo>
                  <a:cubicBezTo>
                    <a:pt x="618" y="110"/>
                    <a:pt x="463"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85682" y="440611"/>
              <a:ext cx="38968" cy="31266"/>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601575" y="537672"/>
              <a:ext cx="35703" cy="31572"/>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35791" y="723584"/>
              <a:ext cx="36928" cy="29634"/>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76073" y="608416"/>
              <a:ext cx="38713" cy="31878"/>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59284" y="275764"/>
              <a:ext cx="36316" cy="29685"/>
            </a:xfrm>
            <a:custGeom>
              <a:avLst/>
              <a:gdLst/>
              <a:ahLst/>
              <a:cxnLst/>
              <a:rect l="l" t="t" r="r" b="b"/>
              <a:pathLst>
                <a:path w="712" h="582" extrusionOk="0">
                  <a:moveTo>
                    <a:pt x="313" y="1"/>
                  </a:moveTo>
                  <a:cubicBezTo>
                    <a:pt x="167" y="1"/>
                    <a:pt x="26" y="101"/>
                    <a:pt x="0" y="271"/>
                  </a:cubicBezTo>
                  <a:cubicBezTo>
                    <a:pt x="0" y="321"/>
                    <a:pt x="0" y="371"/>
                    <a:pt x="25" y="408"/>
                  </a:cubicBezTo>
                  <a:cubicBezTo>
                    <a:pt x="47" y="532"/>
                    <a:pt x="140" y="581"/>
                    <a:pt x="247" y="581"/>
                  </a:cubicBezTo>
                  <a:cubicBezTo>
                    <a:pt x="454" y="581"/>
                    <a:pt x="712" y="394"/>
                    <a:pt x="588" y="196"/>
                  </a:cubicBezTo>
                  <a:cubicBezTo>
                    <a:pt x="575" y="146"/>
                    <a:pt x="550" y="108"/>
                    <a:pt x="513" y="71"/>
                  </a:cubicBezTo>
                  <a:cubicBezTo>
                    <a:pt x="453" y="23"/>
                    <a:pt x="382" y="1"/>
                    <a:pt x="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503392" y="180947"/>
              <a:ext cx="36979" cy="29838"/>
            </a:xfrm>
            <a:custGeom>
              <a:avLst/>
              <a:gdLst/>
              <a:ahLst/>
              <a:cxnLst/>
              <a:rect l="l" t="t" r="r" b="b"/>
              <a:pathLst>
                <a:path w="725" h="585" extrusionOk="0">
                  <a:moveTo>
                    <a:pt x="320" y="0"/>
                  </a:moveTo>
                  <a:cubicBezTo>
                    <a:pt x="171" y="0"/>
                    <a:pt x="26" y="104"/>
                    <a:pt x="1" y="268"/>
                  </a:cubicBezTo>
                  <a:cubicBezTo>
                    <a:pt x="1" y="318"/>
                    <a:pt x="13" y="368"/>
                    <a:pt x="26" y="418"/>
                  </a:cubicBezTo>
                  <a:cubicBezTo>
                    <a:pt x="51" y="536"/>
                    <a:pt x="146" y="585"/>
                    <a:pt x="254" y="585"/>
                  </a:cubicBezTo>
                  <a:cubicBezTo>
                    <a:pt x="466" y="585"/>
                    <a:pt x="725" y="400"/>
                    <a:pt x="600" y="193"/>
                  </a:cubicBezTo>
                  <a:cubicBezTo>
                    <a:pt x="576" y="143"/>
                    <a:pt x="551" y="105"/>
                    <a:pt x="513" y="68"/>
                  </a:cubicBezTo>
                  <a:cubicBezTo>
                    <a:pt x="455" y="21"/>
                    <a:pt x="387"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37066" y="235419"/>
              <a:ext cx="34428" cy="29532"/>
            </a:xfrm>
            <a:custGeom>
              <a:avLst/>
              <a:gdLst/>
              <a:ahLst/>
              <a:cxnLst/>
              <a:rect l="l" t="t" r="r" b="b"/>
              <a:pathLst>
                <a:path w="675" h="579" extrusionOk="0">
                  <a:moveTo>
                    <a:pt x="390" y="0"/>
                  </a:moveTo>
                  <a:cubicBezTo>
                    <a:pt x="188" y="0"/>
                    <a:pt x="1" y="202"/>
                    <a:pt x="100" y="437"/>
                  </a:cubicBezTo>
                  <a:cubicBezTo>
                    <a:pt x="150" y="512"/>
                    <a:pt x="225" y="562"/>
                    <a:pt x="312" y="575"/>
                  </a:cubicBezTo>
                  <a:cubicBezTo>
                    <a:pt x="329" y="577"/>
                    <a:pt x="345" y="578"/>
                    <a:pt x="361" y="578"/>
                  </a:cubicBezTo>
                  <a:cubicBezTo>
                    <a:pt x="514" y="578"/>
                    <a:pt x="640" y="472"/>
                    <a:pt x="662" y="325"/>
                  </a:cubicBezTo>
                  <a:cubicBezTo>
                    <a:pt x="675" y="275"/>
                    <a:pt x="662" y="212"/>
                    <a:pt x="650" y="162"/>
                  </a:cubicBezTo>
                  <a:cubicBezTo>
                    <a:pt x="637" y="137"/>
                    <a:pt x="625" y="112"/>
                    <a:pt x="612" y="100"/>
                  </a:cubicBezTo>
                  <a:cubicBezTo>
                    <a:pt x="546" y="30"/>
                    <a:pt x="467"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894" y="741690"/>
              <a:ext cx="37795" cy="30858"/>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901125" y="424493"/>
              <a:ext cx="34122" cy="31215"/>
            </a:xfrm>
            <a:custGeom>
              <a:avLst/>
              <a:gdLst/>
              <a:ahLst/>
              <a:cxnLst/>
              <a:rect l="l" t="t" r="r" b="b"/>
              <a:pathLst>
                <a:path w="669" h="612" extrusionOk="0">
                  <a:moveTo>
                    <a:pt x="339" y="1"/>
                  </a:moveTo>
                  <a:cubicBezTo>
                    <a:pt x="252" y="1"/>
                    <a:pt x="164" y="37"/>
                    <a:pt x="101" y="117"/>
                  </a:cubicBezTo>
                  <a:cubicBezTo>
                    <a:pt x="1" y="254"/>
                    <a:pt x="13" y="442"/>
                    <a:pt x="151" y="554"/>
                  </a:cubicBezTo>
                  <a:cubicBezTo>
                    <a:pt x="207" y="594"/>
                    <a:pt x="270" y="611"/>
                    <a:pt x="331" y="611"/>
                  </a:cubicBezTo>
                  <a:cubicBezTo>
                    <a:pt x="504" y="611"/>
                    <a:pt x="669" y="472"/>
                    <a:pt x="650" y="279"/>
                  </a:cubicBezTo>
                  <a:cubicBezTo>
                    <a:pt x="650" y="242"/>
                    <a:pt x="638" y="217"/>
                    <a:pt x="625" y="192"/>
                  </a:cubicBezTo>
                  <a:cubicBezTo>
                    <a:pt x="575" y="69"/>
                    <a:pt x="458" y="1"/>
                    <a:pt x="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981457" y="378946"/>
              <a:ext cx="40396" cy="31929"/>
            </a:xfrm>
            <a:custGeom>
              <a:avLst/>
              <a:gdLst/>
              <a:ahLst/>
              <a:cxnLst/>
              <a:rect l="l" t="t" r="r" b="b"/>
              <a:pathLst>
                <a:path w="792" h="626" extrusionOk="0">
                  <a:moveTo>
                    <a:pt x="393" y="0"/>
                  </a:moveTo>
                  <a:cubicBezTo>
                    <a:pt x="288" y="0"/>
                    <a:pt x="183" y="51"/>
                    <a:pt x="125" y="147"/>
                  </a:cubicBezTo>
                  <a:cubicBezTo>
                    <a:pt x="0" y="347"/>
                    <a:pt x="125" y="597"/>
                    <a:pt x="350" y="622"/>
                  </a:cubicBezTo>
                  <a:cubicBezTo>
                    <a:pt x="365" y="624"/>
                    <a:pt x="380" y="626"/>
                    <a:pt x="395" y="626"/>
                  </a:cubicBezTo>
                  <a:cubicBezTo>
                    <a:pt x="633" y="626"/>
                    <a:pt x="791" y="347"/>
                    <a:pt x="650" y="135"/>
                  </a:cubicBezTo>
                  <a:cubicBezTo>
                    <a:pt x="590" y="44"/>
                    <a:pt x="491"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836196" y="351098"/>
              <a:ext cx="40294" cy="32184"/>
            </a:xfrm>
            <a:custGeom>
              <a:avLst/>
              <a:gdLst/>
              <a:ahLst/>
              <a:cxnLst/>
              <a:rect l="l" t="t" r="r" b="b"/>
              <a:pathLst>
                <a:path w="790" h="631" extrusionOk="0">
                  <a:moveTo>
                    <a:pt x="412" y="0"/>
                  </a:moveTo>
                  <a:cubicBezTo>
                    <a:pt x="200" y="0"/>
                    <a:pt x="1" y="222"/>
                    <a:pt x="124" y="469"/>
                  </a:cubicBezTo>
                  <a:cubicBezTo>
                    <a:pt x="187" y="583"/>
                    <a:pt x="289" y="631"/>
                    <a:pt x="391" y="631"/>
                  </a:cubicBezTo>
                  <a:cubicBezTo>
                    <a:pt x="591" y="631"/>
                    <a:pt x="790" y="446"/>
                    <a:pt x="699" y="206"/>
                  </a:cubicBezTo>
                  <a:cubicBezTo>
                    <a:pt x="686" y="181"/>
                    <a:pt x="674" y="156"/>
                    <a:pt x="661" y="131"/>
                  </a:cubicBezTo>
                  <a:cubicBezTo>
                    <a:pt x="591" y="39"/>
                    <a:pt x="500"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60678" y="265563"/>
              <a:ext cx="33510" cy="32235"/>
            </a:xfrm>
            <a:custGeom>
              <a:avLst/>
              <a:gdLst/>
              <a:ahLst/>
              <a:cxnLst/>
              <a:rect l="l" t="t" r="r" b="b"/>
              <a:pathLst>
                <a:path w="657" h="632" extrusionOk="0">
                  <a:moveTo>
                    <a:pt x="338" y="1"/>
                  </a:moveTo>
                  <a:cubicBezTo>
                    <a:pt x="165" y="1"/>
                    <a:pt x="1" y="147"/>
                    <a:pt x="19" y="346"/>
                  </a:cubicBezTo>
                  <a:cubicBezTo>
                    <a:pt x="42" y="525"/>
                    <a:pt x="187" y="632"/>
                    <a:pt x="335" y="632"/>
                  </a:cubicBezTo>
                  <a:cubicBezTo>
                    <a:pt x="425" y="632"/>
                    <a:pt x="515" y="593"/>
                    <a:pt x="581" y="508"/>
                  </a:cubicBezTo>
                  <a:cubicBezTo>
                    <a:pt x="631" y="446"/>
                    <a:pt x="656" y="358"/>
                    <a:pt x="644" y="283"/>
                  </a:cubicBezTo>
                  <a:cubicBezTo>
                    <a:pt x="644" y="259"/>
                    <a:pt x="644" y="234"/>
                    <a:pt x="631" y="209"/>
                  </a:cubicBezTo>
                  <a:cubicBezTo>
                    <a:pt x="606" y="159"/>
                    <a:pt x="581" y="109"/>
                    <a:pt x="531" y="71"/>
                  </a:cubicBezTo>
                  <a:cubicBezTo>
                    <a:pt x="472" y="23"/>
                    <a:pt x="405"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935553" y="263727"/>
              <a:ext cx="38713" cy="32337"/>
            </a:xfrm>
            <a:custGeom>
              <a:avLst/>
              <a:gdLst/>
              <a:ahLst/>
              <a:cxnLst/>
              <a:rect l="l" t="t" r="r" b="b"/>
              <a:pathLst>
                <a:path w="759" h="634" extrusionOk="0">
                  <a:moveTo>
                    <a:pt x="388" y="1"/>
                  </a:moveTo>
                  <a:cubicBezTo>
                    <a:pt x="285"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5"/>
                  </a:cubicBezTo>
                  <a:cubicBezTo>
                    <a:pt x="584" y="48"/>
                    <a:pt x="485"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010122" y="306928"/>
              <a:ext cx="35755" cy="31521"/>
            </a:xfrm>
            <a:custGeom>
              <a:avLst/>
              <a:gdLst/>
              <a:ahLst/>
              <a:cxnLst/>
              <a:rect l="l" t="t" r="r" b="b"/>
              <a:pathLst>
                <a:path w="701" h="618" extrusionOk="0">
                  <a:moveTo>
                    <a:pt x="354" y="0"/>
                  </a:moveTo>
                  <a:cubicBezTo>
                    <a:pt x="316" y="0"/>
                    <a:pt x="277" y="8"/>
                    <a:pt x="238" y="22"/>
                  </a:cubicBezTo>
                  <a:cubicBezTo>
                    <a:pt x="88" y="85"/>
                    <a:pt x="1" y="260"/>
                    <a:pt x="63" y="422"/>
                  </a:cubicBezTo>
                  <a:cubicBezTo>
                    <a:pt x="112" y="539"/>
                    <a:pt x="228" y="618"/>
                    <a:pt x="354" y="618"/>
                  </a:cubicBezTo>
                  <a:cubicBezTo>
                    <a:pt x="390" y="618"/>
                    <a:pt x="427" y="611"/>
                    <a:pt x="463" y="597"/>
                  </a:cubicBezTo>
                  <a:cubicBezTo>
                    <a:pt x="625" y="535"/>
                    <a:pt x="700" y="360"/>
                    <a:pt x="638" y="197"/>
                  </a:cubicBezTo>
                  <a:cubicBezTo>
                    <a:pt x="590"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804981" y="133206"/>
              <a:ext cx="41263" cy="32490"/>
            </a:xfrm>
            <a:custGeom>
              <a:avLst/>
              <a:gdLst/>
              <a:ahLst/>
              <a:cxnLst/>
              <a:rect l="l" t="t" r="r" b="b"/>
              <a:pathLst>
                <a:path w="809" h="637" extrusionOk="0">
                  <a:moveTo>
                    <a:pt x="433" y="0"/>
                  </a:moveTo>
                  <a:cubicBezTo>
                    <a:pt x="143" y="0"/>
                    <a:pt x="0" y="378"/>
                    <a:pt x="236" y="567"/>
                  </a:cubicBezTo>
                  <a:cubicBezTo>
                    <a:pt x="297" y="615"/>
                    <a:pt x="364" y="637"/>
                    <a:pt x="428" y="637"/>
                  </a:cubicBezTo>
                  <a:cubicBezTo>
                    <a:pt x="629" y="637"/>
                    <a:pt x="809" y="431"/>
                    <a:pt x="723" y="204"/>
                  </a:cubicBezTo>
                  <a:cubicBezTo>
                    <a:pt x="711" y="179"/>
                    <a:pt x="698" y="154"/>
                    <a:pt x="686" y="129"/>
                  </a:cubicBezTo>
                  <a:cubicBezTo>
                    <a:pt x="636" y="67"/>
                    <a:pt x="561" y="29"/>
                    <a:pt x="486" y="4"/>
                  </a:cubicBezTo>
                  <a:cubicBezTo>
                    <a:pt x="468" y="1"/>
                    <a:pt x="450" y="0"/>
                    <a:pt x="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92199" y="107347"/>
              <a:ext cx="35244" cy="32235"/>
            </a:xfrm>
            <a:custGeom>
              <a:avLst/>
              <a:gdLst/>
              <a:ahLst/>
              <a:cxnLst/>
              <a:rect l="l" t="t" r="r" b="b"/>
              <a:pathLst>
                <a:path w="691" h="632" extrusionOk="0">
                  <a:moveTo>
                    <a:pt x="353" y="1"/>
                  </a:moveTo>
                  <a:cubicBezTo>
                    <a:pt x="264" y="1"/>
                    <a:pt x="174" y="39"/>
                    <a:pt x="113" y="124"/>
                  </a:cubicBezTo>
                  <a:cubicBezTo>
                    <a:pt x="1" y="261"/>
                    <a:pt x="26" y="449"/>
                    <a:pt x="151" y="561"/>
                  </a:cubicBezTo>
                  <a:cubicBezTo>
                    <a:pt x="213" y="610"/>
                    <a:pt x="283" y="631"/>
                    <a:pt x="351" y="631"/>
                  </a:cubicBezTo>
                  <a:cubicBezTo>
                    <a:pt x="528" y="631"/>
                    <a:pt x="690" y="485"/>
                    <a:pt x="663" y="286"/>
                  </a:cubicBezTo>
                  <a:cubicBezTo>
                    <a:pt x="647" y="107"/>
                    <a:pt x="500" y="1"/>
                    <a:pt x="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778765" y="205888"/>
              <a:ext cx="40396" cy="31368"/>
            </a:xfrm>
            <a:custGeom>
              <a:avLst/>
              <a:gdLst/>
              <a:ahLst/>
              <a:cxnLst/>
              <a:rect l="l" t="t" r="r" b="b"/>
              <a:pathLst>
                <a:path w="792" h="615" extrusionOk="0">
                  <a:moveTo>
                    <a:pt x="342" y="1"/>
                  </a:moveTo>
                  <a:cubicBezTo>
                    <a:pt x="254" y="1"/>
                    <a:pt x="169" y="39"/>
                    <a:pt x="113" y="116"/>
                  </a:cubicBezTo>
                  <a:cubicBezTo>
                    <a:pt x="0" y="241"/>
                    <a:pt x="25" y="441"/>
                    <a:pt x="150" y="541"/>
                  </a:cubicBezTo>
                  <a:cubicBezTo>
                    <a:pt x="197" y="593"/>
                    <a:pt x="251" y="614"/>
                    <a:pt x="306" y="614"/>
                  </a:cubicBezTo>
                  <a:cubicBezTo>
                    <a:pt x="542" y="614"/>
                    <a:pt x="791" y="208"/>
                    <a:pt x="538" y="66"/>
                  </a:cubicBezTo>
                  <a:cubicBezTo>
                    <a:pt x="478" y="23"/>
                    <a:pt x="409" y="1"/>
                    <a:pt x="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51466" y="182630"/>
              <a:ext cx="35755" cy="31266"/>
            </a:xfrm>
            <a:custGeom>
              <a:avLst/>
              <a:gdLst/>
              <a:ahLst/>
              <a:cxnLst/>
              <a:rect l="l" t="t" r="r" b="b"/>
              <a:pathLst>
                <a:path w="701" h="613" extrusionOk="0">
                  <a:moveTo>
                    <a:pt x="354" y="1"/>
                  </a:moveTo>
                  <a:cubicBezTo>
                    <a:pt x="316" y="1"/>
                    <a:pt x="277" y="8"/>
                    <a:pt x="238" y="22"/>
                  </a:cubicBezTo>
                  <a:cubicBezTo>
                    <a:pt x="88" y="85"/>
                    <a:pt x="1" y="260"/>
                    <a:pt x="63" y="422"/>
                  </a:cubicBezTo>
                  <a:cubicBezTo>
                    <a:pt x="113" y="541"/>
                    <a:pt x="233" y="613"/>
                    <a:pt x="361" y="613"/>
                  </a:cubicBezTo>
                  <a:cubicBezTo>
                    <a:pt x="395" y="613"/>
                    <a:pt x="429" y="608"/>
                    <a:pt x="463" y="597"/>
                  </a:cubicBezTo>
                  <a:cubicBezTo>
                    <a:pt x="626" y="535"/>
                    <a:pt x="701" y="347"/>
                    <a:pt x="638" y="197"/>
                  </a:cubicBezTo>
                  <a:cubicBezTo>
                    <a:pt x="591" y="74"/>
                    <a:pt x="478"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149364" y="329166"/>
              <a:ext cx="38662" cy="28461"/>
            </a:xfrm>
            <a:custGeom>
              <a:avLst/>
              <a:gdLst/>
              <a:ahLst/>
              <a:cxnLst/>
              <a:rect l="l" t="t" r="r" b="b"/>
              <a:pathLst>
                <a:path w="758" h="558" extrusionOk="0">
                  <a:moveTo>
                    <a:pt x="529" y="1"/>
                  </a:moveTo>
                  <a:cubicBezTo>
                    <a:pt x="305" y="1"/>
                    <a:pt x="0" y="319"/>
                    <a:pt x="232" y="486"/>
                  </a:cubicBezTo>
                  <a:cubicBezTo>
                    <a:pt x="287" y="535"/>
                    <a:pt x="355" y="558"/>
                    <a:pt x="423" y="558"/>
                  </a:cubicBezTo>
                  <a:cubicBezTo>
                    <a:pt x="512" y="558"/>
                    <a:pt x="601" y="519"/>
                    <a:pt x="657" y="449"/>
                  </a:cubicBezTo>
                  <a:lnTo>
                    <a:pt x="670" y="449"/>
                  </a:lnTo>
                  <a:cubicBezTo>
                    <a:pt x="732" y="361"/>
                    <a:pt x="757" y="249"/>
                    <a:pt x="707" y="136"/>
                  </a:cubicBezTo>
                  <a:cubicBezTo>
                    <a:pt x="675" y="39"/>
                    <a:pt x="607" y="1"/>
                    <a:pt x="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096880" y="186200"/>
              <a:ext cx="37489" cy="31980"/>
            </a:xfrm>
            <a:custGeom>
              <a:avLst/>
              <a:gdLst/>
              <a:ahLst/>
              <a:cxnLst/>
              <a:rect l="l" t="t" r="r" b="b"/>
              <a:pathLst>
                <a:path w="735" h="627" extrusionOk="0">
                  <a:moveTo>
                    <a:pt x="401" y="1"/>
                  </a:moveTo>
                  <a:cubicBezTo>
                    <a:pt x="188" y="1"/>
                    <a:pt x="0" y="236"/>
                    <a:pt x="124" y="465"/>
                  </a:cubicBezTo>
                  <a:cubicBezTo>
                    <a:pt x="185" y="577"/>
                    <a:pt x="288" y="626"/>
                    <a:pt x="390" y="626"/>
                  </a:cubicBezTo>
                  <a:cubicBezTo>
                    <a:pt x="563" y="626"/>
                    <a:pt x="735" y="489"/>
                    <a:pt x="711" y="277"/>
                  </a:cubicBezTo>
                  <a:cubicBezTo>
                    <a:pt x="711" y="252"/>
                    <a:pt x="699" y="227"/>
                    <a:pt x="686" y="202"/>
                  </a:cubicBezTo>
                  <a:cubicBezTo>
                    <a:pt x="674" y="152"/>
                    <a:pt x="636" y="102"/>
                    <a:pt x="599" y="77"/>
                  </a:cubicBezTo>
                  <a:cubicBezTo>
                    <a:pt x="536" y="24"/>
                    <a:pt x="467"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1085965" y="264951"/>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4" y="610"/>
                    <a:pt x="463" y="595"/>
                  </a:cubicBezTo>
                  <a:cubicBezTo>
                    <a:pt x="613" y="533"/>
                    <a:pt x="700" y="358"/>
                    <a:pt x="638" y="196"/>
                  </a:cubicBezTo>
                  <a:cubicBezTo>
                    <a:pt x="589" y="79"/>
                    <a:pt x="465"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045825" y="35074"/>
              <a:ext cx="34224" cy="30501"/>
            </a:xfrm>
            <a:custGeom>
              <a:avLst/>
              <a:gdLst/>
              <a:ahLst/>
              <a:cxnLst/>
              <a:rect l="l" t="t" r="r" b="b"/>
              <a:pathLst>
                <a:path w="671" h="598" extrusionOk="0">
                  <a:moveTo>
                    <a:pt x="314" y="0"/>
                  </a:moveTo>
                  <a:cubicBezTo>
                    <a:pt x="161" y="0"/>
                    <a:pt x="36" y="106"/>
                    <a:pt x="13" y="254"/>
                  </a:cubicBezTo>
                  <a:cubicBezTo>
                    <a:pt x="0" y="341"/>
                    <a:pt x="13" y="416"/>
                    <a:pt x="63" y="491"/>
                  </a:cubicBezTo>
                  <a:cubicBezTo>
                    <a:pt x="126" y="566"/>
                    <a:pt x="208" y="598"/>
                    <a:pt x="290" y="598"/>
                  </a:cubicBezTo>
                  <a:cubicBezTo>
                    <a:pt x="482" y="598"/>
                    <a:pt x="670" y="419"/>
                    <a:pt x="600" y="191"/>
                  </a:cubicBezTo>
                  <a:cubicBezTo>
                    <a:pt x="588" y="166"/>
                    <a:pt x="575" y="141"/>
                    <a:pt x="563" y="116"/>
                  </a:cubicBezTo>
                  <a:cubicBezTo>
                    <a:pt x="513" y="54"/>
                    <a:pt x="438" y="16"/>
                    <a:pt x="363" y="4"/>
                  </a:cubicBezTo>
                  <a:cubicBezTo>
                    <a:pt x="346" y="1"/>
                    <a:pt x="330"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015222" y="135451"/>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2"/>
                    <a:pt x="463" y="598"/>
                  </a:cubicBezTo>
                  <a:cubicBezTo>
                    <a:pt x="625" y="535"/>
                    <a:pt x="700" y="360"/>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750713" y="473050"/>
              <a:ext cx="38713" cy="32082"/>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762546" y="392207"/>
              <a:ext cx="37285" cy="28002"/>
            </a:xfrm>
            <a:custGeom>
              <a:avLst/>
              <a:gdLst/>
              <a:ahLst/>
              <a:cxnLst/>
              <a:rect l="l" t="t" r="r" b="b"/>
              <a:pathLst>
                <a:path w="731" h="549" extrusionOk="0">
                  <a:moveTo>
                    <a:pt x="524" y="0"/>
                  </a:moveTo>
                  <a:cubicBezTo>
                    <a:pt x="301" y="0"/>
                    <a:pt x="0" y="312"/>
                    <a:pt x="231" y="487"/>
                  </a:cubicBezTo>
                  <a:cubicBezTo>
                    <a:pt x="283" y="529"/>
                    <a:pt x="348" y="549"/>
                    <a:pt x="415" y="549"/>
                  </a:cubicBezTo>
                  <a:cubicBezTo>
                    <a:pt x="507" y="549"/>
                    <a:pt x="603" y="510"/>
                    <a:pt x="668" y="437"/>
                  </a:cubicBezTo>
                  <a:cubicBezTo>
                    <a:pt x="718" y="375"/>
                    <a:pt x="731" y="287"/>
                    <a:pt x="731" y="212"/>
                  </a:cubicBezTo>
                  <a:cubicBezTo>
                    <a:pt x="731" y="187"/>
                    <a:pt x="718" y="162"/>
                    <a:pt x="706" y="137"/>
                  </a:cubicBezTo>
                  <a:cubicBezTo>
                    <a:pt x="673" y="39"/>
                    <a:pt x="604" y="0"/>
                    <a:pt x="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93996" y="343039"/>
              <a:ext cx="38662" cy="32082"/>
            </a:xfrm>
            <a:custGeom>
              <a:avLst/>
              <a:gdLst/>
              <a:ahLst/>
              <a:cxnLst/>
              <a:rect l="l" t="t" r="r" b="b"/>
              <a:pathLst>
                <a:path w="758" h="629" extrusionOk="0">
                  <a:moveTo>
                    <a:pt x="380" y="0"/>
                  </a:moveTo>
                  <a:cubicBezTo>
                    <a:pt x="278" y="0"/>
                    <a:pt x="176" y="50"/>
                    <a:pt x="113" y="152"/>
                  </a:cubicBezTo>
                  <a:cubicBezTo>
                    <a:pt x="0" y="339"/>
                    <a:pt x="125" y="589"/>
                    <a:pt x="350" y="614"/>
                  </a:cubicBezTo>
                  <a:lnTo>
                    <a:pt x="350" y="627"/>
                  </a:ln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41512" y="199818"/>
              <a:ext cx="38305" cy="28104"/>
            </a:xfrm>
            <a:custGeom>
              <a:avLst/>
              <a:gdLst/>
              <a:ahLst/>
              <a:cxnLst/>
              <a:rect l="l" t="t" r="r" b="b"/>
              <a:pathLst>
                <a:path w="751" h="551" extrusionOk="0">
                  <a:moveTo>
                    <a:pt x="537" y="0"/>
                  </a:moveTo>
                  <a:cubicBezTo>
                    <a:pt x="310" y="0"/>
                    <a:pt x="1" y="318"/>
                    <a:pt x="242" y="485"/>
                  </a:cubicBezTo>
                  <a:cubicBezTo>
                    <a:pt x="300" y="530"/>
                    <a:pt x="365" y="550"/>
                    <a:pt x="428" y="550"/>
                  </a:cubicBezTo>
                  <a:cubicBezTo>
                    <a:pt x="596" y="550"/>
                    <a:pt x="751" y="410"/>
                    <a:pt x="742" y="210"/>
                  </a:cubicBezTo>
                  <a:cubicBezTo>
                    <a:pt x="729" y="185"/>
                    <a:pt x="729" y="160"/>
                    <a:pt x="717" y="135"/>
                  </a:cubicBezTo>
                  <a:cubicBezTo>
                    <a:pt x="685" y="39"/>
                    <a:pt x="616"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03584" y="257708"/>
              <a:ext cx="38050" cy="31980"/>
            </a:xfrm>
            <a:custGeom>
              <a:avLst/>
              <a:gdLst/>
              <a:ahLst/>
              <a:cxnLst/>
              <a:rect l="l" t="t" r="r" b="b"/>
              <a:pathLst>
                <a:path w="746" h="627" extrusionOk="0">
                  <a:moveTo>
                    <a:pt x="355" y="1"/>
                  </a:moveTo>
                  <a:cubicBezTo>
                    <a:pt x="73" y="1"/>
                    <a:pt x="1" y="625"/>
                    <a:pt x="337" y="625"/>
                  </a:cubicBezTo>
                  <a:cubicBezTo>
                    <a:pt x="349" y="626"/>
                    <a:pt x="360" y="627"/>
                    <a:pt x="371" y="627"/>
                  </a:cubicBezTo>
                  <a:cubicBezTo>
                    <a:pt x="581" y="627"/>
                    <a:pt x="746" y="414"/>
                    <a:pt x="674" y="213"/>
                  </a:cubicBezTo>
                  <a:cubicBezTo>
                    <a:pt x="662" y="188"/>
                    <a:pt x="649" y="163"/>
                    <a:pt x="637" y="138"/>
                  </a:cubicBezTo>
                  <a:cubicBezTo>
                    <a:pt x="587" y="75"/>
                    <a:pt x="512" y="25"/>
                    <a:pt x="425" y="13"/>
                  </a:cubicBezTo>
                  <a:cubicBezTo>
                    <a:pt x="400" y="5"/>
                    <a:pt x="377" y="1"/>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1020935" y="222209"/>
              <a:ext cx="37081" cy="31980"/>
            </a:xfrm>
            <a:custGeom>
              <a:avLst/>
              <a:gdLst/>
              <a:ahLst/>
              <a:cxnLst/>
              <a:rect l="l" t="t" r="r" b="b"/>
              <a:pathLst>
                <a:path w="727" h="627" extrusionOk="0">
                  <a:moveTo>
                    <a:pt x="322" y="0"/>
                  </a:moveTo>
                  <a:cubicBezTo>
                    <a:pt x="176" y="0"/>
                    <a:pt x="36" y="103"/>
                    <a:pt x="13" y="271"/>
                  </a:cubicBezTo>
                  <a:cubicBezTo>
                    <a:pt x="1" y="346"/>
                    <a:pt x="13" y="434"/>
                    <a:pt x="63" y="496"/>
                  </a:cubicBezTo>
                  <a:cubicBezTo>
                    <a:pt x="113" y="559"/>
                    <a:pt x="188" y="609"/>
                    <a:pt x="263" y="621"/>
                  </a:cubicBezTo>
                  <a:cubicBezTo>
                    <a:pt x="284" y="625"/>
                    <a:pt x="304" y="626"/>
                    <a:pt x="324" y="626"/>
                  </a:cubicBezTo>
                  <a:cubicBezTo>
                    <a:pt x="576" y="626"/>
                    <a:pt x="727" y="342"/>
                    <a:pt x="576" y="134"/>
                  </a:cubicBezTo>
                  <a:cubicBezTo>
                    <a:pt x="508" y="42"/>
                    <a:pt x="414"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871797" y="191556"/>
              <a:ext cx="38764" cy="31878"/>
            </a:xfrm>
            <a:custGeom>
              <a:avLst/>
              <a:gdLst/>
              <a:ahLst/>
              <a:cxnLst/>
              <a:rect l="l" t="t" r="r" b="b"/>
              <a:pathLst>
                <a:path w="760" h="625" extrusionOk="0">
                  <a:moveTo>
                    <a:pt x="389" y="0"/>
                  </a:moveTo>
                  <a:cubicBezTo>
                    <a:pt x="285" y="0"/>
                    <a:pt x="184" y="51"/>
                    <a:pt x="126" y="147"/>
                  </a:cubicBezTo>
                  <a:cubicBezTo>
                    <a:pt x="1" y="347"/>
                    <a:pt x="126" y="597"/>
                    <a:pt x="351" y="622"/>
                  </a:cubicBezTo>
                  <a:cubicBezTo>
                    <a:pt x="362" y="624"/>
                    <a:pt x="374" y="624"/>
                    <a:pt x="385" y="624"/>
                  </a:cubicBezTo>
                  <a:cubicBezTo>
                    <a:pt x="594" y="624"/>
                    <a:pt x="759" y="411"/>
                    <a:pt x="688" y="210"/>
                  </a:cubicBezTo>
                  <a:cubicBezTo>
                    <a:pt x="676" y="185"/>
                    <a:pt x="663" y="160"/>
                    <a:pt x="651" y="135"/>
                  </a:cubicBezTo>
                  <a:cubicBezTo>
                    <a:pt x="584" y="44"/>
                    <a:pt x="48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913978" y="342784"/>
              <a:ext cx="36928" cy="32337"/>
            </a:xfrm>
            <a:custGeom>
              <a:avLst/>
              <a:gdLst/>
              <a:ahLst/>
              <a:cxnLst/>
              <a:rect l="l" t="t" r="r" b="b"/>
              <a:pathLst>
                <a:path w="724" h="634" extrusionOk="0">
                  <a:moveTo>
                    <a:pt x="350" y="0"/>
                  </a:moveTo>
                  <a:cubicBezTo>
                    <a:pt x="206" y="0"/>
                    <a:pt x="67" y="95"/>
                    <a:pt x="36" y="257"/>
                  </a:cubicBezTo>
                  <a:cubicBezTo>
                    <a:pt x="1" y="456"/>
                    <a:pt x="153" y="634"/>
                    <a:pt x="348" y="634"/>
                  </a:cubicBezTo>
                  <a:cubicBezTo>
                    <a:pt x="360" y="634"/>
                    <a:pt x="373" y="633"/>
                    <a:pt x="386" y="632"/>
                  </a:cubicBezTo>
                  <a:cubicBezTo>
                    <a:pt x="586" y="607"/>
                    <a:pt x="723" y="394"/>
                    <a:pt x="636" y="194"/>
                  </a:cubicBezTo>
                  <a:cubicBezTo>
                    <a:pt x="623" y="169"/>
                    <a:pt x="611" y="144"/>
                    <a:pt x="598" y="119"/>
                  </a:cubicBezTo>
                  <a:cubicBezTo>
                    <a:pt x="531" y="37"/>
                    <a:pt x="440" y="0"/>
                    <a:pt x="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778816" y="304582"/>
              <a:ext cx="36724" cy="28716"/>
            </a:xfrm>
            <a:custGeom>
              <a:avLst/>
              <a:gdLst/>
              <a:ahLst/>
              <a:cxnLst/>
              <a:rect l="l" t="t" r="r" b="b"/>
              <a:pathLst>
                <a:path w="720" h="563" extrusionOk="0">
                  <a:moveTo>
                    <a:pt x="398" y="0"/>
                  </a:moveTo>
                  <a:cubicBezTo>
                    <a:pt x="191" y="0"/>
                    <a:pt x="1" y="225"/>
                    <a:pt x="112" y="456"/>
                  </a:cubicBezTo>
                  <a:cubicBezTo>
                    <a:pt x="179" y="531"/>
                    <a:pt x="263" y="563"/>
                    <a:pt x="346" y="563"/>
                  </a:cubicBezTo>
                  <a:cubicBezTo>
                    <a:pt x="538" y="563"/>
                    <a:pt x="719" y="387"/>
                    <a:pt x="649" y="168"/>
                  </a:cubicBezTo>
                  <a:cubicBezTo>
                    <a:pt x="637" y="143"/>
                    <a:pt x="624" y="118"/>
                    <a:pt x="612" y="93"/>
                  </a:cubicBezTo>
                  <a:cubicBezTo>
                    <a:pt x="546" y="28"/>
                    <a:pt x="471"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5315" y="157638"/>
              <a:ext cx="40039" cy="32031"/>
            </a:xfrm>
            <a:custGeom>
              <a:avLst/>
              <a:gdLst/>
              <a:ahLst/>
              <a:cxnLst/>
              <a:rect l="l" t="t" r="r" b="b"/>
              <a:pathLst>
                <a:path w="785" h="628" extrusionOk="0">
                  <a:moveTo>
                    <a:pt x="411" y="1"/>
                  </a:moveTo>
                  <a:cubicBezTo>
                    <a:pt x="202" y="1"/>
                    <a:pt x="0" y="225"/>
                    <a:pt x="132" y="463"/>
                  </a:cubicBezTo>
                  <a:cubicBezTo>
                    <a:pt x="196" y="578"/>
                    <a:pt x="299" y="628"/>
                    <a:pt x="400" y="628"/>
                  </a:cubicBezTo>
                  <a:cubicBezTo>
                    <a:pt x="595" y="628"/>
                    <a:pt x="785" y="446"/>
                    <a:pt x="694" y="200"/>
                  </a:cubicBezTo>
                  <a:cubicBezTo>
                    <a:pt x="682" y="175"/>
                    <a:pt x="669" y="150"/>
                    <a:pt x="657" y="138"/>
                  </a:cubicBezTo>
                  <a:cubicBezTo>
                    <a:pt x="590" y="41"/>
                    <a:pt x="500"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29719" y="442651"/>
              <a:ext cx="34530" cy="32031"/>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960392" y="67002"/>
              <a:ext cx="37234" cy="32184"/>
            </a:xfrm>
            <a:custGeom>
              <a:avLst/>
              <a:gdLst/>
              <a:ahLst/>
              <a:cxnLst/>
              <a:rect l="l" t="t" r="r" b="b"/>
              <a:pathLst>
                <a:path w="730" h="631" extrusionOk="0">
                  <a:moveTo>
                    <a:pt x="328" y="0"/>
                  </a:moveTo>
                  <a:cubicBezTo>
                    <a:pt x="181" y="0"/>
                    <a:pt x="36" y="101"/>
                    <a:pt x="13" y="278"/>
                  </a:cubicBezTo>
                  <a:cubicBezTo>
                    <a:pt x="1" y="353"/>
                    <a:pt x="26" y="440"/>
                    <a:pt x="76" y="502"/>
                  </a:cubicBezTo>
                  <a:cubicBezTo>
                    <a:pt x="126" y="565"/>
                    <a:pt x="188" y="615"/>
                    <a:pt x="276" y="627"/>
                  </a:cubicBezTo>
                  <a:cubicBezTo>
                    <a:pt x="291" y="630"/>
                    <a:pt x="306" y="631"/>
                    <a:pt x="321" y="631"/>
                  </a:cubicBezTo>
                  <a:cubicBezTo>
                    <a:pt x="570" y="631"/>
                    <a:pt x="729" y="340"/>
                    <a:pt x="576" y="128"/>
                  </a:cubicBezTo>
                  <a:cubicBezTo>
                    <a:pt x="513" y="41"/>
                    <a:pt x="420"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1103205" y="101277"/>
              <a:ext cx="31878" cy="29073"/>
            </a:xfrm>
            <a:custGeom>
              <a:avLst/>
              <a:gdLst/>
              <a:ahLst/>
              <a:cxnLst/>
              <a:rect l="l" t="t" r="r" b="b"/>
              <a:pathLst>
                <a:path w="625" h="570" extrusionOk="0">
                  <a:moveTo>
                    <a:pt x="308" y="0"/>
                  </a:moveTo>
                  <a:cubicBezTo>
                    <a:pt x="185" y="0"/>
                    <a:pt x="62" y="69"/>
                    <a:pt x="13" y="218"/>
                  </a:cubicBezTo>
                  <a:cubicBezTo>
                    <a:pt x="0" y="293"/>
                    <a:pt x="13" y="380"/>
                    <a:pt x="63" y="443"/>
                  </a:cubicBezTo>
                  <a:cubicBezTo>
                    <a:pt x="113" y="505"/>
                    <a:pt x="188" y="555"/>
                    <a:pt x="262" y="568"/>
                  </a:cubicBezTo>
                  <a:cubicBezTo>
                    <a:pt x="272" y="569"/>
                    <a:pt x="282" y="569"/>
                    <a:pt x="292" y="569"/>
                  </a:cubicBezTo>
                  <a:cubicBezTo>
                    <a:pt x="420" y="569"/>
                    <a:pt x="542" y="496"/>
                    <a:pt x="600" y="380"/>
                  </a:cubicBezTo>
                  <a:cubicBezTo>
                    <a:pt x="612" y="355"/>
                    <a:pt x="612" y="330"/>
                    <a:pt x="625" y="305"/>
                  </a:cubicBezTo>
                  <a:cubicBezTo>
                    <a:pt x="618" y="110"/>
                    <a:pt x="463"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165634" y="255158"/>
              <a:ext cx="38968" cy="30603"/>
            </a:xfrm>
            <a:custGeom>
              <a:avLst/>
              <a:gdLst/>
              <a:ahLst/>
              <a:cxnLst/>
              <a:rect l="l" t="t" r="r" b="b"/>
              <a:pathLst>
                <a:path w="764" h="600" extrusionOk="0">
                  <a:moveTo>
                    <a:pt x="401" y="0"/>
                  </a:moveTo>
                  <a:cubicBezTo>
                    <a:pt x="51" y="25"/>
                    <a:pt x="1" y="512"/>
                    <a:pt x="326" y="600"/>
                  </a:cubicBezTo>
                  <a:lnTo>
                    <a:pt x="338" y="600"/>
                  </a:lnTo>
                  <a:cubicBezTo>
                    <a:pt x="688" y="600"/>
                    <a:pt x="763" y="10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080865" y="352169"/>
              <a:ext cx="35755" cy="30960"/>
            </a:xfrm>
            <a:custGeom>
              <a:avLst/>
              <a:gdLst/>
              <a:ahLst/>
              <a:cxnLst/>
              <a:rect l="l" t="t" r="r" b="b"/>
              <a:pathLst>
                <a:path w="701" h="607" extrusionOk="0">
                  <a:moveTo>
                    <a:pt x="354" y="1"/>
                  </a:moveTo>
                  <a:cubicBezTo>
                    <a:pt x="316" y="1"/>
                    <a:pt x="277" y="8"/>
                    <a:pt x="238" y="23"/>
                  </a:cubicBezTo>
                  <a:cubicBezTo>
                    <a:pt x="88" y="73"/>
                    <a:pt x="1" y="260"/>
                    <a:pt x="63" y="410"/>
                  </a:cubicBezTo>
                  <a:cubicBezTo>
                    <a:pt x="111" y="534"/>
                    <a:pt x="231" y="607"/>
                    <a:pt x="352" y="607"/>
                  </a:cubicBezTo>
                  <a:cubicBezTo>
                    <a:pt x="390" y="607"/>
                    <a:pt x="427" y="600"/>
                    <a:pt x="463" y="585"/>
                  </a:cubicBezTo>
                  <a:cubicBezTo>
                    <a:pt x="626" y="535"/>
                    <a:pt x="700" y="348"/>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15080" y="537468"/>
              <a:ext cx="36979" cy="29634"/>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055363" y="422300"/>
              <a:ext cx="39274" cy="31878"/>
            </a:xfrm>
            <a:custGeom>
              <a:avLst/>
              <a:gdLst/>
              <a:ahLst/>
              <a:cxnLst/>
              <a:rect l="l" t="t" r="r" b="b"/>
              <a:pathLst>
                <a:path w="770" h="625" extrusionOk="0">
                  <a:moveTo>
                    <a:pt x="392" y="0"/>
                  </a:moveTo>
                  <a:cubicBezTo>
                    <a:pt x="354" y="0"/>
                    <a:pt x="314" y="7"/>
                    <a:pt x="276" y="22"/>
                  </a:cubicBezTo>
                  <a:cubicBezTo>
                    <a:pt x="13" y="110"/>
                    <a:pt x="1" y="485"/>
                    <a:pt x="263" y="597"/>
                  </a:cubicBezTo>
                  <a:cubicBezTo>
                    <a:pt x="305" y="616"/>
                    <a:pt x="348" y="625"/>
                    <a:pt x="390" y="625"/>
                  </a:cubicBezTo>
                  <a:cubicBezTo>
                    <a:pt x="595" y="625"/>
                    <a:pt x="769" y="415"/>
                    <a:pt x="676" y="197"/>
                  </a:cubicBezTo>
                  <a:cubicBezTo>
                    <a:pt x="628" y="73"/>
                    <a:pt x="515" y="0"/>
                    <a:pt x="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37400" y="91485"/>
              <a:ext cx="38101" cy="27951"/>
            </a:xfrm>
            <a:custGeom>
              <a:avLst/>
              <a:gdLst/>
              <a:ahLst/>
              <a:cxnLst/>
              <a:rect l="l" t="t" r="r" b="b"/>
              <a:pathLst>
                <a:path w="747" h="548" extrusionOk="0">
                  <a:moveTo>
                    <a:pt x="360" y="1"/>
                  </a:moveTo>
                  <a:cubicBezTo>
                    <a:pt x="180" y="1"/>
                    <a:pt x="1" y="155"/>
                    <a:pt x="49" y="372"/>
                  </a:cubicBezTo>
                  <a:cubicBezTo>
                    <a:pt x="75" y="497"/>
                    <a:pt x="173" y="548"/>
                    <a:pt x="284" y="548"/>
                  </a:cubicBezTo>
                  <a:cubicBezTo>
                    <a:pt x="494" y="548"/>
                    <a:pt x="747" y="365"/>
                    <a:pt x="624" y="160"/>
                  </a:cubicBezTo>
                  <a:cubicBezTo>
                    <a:pt x="561" y="48"/>
                    <a:pt x="461" y="1"/>
                    <a:pt x="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981508" y="-3435"/>
              <a:ext cx="38203" cy="28104"/>
            </a:xfrm>
            <a:custGeom>
              <a:avLst/>
              <a:gdLst/>
              <a:ahLst/>
              <a:cxnLst/>
              <a:rect l="l" t="t" r="r" b="b"/>
              <a:pathLst>
                <a:path w="749" h="551" extrusionOk="0">
                  <a:moveTo>
                    <a:pt x="362" y="0"/>
                  </a:moveTo>
                  <a:cubicBezTo>
                    <a:pt x="181" y="0"/>
                    <a:pt x="1" y="158"/>
                    <a:pt x="49" y="384"/>
                  </a:cubicBezTo>
                  <a:cubicBezTo>
                    <a:pt x="75" y="502"/>
                    <a:pt x="170" y="551"/>
                    <a:pt x="278" y="551"/>
                  </a:cubicBezTo>
                  <a:cubicBezTo>
                    <a:pt x="489" y="551"/>
                    <a:pt x="748" y="366"/>
                    <a:pt x="624" y="159"/>
                  </a:cubicBezTo>
                  <a:cubicBezTo>
                    <a:pt x="562" y="48"/>
                    <a:pt x="462"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16865" y="49304"/>
              <a:ext cx="35652" cy="30195"/>
            </a:xfrm>
            <a:custGeom>
              <a:avLst/>
              <a:gdLst/>
              <a:ahLst/>
              <a:cxnLst/>
              <a:rect l="l" t="t" r="r" b="b"/>
              <a:pathLst>
                <a:path w="699" h="592" extrusionOk="0">
                  <a:moveTo>
                    <a:pt x="382" y="0"/>
                  </a:moveTo>
                  <a:cubicBezTo>
                    <a:pt x="184" y="0"/>
                    <a:pt x="0" y="202"/>
                    <a:pt x="91" y="437"/>
                  </a:cubicBezTo>
                  <a:cubicBezTo>
                    <a:pt x="141" y="512"/>
                    <a:pt x="215" y="575"/>
                    <a:pt x="315" y="587"/>
                  </a:cubicBezTo>
                  <a:cubicBezTo>
                    <a:pt x="333" y="590"/>
                    <a:pt x="350" y="592"/>
                    <a:pt x="367" y="592"/>
                  </a:cubicBezTo>
                  <a:cubicBezTo>
                    <a:pt x="555" y="592"/>
                    <a:pt x="699" y="408"/>
                    <a:pt x="653" y="225"/>
                  </a:cubicBezTo>
                  <a:cubicBezTo>
                    <a:pt x="653" y="200"/>
                    <a:pt x="653" y="187"/>
                    <a:pt x="640" y="175"/>
                  </a:cubicBezTo>
                  <a:cubicBezTo>
                    <a:pt x="640" y="150"/>
                    <a:pt x="628" y="125"/>
                    <a:pt x="603" y="100"/>
                  </a:cubicBezTo>
                  <a:cubicBezTo>
                    <a:pt x="537" y="30"/>
                    <a:pt x="458"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744235" y="555575"/>
              <a:ext cx="37744" cy="30858"/>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380466" y="238021"/>
              <a:ext cx="35193" cy="32235"/>
            </a:xfrm>
            <a:custGeom>
              <a:avLst/>
              <a:gdLst/>
              <a:ahLst/>
              <a:cxnLst/>
              <a:rect l="l" t="t" r="r" b="b"/>
              <a:pathLst>
                <a:path w="690" h="632" extrusionOk="0">
                  <a:moveTo>
                    <a:pt x="352" y="0"/>
                  </a:moveTo>
                  <a:cubicBezTo>
                    <a:pt x="263" y="0"/>
                    <a:pt x="174" y="39"/>
                    <a:pt x="113" y="124"/>
                  </a:cubicBezTo>
                  <a:cubicBezTo>
                    <a:pt x="0" y="261"/>
                    <a:pt x="25" y="449"/>
                    <a:pt x="150" y="561"/>
                  </a:cubicBezTo>
                  <a:cubicBezTo>
                    <a:pt x="213" y="610"/>
                    <a:pt x="283" y="631"/>
                    <a:pt x="351" y="631"/>
                  </a:cubicBezTo>
                  <a:cubicBezTo>
                    <a:pt x="527" y="631"/>
                    <a:pt x="690" y="485"/>
                    <a:pt x="662" y="286"/>
                  </a:cubicBezTo>
                  <a:cubicBezTo>
                    <a:pt x="647" y="107"/>
                    <a:pt x="500" y="0"/>
                    <a:pt x="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461410" y="192831"/>
              <a:ext cx="39733" cy="31929"/>
            </a:xfrm>
            <a:custGeom>
              <a:avLst/>
              <a:gdLst/>
              <a:ahLst/>
              <a:cxnLst/>
              <a:rect l="l" t="t" r="r" b="b"/>
              <a:pathLst>
                <a:path w="779" h="626" extrusionOk="0">
                  <a:moveTo>
                    <a:pt x="385" y="0"/>
                  </a:moveTo>
                  <a:cubicBezTo>
                    <a:pt x="282" y="0"/>
                    <a:pt x="177" y="51"/>
                    <a:pt x="113" y="147"/>
                  </a:cubicBezTo>
                  <a:cubicBezTo>
                    <a:pt x="0" y="347"/>
                    <a:pt x="113" y="597"/>
                    <a:pt x="350" y="622"/>
                  </a:cubicBezTo>
                  <a:cubicBezTo>
                    <a:pt x="365" y="624"/>
                    <a:pt x="380" y="625"/>
                    <a:pt x="395" y="625"/>
                  </a:cubicBezTo>
                  <a:cubicBezTo>
                    <a:pt x="632" y="625"/>
                    <a:pt x="779" y="347"/>
                    <a:pt x="638" y="135"/>
                  </a:cubicBezTo>
                  <a:cubicBezTo>
                    <a:pt x="577" y="44"/>
                    <a:pt x="482" y="0"/>
                    <a:pt x="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318087" y="166920"/>
              <a:ext cx="34377" cy="29328"/>
            </a:xfrm>
            <a:custGeom>
              <a:avLst/>
              <a:gdLst/>
              <a:ahLst/>
              <a:cxnLst/>
              <a:rect l="l" t="t" r="r" b="b"/>
              <a:pathLst>
                <a:path w="674" h="575" extrusionOk="0">
                  <a:moveTo>
                    <a:pt x="397" y="0"/>
                  </a:moveTo>
                  <a:cubicBezTo>
                    <a:pt x="190" y="0"/>
                    <a:pt x="0" y="224"/>
                    <a:pt x="111" y="455"/>
                  </a:cubicBezTo>
                  <a:cubicBezTo>
                    <a:pt x="178" y="537"/>
                    <a:pt x="270" y="575"/>
                    <a:pt x="360" y="575"/>
                  </a:cubicBezTo>
                  <a:cubicBezTo>
                    <a:pt x="503" y="575"/>
                    <a:pt x="643" y="479"/>
                    <a:pt x="673" y="318"/>
                  </a:cubicBezTo>
                  <a:cubicBezTo>
                    <a:pt x="673" y="268"/>
                    <a:pt x="673" y="218"/>
                    <a:pt x="648" y="168"/>
                  </a:cubicBezTo>
                  <a:cubicBezTo>
                    <a:pt x="636" y="143"/>
                    <a:pt x="623" y="118"/>
                    <a:pt x="611" y="93"/>
                  </a:cubicBezTo>
                  <a:cubicBezTo>
                    <a:pt x="546" y="28"/>
                    <a:pt x="470" y="0"/>
                    <a:pt x="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340682" y="79703"/>
              <a:ext cx="33459" cy="32031"/>
            </a:xfrm>
            <a:custGeom>
              <a:avLst/>
              <a:gdLst/>
              <a:ahLst/>
              <a:cxnLst/>
              <a:rect l="l" t="t" r="r" b="b"/>
              <a:pathLst>
                <a:path w="656" h="628" extrusionOk="0">
                  <a:moveTo>
                    <a:pt x="330" y="1"/>
                  </a:moveTo>
                  <a:cubicBezTo>
                    <a:pt x="160" y="1"/>
                    <a:pt x="0" y="149"/>
                    <a:pt x="18" y="353"/>
                  </a:cubicBezTo>
                  <a:cubicBezTo>
                    <a:pt x="41" y="524"/>
                    <a:pt x="185" y="627"/>
                    <a:pt x="332" y="627"/>
                  </a:cubicBezTo>
                  <a:cubicBezTo>
                    <a:pt x="422" y="627"/>
                    <a:pt x="514" y="589"/>
                    <a:pt x="580" y="503"/>
                  </a:cubicBezTo>
                  <a:cubicBezTo>
                    <a:pt x="630" y="441"/>
                    <a:pt x="655" y="366"/>
                    <a:pt x="643" y="278"/>
                  </a:cubicBezTo>
                  <a:cubicBezTo>
                    <a:pt x="643" y="253"/>
                    <a:pt x="630" y="228"/>
                    <a:pt x="630" y="203"/>
                  </a:cubicBezTo>
                  <a:cubicBezTo>
                    <a:pt x="605" y="153"/>
                    <a:pt x="568" y="104"/>
                    <a:pt x="530" y="79"/>
                  </a:cubicBezTo>
                  <a:cubicBezTo>
                    <a:pt x="469" y="25"/>
                    <a:pt x="399"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415506" y="77866"/>
              <a:ext cx="38713" cy="32082"/>
            </a:xfrm>
            <a:custGeom>
              <a:avLst/>
              <a:gdLst/>
              <a:ahLst/>
              <a:cxnLst/>
              <a:rect l="l" t="t" r="r" b="b"/>
              <a:pathLst>
                <a:path w="759" h="629" extrusionOk="0">
                  <a:moveTo>
                    <a:pt x="382" y="0"/>
                  </a:moveTo>
                  <a:cubicBezTo>
                    <a:pt x="279" y="0"/>
                    <a:pt x="176" y="50"/>
                    <a:pt x="113" y="152"/>
                  </a:cubicBezTo>
                  <a:cubicBezTo>
                    <a:pt x="0" y="339"/>
                    <a:pt x="125" y="589"/>
                    <a:pt x="350" y="627"/>
                  </a:cubicBezTo>
                  <a:cubicBezTo>
                    <a:pt x="362" y="628"/>
                    <a:pt x="373" y="629"/>
                    <a:pt x="385" y="629"/>
                  </a:cubicBezTo>
                  <a:cubicBezTo>
                    <a:pt x="594" y="629"/>
                    <a:pt x="759" y="415"/>
                    <a:pt x="688" y="202"/>
                  </a:cubicBezTo>
                  <a:cubicBezTo>
                    <a:pt x="675" y="177"/>
                    <a:pt x="663" y="152"/>
                    <a:pt x="650" y="140"/>
                  </a:cubicBezTo>
                  <a:cubicBezTo>
                    <a:pt x="583" y="47"/>
                    <a:pt x="482"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490074" y="120812"/>
              <a:ext cx="35755" cy="31623"/>
            </a:xfrm>
            <a:custGeom>
              <a:avLst/>
              <a:gdLst/>
              <a:ahLst/>
              <a:cxnLst/>
              <a:rect l="l" t="t" r="r" b="b"/>
              <a:pathLst>
                <a:path w="701" h="620" extrusionOk="0">
                  <a:moveTo>
                    <a:pt x="349" y="0"/>
                  </a:moveTo>
                  <a:cubicBezTo>
                    <a:pt x="311" y="0"/>
                    <a:pt x="274" y="7"/>
                    <a:pt x="238" y="22"/>
                  </a:cubicBezTo>
                  <a:cubicBezTo>
                    <a:pt x="76" y="85"/>
                    <a:pt x="1" y="260"/>
                    <a:pt x="63" y="422"/>
                  </a:cubicBezTo>
                  <a:cubicBezTo>
                    <a:pt x="111" y="546"/>
                    <a:pt x="224" y="619"/>
                    <a:pt x="347" y="619"/>
                  </a:cubicBezTo>
                  <a:cubicBezTo>
                    <a:pt x="385" y="619"/>
                    <a:pt x="424" y="612"/>
                    <a:pt x="463" y="597"/>
                  </a:cubicBezTo>
                  <a:cubicBezTo>
                    <a:pt x="613" y="535"/>
                    <a:pt x="700" y="360"/>
                    <a:pt x="638" y="197"/>
                  </a:cubicBezTo>
                  <a:cubicBezTo>
                    <a:pt x="590" y="73"/>
                    <a:pt x="470"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289422" y="-52909"/>
              <a:ext cx="36265" cy="32235"/>
            </a:xfrm>
            <a:custGeom>
              <a:avLst/>
              <a:gdLst/>
              <a:ahLst/>
              <a:cxnLst/>
              <a:rect l="l" t="t" r="r" b="b"/>
              <a:pathLst>
                <a:path w="711" h="632" extrusionOk="0">
                  <a:moveTo>
                    <a:pt x="340" y="1"/>
                  </a:moveTo>
                  <a:cubicBezTo>
                    <a:pt x="194" y="1"/>
                    <a:pt x="58" y="108"/>
                    <a:pt x="36" y="267"/>
                  </a:cubicBezTo>
                  <a:cubicBezTo>
                    <a:pt x="0" y="454"/>
                    <a:pt x="142" y="631"/>
                    <a:pt x="335" y="631"/>
                  </a:cubicBezTo>
                  <a:cubicBezTo>
                    <a:pt x="347" y="631"/>
                    <a:pt x="360" y="631"/>
                    <a:pt x="373" y="629"/>
                  </a:cubicBezTo>
                  <a:cubicBezTo>
                    <a:pt x="585" y="617"/>
                    <a:pt x="710" y="392"/>
                    <a:pt x="623" y="204"/>
                  </a:cubicBezTo>
                  <a:cubicBezTo>
                    <a:pt x="585" y="92"/>
                    <a:pt x="498" y="17"/>
                    <a:pt x="386" y="4"/>
                  </a:cubicBezTo>
                  <a:cubicBezTo>
                    <a:pt x="370" y="2"/>
                    <a:pt x="355"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372152" y="-78309"/>
              <a:ext cx="34785" cy="31776"/>
            </a:xfrm>
            <a:custGeom>
              <a:avLst/>
              <a:gdLst/>
              <a:ahLst/>
              <a:cxnLst/>
              <a:rect l="l" t="t" r="r" b="b"/>
              <a:pathLst>
                <a:path w="682" h="623" extrusionOk="0">
                  <a:moveTo>
                    <a:pt x="342" y="0"/>
                  </a:moveTo>
                  <a:cubicBezTo>
                    <a:pt x="254" y="0"/>
                    <a:pt x="165" y="36"/>
                    <a:pt x="101" y="115"/>
                  </a:cubicBezTo>
                  <a:cubicBezTo>
                    <a:pt x="1" y="252"/>
                    <a:pt x="13" y="440"/>
                    <a:pt x="151" y="552"/>
                  </a:cubicBezTo>
                  <a:cubicBezTo>
                    <a:pt x="210" y="601"/>
                    <a:pt x="277" y="622"/>
                    <a:pt x="344" y="622"/>
                  </a:cubicBezTo>
                  <a:cubicBezTo>
                    <a:pt x="516" y="622"/>
                    <a:pt x="681" y="476"/>
                    <a:pt x="663" y="277"/>
                  </a:cubicBezTo>
                  <a:cubicBezTo>
                    <a:pt x="639" y="104"/>
                    <a:pt x="492"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255198" y="19772"/>
              <a:ext cx="41824" cy="32184"/>
            </a:xfrm>
            <a:custGeom>
              <a:avLst/>
              <a:gdLst/>
              <a:ahLst/>
              <a:cxnLst/>
              <a:rect l="l" t="t" r="r" b="b"/>
              <a:pathLst>
                <a:path w="820" h="631" extrusionOk="0">
                  <a:moveTo>
                    <a:pt x="410" y="1"/>
                  </a:moveTo>
                  <a:cubicBezTo>
                    <a:pt x="321" y="1"/>
                    <a:pt x="233" y="38"/>
                    <a:pt x="169" y="116"/>
                  </a:cubicBezTo>
                  <a:cubicBezTo>
                    <a:pt x="1" y="321"/>
                    <a:pt x="157" y="630"/>
                    <a:pt x="414" y="630"/>
                  </a:cubicBezTo>
                  <a:cubicBezTo>
                    <a:pt x="424" y="630"/>
                    <a:pt x="434" y="630"/>
                    <a:pt x="444" y="629"/>
                  </a:cubicBezTo>
                  <a:cubicBezTo>
                    <a:pt x="719" y="591"/>
                    <a:pt x="819" y="241"/>
                    <a:pt x="607" y="66"/>
                  </a:cubicBezTo>
                  <a:cubicBezTo>
                    <a:pt x="547" y="23"/>
                    <a:pt x="47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420606" y="-6648"/>
              <a:ext cx="35755" cy="31266"/>
            </a:xfrm>
            <a:custGeom>
              <a:avLst/>
              <a:gdLst/>
              <a:ahLst/>
              <a:cxnLst/>
              <a:rect l="l" t="t" r="r" b="b"/>
              <a:pathLst>
                <a:path w="701" h="613" extrusionOk="0">
                  <a:moveTo>
                    <a:pt x="354" y="0"/>
                  </a:moveTo>
                  <a:cubicBezTo>
                    <a:pt x="316" y="0"/>
                    <a:pt x="276" y="7"/>
                    <a:pt x="238" y="22"/>
                  </a:cubicBezTo>
                  <a:cubicBezTo>
                    <a:pt x="88" y="84"/>
                    <a:pt x="0" y="259"/>
                    <a:pt x="63" y="409"/>
                  </a:cubicBezTo>
                  <a:cubicBezTo>
                    <a:pt x="113" y="538"/>
                    <a:pt x="233" y="612"/>
                    <a:pt x="362" y="612"/>
                  </a:cubicBezTo>
                  <a:cubicBezTo>
                    <a:pt x="395" y="612"/>
                    <a:pt x="429" y="607"/>
                    <a:pt x="463" y="597"/>
                  </a:cubicBezTo>
                  <a:cubicBezTo>
                    <a:pt x="625" y="534"/>
                    <a:pt x="700" y="347"/>
                    <a:pt x="638" y="197"/>
                  </a:cubicBezTo>
                  <a:cubicBezTo>
                    <a:pt x="590" y="73"/>
                    <a:pt x="477" y="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628654" y="143356"/>
              <a:ext cx="38050" cy="28155"/>
            </a:xfrm>
            <a:custGeom>
              <a:avLst/>
              <a:gdLst/>
              <a:ahLst/>
              <a:cxnLst/>
              <a:rect l="l" t="t" r="r" b="b"/>
              <a:pathLst>
                <a:path w="746" h="552" extrusionOk="0">
                  <a:moveTo>
                    <a:pt x="531" y="0"/>
                  </a:moveTo>
                  <a:cubicBezTo>
                    <a:pt x="307" y="0"/>
                    <a:pt x="0" y="313"/>
                    <a:pt x="233" y="480"/>
                  </a:cubicBezTo>
                  <a:cubicBezTo>
                    <a:pt x="293" y="529"/>
                    <a:pt x="362" y="552"/>
                    <a:pt x="430" y="552"/>
                  </a:cubicBezTo>
                  <a:cubicBezTo>
                    <a:pt x="519" y="552"/>
                    <a:pt x="607" y="513"/>
                    <a:pt x="670" y="443"/>
                  </a:cubicBezTo>
                  <a:cubicBezTo>
                    <a:pt x="720" y="380"/>
                    <a:pt x="745" y="293"/>
                    <a:pt x="733" y="218"/>
                  </a:cubicBezTo>
                  <a:cubicBezTo>
                    <a:pt x="733" y="180"/>
                    <a:pt x="720" y="155"/>
                    <a:pt x="708" y="130"/>
                  </a:cubicBezTo>
                  <a:cubicBezTo>
                    <a:pt x="676" y="37"/>
                    <a:pt x="608" y="0"/>
                    <a:pt x="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575966" y="391"/>
              <a:ext cx="42283" cy="31878"/>
            </a:xfrm>
            <a:custGeom>
              <a:avLst/>
              <a:gdLst/>
              <a:ahLst/>
              <a:cxnLst/>
              <a:rect l="l" t="t" r="r" b="b"/>
              <a:pathLst>
                <a:path w="829" h="625" extrusionOk="0">
                  <a:moveTo>
                    <a:pt x="410" y="1"/>
                  </a:moveTo>
                  <a:cubicBezTo>
                    <a:pt x="320" y="1"/>
                    <a:pt x="231" y="42"/>
                    <a:pt x="166" y="121"/>
                  </a:cubicBezTo>
                  <a:cubicBezTo>
                    <a:pt x="1" y="322"/>
                    <a:pt x="148" y="624"/>
                    <a:pt x="398" y="624"/>
                  </a:cubicBezTo>
                  <a:cubicBezTo>
                    <a:pt x="412" y="624"/>
                    <a:pt x="426" y="623"/>
                    <a:pt x="441" y="621"/>
                  </a:cubicBezTo>
                  <a:cubicBezTo>
                    <a:pt x="728" y="596"/>
                    <a:pt x="828" y="246"/>
                    <a:pt x="603" y="71"/>
                  </a:cubicBezTo>
                  <a:cubicBezTo>
                    <a:pt x="545" y="24"/>
                    <a:pt x="477"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565306" y="78835"/>
              <a:ext cx="35755" cy="31521"/>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5"/>
                  </a:cubicBezTo>
                  <a:cubicBezTo>
                    <a:pt x="589" y="79"/>
                    <a:pt x="472"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495175" y="-50665"/>
              <a:ext cx="35755" cy="31521"/>
            </a:xfrm>
            <a:custGeom>
              <a:avLst/>
              <a:gdLst/>
              <a:ahLst/>
              <a:cxnLst/>
              <a:rect l="l" t="t" r="r" b="b"/>
              <a:pathLst>
                <a:path w="701" h="618" extrusionOk="0">
                  <a:moveTo>
                    <a:pt x="349" y="1"/>
                  </a:moveTo>
                  <a:cubicBezTo>
                    <a:pt x="311" y="1"/>
                    <a:pt x="274" y="8"/>
                    <a:pt x="238" y="23"/>
                  </a:cubicBezTo>
                  <a:cubicBezTo>
                    <a:pt x="76" y="85"/>
                    <a:pt x="1" y="260"/>
                    <a:pt x="63" y="423"/>
                  </a:cubicBezTo>
                  <a:cubicBezTo>
                    <a:pt x="112" y="539"/>
                    <a:pt x="228" y="618"/>
                    <a:pt x="354" y="618"/>
                  </a:cubicBezTo>
                  <a:cubicBezTo>
                    <a:pt x="390" y="618"/>
                    <a:pt x="427" y="611"/>
                    <a:pt x="463" y="598"/>
                  </a:cubicBezTo>
                  <a:cubicBezTo>
                    <a:pt x="613" y="535"/>
                    <a:pt x="700" y="360"/>
                    <a:pt x="638" y="198"/>
                  </a:cubicBezTo>
                  <a:cubicBezTo>
                    <a:pt x="590" y="74"/>
                    <a:pt x="47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230665" y="287138"/>
              <a:ext cx="38713" cy="31878"/>
            </a:xfrm>
            <a:custGeom>
              <a:avLst/>
              <a:gdLst/>
              <a:ahLst/>
              <a:cxnLst/>
              <a:rect l="l" t="t" r="r" b="b"/>
              <a:pathLst>
                <a:path w="759" h="625" extrusionOk="0">
                  <a:moveTo>
                    <a:pt x="385" y="1"/>
                  </a:moveTo>
                  <a:cubicBezTo>
                    <a:pt x="282" y="1"/>
                    <a:pt x="177" y="51"/>
                    <a:pt x="113" y="148"/>
                  </a:cubicBezTo>
                  <a:cubicBezTo>
                    <a:pt x="0" y="348"/>
                    <a:pt x="113" y="598"/>
                    <a:pt x="350" y="623"/>
                  </a:cubicBezTo>
                  <a:cubicBezTo>
                    <a:pt x="362" y="624"/>
                    <a:pt x="373" y="625"/>
                    <a:pt x="385" y="625"/>
                  </a:cubicBezTo>
                  <a:cubicBezTo>
                    <a:pt x="594" y="625"/>
                    <a:pt x="758" y="412"/>
                    <a:pt x="675" y="210"/>
                  </a:cubicBezTo>
                  <a:cubicBezTo>
                    <a:pt x="663" y="185"/>
                    <a:pt x="650" y="160"/>
                    <a:pt x="638" y="135"/>
                  </a:cubicBezTo>
                  <a:cubicBezTo>
                    <a:pt x="577" y="45"/>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241835" y="206092"/>
              <a:ext cx="37948" cy="28206"/>
            </a:xfrm>
            <a:custGeom>
              <a:avLst/>
              <a:gdLst/>
              <a:ahLst/>
              <a:cxnLst/>
              <a:rect l="l" t="t" r="r" b="b"/>
              <a:pathLst>
                <a:path w="744" h="553" extrusionOk="0">
                  <a:moveTo>
                    <a:pt x="535" y="0"/>
                  </a:moveTo>
                  <a:cubicBezTo>
                    <a:pt x="308" y="0"/>
                    <a:pt x="1" y="312"/>
                    <a:pt x="231" y="487"/>
                  </a:cubicBezTo>
                  <a:cubicBezTo>
                    <a:pt x="291" y="531"/>
                    <a:pt x="360" y="553"/>
                    <a:pt x="428" y="553"/>
                  </a:cubicBezTo>
                  <a:cubicBezTo>
                    <a:pt x="517" y="553"/>
                    <a:pt x="605" y="515"/>
                    <a:pt x="669" y="437"/>
                  </a:cubicBezTo>
                  <a:cubicBezTo>
                    <a:pt x="719" y="375"/>
                    <a:pt x="744" y="287"/>
                    <a:pt x="731" y="212"/>
                  </a:cubicBezTo>
                  <a:cubicBezTo>
                    <a:pt x="731" y="187"/>
                    <a:pt x="719" y="162"/>
                    <a:pt x="719" y="137"/>
                  </a:cubicBezTo>
                  <a:cubicBezTo>
                    <a:pt x="686" y="39"/>
                    <a:pt x="616" y="0"/>
                    <a:pt x="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173285" y="156923"/>
              <a:ext cx="38764" cy="32082"/>
            </a:xfrm>
            <a:custGeom>
              <a:avLst/>
              <a:gdLst/>
              <a:ahLst/>
              <a:cxnLst/>
              <a:rect l="l" t="t" r="r" b="b"/>
              <a:pathLst>
                <a:path w="760" h="629" extrusionOk="0">
                  <a:moveTo>
                    <a:pt x="384" y="0"/>
                  </a:moveTo>
                  <a:cubicBezTo>
                    <a:pt x="282" y="0"/>
                    <a:pt x="183" y="50"/>
                    <a:pt x="126" y="152"/>
                  </a:cubicBezTo>
                  <a:cubicBezTo>
                    <a:pt x="1" y="339"/>
                    <a:pt x="126" y="589"/>
                    <a:pt x="351" y="626"/>
                  </a:cubicBezTo>
                  <a:cubicBezTo>
                    <a:pt x="363" y="628"/>
                    <a:pt x="375" y="628"/>
                    <a:pt x="387" y="628"/>
                  </a:cubicBezTo>
                  <a:cubicBezTo>
                    <a:pt x="605" y="628"/>
                    <a:pt x="759" y="415"/>
                    <a:pt x="688" y="202"/>
                  </a:cubicBezTo>
                  <a:cubicBezTo>
                    <a:pt x="676" y="177"/>
                    <a:pt x="663" y="164"/>
                    <a:pt x="651" y="139"/>
                  </a:cubicBezTo>
                  <a:cubicBezTo>
                    <a:pt x="583" y="47"/>
                    <a:pt x="48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121312" y="13958"/>
              <a:ext cx="38305" cy="27849"/>
            </a:xfrm>
            <a:custGeom>
              <a:avLst/>
              <a:gdLst/>
              <a:ahLst/>
              <a:cxnLst/>
              <a:rect l="l" t="t" r="r" b="b"/>
              <a:pathLst>
                <a:path w="751" h="546" extrusionOk="0">
                  <a:moveTo>
                    <a:pt x="541" y="0"/>
                  </a:moveTo>
                  <a:cubicBezTo>
                    <a:pt x="314" y="0"/>
                    <a:pt x="0" y="313"/>
                    <a:pt x="232" y="480"/>
                  </a:cubicBezTo>
                  <a:cubicBezTo>
                    <a:pt x="291" y="525"/>
                    <a:pt x="358" y="545"/>
                    <a:pt x="422" y="545"/>
                  </a:cubicBezTo>
                  <a:cubicBezTo>
                    <a:pt x="592" y="545"/>
                    <a:pt x="750" y="408"/>
                    <a:pt x="732" y="218"/>
                  </a:cubicBezTo>
                  <a:cubicBezTo>
                    <a:pt x="732" y="180"/>
                    <a:pt x="720" y="155"/>
                    <a:pt x="720" y="130"/>
                  </a:cubicBezTo>
                  <a:cubicBezTo>
                    <a:pt x="688" y="37"/>
                    <a:pt x="620"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183741" y="72103"/>
              <a:ext cx="37693" cy="31623"/>
            </a:xfrm>
            <a:custGeom>
              <a:avLst/>
              <a:gdLst/>
              <a:ahLst/>
              <a:cxnLst/>
              <a:rect l="l" t="t" r="r" b="b"/>
              <a:pathLst>
                <a:path w="739" h="620" extrusionOk="0">
                  <a:moveTo>
                    <a:pt x="346" y="1"/>
                  </a:moveTo>
                  <a:cubicBezTo>
                    <a:pt x="71" y="1"/>
                    <a:pt x="0" y="615"/>
                    <a:pt x="324" y="615"/>
                  </a:cubicBezTo>
                  <a:cubicBezTo>
                    <a:pt x="327" y="615"/>
                    <a:pt x="330" y="615"/>
                    <a:pt x="333" y="615"/>
                  </a:cubicBezTo>
                  <a:cubicBezTo>
                    <a:pt x="350" y="618"/>
                    <a:pt x="366" y="619"/>
                    <a:pt x="382" y="619"/>
                  </a:cubicBezTo>
                  <a:cubicBezTo>
                    <a:pt x="584" y="619"/>
                    <a:pt x="739" y="411"/>
                    <a:pt x="658" y="203"/>
                  </a:cubicBezTo>
                  <a:cubicBezTo>
                    <a:pt x="645" y="178"/>
                    <a:pt x="633" y="153"/>
                    <a:pt x="620" y="128"/>
                  </a:cubicBezTo>
                  <a:cubicBezTo>
                    <a:pt x="571" y="65"/>
                    <a:pt x="496" y="28"/>
                    <a:pt x="421" y="15"/>
                  </a:cubicBezTo>
                  <a:cubicBezTo>
                    <a:pt x="394" y="5"/>
                    <a:pt x="36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495175" y="35992"/>
              <a:ext cx="38917" cy="31980"/>
            </a:xfrm>
            <a:custGeom>
              <a:avLst/>
              <a:gdLst/>
              <a:ahLst/>
              <a:cxnLst/>
              <a:rect l="l" t="t" r="r" b="b"/>
              <a:pathLst>
                <a:path w="763" h="627" extrusionOk="0">
                  <a:moveTo>
                    <a:pt x="420" y="1"/>
                  </a:moveTo>
                  <a:cubicBezTo>
                    <a:pt x="359" y="1"/>
                    <a:pt x="295" y="19"/>
                    <a:pt x="238" y="61"/>
                  </a:cubicBezTo>
                  <a:cubicBezTo>
                    <a:pt x="1" y="236"/>
                    <a:pt x="101" y="586"/>
                    <a:pt x="375" y="623"/>
                  </a:cubicBezTo>
                  <a:cubicBezTo>
                    <a:pt x="391" y="625"/>
                    <a:pt x="406" y="627"/>
                    <a:pt x="421" y="627"/>
                  </a:cubicBezTo>
                  <a:cubicBezTo>
                    <a:pt x="567" y="627"/>
                    <a:pt x="703" y="520"/>
                    <a:pt x="725" y="373"/>
                  </a:cubicBezTo>
                  <a:cubicBezTo>
                    <a:pt x="763" y="159"/>
                    <a:pt x="599" y="1"/>
                    <a:pt x="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351750" y="5185"/>
              <a:ext cx="38764" cy="32133"/>
            </a:xfrm>
            <a:custGeom>
              <a:avLst/>
              <a:gdLst/>
              <a:ahLst/>
              <a:cxnLst/>
              <a:rect l="l" t="t" r="r" b="b"/>
              <a:pathLst>
                <a:path w="760" h="630" extrusionOk="0">
                  <a:moveTo>
                    <a:pt x="381" y="1"/>
                  </a:moveTo>
                  <a:cubicBezTo>
                    <a:pt x="279" y="1"/>
                    <a:pt x="177" y="51"/>
                    <a:pt x="113" y="152"/>
                  </a:cubicBezTo>
                  <a:cubicBezTo>
                    <a:pt x="1" y="340"/>
                    <a:pt x="126" y="590"/>
                    <a:pt x="351" y="627"/>
                  </a:cubicBezTo>
                  <a:cubicBezTo>
                    <a:pt x="362" y="629"/>
                    <a:pt x="374" y="629"/>
                    <a:pt x="385" y="629"/>
                  </a:cubicBezTo>
                  <a:cubicBezTo>
                    <a:pt x="594" y="629"/>
                    <a:pt x="759" y="416"/>
                    <a:pt x="688" y="202"/>
                  </a:cubicBezTo>
                  <a:cubicBezTo>
                    <a:pt x="676" y="177"/>
                    <a:pt x="663" y="152"/>
                    <a:pt x="638" y="140"/>
                  </a:cubicBezTo>
                  <a:cubicBezTo>
                    <a:pt x="577" y="48"/>
                    <a:pt x="479"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393370" y="156923"/>
              <a:ext cx="36826" cy="32082"/>
            </a:xfrm>
            <a:custGeom>
              <a:avLst/>
              <a:gdLst/>
              <a:ahLst/>
              <a:cxnLst/>
              <a:rect l="l" t="t" r="r" b="b"/>
              <a:pathLst>
                <a:path w="722" h="629" extrusionOk="0">
                  <a:moveTo>
                    <a:pt x="356" y="0"/>
                  </a:moveTo>
                  <a:cubicBezTo>
                    <a:pt x="216" y="0"/>
                    <a:pt x="78" y="91"/>
                    <a:pt x="47" y="252"/>
                  </a:cubicBezTo>
                  <a:cubicBezTo>
                    <a:pt x="0" y="451"/>
                    <a:pt x="152" y="629"/>
                    <a:pt x="346" y="629"/>
                  </a:cubicBezTo>
                  <a:cubicBezTo>
                    <a:pt x="359" y="629"/>
                    <a:pt x="372" y="628"/>
                    <a:pt x="384" y="626"/>
                  </a:cubicBezTo>
                  <a:cubicBezTo>
                    <a:pt x="597" y="601"/>
                    <a:pt x="722" y="389"/>
                    <a:pt x="634" y="189"/>
                  </a:cubicBezTo>
                  <a:cubicBezTo>
                    <a:pt x="622" y="164"/>
                    <a:pt x="609" y="139"/>
                    <a:pt x="597" y="114"/>
                  </a:cubicBezTo>
                  <a:cubicBezTo>
                    <a:pt x="534" y="37"/>
                    <a:pt x="445"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258310" y="118721"/>
              <a:ext cx="36520" cy="28614"/>
            </a:xfrm>
            <a:custGeom>
              <a:avLst/>
              <a:gdLst/>
              <a:ahLst/>
              <a:cxnLst/>
              <a:rect l="l" t="t" r="r" b="b"/>
              <a:pathLst>
                <a:path w="716" h="561" extrusionOk="0">
                  <a:moveTo>
                    <a:pt x="397" y="1"/>
                  </a:moveTo>
                  <a:cubicBezTo>
                    <a:pt x="189" y="1"/>
                    <a:pt x="0" y="219"/>
                    <a:pt x="121" y="451"/>
                  </a:cubicBezTo>
                  <a:cubicBezTo>
                    <a:pt x="186" y="527"/>
                    <a:pt x="269" y="560"/>
                    <a:pt x="351" y="560"/>
                  </a:cubicBezTo>
                  <a:cubicBezTo>
                    <a:pt x="537" y="560"/>
                    <a:pt x="715" y="389"/>
                    <a:pt x="646" y="163"/>
                  </a:cubicBezTo>
                  <a:cubicBezTo>
                    <a:pt x="646" y="138"/>
                    <a:pt x="633" y="113"/>
                    <a:pt x="608" y="88"/>
                  </a:cubicBezTo>
                  <a:cubicBezTo>
                    <a:pt x="544" y="27"/>
                    <a:pt x="469"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194605" y="-28172"/>
              <a:ext cx="40753" cy="32235"/>
            </a:xfrm>
            <a:custGeom>
              <a:avLst/>
              <a:gdLst/>
              <a:ahLst/>
              <a:cxnLst/>
              <a:rect l="l" t="t" r="r" b="b"/>
              <a:pathLst>
                <a:path w="799" h="632" extrusionOk="0">
                  <a:moveTo>
                    <a:pt x="414" y="0"/>
                  </a:moveTo>
                  <a:cubicBezTo>
                    <a:pt x="204" y="0"/>
                    <a:pt x="0" y="222"/>
                    <a:pt x="133" y="469"/>
                  </a:cubicBezTo>
                  <a:cubicBezTo>
                    <a:pt x="196" y="583"/>
                    <a:pt x="298" y="631"/>
                    <a:pt x="400" y="631"/>
                  </a:cubicBezTo>
                  <a:cubicBezTo>
                    <a:pt x="599" y="631"/>
                    <a:pt x="798" y="446"/>
                    <a:pt x="707" y="207"/>
                  </a:cubicBezTo>
                  <a:cubicBezTo>
                    <a:pt x="695" y="182"/>
                    <a:pt x="682" y="157"/>
                    <a:pt x="657" y="132"/>
                  </a:cubicBezTo>
                  <a:cubicBezTo>
                    <a:pt x="591" y="39"/>
                    <a:pt x="502" y="0"/>
                    <a:pt x="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309059" y="256892"/>
              <a:ext cx="34887" cy="31674"/>
            </a:xfrm>
            <a:custGeom>
              <a:avLst/>
              <a:gdLst/>
              <a:ahLst/>
              <a:cxnLst/>
              <a:rect l="l" t="t" r="r" b="b"/>
              <a:pathLst>
                <a:path w="684" h="621" extrusionOk="0">
                  <a:moveTo>
                    <a:pt x="325" y="0"/>
                  </a:moveTo>
                  <a:cubicBezTo>
                    <a:pt x="182" y="0"/>
                    <a:pt x="39" y="91"/>
                    <a:pt x="13" y="266"/>
                  </a:cubicBezTo>
                  <a:cubicBezTo>
                    <a:pt x="1" y="341"/>
                    <a:pt x="26" y="429"/>
                    <a:pt x="75" y="491"/>
                  </a:cubicBezTo>
                  <a:cubicBezTo>
                    <a:pt x="141" y="582"/>
                    <a:pt x="233" y="621"/>
                    <a:pt x="323" y="621"/>
                  </a:cubicBezTo>
                  <a:cubicBezTo>
                    <a:pt x="507" y="621"/>
                    <a:pt x="684" y="459"/>
                    <a:pt x="625" y="241"/>
                  </a:cubicBezTo>
                  <a:cubicBezTo>
                    <a:pt x="589" y="79"/>
                    <a:pt x="458"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582495" y="-84838"/>
              <a:ext cx="31929" cy="28767"/>
            </a:xfrm>
            <a:custGeom>
              <a:avLst/>
              <a:gdLst/>
              <a:ahLst/>
              <a:cxnLst/>
              <a:rect l="l" t="t" r="r" b="b"/>
              <a:pathLst>
                <a:path w="626" h="564" extrusionOk="0">
                  <a:moveTo>
                    <a:pt x="312" y="0"/>
                  </a:moveTo>
                  <a:cubicBezTo>
                    <a:pt x="188" y="0"/>
                    <a:pt x="63" y="69"/>
                    <a:pt x="13" y="218"/>
                  </a:cubicBezTo>
                  <a:cubicBezTo>
                    <a:pt x="1" y="293"/>
                    <a:pt x="26" y="380"/>
                    <a:pt x="76" y="443"/>
                  </a:cubicBezTo>
                  <a:cubicBezTo>
                    <a:pt x="136" y="525"/>
                    <a:pt x="225" y="564"/>
                    <a:pt x="314" y="564"/>
                  </a:cubicBezTo>
                  <a:cubicBezTo>
                    <a:pt x="429" y="564"/>
                    <a:pt x="544" y="500"/>
                    <a:pt x="600" y="380"/>
                  </a:cubicBezTo>
                  <a:cubicBezTo>
                    <a:pt x="613" y="355"/>
                    <a:pt x="625" y="330"/>
                    <a:pt x="625" y="305"/>
                  </a:cubicBezTo>
                  <a:cubicBezTo>
                    <a:pt x="625" y="110"/>
                    <a:pt x="470"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644465" y="68992"/>
              <a:ext cx="40090" cy="31776"/>
            </a:xfrm>
            <a:custGeom>
              <a:avLst/>
              <a:gdLst/>
              <a:ahLst/>
              <a:cxnLst/>
              <a:rect l="l" t="t" r="r" b="b"/>
              <a:pathLst>
                <a:path w="786" h="623" extrusionOk="0">
                  <a:moveTo>
                    <a:pt x="394" y="1"/>
                  </a:moveTo>
                  <a:cubicBezTo>
                    <a:pt x="154" y="1"/>
                    <a:pt x="1" y="280"/>
                    <a:pt x="148" y="488"/>
                  </a:cubicBezTo>
                  <a:cubicBezTo>
                    <a:pt x="208" y="579"/>
                    <a:pt x="304" y="623"/>
                    <a:pt x="400" y="623"/>
                  </a:cubicBezTo>
                  <a:cubicBezTo>
                    <a:pt x="503" y="623"/>
                    <a:pt x="608" y="573"/>
                    <a:pt x="673" y="476"/>
                  </a:cubicBezTo>
                  <a:cubicBezTo>
                    <a:pt x="785" y="276"/>
                    <a:pt x="660" y="26"/>
                    <a:pt x="435" y="1"/>
                  </a:cubicBezTo>
                  <a:lnTo>
                    <a:pt x="410" y="1"/>
                  </a:lnTo>
                  <a:cubicBezTo>
                    <a:pt x="405" y="1"/>
                    <a:pt x="400" y="1"/>
                    <a:pt x="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560818" y="166053"/>
              <a:ext cx="35755" cy="31521"/>
            </a:xfrm>
            <a:custGeom>
              <a:avLst/>
              <a:gdLst/>
              <a:ahLst/>
              <a:cxnLst/>
              <a:rect l="l" t="t" r="r" b="b"/>
              <a:pathLst>
                <a:path w="701" h="618" extrusionOk="0">
                  <a:moveTo>
                    <a:pt x="354" y="1"/>
                  </a:moveTo>
                  <a:cubicBezTo>
                    <a:pt x="316" y="1"/>
                    <a:pt x="277" y="8"/>
                    <a:pt x="238" y="23"/>
                  </a:cubicBezTo>
                  <a:cubicBezTo>
                    <a:pt x="76" y="85"/>
                    <a:pt x="1" y="260"/>
                    <a:pt x="63" y="422"/>
                  </a:cubicBezTo>
                  <a:cubicBezTo>
                    <a:pt x="112" y="539"/>
                    <a:pt x="228" y="618"/>
                    <a:pt x="354" y="618"/>
                  </a:cubicBezTo>
                  <a:cubicBezTo>
                    <a:pt x="390" y="618"/>
                    <a:pt x="427" y="611"/>
                    <a:pt x="463" y="597"/>
                  </a:cubicBezTo>
                  <a:cubicBezTo>
                    <a:pt x="613" y="535"/>
                    <a:pt x="701" y="360"/>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292534" y="351812"/>
              <a:ext cx="39070" cy="29787"/>
            </a:xfrm>
            <a:custGeom>
              <a:avLst/>
              <a:gdLst/>
              <a:ahLst/>
              <a:cxnLst/>
              <a:rect l="l" t="t" r="r" b="b"/>
              <a:pathLst>
                <a:path w="766" h="584" extrusionOk="0">
                  <a:moveTo>
                    <a:pt x="369" y="0"/>
                  </a:moveTo>
                  <a:cubicBezTo>
                    <a:pt x="173" y="0"/>
                    <a:pt x="1" y="195"/>
                    <a:pt x="75" y="417"/>
                  </a:cubicBezTo>
                  <a:cubicBezTo>
                    <a:pt x="100" y="535"/>
                    <a:pt x="194" y="584"/>
                    <a:pt x="300" y="584"/>
                  </a:cubicBezTo>
                  <a:cubicBezTo>
                    <a:pt x="509" y="584"/>
                    <a:pt x="765" y="399"/>
                    <a:pt x="649" y="192"/>
                  </a:cubicBezTo>
                  <a:cubicBezTo>
                    <a:pt x="624" y="142"/>
                    <a:pt x="599" y="105"/>
                    <a:pt x="574" y="80"/>
                  </a:cubicBezTo>
                  <a:cubicBezTo>
                    <a:pt x="510" y="24"/>
                    <a:pt x="438"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535468" y="235368"/>
              <a:ext cx="39427" cy="32286"/>
            </a:xfrm>
            <a:custGeom>
              <a:avLst/>
              <a:gdLst/>
              <a:ahLst/>
              <a:cxnLst/>
              <a:rect l="l" t="t" r="r" b="b"/>
              <a:pathLst>
                <a:path w="773" h="633" extrusionOk="0">
                  <a:moveTo>
                    <a:pt x="392" y="0"/>
                  </a:moveTo>
                  <a:cubicBezTo>
                    <a:pt x="164" y="0"/>
                    <a:pt x="0" y="231"/>
                    <a:pt x="98" y="438"/>
                  </a:cubicBezTo>
                  <a:cubicBezTo>
                    <a:pt x="152" y="567"/>
                    <a:pt x="268" y="633"/>
                    <a:pt x="386" y="633"/>
                  </a:cubicBezTo>
                  <a:cubicBezTo>
                    <a:pt x="485" y="633"/>
                    <a:pt x="585" y="585"/>
                    <a:pt x="648" y="488"/>
                  </a:cubicBezTo>
                  <a:cubicBezTo>
                    <a:pt x="773" y="288"/>
                    <a:pt x="635" y="26"/>
                    <a:pt x="410" y="1"/>
                  </a:cubicBezTo>
                  <a:cubicBezTo>
                    <a:pt x="404" y="0"/>
                    <a:pt x="398" y="0"/>
                    <a:pt x="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1217353" y="-94580"/>
              <a:ext cx="37744" cy="28104"/>
            </a:xfrm>
            <a:custGeom>
              <a:avLst/>
              <a:gdLst/>
              <a:ahLst/>
              <a:cxnLst/>
              <a:rect l="l" t="t" r="r" b="b"/>
              <a:pathLst>
                <a:path w="740" h="551" extrusionOk="0">
                  <a:moveTo>
                    <a:pt x="357" y="0"/>
                  </a:moveTo>
                  <a:cubicBezTo>
                    <a:pt x="176" y="0"/>
                    <a:pt x="1" y="158"/>
                    <a:pt x="49" y="384"/>
                  </a:cubicBezTo>
                  <a:cubicBezTo>
                    <a:pt x="74" y="502"/>
                    <a:pt x="168" y="550"/>
                    <a:pt x="275" y="550"/>
                  </a:cubicBezTo>
                  <a:cubicBezTo>
                    <a:pt x="483" y="550"/>
                    <a:pt x="740" y="366"/>
                    <a:pt x="624" y="159"/>
                  </a:cubicBezTo>
                  <a:cubicBezTo>
                    <a:pt x="557" y="48"/>
                    <a:pt x="45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223525" y="369408"/>
              <a:ext cx="38407" cy="30858"/>
            </a:xfrm>
            <a:custGeom>
              <a:avLst/>
              <a:gdLst/>
              <a:ahLst/>
              <a:cxnLst/>
              <a:rect l="l" t="t" r="r" b="b"/>
              <a:pathLst>
                <a:path w="753" h="605" extrusionOk="0">
                  <a:moveTo>
                    <a:pt x="407" y="0"/>
                  </a:moveTo>
                  <a:cubicBezTo>
                    <a:pt x="368" y="0"/>
                    <a:pt x="329" y="7"/>
                    <a:pt x="290" y="22"/>
                  </a:cubicBezTo>
                  <a:cubicBezTo>
                    <a:pt x="1" y="184"/>
                    <a:pt x="141" y="605"/>
                    <a:pt x="442" y="605"/>
                  </a:cubicBezTo>
                  <a:cubicBezTo>
                    <a:pt x="466" y="605"/>
                    <a:pt x="490" y="602"/>
                    <a:pt x="515" y="597"/>
                  </a:cubicBezTo>
                  <a:cubicBezTo>
                    <a:pt x="665" y="534"/>
                    <a:pt x="753" y="359"/>
                    <a:pt x="690" y="197"/>
                  </a:cubicBezTo>
                  <a:cubicBezTo>
                    <a:pt x="643" y="73"/>
                    <a:pt x="530" y="0"/>
                    <a:pt x="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1860418" y="52568"/>
              <a:ext cx="34428" cy="31776"/>
            </a:xfrm>
            <a:custGeom>
              <a:avLst/>
              <a:gdLst/>
              <a:ahLst/>
              <a:cxnLst/>
              <a:rect l="l" t="t" r="r" b="b"/>
              <a:pathLst>
                <a:path w="675" h="623" extrusionOk="0">
                  <a:moveTo>
                    <a:pt x="338" y="1"/>
                  </a:moveTo>
                  <a:cubicBezTo>
                    <a:pt x="251" y="1"/>
                    <a:pt x="163" y="37"/>
                    <a:pt x="100" y="111"/>
                  </a:cubicBezTo>
                  <a:cubicBezTo>
                    <a:pt x="0" y="248"/>
                    <a:pt x="13" y="436"/>
                    <a:pt x="150" y="548"/>
                  </a:cubicBezTo>
                  <a:lnTo>
                    <a:pt x="150" y="561"/>
                  </a:lnTo>
                  <a:cubicBezTo>
                    <a:pt x="208" y="602"/>
                    <a:pt x="274" y="622"/>
                    <a:pt x="338" y="622"/>
                  </a:cubicBezTo>
                  <a:cubicBezTo>
                    <a:pt x="429" y="622"/>
                    <a:pt x="517" y="583"/>
                    <a:pt x="575" y="511"/>
                  </a:cubicBezTo>
                  <a:cubicBezTo>
                    <a:pt x="650" y="423"/>
                    <a:pt x="675" y="298"/>
                    <a:pt x="625" y="198"/>
                  </a:cubicBezTo>
                  <a:cubicBezTo>
                    <a:pt x="574" y="68"/>
                    <a:pt x="457"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796663" y="-21439"/>
              <a:ext cx="36775" cy="31776"/>
            </a:xfrm>
            <a:custGeom>
              <a:avLst/>
              <a:gdLst/>
              <a:ahLst/>
              <a:cxnLst/>
              <a:rect l="l" t="t" r="r" b="b"/>
              <a:pathLst>
                <a:path w="721" h="623" extrusionOk="0">
                  <a:moveTo>
                    <a:pt x="392" y="0"/>
                  </a:moveTo>
                  <a:cubicBezTo>
                    <a:pt x="366" y="0"/>
                    <a:pt x="340" y="4"/>
                    <a:pt x="313" y="12"/>
                  </a:cubicBezTo>
                  <a:cubicBezTo>
                    <a:pt x="88" y="62"/>
                    <a:pt x="0" y="324"/>
                    <a:pt x="138" y="499"/>
                  </a:cubicBezTo>
                  <a:cubicBezTo>
                    <a:pt x="202" y="584"/>
                    <a:pt x="295" y="623"/>
                    <a:pt x="385" y="623"/>
                  </a:cubicBezTo>
                  <a:cubicBezTo>
                    <a:pt x="523" y="623"/>
                    <a:pt x="658" y="533"/>
                    <a:pt x="688" y="374"/>
                  </a:cubicBezTo>
                  <a:cubicBezTo>
                    <a:pt x="721" y="178"/>
                    <a:pt x="572" y="0"/>
                    <a:pt x="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1713780" y="101073"/>
              <a:ext cx="37081" cy="32031"/>
            </a:xfrm>
            <a:custGeom>
              <a:avLst/>
              <a:gdLst/>
              <a:ahLst/>
              <a:cxnLst/>
              <a:rect l="l" t="t" r="r" b="b"/>
              <a:pathLst>
                <a:path w="727" h="628" extrusionOk="0">
                  <a:moveTo>
                    <a:pt x="327" y="1"/>
                  </a:moveTo>
                  <a:cubicBezTo>
                    <a:pt x="181" y="1"/>
                    <a:pt x="36" y="104"/>
                    <a:pt x="13" y="272"/>
                  </a:cubicBezTo>
                  <a:cubicBezTo>
                    <a:pt x="1" y="347"/>
                    <a:pt x="26" y="434"/>
                    <a:pt x="76" y="497"/>
                  </a:cubicBezTo>
                  <a:cubicBezTo>
                    <a:pt x="126" y="559"/>
                    <a:pt x="188" y="609"/>
                    <a:pt x="276" y="622"/>
                  </a:cubicBezTo>
                  <a:cubicBezTo>
                    <a:pt x="296" y="625"/>
                    <a:pt x="315" y="627"/>
                    <a:pt x="334" y="627"/>
                  </a:cubicBezTo>
                  <a:cubicBezTo>
                    <a:pt x="576" y="627"/>
                    <a:pt x="727" y="343"/>
                    <a:pt x="576" y="134"/>
                  </a:cubicBezTo>
                  <a:cubicBezTo>
                    <a:pt x="513" y="42"/>
                    <a:pt x="420"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1721329" y="19976"/>
              <a:ext cx="38254" cy="28155"/>
            </a:xfrm>
            <a:custGeom>
              <a:avLst/>
              <a:gdLst/>
              <a:ahLst/>
              <a:cxnLst/>
              <a:rect l="l" t="t" r="r" b="b"/>
              <a:pathLst>
                <a:path w="750" h="552" extrusionOk="0">
                  <a:moveTo>
                    <a:pt x="532" y="0"/>
                  </a:moveTo>
                  <a:cubicBezTo>
                    <a:pt x="306" y="0"/>
                    <a:pt x="0" y="312"/>
                    <a:pt x="240" y="487"/>
                  </a:cubicBezTo>
                  <a:cubicBezTo>
                    <a:pt x="299" y="532"/>
                    <a:pt x="364" y="552"/>
                    <a:pt x="427" y="552"/>
                  </a:cubicBezTo>
                  <a:cubicBezTo>
                    <a:pt x="594" y="552"/>
                    <a:pt x="749" y="412"/>
                    <a:pt x="740" y="212"/>
                  </a:cubicBezTo>
                  <a:cubicBezTo>
                    <a:pt x="728" y="187"/>
                    <a:pt x="728" y="162"/>
                    <a:pt x="715" y="137"/>
                  </a:cubicBezTo>
                  <a:cubicBezTo>
                    <a:pt x="683" y="39"/>
                    <a:pt x="612" y="0"/>
                    <a:pt x="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1657063" y="-28682"/>
              <a:ext cx="32592" cy="31623"/>
            </a:xfrm>
            <a:custGeom>
              <a:avLst/>
              <a:gdLst/>
              <a:ahLst/>
              <a:cxnLst/>
              <a:rect l="l" t="t" r="r" b="b"/>
              <a:pathLst>
                <a:path w="639" h="620" extrusionOk="0">
                  <a:moveTo>
                    <a:pt x="315" y="1"/>
                  </a:moveTo>
                  <a:cubicBezTo>
                    <a:pt x="161" y="1"/>
                    <a:pt x="36" y="108"/>
                    <a:pt x="13" y="267"/>
                  </a:cubicBezTo>
                  <a:cubicBezTo>
                    <a:pt x="1" y="341"/>
                    <a:pt x="13" y="429"/>
                    <a:pt x="63" y="491"/>
                  </a:cubicBezTo>
                  <a:cubicBezTo>
                    <a:pt x="113" y="554"/>
                    <a:pt x="188" y="604"/>
                    <a:pt x="263" y="616"/>
                  </a:cubicBezTo>
                  <a:cubicBezTo>
                    <a:pt x="279" y="619"/>
                    <a:pt x="296" y="620"/>
                    <a:pt x="311" y="620"/>
                  </a:cubicBezTo>
                  <a:cubicBezTo>
                    <a:pt x="465" y="620"/>
                    <a:pt x="592" y="513"/>
                    <a:pt x="626" y="354"/>
                  </a:cubicBezTo>
                  <a:cubicBezTo>
                    <a:pt x="638" y="192"/>
                    <a:pt x="526" y="29"/>
                    <a:pt x="363" y="4"/>
                  </a:cubicBezTo>
                  <a:cubicBezTo>
                    <a:pt x="347" y="2"/>
                    <a:pt x="331"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736732" y="-69894"/>
              <a:ext cx="37336" cy="31827"/>
            </a:xfrm>
            <a:custGeom>
              <a:avLst/>
              <a:gdLst/>
              <a:ahLst/>
              <a:cxnLst/>
              <a:rect l="l" t="t" r="r" b="b"/>
              <a:pathLst>
                <a:path w="732" h="624" extrusionOk="0">
                  <a:moveTo>
                    <a:pt x="397" y="1"/>
                  </a:moveTo>
                  <a:cubicBezTo>
                    <a:pt x="370" y="1"/>
                    <a:pt x="342" y="4"/>
                    <a:pt x="313" y="12"/>
                  </a:cubicBezTo>
                  <a:cubicBezTo>
                    <a:pt x="88" y="62"/>
                    <a:pt x="1" y="325"/>
                    <a:pt x="138" y="500"/>
                  </a:cubicBezTo>
                  <a:cubicBezTo>
                    <a:pt x="203" y="584"/>
                    <a:pt x="295" y="623"/>
                    <a:pt x="386" y="623"/>
                  </a:cubicBezTo>
                  <a:cubicBezTo>
                    <a:pt x="523" y="623"/>
                    <a:pt x="658" y="533"/>
                    <a:pt x="688" y="375"/>
                  </a:cubicBezTo>
                  <a:cubicBezTo>
                    <a:pt x="732" y="178"/>
                    <a:pt x="585"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1785850" y="71593"/>
              <a:ext cx="35091" cy="30807"/>
            </a:xfrm>
            <a:custGeom>
              <a:avLst/>
              <a:gdLst/>
              <a:ahLst/>
              <a:cxnLst/>
              <a:rect l="l" t="t" r="r" b="b"/>
              <a:pathLst>
                <a:path w="688" h="604" extrusionOk="0">
                  <a:moveTo>
                    <a:pt x="425" y="0"/>
                  </a:moveTo>
                  <a:cubicBezTo>
                    <a:pt x="75" y="0"/>
                    <a:pt x="0" y="487"/>
                    <a:pt x="325" y="600"/>
                  </a:cubicBezTo>
                  <a:cubicBezTo>
                    <a:pt x="341" y="602"/>
                    <a:pt x="358" y="603"/>
                    <a:pt x="373" y="603"/>
                  </a:cubicBezTo>
                  <a:cubicBezTo>
                    <a:pt x="527" y="603"/>
                    <a:pt x="653" y="497"/>
                    <a:pt x="687" y="350"/>
                  </a:cubicBezTo>
                  <a:cubicBezTo>
                    <a:pt x="687" y="287"/>
                    <a:pt x="687" y="238"/>
                    <a:pt x="662" y="188"/>
                  </a:cubicBezTo>
                  <a:cubicBezTo>
                    <a:pt x="625" y="88"/>
                    <a:pt x="537" y="13"/>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772333" y="165951"/>
              <a:ext cx="38968" cy="29532"/>
            </a:xfrm>
            <a:custGeom>
              <a:avLst/>
              <a:gdLst/>
              <a:ahLst/>
              <a:cxnLst/>
              <a:rect l="l" t="t" r="r" b="b"/>
              <a:pathLst>
                <a:path w="764" h="579" extrusionOk="0">
                  <a:moveTo>
                    <a:pt x="369" y="1"/>
                  </a:moveTo>
                  <a:cubicBezTo>
                    <a:pt x="177" y="1"/>
                    <a:pt x="0" y="189"/>
                    <a:pt x="65" y="412"/>
                  </a:cubicBezTo>
                  <a:cubicBezTo>
                    <a:pt x="90" y="530"/>
                    <a:pt x="186" y="579"/>
                    <a:pt x="294" y="579"/>
                  </a:cubicBezTo>
                  <a:cubicBezTo>
                    <a:pt x="505" y="579"/>
                    <a:pt x="764" y="394"/>
                    <a:pt x="640" y="187"/>
                  </a:cubicBezTo>
                  <a:cubicBezTo>
                    <a:pt x="627" y="137"/>
                    <a:pt x="602" y="100"/>
                    <a:pt x="565" y="75"/>
                  </a:cubicBezTo>
                  <a:cubicBezTo>
                    <a:pt x="504" y="23"/>
                    <a:pt x="43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138449" y="335592"/>
              <a:ext cx="36367" cy="31980"/>
            </a:xfrm>
            <a:custGeom>
              <a:avLst/>
              <a:gdLst/>
              <a:ahLst/>
              <a:cxnLst/>
              <a:rect l="l" t="t" r="r" b="b"/>
              <a:pathLst>
                <a:path w="713" h="627" extrusionOk="0">
                  <a:moveTo>
                    <a:pt x="385" y="1"/>
                  </a:moveTo>
                  <a:cubicBezTo>
                    <a:pt x="282" y="1"/>
                    <a:pt x="177" y="51"/>
                    <a:pt x="113" y="148"/>
                  </a:cubicBezTo>
                  <a:cubicBezTo>
                    <a:pt x="0" y="348"/>
                    <a:pt x="113" y="598"/>
                    <a:pt x="350" y="623"/>
                  </a:cubicBezTo>
                  <a:cubicBezTo>
                    <a:pt x="366" y="625"/>
                    <a:pt x="381" y="626"/>
                    <a:pt x="396" y="626"/>
                  </a:cubicBezTo>
                  <a:cubicBezTo>
                    <a:pt x="540" y="626"/>
                    <a:pt x="666" y="520"/>
                    <a:pt x="700" y="373"/>
                  </a:cubicBezTo>
                  <a:cubicBezTo>
                    <a:pt x="713" y="285"/>
                    <a:pt x="688" y="198"/>
                    <a:pt x="638" y="135"/>
                  </a:cubicBezTo>
                  <a:cubicBezTo>
                    <a:pt x="577" y="45"/>
                    <a:pt x="482"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109785" y="263574"/>
              <a:ext cx="35755" cy="31623"/>
            </a:xfrm>
            <a:custGeom>
              <a:avLst/>
              <a:gdLst/>
              <a:ahLst/>
              <a:cxnLst/>
              <a:rect l="l" t="t" r="r" b="b"/>
              <a:pathLst>
                <a:path w="701" h="620" extrusionOk="0">
                  <a:moveTo>
                    <a:pt x="349" y="1"/>
                  </a:moveTo>
                  <a:cubicBezTo>
                    <a:pt x="312" y="1"/>
                    <a:pt x="274" y="8"/>
                    <a:pt x="238" y="23"/>
                  </a:cubicBezTo>
                  <a:cubicBezTo>
                    <a:pt x="76" y="85"/>
                    <a:pt x="1" y="260"/>
                    <a:pt x="63" y="422"/>
                  </a:cubicBezTo>
                  <a:cubicBezTo>
                    <a:pt x="111" y="546"/>
                    <a:pt x="224" y="619"/>
                    <a:pt x="347" y="619"/>
                  </a:cubicBezTo>
                  <a:cubicBezTo>
                    <a:pt x="385" y="619"/>
                    <a:pt x="425" y="612"/>
                    <a:pt x="463" y="597"/>
                  </a:cubicBezTo>
                  <a:cubicBezTo>
                    <a:pt x="613" y="535"/>
                    <a:pt x="701" y="360"/>
                    <a:pt x="638" y="198"/>
                  </a:cubicBezTo>
                  <a:cubicBezTo>
                    <a:pt x="591" y="74"/>
                    <a:pt x="47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168389" y="138715"/>
              <a:ext cx="35704" cy="31521"/>
            </a:xfrm>
            <a:custGeom>
              <a:avLst/>
              <a:gdLst/>
              <a:ahLst/>
              <a:cxnLst/>
              <a:rect l="l" t="t" r="r" b="b"/>
              <a:pathLst>
                <a:path w="700" h="618" extrusionOk="0">
                  <a:moveTo>
                    <a:pt x="347" y="1"/>
                  </a:moveTo>
                  <a:cubicBezTo>
                    <a:pt x="311" y="1"/>
                    <a:pt x="274" y="7"/>
                    <a:pt x="238" y="21"/>
                  </a:cubicBezTo>
                  <a:cubicBezTo>
                    <a:pt x="75" y="84"/>
                    <a:pt x="0" y="271"/>
                    <a:pt x="63" y="421"/>
                  </a:cubicBezTo>
                  <a:cubicBezTo>
                    <a:pt x="110" y="545"/>
                    <a:pt x="223" y="618"/>
                    <a:pt x="346" y="618"/>
                  </a:cubicBezTo>
                  <a:cubicBezTo>
                    <a:pt x="385" y="618"/>
                    <a:pt x="424" y="611"/>
                    <a:pt x="462" y="596"/>
                  </a:cubicBezTo>
                  <a:cubicBezTo>
                    <a:pt x="612" y="534"/>
                    <a:pt x="700" y="359"/>
                    <a:pt x="637" y="196"/>
                  </a:cubicBezTo>
                  <a:cubicBezTo>
                    <a:pt x="589" y="80"/>
                    <a:pt x="472"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9203" y="282395"/>
              <a:ext cx="42283" cy="31929"/>
            </a:xfrm>
            <a:custGeom>
              <a:avLst/>
              <a:gdLst/>
              <a:ahLst/>
              <a:cxnLst/>
              <a:rect l="l" t="t" r="r" b="b"/>
              <a:pathLst>
                <a:path w="829" h="626" extrusionOk="0">
                  <a:moveTo>
                    <a:pt x="431" y="1"/>
                  </a:moveTo>
                  <a:cubicBezTo>
                    <a:pt x="417" y="1"/>
                    <a:pt x="402" y="1"/>
                    <a:pt x="387" y="3"/>
                  </a:cubicBezTo>
                  <a:cubicBezTo>
                    <a:pt x="100" y="28"/>
                    <a:pt x="0" y="378"/>
                    <a:pt x="225" y="553"/>
                  </a:cubicBezTo>
                  <a:cubicBezTo>
                    <a:pt x="285" y="602"/>
                    <a:pt x="354" y="625"/>
                    <a:pt x="422" y="625"/>
                  </a:cubicBezTo>
                  <a:cubicBezTo>
                    <a:pt x="511" y="625"/>
                    <a:pt x="599" y="586"/>
                    <a:pt x="662" y="516"/>
                  </a:cubicBezTo>
                  <a:cubicBezTo>
                    <a:pt x="828" y="303"/>
                    <a:pt x="680" y="1"/>
                    <a:pt x="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3638" y="142846"/>
              <a:ext cx="37489" cy="31980"/>
            </a:xfrm>
            <a:custGeom>
              <a:avLst/>
              <a:gdLst/>
              <a:ahLst/>
              <a:cxnLst/>
              <a:rect l="l" t="t" r="r" b="b"/>
              <a:pathLst>
                <a:path w="735" h="627" extrusionOk="0">
                  <a:moveTo>
                    <a:pt x="401" y="1"/>
                  </a:moveTo>
                  <a:cubicBezTo>
                    <a:pt x="188" y="1"/>
                    <a:pt x="0" y="237"/>
                    <a:pt x="124" y="465"/>
                  </a:cubicBezTo>
                  <a:cubicBezTo>
                    <a:pt x="189" y="577"/>
                    <a:pt x="293" y="627"/>
                    <a:pt x="396" y="627"/>
                  </a:cubicBezTo>
                  <a:cubicBezTo>
                    <a:pt x="567" y="627"/>
                    <a:pt x="735" y="489"/>
                    <a:pt x="711" y="278"/>
                  </a:cubicBezTo>
                  <a:cubicBezTo>
                    <a:pt x="711" y="253"/>
                    <a:pt x="711" y="228"/>
                    <a:pt x="699" y="203"/>
                  </a:cubicBezTo>
                  <a:cubicBezTo>
                    <a:pt x="674" y="153"/>
                    <a:pt x="649" y="103"/>
                    <a:pt x="599" y="78"/>
                  </a:cubicBezTo>
                  <a:cubicBezTo>
                    <a:pt x="536" y="24"/>
                    <a:pt x="467"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4553" y="221495"/>
              <a:ext cx="35755" cy="31572"/>
            </a:xfrm>
            <a:custGeom>
              <a:avLst/>
              <a:gdLst/>
              <a:ahLst/>
              <a:cxnLst/>
              <a:rect l="l" t="t" r="r" b="b"/>
              <a:pathLst>
                <a:path w="701" h="619" extrusionOk="0">
                  <a:moveTo>
                    <a:pt x="354" y="1"/>
                  </a:moveTo>
                  <a:cubicBezTo>
                    <a:pt x="316" y="1"/>
                    <a:pt x="276" y="8"/>
                    <a:pt x="238" y="23"/>
                  </a:cubicBezTo>
                  <a:cubicBezTo>
                    <a:pt x="88" y="85"/>
                    <a:pt x="0" y="260"/>
                    <a:pt x="63" y="423"/>
                  </a:cubicBezTo>
                  <a:cubicBezTo>
                    <a:pt x="111" y="539"/>
                    <a:pt x="236" y="618"/>
                    <a:pt x="359" y="618"/>
                  </a:cubicBezTo>
                  <a:cubicBezTo>
                    <a:pt x="394" y="618"/>
                    <a:pt x="429" y="612"/>
                    <a:pt x="463" y="598"/>
                  </a:cubicBezTo>
                  <a:cubicBezTo>
                    <a:pt x="625" y="535"/>
                    <a:pt x="700" y="360"/>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74694" y="-8280"/>
              <a:ext cx="34224" cy="30807"/>
            </a:xfrm>
            <a:custGeom>
              <a:avLst/>
              <a:gdLst/>
              <a:ahLst/>
              <a:cxnLst/>
              <a:rect l="l" t="t" r="r" b="b"/>
              <a:pathLst>
                <a:path w="671" h="604" extrusionOk="0">
                  <a:moveTo>
                    <a:pt x="314" y="1"/>
                  </a:moveTo>
                  <a:cubicBezTo>
                    <a:pt x="161" y="1"/>
                    <a:pt x="35" y="108"/>
                    <a:pt x="13" y="266"/>
                  </a:cubicBezTo>
                  <a:cubicBezTo>
                    <a:pt x="0" y="341"/>
                    <a:pt x="13" y="416"/>
                    <a:pt x="63" y="491"/>
                  </a:cubicBezTo>
                  <a:cubicBezTo>
                    <a:pt x="126" y="570"/>
                    <a:pt x="209" y="604"/>
                    <a:pt x="291" y="604"/>
                  </a:cubicBezTo>
                  <a:cubicBezTo>
                    <a:pt x="482" y="604"/>
                    <a:pt x="670" y="419"/>
                    <a:pt x="600" y="191"/>
                  </a:cubicBezTo>
                  <a:cubicBezTo>
                    <a:pt x="587" y="166"/>
                    <a:pt x="575" y="141"/>
                    <a:pt x="562" y="129"/>
                  </a:cubicBezTo>
                  <a:cubicBezTo>
                    <a:pt x="512" y="54"/>
                    <a:pt x="438" y="16"/>
                    <a:pt x="363" y="4"/>
                  </a:cubicBezTo>
                  <a:cubicBezTo>
                    <a:pt x="346" y="2"/>
                    <a:pt x="330"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05296" y="92199"/>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01879" y="180947"/>
              <a:ext cx="37234" cy="29736"/>
            </a:xfrm>
            <a:custGeom>
              <a:avLst/>
              <a:gdLst/>
              <a:ahLst/>
              <a:cxnLst/>
              <a:rect l="l" t="t" r="r" b="b"/>
              <a:pathLst>
                <a:path w="730" h="583" extrusionOk="0">
                  <a:moveTo>
                    <a:pt x="400" y="0"/>
                  </a:moveTo>
                  <a:cubicBezTo>
                    <a:pt x="188" y="0"/>
                    <a:pt x="1" y="224"/>
                    <a:pt x="121" y="455"/>
                  </a:cubicBezTo>
                  <a:cubicBezTo>
                    <a:pt x="171" y="518"/>
                    <a:pt x="233" y="568"/>
                    <a:pt x="321" y="580"/>
                  </a:cubicBezTo>
                  <a:cubicBezTo>
                    <a:pt x="332" y="582"/>
                    <a:pt x="344" y="582"/>
                    <a:pt x="355" y="582"/>
                  </a:cubicBezTo>
                  <a:cubicBezTo>
                    <a:pt x="564" y="582"/>
                    <a:pt x="729" y="369"/>
                    <a:pt x="658" y="168"/>
                  </a:cubicBezTo>
                  <a:cubicBezTo>
                    <a:pt x="646" y="143"/>
                    <a:pt x="633" y="118"/>
                    <a:pt x="621" y="93"/>
                  </a:cubicBezTo>
                  <a:cubicBezTo>
                    <a:pt x="552" y="28"/>
                    <a:pt x="475" y="0"/>
                    <a:pt x="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62422" y="25434"/>
              <a:ext cx="37132" cy="29838"/>
            </a:xfrm>
            <a:custGeom>
              <a:avLst/>
              <a:gdLst/>
              <a:ahLst/>
              <a:cxnLst/>
              <a:rect l="l" t="t" r="r" b="b"/>
              <a:pathLst>
                <a:path w="728" h="585" extrusionOk="0">
                  <a:moveTo>
                    <a:pt x="406" y="0"/>
                  </a:moveTo>
                  <a:cubicBezTo>
                    <a:pt x="195" y="0"/>
                    <a:pt x="0" y="227"/>
                    <a:pt x="121" y="468"/>
                  </a:cubicBezTo>
                  <a:cubicBezTo>
                    <a:pt x="171" y="530"/>
                    <a:pt x="246" y="568"/>
                    <a:pt x="320" y="580"/>
                  </a:cubicBezTo>
                  <a:cubicBezTo>
                    <a:pt x="338" y="583"/>
                    <a:pt x="355" y="584"/>
                    <a:pt x="372" y="584"/>
                  </a:cubicBezTo>
                  <a:cubicBezTo>
                    <a:pt x="583" y="584"/>
                    <a:pt x="727" y="376"/>
                    <a:pt x="658" y="168"/>
                  </a:cubicBezTo>
                  <a:cubicBezTo>
                    <a:pt x="645" y="143"/>
                    <a:pt x="633" y="118"/>
                    <a:pt x="620" y="93"/>
                  </a:cubicBezTo>
                  <a:cubicBezTo>
                    <a:pt x="556" y="28"/>
                    <a:pt x="480"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7365" y="57924"/>
              <a:ext cx="31929" cy="29073"/>
            </a:xfrm>
            <a:custGeom>
              <a:avLst/>
              <a:gdLst/>
              <a:ahLst/>
              <a:cxnLst/>
              <a:rect l="l" t="t" r="r" b="b"/>
              <a:pathLst>
                <a:path w="626" h="570" extrusionOk="0">
                  <a:moveTo>
                    <a:pt x="313" y="1"/>
                  </a:moveTo>
                  <a:cubicBezTo>
                    <a:pt x="188" y="1"/>
                    <a:pt x="63" y="69"/>
                    <a:pt x="13" y="218"/>
                  </a:cubicBezTo>
                  <a:cubicBezTo>
                    <a:pt x="1" y="293"/>
                    <a:pt x="26" y="381"/>
                    <a:pt x="76" y="443"/>
                  </a:cubicBezTo>
                  <a:cubicBezTo>
                    <a:pt x="113" y="506"/>
                    <a:pt x="188" y="555"/>
                    <a:pt x="276" y="568"/>
                  </a:cubicBezTo>
                  <a:cubicBezTo>
                    <a:pt x="286" y="569"/>
                    <a:pt x="296" y="569"/>
                    <a:pt x="306" y="569"/>
                  </a:cubicBezTo>
                  <a:cubicBezTo>
                    <a:pt x="433" y="569"/>
                    <a:pt x="554" y="496"/>
                    <a:pt x="601" y="381"/>
                  </a:cubicBezTo>
                  <a:cubicBezTo>
                    <a:pt x="613" y="356"/>
                    <a:pt x="626" y="331"/>
                    <a:pt x="626" y="306"/>
                  </a:cubicBezTo>
                  <a:cubicBezTo>
                    <a:pt x="626" y="110"/>
                    <a:pt x="470" y="1"/>
                    <a:pt x="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45116" y="211804"/>
              <a:ext cx="38917" cy="30654"/>
            </a:xfrm>
            <a:custGeom>
              <a:avLst/>
              <a:gdLst/>
              <a:ahLst/>
              <a:cxnLst/>
              <a:rect l="l" t="t" r="r" b="b"/>
              <a:pathLst>
                <a:path w="763" h="601" extrusionOk="0">
                  <a:moveTo>
                    <a:pt x="400" y="0"/>
                  </a:moveTo>
                  <a:cubicBezTo>
                    <a:pt x="50" y="25"/>
                    <a:pt x="1" y="513"/>
                    <a:pt x="338" y="600"/>
                  </a:cubicBezTo>
                  <a:cubicBezTo>
                    <a:pt x="688" y="600"/>
                    <a:pt x="763" y="10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9042" y="308560"/>
              <a:ext cx="35755" cy="31266"/>
            </a:xfrm>
            <a:custGeom>
              <a:avLst/>
              <a:gdLst/>
              <a:ahLst/>
              <a:cxnLst/>
              <a:rect l="l" t="t" r="r" b="b"/>
              <a:pathLst>
                <a:path w="701" h="613" extrusionOk="0">
                  <a:moveTo>
                    <a:pt x="335" y="0"/>
                  </a:moveTo>
                  <a:cubicBezTo>
                    <a:pt x="302" y="0"/>
                    <a:pt x="269" y="5"/>
                    <a:pt x="238" y="15"/>
                  </a:cubicBezTo>
                  <a:cubicBezTo>
                    <a:pt x="76" y="78"/>
                    <a:pt x="1" y="265"/>
                    <a:pt x="63" y="415"/>
                  </a:cubicBezTo>
                  <a:cubicBezTo>
                    <a:pt x="111" y="539"/>
                    <a:pt x="224" y="612"/>
                    <a:pt x="347" y="612"/>
                  </a:cubicBezTo>
                  <a:cubicBezTo>
                    <a:pt x="385" y="612"/>
                    <a:pt x="425" y="605"/>
                    <a:pt x="463" y="590"/>
                  </a:cubicBezTo>
                  <a:cubicBezTo>
                    <a:pt x="613" y="528"/>
                    <a:pt x="701" y="353"/>
                    <a:pt x="638" y="203"/>
                  </a:cubicBezTo>
                  <a:cubicBezTo>
                    <a:pt x="589" y="74"/>
                    <a:pt x="460"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64493" y="378946"/>
              <a:ext cx="38662" cy="31878"/>
            </a:xfrm>
            <a:custGeom>
              <a:avLst/>
              <a:gdLst/>
              <a:ahLst/>
              <a:cxnLst/>
              <a:rect l="l" t="t" r="r" b="b"/>
              <a:pathLst>
                <a:path w="758" h="625" extrusionOk="0">
                  <a:moveTo>
                    <a:pt x="386" y="1"/>
                  </a:moveTo>
                  <a:cubicBezTo>
                    <a:pt x="348" y="1"/>
                    <a:pt x="311" y="8"/>
                    <a:pt x="275" y="22"/>
                  </a:cubicBezTo>
                  <a:cubicBezTo>
                    <a:pt x="13" y="110"/>
                    <a:pt x="0" y="485"/>
                    <a:pt x="250" y="597"/>
                  </a:cubicBezTo>
                  <a:cubicBezTo>
                    <a:pt x="294" y="616"/>
                    <a:pt x="339" y="625"/>
                    <a:pt x="381" y="625"/>
                  </a:cubicBezTo>
                  <a:cubicBezTo>
                    <a:pt x="591" y="625"/>
                    <a:pt x="758" y="416"/>
                    <a:pt x="675" y="197"/>
                  </a:cubicBezTo>
                  <a:cubicBezTo>
                    <a:pt x="627" y="74"/>
                    <a:pt x="507"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38347" y="-46789"/>
              <a:ext cx="37744" cy="28104"/>
            </a:xfrm>
            <a:custGeom>
              <a:avLst/>
              <a:gdLst/>
              <a:ahLst/>
              <a:cxnLst/>
              <a:rect l="l" t="t" r="r" b="b"/>
              <a:pathLst>
                <a:path w="740" h="551" extrusionOk="0">
                  <a:moveTo>
                    <a:pt x="356" y="0"/>
                  </a:moveTo>
                  <a:cubicBezTo>
                    <a:pt x="175" y="0"/>
                    <a:pt x="0" y="158"/>
                    <a:pt x="48" y="384"/>
                  </a:cubicBezTo>
                  <a:cubicBezTo>
                    <a:pt x="74" y="502"/>
                    <a:pt x="168" y="551"/>
                    <a:pt x="274" y="551"/>
                  </a:cubicBezTo>
                  <a:cubicBezTo>
                    <a:pt x="483" y="551"/>
                    <a:pt x="739" y="366"/>
                    <a:pt x="623" y="159"/>
                  </a:cubicBezTo>
                  <a:cubicBezTo>
                    <a:pt x="557" y="48"/>
                    <a:pt x="456"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260559" y="195381"/>
              <a:ext cx="34122" cy="31164"/>
            </a:xfrm>
            <a:custGeom>
              <a:avLst/>
              <a:gdLst/>
              <a:ahLst/>
              <a:cxnLst/>
              <a:rect l="l" t="t" r="r" b="b"/>
              <a:pathLst>
                <a:path w="669" h="611" extrusionOk="0">
                  <a:moveTo>
                    <a:pt x="339" y="0"/>
                  </a:moveTo>
                  <a:cubicBezTo>
                    <a:pt x="252" y="0"/>
                    <a:pt x="164" y="36"/>
                    <a:pt x="100" y="110"/>
                  </a:cubicBezTo>
                  <a:cubicBezTo>
                    <a:pt x="0" y="247"/>
                    <a:pt x="25" y="435"/>
                    <a:pt x="150" y="547"/>
                  </a:cubicBezTo>
                  <a:cubicBezTo>
                    <a:pt x="207" y="591"/>
                    <a:pt x="271" y="610"/>
                    <a:pt x="334" y="610"/>
                  </a:cubicBezTo>
                  <a:cubicBezTo>
                    <a:pt x="506" y="610"/>
                    <a:pt x="669" y="465"/>
                    <a:pt x="650" y="272"/>
                  </a:cubicBezTo>
                  <a:cubicBezTo>
                    <a:pt x="650" y="247"/>
                    <a:pt x="638" y="222"/>
                    <a:pt x="638" y="197"/>
                  </a:cubicBezTo>
                  <a:cubicBezTo>
                    <a:pt x="580" y="67"/>
                    <a:pt x="460" y="0"/>
                    <a:pt x="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40840" y="149273"/>
              <a:ext cx="36418" cy="32133"/>
            </a:xfrm>
            <a:custGeom>
              <a:avLst/>
              <a:gdLst/>
              <a:ahLst/>
              <a:cxnLst/>
              <a:rect l="l" t="t" r="r" b="b"/>
              <a:pathLst>
                <a:path w="714" h="630" extrusionOk="0">
                  <a:moveTo>
                    <a:pt x="389" y="0"/>
                  </a:moveTo>
                  <a:cubicBezTo>
                    <a:pt x="285" y="0"/>
                    <a:pt x="183" y="50"/>
                    <a:pt x="126" y="152"/>
                  </a:cubicBezTo>
                  <a:cubicBezTo>
                    <a:pt x="1" y="339"/>
                    <a:pt x="126" y="602"/>
                    <a:pt x="351" y="627"/>
                  </a:cubicBezTo>
                  <a:cubicBezTo>
                    <a:pt x="365" y="629"/>
                    <a:pt x="379" y="630"/>
                    <a:pt x="393" y="630"/>
                  </a:cubicBezTo>
                  <a:cubicBezTo>
                    <a:pt x="540" y="630"/>
                    <a:pt x="678" y="513"/>
                    <a:pt x="701" y="364"/>
                  </a:cubicBezTo>
                  <a:cubicBezTo>
                    <a:pt x="713" y="314"/>
                    <a:pt x="701" y="264"/>
                    <a:pt x="688" y="214"/>
                  </a:cubicBezTo>
                  <a:cubicBezTo>
                    <a:pt x="676" y="189"/>
                    <a:pt x="663" y="164"/>
                    <a:pt x="651" y="139"/>
                  </a:cubicBezTo>
                  <a:cubicBezTo>
                    <a:pt x="589" y="47"/>
                    <a:pt x="489"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95630" y="121628"/>
              <a:ext cx="40294" cy="32235"/>
            </a:xfrm>
            <a:custGeom>
              <a:avLst/>
              <a:gdLst/>
              <a:ahLst/>
              <a:cxnLst/>
              <a:rect l="l" t="t" r="r" b="b"/>
              <a:pathLst>
                <a:path w="790" h="632" extrusionOk="0">
                  <a:moveTo>
                    <a:pt x="412" y="0"/>
                  </a:moveTo>
                  <a:cubicBezTo>
                    <a:pt x="200" y="0"/>
                    <a:pt x="0" y="222"/>
                    <a:pt x="124" y="469"/>
                  </a:cubicBezTo>
                  <a:cubicBezTo>
                    <a:pt x="187" y="583"/>
                    <a:pt x="289" y="631"/>
                    <a:pt x="391" y="631"/>
                  </a:cubicBezTo>
                  <a:cubicBezTo>
                    <a:pt x="590" y="631"/>
                    <a:pt x="790" y="446"/>
                    <a:pt x="699" y="206"/>
                  </a:cubicBezTo>
                  <a:cubicBezTo>
                    <a:pt x="686" y="181"/>
                    <a:pt x="674" y="156"/>
                    <a:pt x="661" y="131"/>
                  </a:cubicBezTo>
                  <a:cubicBezTo>
                    <a:pt x="591" y="39"/>
                    <a:pt x="500"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220112" y="36349"/>
              <a:ext cx="34734" cy="32031"/>
            </a:xfrm>
            <a:custGeom>
              <a:avLst/>
              <a:gdLst/>
              <a:ahLst/>
              <a:cxnLst/>
              <a:rect l="l" t="t" r="r" b="b"/>
              <a:pathLst>
                <a:path w="681" h="628" extrusionOk="0">
                  <a:moveTo>
                    <a:pt x="331" y="1"/>
                  </a:moveTo>
                  <a:cubicBezTo>
                    <a:pt x="161" y="1"/>
                    <a:pt x="1" y="149"/>
                    <a:pt x="19" y="354"/>
                  </a:cubicBezTo>
                  <a:cubicBezTo>
                    <a:pt x="42" y="524"/>
                    <a:pt x="185" y="628"/>
                    <a:pt x="333" y="628"/>
                  </a:cubicBezTo>
                  <a:cubicBezTo>
                    <a:pt x="423" y="628"/>
                    <a:pt x="515" y="589"/>
                    <a:pt x="581" y="504"/>
                  </a:cubicBezTo>
                  <a:cubicBezTo>
                    <a:pt x="681" y="379"/>
                    <a:pt x="668" y="179"/>
                    <a:pt x="531" y="79"/>
                  </a:cubicBezTo>
                  <a:cubicBezTo>
                    <a:pt x="470" y="25"/>
                    <a:pt x="400" y="1"/>
                    <a:pt x="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294987" y="34513"/>
              <a:ext cx="38713" cy="32082"/>
            </a:xfrm>
            <a:custGeom>
              <a:avLst/>
              <a:gdLst/>
              <a:ahLst/>
              <a:cxnLst/>
              <a:rect l="l" t="t" r="r" b="b"/>
              <a:pathLst>
                <a:path w="759" h="629" extrusionOk="0">
                  <a:moveTo>
                    <a:pt x="388" y="1"/>
                  </a:moveTo>
                  <a:cubicBezTo>
                    <a:pt x="285" y="1"/>
                    <a:pt x="182" y="51"/>
                    <a:pt x="125" y="152"/>
                  </a:cubicBezTo>
                  <a:cubicBezTo>
                    <a:pt x="0" y="340"/>
                    <a:pt x="125" y="590"/>
                    <a:pt x="350" y="627"/>
                  </a:cubicBezTo>
                  <a:cubicBezTo>
                    <a:pt x="362" y="628"/>
                    <a:pt x="374"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69556" y="77458"/>
              <a:ext cx="35755" cy="31623"/>
            </a:xfrm>
            <a:custGeom>
              <a:avLst/>
              <a:gdLst/>
              <a:ahLst/>
              <a:cxnLst/>
              <a:rect l="l" t="t" r="r" b="b"/>
              <a:pathLst>
                <a:path w="701" h="620" extrusionOk="0">
                  <a:moveTo>
                    <a:pt x="354" y="1"/>
                  </a:moveTo>
                  <a:cubicBezTo>
                    <a:pt x="316" y="1"/>
                    <a:pt x="276" y="8"/>
                    <a:pt x="238" y="23"/>
                  </a:cubicBezTo>
                  <a:cubicBezTo>
                    <a:pt x="88" y="85"/>
                    <a:pt x="0" y="260"/>
                    <a:pt x="63" y="422"/>
                  </a:cubicBezTo>
                  <a:cubicBezTo>
                    <a:pt x="110" y="546"/>
                    <a:pt x="223" y="619"/>
                    <a:pt x="347" y="619"/>
                  </a:cubicBezTo>
                  <a:cubicBezTo>
                    <a:pt x="385" y="619"/>
                    <a:pt x="424" y="612"/>
                    <a:pt x="463" y="597"/>
                  </a:cubicBezTo>
                  <a:cubicBezTo>
                    <a:pt x="625" y="535"/>
                    <a:pt x="700" y="360"/>
                    <a:pt x="638" y="197"/>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68904" y="-95600"/>
              <a:ext cx="36877" cy="32235"/>
            </a:xfrm>
            <a:custGeom>
              <a:avLst/>
              <a:gdLst/>
              <a:ahLst/>
              <a:cxnLst/>
              <a:rect l="l" t="t" r="r" b="b"/>
              <a:pathLst>
                <a:path w="723" h="632" extrusionOk="0">
                  <a:moveTo>
                    <a:pt x="349" y="0"/>
                  </a:moveTo>
                  <a:cubicBezTo>
                    <a:pt x="196" y="0"/>
                    <a:pt x="71" y="107"/>
                    <a:pt x="48" y="254"/>
                  </a:cubicBezTo>
                  <a:cubicBezTo>
                    <a:pt x="1" y="453"/>
                    <a:pt x="153" y="631"/>
                    <a:pt x="347" y="631"/>
                  </a:cubicBezTo>
                  <a:cubicBezTo>
                    <a:pt x="360" y="631"/>
                    <a:pt x="372" y="630"/>
                    <a:pt x="385" y="629"/>
                  </a:cubicBezTo>
                  <a:cubicBezTo>
                    <a:pt x="598" y="604"/>
                    <a:pt x="723" y="391"/>
                    <a:pt x="635" y="191"/>
                  </a:cubicBezTo>
                  <a:cubicBezTo>
                    <a:pt x="598" y="91"/>
                    <a:pt x="498" y="16"/>
                    <a:pt x="398" y="4"/>
                  </a:cubicBezTo>
                  <a:cubicBezTo>
                    <a:pt x="381" y="2"/>
                    <a:pt x="365"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38199" y="-23582"/>
              <a:ext cx="40396" cy="31368"/>
            </a:xfrm>
            <a:custGeom>
              <a:avLst/>
              <a:gdLst/>
              <a:ahLst/>
              <a:cxnLst/>
              <a:rect l="l" t="t" r="r" b="b"/>
              <a:pathLst>
                <a:path w="792" h="615" extrusionOk="0">
                  <a:moveTo>
                    <a:pt x="340" y="1"/>
                  </a:moveTo>
                  <a:cubicBezTo>
                    <a:pt x="251" y="1"/>
                    <a:pt x="164" y="39"/>
                    <a:pt x="100" y="117"/>
                  </a:cubicBezTo>
                  <a:cubicBezTo>
                    <a:pt x="0" y="254"/>
                    <a:pt x="25" y="441"/>
                    <a:pt x="150" y="541"/>
                  </a:cubicBezTo>
                  <a:cubicBezTo>
                    <a:pt x="195" y="593"/>
                    <a:pt x="247" y="615"/>
                    <a:pt x="301" y="615"/>
                  </a:cubicBezTo>
                  <a:cubicBezTo>
                    <a:pt x="534" y="615"/>
                    <a:pt x="791" y="209"/>
                    <a:pt x="537" y="67"/>
                  </a:cubicBezTo>
                  <a:cubicBezTo>
                    <a:pt x="478" y="23"/>
                    <a:pt x="409"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10901" y="-46840"/>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1"/>
                    <a:pt x="463" y="598"/>
                  </a:cubicBezTo>
                  <a:cubicBezTo>
                    <a:pt x="625" y="535"/>
                    <a:pt x="700" y="348"/>
                    <a:pt x="638"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508288" y="100002"/>
              <a:ext cx="37846" cy="28308"/>
            </a:xfrm>
            <a:custGeom>
              <a:avLst/>
              <a:gdLst/>
              <a:ahLst/>
              <a:cxnLst/>
              <a:rect l="l" t="t" r="r" b="b"/>
              <a:pathLst>
                <a:path w="742" h="555" extrusionOk="0">
                  <a:moveTo>
                    <a:pt x="539" y="1"/>
                  </a:moveTo>
                  <a:cubicBezTo>
                    <a:pt x="312" y="1"/>
                    <a:pt x="0" y="316"/>
                    <a:pt x="242" y="493"/>
                  </a:cubicBezTo>
                  <a:cubicBezTo>
                    <a:pt x="294" y="535"/>
                    <a:pt x="359" y="554"/>
                    <a:pt x="425" y="554"/>
                  </a:cubicBezTo>
                  <a:cubicBezTo>
                    <a:pt x="517" y="554"/>
                    <a:pt x="609" y="516"/>
                    <a:pt x="667" y="443"/>
                  </a:cubicBezTo>
                  <a:cubicBezTo>
                    <a:pt x="717" y="380"/>
                    <a:pt x="742" y="293"/>
                    <a:pt x="742" y="218"/>
                  </a:cubicBezTo>
                  <a:cubicBezTo>
                    <a:pt x="729" y="180"/>
                    <a:pt x="729" y="155"/>
                    <a:pt x="717" y="130"/>
                  </a:cubicBezTo>
                  <a:cubicBezTo>
                    <a:pt x="685" y="38"/>
                    <a:pt x="617"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56876" y="-42963"/>
              <a:ext cx="36826" cy="32337"/>
            </a:xfrm>
            <a:custGeom>
              <a:avLst/>
              <a:gdLst/>
              <a:ahLst/>
              <a:cxnLst/>
              <a:rect l="l" t="t" r="r" b="b"/>
              <a:pathLst>
                <a:path w="722" h="634" extrusionOk="0">
                  <a:moveTo>
                    <a:pt x="391" y="1"/>
                  </a:moveTo>
                  <a:cubicBezTo>
                    <a:pt x="298" y="1"/>
                    <a:pt x="208" y="43"/>
                    <a:pt x="150" y="122"/>
                  </a:cubicBezTo>
                  <a:cubicBezTo>
                    <a:pt x="0" y="297"/>
                    <a:pt x="88" y="559"/>
                    <a:pt x="300" y="621"/>
                  </a:cubicBezTo>
                  <a:cubicBezTo>
                    <a:pt x="330" y="630"/>
                    <a:pt x="359" y="634"/>
                    <a:pt x="388" y="634"/>
                  </a:cubicBezTo>
                  <a:cubicBezTo>
                    <a:pt x="574" y="634"/>
                    <a:pt x="722" y="467"/>
                    <a:pt x="700" y="272"/>
                  </a:cubicBezTo>
                  <a:cubicBezTo>
                    <a:pt x="688" y="247"/>
                    <a:pt x="688" y="222"/>
                    <a:pt x="675" y="197"/>
                  </a:cubicBezTo>
                  <a:cubicBezTo>
                    <a:pt x="663" y="147"/>
                    <a:pt x="625" y="97"/>
                    <a:pt x="588" y="72"/>
                  </a:cubicBezTo>
                  <a:cubicBezTo>
                    <a:pt x="529" y="24"/>
                    <a:pt x="459"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445399" y="35482"/>
              <a:ext cx="35091" cy="31521"/>
            </a:xfrm>
            <a:custGeom>
              <a:avLst/>
              <a:gdLst/>
              <a:ahLst/>
              <a:cxnLst/>
              <a:rect l="l" t="t" r="r" b="b"/>
              <a:pathLst>
                <a:path w="688" h="618" extrusionOk="0">
                  <a:moveTo>
                    <a:pt x="342" y="0"/>
                  </a:moveTo>
                  <a:cubicBezTo>
                    <a:pt x="307" y="0"/>
                    <a:pt x="271" y="7"/>
                    <a:pt x="238" y="21"/>
                  </a:cubicBezTo>
                  <a:cubicBezTo>
                    <a:pt x="75" y="83"/>
                    <a:pt x="0" y="271"/>
                    <a:pt x="63" y="421"/>
                  </a:cubicBezTo>
                  <a:cubicBezTo>
                    <a:pt x="101" y="545"/>
                    <a:pt x="219" y="618"/>
                    <a:pt x="339" y="618"/>
                  </a:cubicBezTo>
                  <a:cubicBezTo>
                    <a:pt x="377" y="618"/>
                    <a:pt x="415" y="610"/>
                    <a:pt x="450" y="596"/>
                  </a:cubicBezTo>
                  <a:cubicBezTo>
                    <a:pt x="613" y="533"/>
                    <a:pt x="688" y="358"/>
                    <a:pt x="625" y="196"/>
                  </a:cubicBezTo>
                  <a:cubicBezTo>
                    <a:pt x="586" y="79"/>
                    <a:pt x="465"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74656" y="-93917"/>
              <a:ext cx="35755" cy="31521"/>
            </a:xfrm>
            <a:custGeom>
              <a:avLst/>
              <a:gdLst/>
              <a:ahLst/>
              <a:cxnLst/>
              <a:rect l="l" t="t" r="r" b="b"/>
              <a:pathLst>
                <a:path w="701" h="618" extrusionOk="0">
                  <a:moveTo>
                    <a:pt x="347" y="1"/>
                  </a:moveTo>
                  <a:cubicBezTo>
                    <a:pt x="311" y="1"/>
                    <a:pt x="274" y="7"/>
                    <a:pt x="238" y="21"/>
                  </a:cubicBezTo>
                  <a:cubicBezTo>
                    <a:pt x="75" y="83"/>
                    <a:pt x="0" y="271"/>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10147" y="244243"/>
              <a:ext cx="38662" cy="32082"/>
            </a:xfrm>
            <a:custGeom>
              <a:avLst/>
              <a:gdLst/>
              <a:ahLst/>
              <a:cxnLst/>
              <a:rect l="l" t="t" r="r" b="b"/>
              <a:pathLst>
                <a:path w="758" h="629" extrusionOk="0">
                  <a:moveTo>
                    <a:pt x="380" y="0"/>
                  </a:moveTo>
                  <a:cubicBezTo>
                    <a:pt x="278" y="0"/>
                    <a:pt x="176" y="50"/>
                    <a:pt x="113" y="152"/>
                  </a:cubicBezTo>
                  <a:cubicBezTo>
                    <a:pt x="0" y="339"/>
                    <a:pt x="125" y="589"/>
                    <a:pt x="350" y="627"/>
                  </a:cubicBez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21470" y="162738"/>
              <a:ext cx="37795" cy="28257"/>
            </a:xfrm>
            <a:custGeom>
              <a:avLst/>
              <a:gdLst/>
              <a:ahLst/>
              <a:cxnLst/>
              <a:rect l="l" t="t" r="r" b="b"/>
              <a:pathLst>
                <a:path w="741" h="554" extrusionOk="0">
                  <a:moveTo>
                    <a:pt x="532" y="0"/>
                  </a:moveTo>
                  <a:cubicBezTo>
                    <a:pt x="306" y="0"/>
                    <a:pt x="1" y="312"/>
                    <a:pt x="241" y="487"/>
                  </a:cubicBezTo>
                  <a:cubicBezTo>
                    <a:pt x="295" y="531"/>
                    <a:pt x="363" y="553"/>
                    <a:pt x="431" y="553"/>
                  </a:cubicBezTo>
                  <a:cubicBezTo>
                    <a:pt x="520" y="553"/>
                    <a:pt x="609" y="515"/>
                    <a:pt x="665" y="437"/>
                  </a:cubicBezTo>
                  <a:cubicBezTo>
                    <a:pt x="715" y="375"/>
                    <a:pt x="740" y="300"/>
                    <a:pt x="740" y="213"/>
                  </a:cubicBezTo>
                  <a:cubicBezTo>
                    <a:pt x="728" y="188"/>
                    <a:pt x="728" y="163"/>
                    <a:pt x="715" y="138"/>
                  </a:cubicBezTo>
                  <a:cubicBezTo>
                    <a:pt x="683" y="40"/>
                    <a:pt x="612" y="0"/>
                    <a:pt x="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3379" y="113570"/>
              <a:ext cx="38101" cy="32082"/>
            </a:xfrm>
            <a:custGeom>
              <a:avLst/>
              <a:gdLst/>
              <a:ahLst/>
              <a:cxnLst/>
              <a:rect l="l" t="t" r="r" b="b"/>
              <a:pathLst>
                <a:path w="747" h="629" extrusionOk="0">
                  <a:moveTo>
                    <a:pt x="376" y="0"/>
                  </a:moveTo>
                  <a:cubicBezTo>
                    <a:pt x="273" y="0"/>
                    <a:pt x="171" y="50"/>
                    <a:pt x="113" y="152"/>
                  </a:cubicBezTo>
                  <a:cubicBezTo>
                    <a:pt x="1" y="339"/>
                    <a:pt x="113" y="602"/>
                    <a:pt x="338" y="627"/>
                  </a:cubicBezTo>
                  <a:cubicBezTo>
                    <a:pt x="351" y="628"/>
                    <a:pt x="363" y="629"/>
                    <a:pt x="374" y="629"/>
                  </a:cubicBezTo>
                  <a:cubicBezTo>
                    <a:pt x="593" y="629"/>
                    <a:pt x="747" y="416"/>
                    <a:pt x="676" y="214"/>
                  </a:cubicBezTo>
                  <a:cubicBezTo>
                    <a:pt x="663" y="189"/>
                    <a:pt x="651" y="164"/>
                    <a:pt x="638" y="139"/>
                  </a:cubicBezTo>
                  <a:cubicBezTo>
                    <a:pt x="577" y="47"/>
                    <a:pt x="476"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405" y="-29396"/>
              <a:ext cx="38305" cy="28104"/>
            </a:xfrm>
            <a:custGeom>
              <a:avLst/>
              <a:gdLst/>
              <a:ahLst/>
              <a:cxnLst/>
              <a:rect l="l" t="t" r="r" b="b"/>
              <a:pathLst>
                <a:path w="751" h="551" extrusionOk="0">
                  <a:moveTo>
                    <a:pt x="542" y="1"/>
                  </a:moveTo>
                  <a:cubicBezTo>
                    <a:pt x="315" y="1"/>
                    <a:pt x="0" y="316"/>
                    <a:pt x="233" y="493"/>
                  </a:cubicBezTo>
                  <a:cubicBezTo>
                    <a:pt x="289" y="532"/>
                    <a:pt x="352" y="550"/>
                    <a:pt x="414" y="550"/>
                  </a:cubicBezTo>
                  <a:cubicBezTo>
                    <a:pt x="586" y="550"/>
                    <a:pt x="751" y="411"/>
                    <a:pt x="733" y="218"/>
                  </a:cubicBezTo>
                  <a:cubicBezTo>
                    <a:pt x="733" y="181"/>
                    <a:pt x="720" y="156"/>
                    <a:pt x="720" y="131"/>
                  </a:cubicBezTo>
                  <a:cubicBezTo>
                    <a:pt x="688" y="38"/>
                    <a:pt x="620"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3223" y="28800"/>
              <a:ext cx="37693" cy="31572"/>
            </a:xfrm>
            <a:custGeom>
              <a:avLst/>
              <a:gdLst/>
              <a:ahLst/>
              <a:cxnLst/>
              <a:rect l="l" t="t" r="r" b="b"/>
              <a:pathLst>
                <a:path w="739" h="619" extrusionOk="0">
                  <a:moveTo>
                    <a:pt x="345" y="0"/>
                  </a:moveTo>
                  <a:cubicBezTo>
                    <a:pt x="71" y="0"/>
                    <a:pt x="0" y="614"/>
                    <a:pt x="324" y="614"/>
                  </a:cubicBezTo>
                  <a:cubicBezTo>
                    <a:pt x="327" y="614"/>
                    <a:pt x="330" y="614"/>
                    <a:pt x="333" y="614"/>
                  </a:cubicBezTo>
                  <a:cubicBezTo>
                    <a:pt x="350" y="617"/>
                    <a:pt x="366" y="618"/>
                    <a:pt x="382" y="618"/>
                  </a:cubicBezTo>
                  <a:cubicBezTo>
                    <a:pt x="584" y="618"/>
                    <a:pt x="739" y="410"/>
                    <a:pt x="658" y="202"/>
                  </a:cubicBezTo>
                  <a:cubicBezTo>
                    <a:pt x="658" y="177"/>
                    <a:pt x="645" y="152"/>
                    <a:pt x="620" y="127"/>
                  </a:cubicBezTo>
                  <a:cubicBezTo>
                    <a:pt x="583" y="64"/>
                    <a:pt x="508" y="27"/>
                    <a:pt x="420" y="14"/>
                  </a:cubicBezTo>
                  <a:cubicBezTo>
                    <a:pt x="394" y="5"/>
                    <a:pt x="369"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380369" y="-6546"/>
              <a:ext cx="34224" cy="31215"/>
            </a:xfrm>
            <a:custGeom>
              <a:avLst/>
              <a:gdLst/>
              <a:ahLst/>
              <a:cxnLst/>
              <a:rect l="l" t="t" r="r" b="b"/>
              <a:pathLst>
                <a:path w="671" h="612" extrusionOk="0">
                  <a:moveTo>
                    <a:pt x="324" y="1"/>
                  </a:moveTo>
                  <a:cubicBezTo>
                    <a:pt x="183" y="1"/>
                    <a:pt x="44" y="96"/>
                    <a:pt x="13" y="257"/>
                  </a:cubicBezTo>
                  <a:cubicBezTo>
                    <a:pt x="1" y="345"/>
                    <a:pt x="13" y="420"/>
                    <a:pt x="63" y="495"/>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231231" y="-37914"/>
              <a:ext cx="38662" cy="31980"/>
            </a:xfrm>
            <a:custGeom>
              <a:avLst/>
              <a:gdLst/>
              <a:ahLst/>
              <a:cxnLst/>
              <a:rect l="l" t="t" r="r" b="b"/>
              <a:pathLst>
                <a:path w="758" h="627" extrusionOk="0">
                  <a:moveTo>
                    <a:pt x="393" y="1"/>
                  </a:moveTo>
                  <a:cubicBezTo>
                    <a:pt x="288" y="1"/>
                    <a:pt x="184" y="51"/>
                    <a:pt x="126" y="148"/>
                  </a:cubicBezTo>
                  <a:cubicBezTo>
                    <a:pt x="1" y="348"/>
                    <a:pt x="126" y="597"/>
                    <a:pt x="350" y="622"/>
                  </a:cubicBezTo>
                  <a:cubicBezTo>
                    <a:pt x="368" y="625"/>
                    <a:pt x="385" y="627"/>
                    <a:pt x="402" y="627"/>
                  </a:cubicBezTo>
                  <a:cubicBezTo>
                    <a:pt x="612" y="627"/>
                    <a:pt x="757" y="418"/>
                    <a:pt x="688" y="210"/>
                  </a:cubicBezTo>
                  <a:cubicBezTo>
                    <a:pt x="675" y="185"/>
                    <a:pt x="663" y="160"/>
                    <a:pt x="650" y="135"/>
                  </a:cubicBezTo>
                  <a:cubicBezTo>
                    <a:pt x="590" y="44"/>
                    <a:pt x="492" y="1"/>
                    <a:pt x="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273412" y="113723"/>
              <a:ext cx="36265" cy="31929"/>
            </a:xfrm>
            <a:custGeom>
              <a:avLst/>
              <a:gdLst/>
              <a:ahLst/>
              <a:cxnLst/>
              <a:rect l="l" t="t" r="r" b="b"/>
              <a:pathLst>
                <a:path w="711" h="626" extrusionOk="0">
                  <a:moveTo>
                    <a:pt x="338" y="0"/>
                  </a:moveTo>
                  <a:cubicBezTo>
                    <a:pt x="201" y="0"/>
                    <a:pt x="66" y="91"/>
                    <a:pt x="36" y="249"/>
                  </a:cubicBezTo>
                  <a:cubicBezTo>
                    <a:pt x="1" y="448"/>
                    <a:pt x="142" y="626"/>
                    <a:pt x="335" y="626"/>
                  </a:cubicBezTo>
                  <a:cubicBezTo>
                    <a:pt x="348" y="626"/>
                    <a:pt x="360" y="625"/>
                    <a:pt x="373" y="624"/>
                  </a:cubicBezTo>
                  <a:cubicBezTo>
                    <a:pt x="586" y="611"/>
                    <a:pt x="711" y="386"/>
                    <a:pt x="623" y="186"/>
                  </a:cubicBezTo>
                  <a:cubicBezTo>
                    <a:pt x="623" y="161"/>
                    <a:pt x="611" y="136"/>
                    <a:pt x="586" y="124"/>
                  </a:cubicBezTo>
                  <a:cubicBezTo>
                    <a:pt x="521" y="39"/>
                    <a:pt x="429" y="0"/>
                    <a:pt x="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38250" y="75367"/>
              <a:ext cx="36214" cy="28920"/>
            </a:xfrm>
            <a:custGeom>
              <a:avLst/>
              <a:gdLst/>
              <a:ahLst/>
              <a:cxnLst/>
              <a:rect l="l" t="t" r="r" b="b"/>
              <a:pathLst>
                <a:path w="710" h="567" extrusionOk="0">
                  <a:moveTo>
                    <a:pt x="400" y="1"/>
                  </a:moveTo>
                  <a:cubicBezTo>
                    <a:pt x="192" y="1"/>
                    <a:pt x="0" y="219"/>
                    <a:pt x="112" y="451"/>
                  </a:cubicBezTo>
                  <a:cubicBezTo>
                    <a:pt x="180" y="531"/>
                    <a:pt x="266" y="566"/>
                    <a:pt x="349" y="566"/>
                  </a:cubicBezTo>
                  <a:cubicBezTo>
                    <a:pt x="536" y="566"/>
                    <a:pt x="710" y="389"/>
                    <a:pt x="649" y="164"/>
                  </a:cubicBezTo>
                  <a:cubicBezTo>
                    <a:pt x="636" y="139"/>
                    <a:pt x="624" y="114"/>
                    <a:pt x="611" y="89"/>
                  </a:cubicBezTo>
                  <a:cubicBezTo>
                    <a:pt x="547" y="27"/>
                    <a:pt x="473"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74699" y="-71526"/>
              <a:ext cx="40141" cy="32235"/>
            </a:xfrm>
            <a:custGeom>
              <a:avLst/>
              <a:gdLst/>
              <a:ahLst/>
              <a:cxnLst/>
              <a:rect l="l" t="t" r="r" b="b"/>
              <a:pathLst>
                <a:path w="787" h="632" extrusionOk="0">
                  <a:moveTo>
                    <a:pt x="409" y="1"/>
                  </a:moveTo>
                  <a:cubicBezTo>
                    <a:pt x="198" y="1"/>
                    <a:pt x="1" y="223"/>
                    <a:pt x="133" y="469"/>
                  </a:cubicBezTo>
                  <a:cubicBezTo>
                    <a:pt x="192" y="583"/>
                    <a:pt x="291" y="632"/>
                    <a:pt x="391" y="632"/>
                  </a:cubicBezTo>
                  <a:cubicBezTo>
                    <a:pt x="587" y="632"/>
                    <a:pt x="786" y="447"/>
                    <a:pt x="695" y="207"/>
                  </a:cubicBezTo>
                  <a:cubicBezTo>
                    <a:pt x="683" y="182"/>
                    <a:pt x="670" y="157"/>
                    <a:pt x="658" y="132"/>
                  </a:cubicBezTo>
                  <a:cubicBezTo>
                    <a:pt x="588" y="40"/>
                    <a:pt x="497" y="1"/>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89153" y="213538"/>
              <a:ext cx="34479" cy="31674"/>
            </a:xfrm>
            <a:custGeom>
              <a:avLst/>
              <a:gdLst/>
              <a:ahLst/>
              <a:cxnLst/>
              <a:rect l="l" t="t" r="r" b="b"/>
              <a:pathLst>
                <a:path w="676" h="621" extrusionOk="0">
                  <a:moveTo>
                    <a:pt x="320" y="0"/>
                  </a:moveTo>
                  <a:cubicBezTo>
                    <a:pt x="179" y="0"/>
                    <a:pt x="39" y="91"/>
                    <a:pt x="13" y="266"/>
                  </a:cubicBezTo>
                  <a:cubicBezTo>
                    <a:pt x="1" y="341"/>
                    <a:pt x="13" y="429"/>
                    <a:pt x="63" y="491"/>
                  </a:cubicBezTo>
                  <a:cubicBezTo>
                    <a:pt x="129" y="582"/>
                    <a:pt x="221" y="621"/>
                    <a:pt x="311" y="621"/>
                  </a:cubicBezTo>
                  <a:cubicBezTo>
                    <a:pt x="496" y="621"/>
                    <a:pt x="676" y="459"/>
                    <a:pt x="626" y="241"/>
                  </a:cubicBezTo>
                  <a:cubicBezTo>
                    <a:pt x="583" y="79"/>
                    <a:pt x="452"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25069" y="25689"/>
              <a:ext cx="38917" cy="31266"/>
            </a:xfrm>
            <a:custGeom>
              <a:avLst/>
              <a:gdLst/>
              <a:ahLst/>
              <a:cxnLst/>
              <a:rect l="l" t="t" r="r" b="b"/>
              <a:pathLst>
                <a:path w="763" h="613" extrusionOk="0">
                  <a:moveTo>
                    <a:pt x="388" y="0"/>
                  </a:moveTo>
                  <a:cubicBezTo>
                    <a:pt x="51" y="25"/>
                    <a:pt x="1" y="513"/>
                    <a:pt x="325" y="613"/>
                  </a:cubicBezTo>
                  <a:lnTo>
                    <a:pt x="325" y="600"/>
                  </a:lnTo>
                  <a:cubicBezTo>
                    <a:pt x="675" y="600"/>
                    <a:pt x="763" y="113"/>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432036" y="117599"/>
              <a:ext cx="35703" cy="31011"/>
            </a:xfrm>
            <a:custGeom>
              <a:avLst/>
              <a:gdLst/>
              <a:ahLst/>
              <a:cxnLst/>
              <a:rect l="l" t="t" r="r" b="b"/>
              <a:pathLst>
                <a:path w="700" h="608" extrusionOk="0">
                  <a:moveTo>
                    <a:pt x="354" y="1"/>
                  </a:moveTo>
                  <a:cubicBezTo>
                    <a:pt x="315" y="1"/>
                    <a:pt x="276" y="8"/>
                    <a:pt x="237" y="23"/>
                  </a:cubicBezTo>
                  <a:cubicBezTo>
                    <a:pt x="87" y="85"/>
                    <a:pt x="0" y="260"/>
                    <a:pt x="63" y="410"/>
                  </a:cubicBezTo>
                  <a:cubicBezTo>
                    <a:pt x="110" y="534"/>
                    <a:pt x="223" y="607"/>
                    <a:pt x="346" y="607"/>
                  </a:cubicBezTo>
                  <a:cubicBezTo>
                    <a:pt x="385" y="607"/>
                    <a:pt x="424" y="600"/>
                    <a:pt x="462" y="585"/>
                  </a:cubicBezTo>
                  <a:cubicBezTo>
                    <a:pt x="625" y="535"/>
                    <a:pt x="700" y="348"/>
                    <a:pt x="637" y="198"/>
                  </a:cubicBezTo>
                  <a:cubicBezTo>
                    <a:pt x="590" y="74"/>
                    <a:pt x="477"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2474" y="308713"/>
              <a:ext cx="38968" cy="29226"/>
            </a:xfrm>
            <a:custGeom>
              <a:avLst/>
              <a:gdLst/>
              <a:ahLst/>
              <a:cxnLst/>
              <a:rect l="l" t="t" r="r" b="b"/>
              <a:pathLst>
                <a:path w="764" h="573" extrusionOk="0">
                  <a:moveTo>
                    <a:pt x="368" y="1"/>
                  </a:moveTo>
                  <a:cubicBezTo>
                    <a:pt x="176" y="1"/>
                    <a:pt x="0" y="186"/>
                    <a:pt x="65" y="400"/>
                  </a:cubicBezTo>
                  <a:cubicBezTo>
                    <a:pt x="91" y="523"/>
                    <a:pt x="187" y="572"/>
                    <a:pt x="296" y="572"/>
                  </a:cubicBezTo>
                  <a:cubicBezTo>
                    <a:pt x="506" y="572"/>
                    <a:pt x="764" y="385"/>
                    <a:pt x="640" y="187"/>
                  </a:cubicBezTo>
                  <a:cubicBezTo>
                    <a:pt x="628" y="137"/>
                    <a:pt x="603" y="100"/>
                    <a:pt x="565" y="62"/>
                  </a:cubicBezTo>
                  <a:lnTo>
                    <a:pt x="565" y="75"/>
                  </a:lnTo>
                  <a:cubicBezTo>
                    <a:pt x="504" y="23"/>
                    <a:pt x="435"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414797" y="192831"/>
              <a:ext cx="38713" cy="31878"/>
            </a:xfrm>
            <a:custGeom>
              <a:avLst/>
              <a:gdLst/>
              <a:ahLst/>
              <a:cxnLst/>
              <a:rect l="l" t="t" r="r" b="b"/>
              <a:pathLst>
                <a:path w="759" h="625" extrusionOk="0">
                  <a:moveTo>
                    <a:pt x="392" y="1"/>
                  </a:moveTo>
                  <a:cubicBezTo>
                    <a:pt x="353" y="1"/>
                    <a:pt x="314" y="8"/>
                    <a:pt x="276" y="22"/>
                  </a:cubicBezTo>
                  <a:cubicBezTo>
                    <a:pt x="13" y="122"/>
                    <a:pt x="1" y="485"/>
                    <a:pt x="263" y="597"/>
                  </a:cubicBezTo>
                  <a:cubicBezTo>
                    <a:pt x="305" y="616"/>
                    <a:pt x="348" y="625"/>
                    <a:pt x="389" y="625"/>
                  </a:cubicBezTo>
                  <a:cubicBezTo>
                    <a:pt x="591" y="625"/>
                    <a:pt x="759" y="415"/>
                    <a:pt x="675" y="197"/>
                  </a:cubicBezTo>
                  <a:cubicBezTo>
                    <a:pt x="628" y="74"/>
                    <a:pt x="515" y="1"/>
                    <a:pt x="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06933" y="326105"/>
              <a:ext cx="34479" cy="31725"/>
            </a:xfrm>
            <a:custGeom>
              <a:avLst/>
              <a:gdLst/>
              <a:ahLst/>
              <a:cxnLst/>
              <a:rect l="l" t="t" r="r" b="b"/>
              <a:pathLst>
                <a:path w="676" h="622" extrusionOk="0">
                  <a:moveTo>
                    <a:pt x="321" y="1"/>
                  </a:moveTo>
                  <a:cubicBezTo>
                    <a:pt x="285" y="1"/>
                    <a:pt x="249" y="7"/>
                    <a:pt x="213" y="21"/>
                  </a:cubicBezTo>
                  <a:cubicBezTo>
                    <a:pt x="163" y="46"/>
                    <a:pt x="126" y="71"/>
                    <a:pt x="101" y="109"/>
                  </a:cubicBezTo>
                  <a:cubicBezTo>
                    <a:pt x="26" y="196"/>
                    <a:pt x="1" y="309"/>
                    <a:pt x="38" y="421"/>
                  </a:cubicBezTo>
                  <a:cubicBezTo>
                    <a:pt x="76" y="534"/>
                    <a:pt x="176" y="609"/>
                    <a:pt x="301" y="621"/>
                  </a:cubicBezTo>
                  <a:cubicBezTo>
                    <a:pt x="351" y="621"/>
                    <a:pt x="388" y="621"/>
                    <a:pt x="438" y="609"/>
                  </a:cubicBezTo>
                  <a:cubicBezTo>
                    <a:pt x="601" y="534"/>
                    <a:pt x="676" y="359"/>
                    <a:pt x="613" y="209"/>
                  </a:cubicBezTo>
                  <a:cubicBezTo>
                    <a:pt x="564" y="82"/>
                    <a:pt x="447"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39849" y="8908"/>
              <a:ext cx="34173" cy="31215"/>
            </a:xfrm>
            <a:custGeom>
              <a:avLst/>
              <a:gdLst/>
              <a:ahLst/>
              <a:cxnLst/>
              <a:rect l="l" t="t" r="r" b="b"/>
              <a:pathLst>
                <a:path w="670" h="612" extrusionOk="0">
                  <a:moveTo>
                    <a:pt x="340" y="1"/>
                  </a:moveTo>
                  <a:cubicBezTo>
                    <a:pt x="252" y="1"/>
                    <a:pt x="164" y="38"/>
                    <a:pt x="101" y="117"/>
                  </a:cubicBezTo>
                  <a:cubicBezTo>
                    <a:pt x="1" y="254"/>
                    <a:pt x="26" y="442"/>
                    <a:pt x="151" y="554"/>
                  </a:cubicBezTo>
                  <a:cubicBezTo>
                    <a:pt x="207" y="594"/>
                    <a:pt x="270" y="612"/>
                    <a:pt x="332" y="612"/>
                  </a:cubicBezTo>
                  <a:cubicBezTo>
                    <a:pt x="505" y="612"/>
                    <a:pt x="669" y="473"/>
                    <a:pt x="651" y="279"/>
                  </a:cubicBezTo>
                  <a:cubicBezTo>
                    <a:pt x="651" y="242"/>
                    <a:pt x="638" y="217"/>
                    <a:pt x="638" y="192"/>
                  </a:cubicBezTo>
                  <a:cubicBezTo>
                    <a:pt x="581" y="69"/>
                    <a:pt x="460" y="1"/>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820844" y="-36486"/>
              <a:ext cx="39733" cy="31776"/>
            </a:xfrm>
            <a:custGeom>
              <a:avLst/>
              <a:gdLst/>
              <a:ahLst/>
              <a:cxnLst/>
              <a:rect l="l" t="t" r="r" b="b"/>
              <a:pathLst>
                <a:path w="779" h="623" extrusionOk="0">
                  <a:moveTo>
                    <a:pt x="380" y="1"/>
                  </a:moveTo>
                  <a:cubicBezTo>
                    <a:pt x="275" y="1"/>
                    <a:pt x="170" y="54"/>
                    <a:pt x="112" y="157"/>
                  </a:cubicBezTo>
                  <a:cubicBezTo>
                    <a:pt x="0" y="345"/>
                    <a:pt x="112" y="594"/>
                    <a:pt x="337" y="619"/>
                  </a:cubicBezTo>
                  <a:cubicBezTo>
                    <a:pt x="353" y="622"/>
                    <a:pt x="369" y="623"/>
                    <a:pt x="384" y="623"/>
                  </a:cubicBezTo>
                  <a:cubicBezTo>
                    <a:pt x="631" y="623"/>
                    <a:pt x="779" y="345"/>
                    <a:pt x="637" y="145"/>
                  </a:cubicBezTo>
                  <a:cubicBezTo>
                    <a:pt x="577" y="48"/>
                    <a:pt x="478" y="1"/>
                    <a:pt x="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675073" y="-64385"/>
              <a:ext cx="40192" cy="32133"/>
            </a:xfrm>
            <a:custGeom>
              <a:avLst/>
              <a:gdLst/>
              <a:ahLst/>
              <a:cxnLst/>
              <a:rect l="l" t="t" r="r" b="b"/>
              <a:pathLst>
                <a:path w="788" h="630" extrusionOk="0">
                  <a:moveTo>
                    <a:pt x="414" y="0"/>
                  </a:moveTo>
                  <a:cubicBezTo>
                    <a:pt x="201" y="0"/>
                    <a:pt x="1" y="227"/>
                    <a:pt x="134" y="467"/>
                  </a:cubicBezTo>
                  <a:cubicBezTo>
                    <a:pt x="197" y="581"/>
                    <a:pt x="298" y="629"/>
                    <a:pt x="398" y="629"/>
                  </a:cubicBezTo>
                  <a:cubicBezTo>
                    <a:pt x="593" y="629"/>
                    <a:pt x="787" y="444"/>
                    <a:pt x="696" y="204"/>
                  </a:cubicBezTo>
                  <a:cubicBezTo>
                    <a:pt x="684" y="179"/>
                    <a:pt x="671" y="154"/>
                    <a:pt x="659" y="129"/>
                  </a:cubicBezTo>
                  <a:cubicBezTo>
                    <a:pt x="590" y="38"/>
                    <a:pt x="501" y="0"/>
                    <a:pt x="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988445" y="-89734"/>
              <a:ext cx="42436" cy="31929"/>
            </a:xfrm>
            <a:custGeom>
              <a:avLst/>
              <a:gdLst/>
              <a:ahLst/>
              <a:cxnLst/>
              <a:rect l="l" t="t" r="r" b="b"/>
              <a:pathLst>
                <a:path w="832" h="626" extrusionOk="0">
                  <a:moveTo>
                    <a:pt x="418" y="0"/>
                  </a:moveTo>
                  <a:cubicBezTo>
                    <a:pt x="408" y="0"/>
                    <a:pt x="398" y="0"/>
                    <a:pt x="388" y="1"/>
                  </a:cubicBezTo>
                  <a:cubicBezTo>
                    <a:pt x="101" y="26"/>
                    <a:pt x="1" y="389"/>
                    <a:pt x="226" y="564"/>
                  </a:cubicBezTo>
                  <a:cubicBezTo>
                    <a:pt x="283" y="605"/>
                    <a:pt x="349" y="625"/>
                    <a:pt x="415" y="625"/>
                  </a:cubicBezTo>
                  <a:cubicBezTo>
                    <a:pt x="506" y="625"/>
                    <a:pt x="597" y="587"/>
                    <a:pt x="663" y="514"/>
                  </a:cubicBezTo>
                  <a:cubicBezTo>
                    <a:pt x="832" y="309"/>
                    <a:pt x="675"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589436" y="57720"/>
              <a:ext cx="38662" cy="31929"/>
            </a:xfrm>
            <a:custGeom>
              <a:avLst/>
              <a:gdLst/>
              <a:ahLst/>
              <a:cxnLst/>
              <a:rect l="l" t="t" r="r" b="b"/>
              <a:pathLst>
                <a:path w="758" h="626" extrusionOk="0">
                  <a:moveTo>
                    <a:pt x="394" y="0"/>
                  </a:moveTo>
                  <a:cubicBezTo>
                    <a:pt x="289" y="0"/>
                    <a:pt x="184" y="50"/>
                    <a:pt x="126" y="147"/>
                  </a:cubicBezTo>
                  <a:cubicBezTo>
                    <a:pt x="1" y="347"/>
                    <a:pt x="126" y="597"/>
                    <a:pt x="351" y="622"/>
                  </a:cubicBezTo>
                  <a:cubicBezTo>
                    <a:pt x="367" y="625"/>
                    <a:pt x="384" y="626"/>
                    <a:pt x="400" y="626"/>
                  </a:cubicBezTo>
                  <a:cubicBezTo>
                    <a:pt x="612" y="626"/>
                    <a:pt x="758" y="407"/>
                    <a:pt x="688" y="210"/>
                  </a:cubicBezTo>
                  <a:cubicBezTo>
                    <a:pt x="676" y="185"/>
                    <a:pt x="663" y="160"/>
                    <a:pt x="651" y="135"/>
                  </a:cubicBezTo>
                  <a:cubicBezTo>
                    <a:pt x="590" y="44"/>
                    <a:pt x="492" y="0"/>
                    <a:pt x="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01218" y="-23276"/>
              <a:ext cx="37999" cy="28410"/>
            </a:xfrm>
            <a:custGeom>
              <a:avLst/>
              <a:gdLst/>
              <a:ahLst/>
              <a:cxnLst/>
              <a:rect l="l" t="t" r="r" b="b"/>
              <a:pathLst>
                <a:path w="745" h="557" extrusionOk="0">
                  <a:moveTo>
                    <a:pt x="539" y="0"/>
                  </a:moveTo>
                  <a:cubicBezTo>
                    <a:pt x="312" y="0"/>
                    <a:pt x="0" y="319"/>
                    <a:pt x="232" y="485"/>
                  </a:cubicBezTo>
                  <a:cubicBezTo>
                    <a:pt x="291" y="533"/>
                    <a:pt x="358" y="556"/>
                    <a:pt x="425" y="556"/>
                  </a:cubicBezTo>
                  <a:cubicBezTo>
                    <a:pt x="516" y="556"/>
                    <a:pt x="605" y="514"/>
                    <a:pt x="669" y="435"/>
                  </a:cubicBezTo>
                  <a:cubicBezTo>
                    <a:pt x="719" y="373"/>
                    <a:pt x="744" y="298"/>
                    <a:pt x="732" y="211"/>
                  </a:cubicBezTo>
                  <a:cubicBezTo>
                    <a:pt x="732" y="186"/>
                    <a:pt x="719" y="161"/>
                    <a:pt x="719" y="136"/>
                  </a:cubicBezTo>
                  <a:cubicBezTo>
                    <a:pt x="687" y="39"/>
                    <a:pt x="618"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532719" y="-72342"/>
              <a:ext cx="38713" cy="31878"/>
            </a:xfrm>
            <a:custGeom>
              <a:avLst/>
              <a:gdLst/>
              <a:ahLst/>
              <a:cxnLst/>
              <a:rect l="l" t="t" r="r" b="b"/>
              <a:pathLst>
                <a:path w="759" h="625" extrusionOk="0">
                  <a:moveTo>
                    <a:pt x="387" y="1"/>
                  </a:moveTo>
                  <a:cubicBezTo>
                    <a:pt x="282" y="1"/>
                    <a:pt x="178" y="51"/>
                    <a:pt x="113" y="148"/>
                  </a:cubicBezTo>
                  <a:cubicBezTo>
                    <a:pt x="1" y="348"/>
                    <a:pt x="125" y="598"/>
                    <a:pt x="350" y="623"/>
                  </a:cubicBezTo>
                  <a:cubicBezTo>
                    <a:pt x="362" y="624"/>
                    <a:pt x="373" y="625"/>
                    <a:pt x="385" y="625"/>
                  </a:cubicBezTo>
                  <a:cubicBezTo>
                    <a:pt x="594" y="625"/>
                    <a:pt x="759" y="412"/>
                    <a:pt x="688" y="210"/>
                  </a:cubicBezTo>
                  <a:cubicBezTo>
                    <a:pt x="675" y="185"/>
                    <a:pt x="663" y="160"/>
                    <a:pt x="650" y="135"/>
                  </a:cubicBezTo>
                  <a:cubicBezTo>
                    <a:pt x="584" y="45"/>
                    <a:pt x="485"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753875" y="-73260"/>
              <a:ext cx="37846" cy="32235"/>
            </a:xfrm>
            <a:custGeom>
              <a:avLst/>
              <a:gdLst/>
              <a:ahLst/>
              <a:cxnLst/>
              <a:rect l="l" t="t" r="r" b="b"/>
              <a:pathLst>
                <a:path w="742" h="632" extrusionOk="0">
                  <a:moveTo>
                    <a:pt x="335" y="1"/>
                  </a:moveTo>
                  <a:cubicBezTo>
                    <a:pt x="189" y="1"/>
                    <a:pt x="49" y="102"/>
                    <a:pt x="26" y="278"/>
                  </a:cubicBezTo>
                  <a:cubicBezTo>
                    <a:pt x="1" y="441"/>
                    <a:pt x="113" y="591"/>
                    <a:pt x="276" y="628"/>
                  </a:cubicBezTo>
                  <a:cubicBezTo>
                    <a:pt x="291" y="630"/>
                    <a:pt x="306" y="631"/>
                    <a:pt x="321" y="631"/>
                  </a:cubicBezTo>
                  <a:cubicBezTo>
                    <a:pt x="572" y="631"/>
                    <a:pt x="742" y="341"/>
                    <a:pt x="588" y="128"/>
                  </a:cubicBezTo>
                  <a:cubicBezTo>
                    <a:pt x="521" y="41"/>
                    <a:pt x="427"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668493" y="27423"/>
              <a:ext cx="34938" cy="32184"/>
            </a:xfrm>
            <a:custGeom>
              <a:avLst/>
              <a:gdLst/>
              <a:ahLst/>
              <a:cxnLst/>
              <a:rect l="l" t="t" r="r" b="b"/>
              <a:pathLst>
                <a:path w="685" h="631" extrusionOk="0">
                  <a:moveTo>
                    <a:pt x="325" y="0"/>
                  </a:moveTo>
                  <a:cubicBezTo>
                    <a:pt x="182" y="0"/>
                    <a:pt x="39" y="91"/>
                    <a:pt x="13" y="266"/>
                  </a:cubicBezTo>
                  <a:cubicBezTo>
                    <a:pt x="0" y="354"/>
                    <a:pt x="25" y="429"/>
                    <a:pt x="75" y="504"/>
                  </a:cubicBezTo>
                  <a:cubicBezTo>
                    <a:pt x="140" y="592"/>
                    <a:pt x="229" y="630"/>
                    <a:pt x="317" y="630"/>
                  </a:cubicBezTo>
                  <a:cubicBezTo>
                    <a:pt x="502" y="630"/>
                    <a:pt x="684" y="462"/>
                    <a:pt x="625" y="241"/>
                  </a:cubicBezTo>
                  <a:cubicBezTo>
                    <a:pt x="589" y="79"/>
                    <a:pt x="457"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920252" y="-63977"/>
              <a:ext cx="35755" cy="31572"/>
            </a:xfrm>
            <a:custGeom>
              <a:avLst/>
              <a:gdLst/>
              <a:ahLst/>
              <a:cxnLst/>
              <a:rect l="l" t="t" r="r" b="b"/>
              <a:pathLst>
                <a:path w="701" h="619" extrusionOk="0">
                  <a:moveTo>
                    <a:pt x="347" y="1"/>
                  </a:moveTo>
                  <a:cubicBezTo>
                    <a:pt x="311" y="1"/>
                    <a:pt x="274" y="7"/>
                    <a:pt x="238" y="21"/>
                  </a:cubicBezTo>
                  <a:cubicBezTo>
                    <a:pt x="75" y="84"/>
                    <a:pt x="1" y="271"/>
                    <a:pt x="63" y="421"/>
                  </a:cubicBezTo>
                  <a:cubicBezTo>
                    <a:pt x="111" y="545"/>
                    <a:pt x="224" y="618"/>
                    <a:pt x="347" y="618"/>
                  </a:cubicBezTo>
                  <a:cubicBezTo>
                    <a:pt x="385" y="618"/>
                    <a:pt x="424" y="611"/>
                    <a:pt x="463" y="596"/>
                  </a:cubicBezTo>
                  <a:cubicBezTo>
                    <a:pt x="625" y="534"/>
                    <a:pt x="700" y="359"/>
                    <a:pt x="638" y="196"/>
                  </a:cubicBezTo>
                  <a:cubicBezTo>
                    <a:pt x="589" y="80"/>
                    <a:pt x="473"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654467" y="122240"/>
              <a:ext cx="36520" cy="29889"/>
            </a:xfrm>
            <a:custGeom>
              <a:avLst/>
              <a:gdLst/>
              <a:ahLst/>
              <a:cxnLst/>
              <a:rect l="l" t="t" r="r" b="b"/>
              <a:pathLst>
                <a:path w="716" h="586" extrusionOk="0">
                  <a:moveTo>
                    <a:pt x="310" y="0"/>
                  </a:moveTo>
                  <a:cubicBezTo>
                    <a:pt x="161" y="0"/>
                    <a:pt x="17" y="112"/>
                    <a:pt x="0" y="282"/>
                  </a:cubicBezTo>
                  <a:cubicBezTo>
                    <a:pt x="0" y="319"/>
                    <a:pt x="0" y="369"/>
                    <a:pt x="25" y="419"/>
                  </a:cubicBezTo>
                  <a:cubicBezTo>
                    <a:pt x="51" y="538"/>
                    <a:pt x="145" y="586"/>
                    <a:pt x="251" y="586"/>
                  </a:cubicBezTo>
                  <a:cubicBezTo>
                    <a:pt x="460" y="586"/>
                    <a:pt x="716" y="401"/>
                    <a:pt x="600" y="194"/>
                  </a:cubicBezTo>
                  <a:cubicBezTo>
                    <a:pt x="575" y="144"/>
                    <a:pt x="550" y="107"/>
                    <a:pt x="513" y="82"/>
                  </a:cubicBezTo>
                  <a:cubicBezTo>
                    <a:pt x="452" y="25"/>
                    <a:pt x="380" y="0"/>
                    <a:pt x="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894749" y="6766"/>
              <a:ext cx="38713" cy="31827"/>
            </a:xfrm>
            <a:custGeom>
              <a:avLst/>
              <a:gdLst/>
              <a:ahLst/>
              <a:cxnLst/>
              <a:rect l="l" t="t" r="r" b="b"/>
              <a:pathLst>
                <a:path w="759" h="624" extrusionOk="0">
                  <a:moveTo>
                    <a:pt x="378" y="1"/>
                  </a:moveTo>
                  <a:cubicBezTo>
                    <a:pt x="344" y="1"/>
                    <a:pt x="309" y="7"/>
                    <a:pt x="276" y="21"/>
                  </a:cubicBezTo>
                  <a:cubicBezTo>
                    <a:pt x="13" y="121"/>
                    <a:pt x="1" y="484"/>
                    <a:pt x="251" y="596"/>
                  </a:cubicBezTo>
                  <a:cubicBezTo>
                    <a:pt x="295" y="615"/>
                    <a:pt x="339" y="624"/>
                    <a:pt x="382" y="624"/>
                  </a:cubicBezTo>
                  <a:cubicBezTo>
                    <a:pt x="591" y="624"/>
                    <a:pt x="759" y="414"/>
                    <a:pt x="675" y="196"/>
                  </a:cubicBezTo>
                  <a:cubicBezTo>
                    <a:pt x="617" y="80"/>
                    <a:pt x="499" y="1"/>
                    <a:pt x="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582500" y="141826"/>
              <a:ext cx="38254" cy="29991"/>
            </a:xfrm>
            <a:custGeom>
              <a:avLst/>
              <a:gdLst/>
              <a:ahLst/>
              <a:cxnLst/>
              <a:rect l="l" t="t" r="r" b="b"/>
              <a:pathLst>
                <a:path w="750" h="588" extrusionOk="0">
                  <a:moveTo>
                    <a:pt x="470" y="0"/>
                  </a:moveTo>
                  <a:cubicBezTo>
                    <a:pt x="259" y="0"/>
                    <a:pt x="0" y="191"/>
                    <a:pt x="124" y="398"/>
                  </a:cubicBezTo>
                  <a:cubicBezTo>
                    <a:pt x="174" y="516"/>
                    <a:pt x="294" y="588"/>
                    <a:pt x="422" y="588"/>
                  </a:cubicBezTo>
                  <a:cubicBezTo>
                    <a:pt x="456" y="588"/>
                    <a:pt x="490" y="583"/>
                    <a:pt x="524" y="573"/>
                  </a:cubicBezTo>
                  <a:cubicBezTo>
                    <a:pt x="674" y="510"/>
                    <a:pt x="749" y="323"/>
                    <a:pt x="699" y="173"/>
                  </a:cubicBezTo>
                  <a:cubicBezTo>
                    <a:pt x="674" y="50"/>
                    <a:pt x="5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131716" y="-63518"/>
              <a:ext cx="39019" cy="29532"/>
            </a:xfrm>
            <a:custGeom>
              <a:avLst/>
              <a:gdLst/>
              <a:ahLst/>
              <a:cxnLst/>
              <a:rect l="l" t="t" r="r" b="b"/>
              <a:pathLst>
                <a:path w="765" h="579" extrusionOk="0">
                  <a:moveTo>
                    <a:pt x="370" y="1"/>
                  </a:moveTo>
                  <a:cubicBezTo>
                    <a:pt x="177" y="1"/>
                    <a:pt x="1" y="189"/>
                    <a:pt x="66" y="412"/>
                  </a:cubicBezTo>
                  <a:cubicBezTo>
                    <a:pt x="91" y="531"/>
                    <a:pt x="187" y="579"/>
                    <a:pt x="295" y="579"/>
                  </a:cubicBezTo>
                  <a:cubicBezTo>
                    <a:pt x="506" y="579"/>
                    <a:pt x="765" y="394"/>
                    <a:pt x="641" y="187"/>
                  </a:cubicBezTo>
                  <a:cubicBezTo>
                    <a:pt x="628" y="137"/>
                    <a:pt x="603" y="100"/>
                    <a:pt x="566" y="75"/>
                  </a:cubicBezTo>
                  <a:cubicBezTo>
                    <a:pt x="505" y="23"/>
                    <a:pt x="436" y="1"/>
                    <a:pt x="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061789" y="-44034"/>
              <a:ext cx="38917" cy="29991"/>
            </a:xfrm>
            <a:custGeom>
              <a:avLst/>
              <a:gdLst/>
              <a:ahLst/>
              <a:cxnLst/>
              <a:rect l="l" t="t" r="r" b="b"/>
              <a:pathLst>
                <a:path w="763" h="588" extrusionOk="0">
                  <a:moveTo>
                    <a:pt x="471" y="1"/>
                  </a:moveTo>
                  <a:cubicBezTo>
                    <a:pt x="260" y="1"/>
                    <a:pt x="1" y="186"/>
                    <a:pt x="125" y="393"/>
                  </a:cubicBezTo>
                  <a:cubicBezTo>
                    <a:pt x="173" y="509"/>
                    <a:pt x="290" y="588"/>
                    <a:pt x="416" y="588"/>
                  </a:cubicBezTo>
                  <a:cubicBezTo>
                    <a:pt x="452" y="588"/>
                    <a:pt x="488" y="581"/>
                    <a:pt x="525" y="568"/>
                  </a:cubicBezTo>
                  <a:cubicBezTo>
                    <a:pt x="687" y="505"/>
                    <a:pt x="762" y="330"/>
                    <a:pt x="700" y="168"/>
                  </a:cubicBezTo>
                  <a:cubicBezTo>
                    <a:pt x="674" y="49"/>
                    <a:pt x="579" y="1"/>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54292" y="-88918"/>
              <a:ext cx="34428" cy="31419"/>
            </a:xfrm>
            <a:custGeom>
              <a:avLst/>
              <a:gdLst/>
              <a:ahLst/>
              <a:cxnLst/>
              <a:rect l="l" t="t" r="r" b="b"/>
              <a:pathLst>
                <a:path w="675" h="616" extrusionOk="0">
                  <a:moveTo>
                    <a:pt x="329" y="1"/>
                  </a:moveTo>
                  <a:cubicBezTo>
                    <a:pt x="290" y="1"/>
                    <a:pt x="251" y="8"/>
                    <a:pt x="212" y="23"/>
                  </a:cubicBezTo>
                  <a:cubicBezTo>
                    <a:pt x="175" y="48"/>
                    <a:pt x="137" y="73"/>
                    <a:pt x="100" y="110"/>
                  </a:cubicBezTo>
                  <a:cubicBezTo>
                    <a:pt x="25" y="198"/>
                    <a:pt x="0" y="310"/>
                    <a:pt x="38" y="423"/>
                  </a:cubicBezTo>
                  <a:cubicBezTo>
                    <a:pt x="88" y="523"/>
                    <a:pt x="187" y="598"/>
                    <a:pt x="300" y="610"/>
                  </a:cubicBezTo>
                  <a:cubicBezTo>
                    <a:pt x="315" y="614"/>
                    <a:pt x="329" y="615"/>
                    <a:pt x="344" y="615"/>
                  </a:cubicBezTo>
                  <a:cubicBezTo>
                    <a:pt x="378" y="615"/>
                    <a:pt x="411" y="607"/>
                    <a:pt x="437" y="598"/>
                  </a:cubicBezTo>
                  <a:cubicBezTo>
                    <a:pt x="600" y="535"/>
                    <a:pt x="675" y="360"/>
                    <a:pt x="625" y="198"/>
                  </a:cubicBezTo>
                  <a:cubicBezTo>
                    <a:pt x="568" y="74"/>
                    <a:pt x="452"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2"/>
          <p:cNvSpPr/>
          <p:nvPr/>
        </p:nvSpPr>
        <p:spPr>
          <a:xfrm rot="10671193">
            <a:off x="2472352" y="-315064"/>
            <a:ext cx="3431954" cy="888868"/>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rot="-4271392">
            <a:off x="-778912" y="3230444"/>
            <a:ext cx="2373031" cy="1942399"/>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txBox="1">
            <a:spLocks noGrp="1"/>
          </p:cNvSpPr>
          <p:nvPr>
            <p:ph type="ctrTitle"/>
          </p:nvPr>
        </p:nvSpPr>
        <p:spPr>
          <a:xfrm>
            <a:off x="1481100" y="940925"/>
            <a:ext cx="6181800" cy="2186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5000"/>
              <a:buNone/>
              <a:defRPr sz="50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84" name="Google Shape;484;p2"/>
          <p:cNvSpPr txBox="1">
            <a:spLocks noGrp="1"/>
          </p:cNvSpPr>
          <p:nvPr>
            <p:ph type="subTitle" idx="1"/>
          </p:nvPr>
        </p:nvSpPr>
        <p:spPr>
          <a:xfrm>
            <a:off x="1613877" y="2992088"/>
            <a:ext cx="59127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None/>
              <a:defRPr sz="20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5" name="Google Shape;485;p2"/>
          <p:cNvSpPr/>
          <p:nvPr/>
        </p:nvSpPr>
        <p:spPr>
          <a:xfrm rot="10671223">
            <a:off x="2553185" y="4320729"/>
            <a:ext cx="3307511" cy="856679"/>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rot="-6338609">
            <a:off x="-591566" y="1074731"/>
            <a:ext cx="1819912" cy="1325390"/>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rot="10800000">
            <a:off x="4600588" y="-15444"/>
            <a:ext cx="4576187" cy="697919"/>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18200" y="4267200"/>
            <a:ext cx="3961536" cy="935552"/>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rot="-2013203">
            <a:off x="-867295" y="311303"/>
            <a:ext cx="2124026" cy="1817181"/>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6629424" y="-63260"/>
            <a:ext cx="2965810" cy="2566282"/>
          </a:xfrm>
          <a:custGeom>
            <a:avLst/>
            <a:gdLst/>
            <a:ahLst/>
            <a:cxnLst/>
            <a:rect l="l" t="t" r="r" b="b"/>
            <a:pathLst>
              <a:path w="63247" h="54724" extrusionOk="0">
                <a:moveTo>
                  <a:pt x="1937" y="8086"/>
                </a:moveTo>
                <a:cubicBezTo>
                  <a:pt x="2000" y="8323"/>
                  <a:pt x="2050" y="8561"/>
                  <a:pt x="2087" y="8810"/>
                </a:cubicBezTo>
                <a:cubicBezTo>
                  <a:pt x="2012" y="8573"/>
                  <a:pt x="1950" y="8336"/>
                  <a:pt x="1937" y="8086"/>
                </a:cubicBezTo>
                <a:close/>
                <a:moveTo>
                  <a:pt x="3637" y="8598"/>
                </a:moveTo>
                <a:lnTo>
                  <a:pt x="3637" y="8598"/>
                </a:lnTo>
                <a:cubicBezTo>
                  <a:pt x="3712" y="8823"/>
                  <a:pt x="3874" y="9260"/>
                  <a:pt x="3862" y="9435"/>
                </a:cubicBezTo>
                <a:cubicBezTo>
                  <a:pt x="3699" y="9198"/>
                  <a:pt x="3699" y="8998"/>
                  <a:pt x="3637" y="8598"/>
                </a:cubicBezTo>
                <a:close/>
                <a:moveTo>
                  <a:pt x="6157" y="26367"/>
                </a:moveTo>
                <a:cubicBezTo>
                  <a:pt x="6158" y="26375"/>
                  <a:pt x="6159" y="26384"/>
                  <a:pt x="6161" y="26393"/>
                </a:cubicBezTo>
                <a:cubicBezTo>
                  <a:pt x="6160" y="26385"/>
                  <a:pt x="6158" y="26376"/>
                  <a:pt x="6157" y="26367"/>
                </a:cubicBezTo>
                <a:close/>
                <a:moveTo>
                  <a:pt x="6286" y="26806"/>
                </a:moveTo>
                <a:cubicBezTo>
                  <a:pt x="6286" y="26806"/>
                  <a:pt x="6286" y="26806"/>
                  <a:pt x="6287" y="26807"/>
                </a:cubicBezTo>
                <a:lnTo>
                  <a:pt x="6287" y="26807"/>
                </a:lnTo>
                <a:cubicBezTo>
                  <a:pt x="6286" y="26806"/>
                  <a:pt x="6286" y="26806"/>
                  <a:pt x="6286" y="26806"/>
                </a:cubicBezTo>
                <a:close/>
                <a:moveTo>
                  <a:pt x="10390" y="32015"/>
                </a:moveTo>
                <a:cubicBezTo>
                  <a:pt x="10409" y="32045"/>
                  <a:pt x="10428" y="32074"/>
                  <a:pt x="10448" y="32104"/>
                </a:cubicBezTo>
                <a:cubicBezTo>
                  <a:pt x="10427" y="32073"/>
                  <a:pt x="10408" y="32043"/>
                  <a:pt x="10390" y="32015"/>
                </a:cubicBezTo>
                <a:close/>
                <a:moveTo>
                  <a:pt x="8885" y="33329"/>
                </a:moveTo>
                <a:cubicBezTo>
                  <a:pt x="8892" y="33341"/>
                  <a:pt x="8900" y="33354"/>
                  <a:pt x="8908" y="33368"/>
                </a:cubicBezTo>
                <a:lnTo>
                  <a:pt x="8908" y="33368"/>
                </a:lnTo>
                <a:cubicBezTo>
                  <a:pt x="8900" y="33355"/>
                  <a:pt x="8893" y="33342"/>
                  <a:pt x="8885" y="33329"/>
                </a:cubicBezTo>
                <a:close/>
                <a:moveTo>
                  <a:pt x="24662" y="41377"/>
                </a:moveTo>
                <a:cubicBezTo>
                  <a:pt x="24660" y="41377"/>
                  <a:pt x="24658" y="41377"/>
                  <a:pt x="24656" y="41377"/>
                </a:cubicBezTo>
                <a:cubicBezTo>
                  <a:pt x="24658" y="41377"/>
                  <a:pt x="24660" y="41377"/>
                  <a:pt x="24662" y="41377"/>
                </a:cubicBezTo>
                <a:close/>
                <a:moveTo>
                  <a:pt x="1500" y="0"/>
                </a:moveTo>
                <a:lnTo>
                  <a:pt x="1500" y="0"/>
                </a:lnTo>
                <a:cubicBezTo>
                  <a:pt x="1087" y="25"/>
                  <a:pt x="1062" y="50"/>
                  <a:pt x="987" y="75"/>
                </a:cubicBezTo>
                <a:cubicBezTo>
                  <a:pt x="925" y="100"/>
                  <a:pt x="850" y="113"/>
                  <a:pt x="788" y="113"/>
                </a:cubicBezTo>
                <a:cubicBezTo>
                  <a:pt x="650" y="125"/>
                  <a:pt x="450" y="138"/>
                  <a:pt x="113" y="150"/>
                </a:cubicBezTo>
                <a:cubicBezTo>
                  <a:pt x="75" y="163"/>
                  <a:pt x="38" y="163"/>
                  <a:pt x="0" y="163"/>
                </a:cubicBezTo>
                <a:cubicBezTo>
                  <a:pt x="50" y="350"/>
                  <a:pt x="88" y="550"/>
                  <a:pt x="125" y="738"/>
                </a:cubicBezTo>
                <a:cubicBezTo>
                  <a:pt x="163" y="963"/>
                  <a:pt x="225" y="1325"/>
                  <a:pt x="250" y="1525"/>
                </a:cubicBezTo>
                <a:cubicBezTo>
                  <a:pt x="325" y="2025"/>
                  <a:pt x="438" y="2512"/>
                  <a:pt x="600" y="2987"/>
                </a:cubicBezTo>
                <a:cubicBezTo>
                  <a:pt x="607" y="3055"/>
                  <a:pt x="603" y="3079"/>
                  <a:pt x="592" y="3079"/>
                </a:cubicBezTo>
                <a:cubicBezTo>
                  <a:pt x="569" y="3079"/>
                  <a:pt x="515" y="2960"/>
                  <a:pt x="487" y="2960"/>
                </a:cubicBezTo>
                <a:cubicBezTo>
                  <a:pt x="482" y="2960"/>
                  <a:pt x="478" y="2964"/>
                  <a:pt x="475" y="2975"/>
                </a:cubicBezTo>
                <a:cubicBezTo>
                  <a:pt x="888" y="4299"/>
                  <a:pt x="813" y="4112"/>
                  <a:pt x="1200" y="5186"/>
                </a:cubicBezTo>
                <a:lnTo>
                  <a:pt x="1362" y="6149"/>
                </a:lnTo>
                <a:cubicBezTo>
                  <a:pt x="1340" y="5963"/>
                  <a:pt x="1344" y="5885"/>
                  <a:pt x="1368" y="5885"/>
                </a:cubicBezTo>
                <a:cubicBezTo>
                  <a:pt x="1435" y="5885"/>
                  <a:pt x="1656" y="6507"/>
                  <a:pt x="1850" y="7061"/>
                </a:cubicBezTo>
                <a:lnTo>
                  <a:pt x="1837" y="6948"/>
                </a:lnTo>
                <a:lnTo>
                  <a:pt x="1900" y="7223"/>
                </a:lnTo>
                <a:lnTo>
                  <a:pt x="1850" y="7061"/>
                </a:lnTo>
                <a:lnTo>
                  <a:pt x="1862" y="7211"/>
                </a:lnTo>
                <a:lnTo>
                  <a:pt x="1937" y="7386"/>
                </a:lnTo>
                <a:lnTo>
                  <a:pt x="2087" y="7998"/>
                </a:lnTo>
                <a:cubicBezTo>
                  <a:pt x="2050" y="7998"/>
                  <a:pt x="1975" y="7861"/>
                  <a:pt x="1900" y="7673"/>
                </a:cubicBezTo>
                <a:lnTo>
                  <a:pt x="1862" y="7211"/>
                </a:lnTo>
                <a:cubicBezTo>
                  <a:pt x="1741" y="6946"/>
                  <a:pt x="1610" y="6711"/>
                  <a:pt x="1546" y="6711"/>
                </a:cubicBezTo>
                <a:cubicBezTo>
                  <a:pt x="1538" y="6711"/>
                  <a:pt x="1531" y="6715"/>
                  <a:pt x="1525" y="6724"/>
                </a:cubicBezTo>
                <a:cubicBezTo>
                  <a:pt x="1562" y="6798"/>
                  <a:pt x="1612" y="6948"/>
                  <a:pt x="1650" y="7123"/>
                </a:cubicBezTo>
                <a:cubicBezTo>
                  <a:pt x="1621" y="7066"/>
                  <a:pt x="1600" y="7023"/>
                  <a:pt x="1591" y="7023"/>
                </a:cubicBezTo>
                <a:cubicBezTo>
                  <a:pt x="1589" y="7023"/>
                  <a:pt x="1587" y="7027"/>
                  <a:pt x="1587" y="7036"/>
                </a:cubicBezTo>
                <a:cubicBezTo>
                  <a:pt x="1625" y="7173"/>
                  <a:pt x="1662" y="7286"/>
                  <a:pt x="1712" y="7411"/>
                </a:cubicBezTo>
                <a:lnTo>
                  <a:pt x="1662" y="7723"/>
                </a:lnTo>
                <a:lnTo>
                  <a:pt x="1725" y="7773"/>
                </a:lnTo>
                <a:lnTo>
                  <a:pt x="2037" y="9410"/>
                </a:lnTo>
                <a:cubicBezTo>
                  <a:pt x="2437" y="10548"/>
                  <a:pt x="2862" y="11510"/>
                  <a:pt x="3349" y="13347"/>
                </a:cubicBezTo>
                <a:cubicBezTo>
                  <a:pt x="3274" y="13182"/>
                  <a:pt x="3231" y="13131"/>
                  <a:pt x="3200" y="13131"/>
                </a:cubicBezTo>
                <a:cubicBezTo>
                  <a:pt x="3149" y="13131"/>
                  <a:pt x="3132" y="13272"/>
                  <a:pt x="3062" y="13272"/>
                </a:cubicBezTo>
                <a:cubicBezTo>
                  <a:pt x="3062" y="12747"/>
                  <a:pt x="2675" y="11860"/>
                  <a:pt x="2475" y="10897"/>
                </a:cubicBezTo>
                <a:lnTo>
                  <a:pt x="2475" y="10897"/>
                </a:lnTo>
                <a:cubicBezTo>
                  <a:pt x="2533" y="11191"/>
                  <a:pt x="2532" y="11282"/>
                  <a:pt x="2513" y="11282"/>
                </a:cubicBezTo>
                <a:cubicBezTo>
                  <a:pt x="2500" y="11282"/>
                  <a:pt x="2478" y="11237"/>
                  <a:pt x="2462" y="11185"/>
                </a:cubicBezTo>
                <a:lnTo>
                  <a:pt x="2462" y="11185"/>
                </a:lnTo>
                <a:lnTo>
                  <a:pt x="2962" y="12859"/>
                </a:lnTo>
                <a:cubicBezTo>
                  <a:pt x="2960" y="12859"/>
                  <a:pt x="2959" y="12859"/>
                  <a:pt x="2957" y="12859"/>
                </a:cubicBezTo>
                <a:cubicBezTo>
                  <a:pt x="2866" y="12859"/>
                  <a:pt x="2988" y="13242"/>
                  <a:pt x="3049" y="13697"/>
                </a:cubicBezTo>
                <a:cubicBezTo>
                  <a:pt x="3060" y="13657"/>
                  <a:pt x="3073" y="13638"/>
                  <a:pt x="3087" y="13638"/>
                </a:cubicBezTo>
                <a:cubicBezTo>
                  <a:pt x="3215" y="13638"/>
                  <a:pt x="3495" y="15015"/>
                  <a:pt x="3674" y="15609"/>
                </a:cubicBezTo>
                <a:cubicBezTo>
                  <a:pt x="3669" y="15617"/>
                  <a:pt x="3664" y="15621"/>
                  <a:pt x="3657" y="15621"/>
                </a:cubicBezTo>
                <a:cubicBezTo>
                  <a:pt x="3610" y="15621"/>
                  <a:pt x="3513" y="15412"/>
                  <a:pt x="3349" y="14671"/>
                </a:cubicBezTo>
                <a:lnTo>
                  <a:pt x="3349" y="14671"/>
                </a:lnTo>
                <a:cubicBezTo>
                  <a:pt x="3436" y="15636"/>
                  <a:pt x="3828" y="15830"/>
                  <a:pt x="3933" y="16741"/>
                </a:cubicBezTo>
                <a:lnTo>
                  <a:pt x="3933" y="16741"/>
                </a:lnTo>
                <a:cubicBezTo>
                  <a:pt x="3917" y="16615"/>
                  <a:pt x="3871" y="16499"/>
                  <a:pt x="3824" y="16383"/>
                </a:cubicBezTo>
                <a:lnTo>
                  <a:pt x="3824" y="16383"/>
                </a:lnTo>
                <a:cubicBezTo>
                  <a:pt x="3859" y="16483"/>
                  <a:pt x="3898" y="16617"/>
                  <a:pt x="3936" y="16763"/>
                </a:cubicBezTo>
                <a:lnTo>
                  <a:pt x="3936" y="16763"/>
                </a:lnTo>
                <a:cubicBezTo>
                  <a:pt x="3936" y="16766"/>
                  <a:pt x="3936" y="16768"/>
                  <a:pt x="3937" y="16771"/>
                </a:cubicBezTo>
                <a:cubicBezTo>
                  <a:pt x="3937" y="16769"/>
                  <a:pt x="3936" y="16766"/>
                  <a:pt x="3936" y="16764"/>
                </a:cubicBezTo>
                <a:lnTo>
                  <a:pt x="3936" y="16764"/>
                </a:lnTo>
                <a:cubicBezTo>
                  <a:pt x="4056" y="17226"/>
                  <a:pt x="4168" y="17808"/>
                  <a:pt x="4135" y="17808"/>
                </a:cubicBezTo>
                <a:cubicBezTo>
                  <a:pt x="4130" y="17808"/>
                  <a:pt x="4123" y="17796"/>
                  <a:pt x="4112" y="17771"/>
                </a:cubicBezTo>
                <a:lnTo>
                  <a:pt x="4062" y="17571"/>
                </a:lnTo>
                <a:lnTo>
                  <a:pt x="4062" y="17571"/>
                </a:lnTo>
                <a:cubicBezTo>
                  <a:pt x="4374" y="18945"/>
                  <a:pt x="5036" y="21745"/>
                  <a:pt x="5224" y="21907"/>
                </a:cubicBezTo>
                <a:cubicBezTo>
                  <a:pt x="5223" y="21909"/>
                  <a:pt x="5221" y="21910"/>
                  <a:pt x="5219" y="21910"/>
                </a:cubicBezTo>
                <a:cubicBezTo>
                  <a:pt x="5184" y="21910"/>
                  <a:pt x="5008" y="21764"/>
                  <a:pt x="4961" y="21695"/>
                </a:cubicBezTo>
                <a:lnTo>
                  <a:pt x="4961" y="21695"/>
                </a:lnTo>
                <a:cubicBezTo>
                  <a:pt x="5199" y="22232"/>
                  <a:pt x="5449" y="22757"/>
                  <a:pt x="5699" y="23294"/>
                </a:cubicBezTo>
                <a:cubicBezTo>
                  <a:pt x="5761" y="23544"/>
                  <a:pt x="5824" y="23807"/>
                  <a:pt x="5886" y="24069"/>
                </a:cubicBezTo>
                <a:cubicBezTo>
                  <a:pt x="5844" y="24128"/>
                  <a:pt x="5796" y="24197"/>
                  <a:pt x="5738" y="24197"/>
                </a:cubicBezTo>
                <a:cubicBezTo>
                  <a:pt x="5659" y="24197"/>
                  <a:pt x="5560" y="24071"/>
                  <a:pt x="5424" y="23619"/>
                </a:cubicBezTo>
                <a:lnTo>
                  <a:pt x="5424" y="23619"/>
                </a:lnTo>
                <a:cubicBezTo>
                  <a:pt x="5511" y="24106"/>
                  <a:pt x="5636" y="24581"/>
                  <a:pt x="5786" y="25044"/>
                </a:cubicBezTo>
                <a:cubicBezTo>
                  <a:pt x="5759" y="24870"/>
                  <a:pt x="5791" y="24630"/>
                  <a:pt x="5845" y="24630"/>
                </a:cubicBezTo>
                <a:cubicBezTo>
                  <a:pt x="5865" y="24630"/>
                  <a:pt x="5888" y="24663"/>
                  <a:pt x="5911" y="24744"/>
                </a:cubicBezTo>
                <a:cubicBezTo>
                  <a:pt x="5998" y="25599"/>
                  <a:pt x="5986" y="25336"/>
                  <a:pt x="6157" y="26367"/>
                </a:cubicBezTo>
                <a:lnTo>
                  <a:pt x="6157" y="26367"/>
                </a:lnTo>
                <a:cubicBezTo>
                  <a:pt x="6146" y="26288"/>
                  <a:pt x="6158" y="26253"/>
                  <a:pt x="6185" y="26253"/>
                </a:cubicBezTo>
                <a:cubicBezTo>
                  <a:pt x="6259" y="26253"/>
                  <a:pt x="6442" y="26516"/>
                  <a:pt x="6549" y="26881"/>
                </a:cubicBezTo>
                <a:cubicBezTo>
                  <a:pt x="6540" y="26870"/>
                  <a:pt x="6530" y="26866"/>
                  <a:pt x="6518" y="26866"/>
                </a:cubicBezTo>
                <a:cubicBezTo>
                  <a:pt x="6485" y="26866"/>
                  <a:pt x="6440" y="26895"/>
                  <a:pt x="6394" y="26895"/>
                </a:cubicBezTo>
                <a:cubicBezTo>
                  <a:pt x="6357" y="26895"/>
                  <a:pt x="6319" y="26876"/>
                  <a:pt x="6287" y="26807"/>
                </a:cubicBezTo>
                <a:lnTo>
                  <a:pt x="6287" y="26807"/>
                </a:lnTo>
                <a:cubicBezTo>
                  <a:pt x="6474" y="27206"/>
                  <a:pt x="6674" y="27593"/>
                  <a:pt x="6861" y="27980"/>
                </a:cubicBezTo>
                <a:cubicBezTo>
                  <a:pt x="6834" y="27929"/>
                  <a:pt x="6811" y="27907"/>
                  <a:pt x="6793" y="27907"/>
                </a:cubicBezTo>
                <a:cubicBezTo>
                  <a:pt x="6735" y="27907"/>
                  <a:pt x="6723" y="28125"/>
                  <a:pt x="6761" y="28343"/>
                </a:cubicBezTo>
                <a:cubicBezTo>
                  <a:pt x="6760" y="28334"/>
                  <a:pt x="6761" y="28330"/>
                  <a:pt x="6763" y="28330"/>
                </a:cubicBezTo>
                <a:cubicBezTo>
                  <a:pt x="6793" y="28330"/>
                  <a:pt x="7158" y="29461"/>
                  <a:pt x="7311" y="29780"/>
                </a:cubicBezTo>
                <a:lnTo>
                  <a:pt x="7136" y="29218"/>
                </a:lnTo>
                <a:lnTo>
                  <a:pt x="7136" y="29218"/>
                </a:lnTo>
                <a:cubicBezTo>
                  <a:pt x="7298" y="29705"/>
                  <a:pt x="7536" y="30167"/>
                  <a:pt x="7823" y="30592"/>
                </a:cubicBezTo>
                <a:cubicBezTo>
                  <a:pt x="8123" y="31005"/>
                  <a:pt x="8386" y="31442"/>
                  <a:pt x="8598" y="31892"/>
                </a:cubicBezTo>
                <a:cubicBezTo>
                  <a:pt x="8551" y="31835"/>
                  <a:pt x="8468" y="31776"/>
                  <a:pt x="8411" y="31776"/>
                </a:cubicBezTo>
                <a:cubicBezTo>
                  <a:pt x="8330" y="31776"/>
                  <a:pt x="8300" y="31894"/>
                  <a:pt x="8498" y="32304"/>
                </a:cubicBezTo>
                <a:lnTo>
                  <a:pt x="8810" y="32617"/>
                </a:lnTo>
                <a:cubicBezTo>
                  <a:pt x="8935" y="32754"/>
                  <a:pt x="9110" y="32917"/>
                  <a:pt x="9285" y="33117"/>
                </a:cubicBezTo>
                <a:lnTo>
                  <a:pt x="9360" y="33179"/>
                </a:lnTo>
                <a:cubicBezTo>
                  <a:pt x="9648" y="33666"/>
                  <a:pt x="9973" y="34141"/>
                  <a:pt x="10310" y="34591"/>
                </a:cubicBezTo>
                <a:cubicBezTo>
                  <a:pt x="10235" y="34529"/>
                  <a:pt x="10173" y="34466"/>
                  <a:pt x="10098" y="34391"/>
                </a:cubicBezTo>
                <a:cubicBezTo>
                  <a:pt x="9648" y="33954"/>
                  <a:pt x="9235" y="33491"/>
                  <a:pt x="8860" y="32992"/>
                </a:cubicBezTo>
                <a:lnTo>
                  <a:pt x="8860" y="32992"/>
                </a:lnTo>
                <a:cubicBezTo>
                  <a:pt x="9110" y="33516"/>
                  <a:pt x="8873" y="33167"/>
                  <a:pt x="9335" y="33904"/>
                </a:cubicBezTo>
                <a:cubicBezTo>
                  <a:pt x="9358" y="33955"/>
                  <a:pt x="9362" y="33977"/>
                  <a:pt x="9352" y="33977"/>
                </a:cubicBezTo>
                <a:cubicBezTo>
                  <a:pt x="9313" y="33977"/>
                  <a:pt x="9029" y="33572"/>
                  <a:pt x="8908" y="33368"/>
                </a:cubicBezTo>
                <a:lnTo>
                  <a:pt x="8908" y="33368"/>
                </a:lnTo>
                <a:cubicBezTo>
                  <a:pt x="9239" y="33942"/>
                  <a:pt x="9594" y="34503"/>
                  <a:pt x="9998" y="35041"/>
                </a:cubicBezTo>
                <a:cubicBezTo>
                  <a:pt x="9999" y="35035"/>
                  <a:pt x="10002" y="35033"/>
                  <a:pt x="10007" y="35033"/>
                </a:cubicBezTo>
                <a:cubicBezTo>
                  <a:pt x="10056" y="35033"/>
                  <a:pt x="10286" y="35303"/>
                  <a:pt x="10547" y="35553"/>
                </a:cubicBezTo>
                <a:cubicBezTo>
                  <a:pt x="10796" y="35802"/>
                  <a:pt x="11044" y="36050"/>
                  <a:pt x="11099" y="36050"/>
                </a:cubicBezTo>
                <a:cubicBezTo>
                  <a:pt x="11105" y="36050"/>
                  <a:pt x="11109" y="36047"/>
                  <a:pt x="11110" y="36041"/>
                </a:cubicBezTo>
                <a:cubicBezTo>
                  <a:pt x="10835" y="35791"/>
                  <a:pt x="10597" y="35516"/>
                  <a:pt x="10335" y="35254"/>
                </a:cubicBezTo>
                <a:cubicBezTo>
                  <a:pt x="10085" y="34979"/>
                  <a:pt x="9860" y="34691"/>
                  <a:pt x="9635" y="34391"/>
                </a:cubicBezTo>
                <a:cubicBezTo>
                  <a:pt x="9638" y="34383"/>
                  <a:pt x="9645" y="34379"/>
                  <a:pt x="9654" y="34379"/>
                </a:cubicBezTo>
                <a:cubicBezTo>
                  <a:pt x="9800" y="34379"/>
                  <a:pt x="10670" y="35328"/>
                  <a:pt x="11585" y="36266"/>
                </a:cubicBezTo>
                <a:cubicBezTo>
                  <a:pt x="11655" y="36356"/>
                  <a:pt x="11648" y="36386"/>
                  <a:pt x="11606" y="36386"/>
                </a:cubicBezTo>
                <a:cubicBezTo>
                  <a:pt x="11521" y="36386"/>
                  <a:pt x="11289" y="36263"/>
                  <a:pt x="11252" y="36263"/>
                </a:cubicBezTo>
                <a:cubicBezTo>
                  <a:pt x="11249" y="36263"/>
                  <a:pt x="11247" y="36264"/>
                  <a:pt x="11247" y="36266"/>
                </a:cubicBezTo>
                <a:cubicBezTo>
                  <a:pt x="11322" y="36328"/>
                  <a:pt x="11572" y="36553"/>
                  <a:pt x="11822" y="36778"/>
                </a:cubicBezTo>
                <a:cubicBezTo>
                  <a:pt x="12072" y="37003"/>
                  <a:pt x="12335" y="37203"/>
                  <a:pt x="12372" y="37265"/>
                </a:cubicBezTo>
                <a:cubicBezTo>
                  <a:pt x="12197" y="37153"/>
                  <a:pt x="12035" y="37028"/>
                  <a:pt x="11872" y="36916"/>
                </a:cubicBezTo>
                <a:lnTo>
                  <a:pt x="11872" y="36916"/>
                </a:lnTo>
                <a:cubicBezTo>
                  <a:pt x="11997" y="37041"/>
                  <a:pt x="12147" y="37166"/>
                  <a:pt x="12285" y="37278"/>
                </a:cubicBezTo>
                <a:cubicBezTo>
                  <a:pt x="12422" y="37378"/>
                  <a:pt x="12572" y="37478"/>
                  <a:pt x="12722" y="37578"/>
                </a:cubicBezTo>
                <a:cubicBezTo>
                  <a:pt x="12859" y="37665"/>
                  <a:pt x="13009" y="37765"/>
                  <a:pt x="13172" y="37890"/>
                </a:cubicBezTo>
                <a:cubicBezTo>
                  <a:pt x="13347" y="38003"/>
                  <a:pt x="13522" y="38140"/>
                  <a:pt x="13684" y="38278"/>
                </a:cubicBezTo>
                <a:cubicBezTo>
                  <a:pt x="13949" y="38458"/>
                  <a:pt x="14422" y="38905"/>
                  <a:pt x="14535" y="38905"/>
                </a:cubicBezTo>
                <a:cubicBezTo>
                  <a:pt x="14539" y="38905"/>
                  <a:pt x="14543" y="38904"/>
                  <a:pt x="14546" y="38903"/>
                </a:cubicBezTo>
                <a:cubicBezTo>
                  <a:pt x="14296" y="38665"/>
                  <a:pt x="14259" y="38428"/>
                  <a:pt x="14334" y="38290"/>
                </a:cubicBezTo>
                <a:lnTo>
                  <a:pt x="14334" y="38290"/>
                </a:lnTo>
                <a:cubicBezTo>
                  <a:pt x="14646" y="38478"/>
                  <a:pt x="14959" y="38665"/>
                  <a:pt x="15296" y="38828"/>
                </a:cubicBezTo>
                <a:lnTo>
                  <a:pt x="15234" y="38853"/>
                </a:lnTo>
                <a:cubicBezTo>
                  <a:pt x="15296" y="38878"/>
                  <a:pt x="15359" y="38915"/>
                  <a:pt x="15434" y="38940"/>
                </a:cubicBezTo>
                <a:lnTo>
                  <a:pt x="15446" y="38903"/>
                </a:lnTo>
                <a:cubicBezTo>
                  <a:pt x="15659" y="39003"/>
                  <a:pt x="15871" y="39102"/>
                  <a:pt x="16096" y="39190"/>
                </a:cubicBezTo>
                <a:cubicBezTo>
                  <a:pt x="16221" y="39252"/>
                  <a:pt x="16358" y="39302"/>
                  <a:pt x="16483" y="39352"/>
                </a:cubicBezTo>
                <a:cubicBezTo>
                  <a:pt x="16497" y="39386"/>
                  <a:pt x="16460" y="39398"/>
                  <a:pt x="16396" y="39398"/>
                </a:cubicBezTo>
                <a:cubicBezTo>
                  <a:pt x="16340" y="39398"/>
                  <a:pt x="16265" y="39389"/>
                  <a:pt x="16184" y="39377"/>
                </a:cubicBezTo>
                <a:cubicBezTo>
                  <a:pt x="16081" y="39372"/>
                  <a:pt x="15981" y="39358"/>
                  <a:pt x="15921" y="39358"/>
                </a:cubicBezTo>
                <a:cubicBezTo>
                  <a:pt x="15848" y="39358"/>
                  <a:pt x="15831" y="39378"/>
                  <a:pt x="15934" y="39452"/>
                </a:cubicBezTo>
                <a:cubicBezTo>
                  <a:pt x="16084" y="39465"/>
                  <a:pt x="16233" y="39490"/>
                  <a:pt x="16371" y="39540"/>
                </a:cubicBezTo>
                <a:cubicBezTo>
                  <a:pt x="16683" y="39702"/>
                  <a:pt x="16196" y="39590"/>
                  <a:pt x="16908" y="39840"/>
                </a:cubicBezTo>
                <a:cubicBezTo>
                  <a:pt x="16917" y="39836"/>
                  <a:pt x="16930" y="39835"/>
                  <a:pt x="16945" y="39835"/>
                </a:cubicBezTo>
                <a:cubicBezTo>
                  <a:pt x="17122" y="39835"/>
                  <a:pt x="17686" y="40051"/>
                  <a:pt x="17707" y="40051"/>
                </a:cubicBezTo>
                <a:cubicBezTo>
                  <a:pt x="17716" y="40051"/>
                  <a:pt x="17607" y="40004"/>
                  <a:pt x="17283" y="39865"/>
                </a:cubicBezTo>
                <a:lnTo>
                  <a:pt x="17283" y="39865"/>
                </a:lnTo>
                <a:cubicBezTo>
                  <a:pt x="17633" y="39965"/>
                  <a:pt x="17821" y="40027"/>
                  <a:pt x="18021" y="40090"/>
                </a:cubicBezTo>
                <a:cubicBezTo>
                  <a:pt x="18220" y="40165"/>
                  <a:pt x="18433" y="40240"/>
                  <a:pt x="18845" y="40352"/>
                </a:cubicBezTo>
                <a:cubicBezTo>
                  <a:pt x="18757" y="40298"/>
                  <a:pt x="18835" y="40277"/>
                  <a:pt x="19004" y="40277"/>
                </a:cubicBezTo>
                <a:cubicBezTo>
                  <a:pt x="19146" y="40277"/>
                  <a:pt x="19354" y="40292"/>
                  <a:pt x="19583" y="40315"/>
                </a:cubicBezTo>
                <a:cubicBezTo>
                  <a:pt x="19895" y="40377"/>
                  <a:pt x="20195" y="40452"/>
                  <a:pt x="20495" y="40515"/>
                </a:cubicBezTo>
                <a:lnTo>
                  <a:pt x="20545" y="40527"/>
                </a:lnTo>
                <a:cubicBezTo>
                  <a:pt x="21994" y="40827"/>
                  <a:pt x="22782" y="41002"/>
                  <a:pt x="24156" y="41189"/>
                </a:cubicBezTo>
                <a:cubicBezTo>
                  <a:pt x="24281" y="41239"/>
                  <a:pt x="24935" y="41363"/>
                  <a:pt x="24662" y="41377"/>
                </a:cubicBezTo>
                <a:lnTo>
                  <a:pt x="24662" y="41377"/>
                </a:lnTo>
                <a:cubicBezTo>
                  <a:pt x="24726" y="41374"/>
                  <a:pt x="24790" y="41372"/>
                  <a:pt x="24855" y="41372"/>
                </a:cubicBezTo>
                <a:cubicBezTo>
                  <a:pt x="25056" y="41372"/>
                  <a:pt x="25262" y="41386"/>
                  <a:pt x="25469" y="41414"/>
                </a:cubicBezTo>
                <a:cubicBezTo>
                  <a:pt x="25686" y="41472"/>
                  <a:pt x="25715" y="41490"/>
                  <a:pt x="25654" y="41490"/>
                </a:cubicBezTo>
                <a:cubicBezTo>
                  <a:pt x="25553" y="41490"/>
                  <a:pt x="25195" y="41439"/>
                  <a:pt x="25051" y="41439"/>
                </a:cubicBezTo>
                <a:cubicBezTo>
                  <a:pt x="24966" y="41439"/>
                  <a:pt x="24956" y="41457"/>
                  <a:pt x="25119" y="41514"/>
                </a:cubicBezTo>
                <a:cubicBezTo>
                  <a:pt x="25133" y="41500"/>
                  <a:pt x="25199" y="41494"/>
                  <a:pt x="25299" y="41494"/>
                </a:cubicBezTo>
                <a:cubicBezTo>
                  <a:pt x="25638" y="41494"/>
                  <a:pt x="26371" y="41560"/>
                  <a:pt x="26843" y="41589"/>
                </a:cubicBezTo>
                <a:cubicBezTo>
                  <a:pt x="26668" y="41464"/>
                  <a:pt x="25444" y="41389"/>
                  <a:pt x="24844" y="41352"/>
                </a:cubicBezTo>
                <a:cubicBezTo>
                  <a:pt x="24844" y="41302"/>
                  <a:pt x="24981" y="41277"/>
                  <a:pt x="25206" y="41252"/>
                </a:cubicBezTo>
                <a:lnTo>
                  <a:pt x="25281" y="41264"/>
                </a:lnTo>
                <a:cubicBezTo>
                  <a:pt x="26718" y="41452"/>
                  <a:pt x="28168" y="41614"/>
                  <a:pt x="29605" y="41852"/>
                </a:cubicBezTo>
                <a:cubicBezTo>
                  <a:pt x="30030" y="41952"/>
                  <a:pt x="30742" y="42077"/>
                  <a:pt x="31504" y="42264"/>
                </a:cubicBezTo>
                <a:cubicBezTo>
                  <a:pt x="32504" y="42477"/>
                  <a:pt x="33479" y="42802"/>
                  <a:pt x="34416" y="43201"/>
                </a:cubicBezTo>
                <a:cubicBezTo>
                  <a:pt x="34604" y="43264"/>
                  <a:pt x="34904" y="43364"/>
                  <a:pt x="34991" y="43389"/>
                </a:cubicBezTo>
                <a:cubicBezTo>
                  <a:pt x="36078" y="43864"/>
                  <a:pt x="37066" y="44526"/>
                  <a:pt x="37928" y="45351"/>
                </a:cubicBezTo>
                <a:cubicBezTo>
                  <a:pt x="38440" y="45851"/>
                  <a:pt x="38890" y="46413"/>
                  <a:pt x="39252" y="47025"/>
                </a:cubicBezTo>
                <a:cubicBezTo>
                  <a:pt x="39240" y="47025"/>
                  <a:pt x="39227" y="47025"/>
                  <a:pt x="39227" y="47050"/>
                </a:cubicBezTo>
                <a:cubicBezTo>
                  <a:pt x="39365" y="47250"/>
                  <a:pt x="39502" y="47450"/>
                  <a:pt x="39627" y="47663"/>
                </a:cubicBezTo>
                <a:lnTo>
                  <a:pt x="39677" y="47738"/>
                </a:lnTo>
                <a:cubicBezTo>
                  <a:pt x="39653" y="47721"/>
                  <a:pt x="39584" y="47634"/>
                  <a:pt x="39566" y="47634"/>
                </a:cubicBezTo>
                <a:lnTo>
                  <a:pt x="39566" y="47634"/>
                </a:lnTo>
                <a:cubicBezTo>
                  <a:pt x="39556" y="47634"/>
                  <a:pt x="39560" y="47657"/>
                  <a:pt x="39590" y="47725"/>
                </a:cubicBezTo>
                <a:cubicBezTo>
                  <a:pt x="39627" y="47725"/>
                  <a:pt x="39690" y="47813"/>
                  <a:pt x="39790" y="47950"/>
                </a:cubicBezTo>
                <a:cubicBezTo>
                  <a:pt x="39977" y="48300"/>
                  <a:pt x="40152" y="48675"/>
                  <a:pt x="40315" y="49037"/>
                </a:cubicBezTo>
                <a:lnTo>
                  <a:pt x="40340" y="49100"/>
                </a:lnTo>
                <a:lnTo>
                  <a:pt x="40365" y="49137"/>
                </a:lnTo>
                <a:cubicBezTo>
                  <a:pt x="40465" y="49375"/>
                  <a:pt x="40577" y="49600"/>
                  <a:pt x="40677" y="49825"/>
                </a:cubicBezTo>
                <a:lnTo>
                  <a:pt x="40777" y="50037"/>
                </a:lnTo>
                <a:cubicBezTo>
                  <a:pt x="40790" y="50075"/>
                  <a:pt x="40802" y="50112"/>
                  <a:pt x="40827" y="50162"/>
                </a:cubicBezTo>
                <a:cubicBezTo>
                  <a:pt x="40852" y="50225"/>
                  <a:pt x="40890" y="50287"/>
                  <a:pt x="40927" y="50350"/>
                </a:cubicBezTo>
                <a:cubicBezTo>
                  <a:pt x="41727" y="51962"/>
                  <a:pt x="42739" y="53424"/>
                  <a:pt x="44501" y="54124"/>
                </a:cubicBezTo>
                <a:cubicBezTo>
                  <a:pt x="45772" y="54626"/>
                  <a:pt x="47159" y="54724"/>
                  <a:pt x="48542" y="54724"/>
                </a:cubicBezTo>
                <a:cubicBezTo>
                  <a:pt x="49294" y="54724"/>
                  <a:pt x="50044" y="54695"/>
                  <a:pt x="50774" y="54686"/>
                </a:cubicBezTo>
                <a:cubicBezTo>
                  <a:pt x="54923" y="54623"/>
                  <a:pt x="59072" y="54448"/>
                  <a:pt x="63221" y="54199"/>
                </a:cubicBezTo>
                <a:lnTo>
                  <a:pt x="63221" y="53536"/>
                </a:lnTo>
                <a:lnTo>
                  <a:pt x="63246" y="53536"/>
                </a:lnTo>
                <a:lnTo>
                  <a:pt x="63221" y="53511"/>
                </a:lnTo>
                <a:lnTo>
                  <a:pt x="63221" y="53199"/>
                </a:lnTo>
                <a:lnTo>
                  <a:pt x="62759" y="53224"/>
                </a:lnTo>
                <a:cubicBezTo>
                  <a:pt x="62753" y="53211"/>
                  <a:pt x="62743" y="53211"/>
                  <a:pt x="62734" y="53211"/>
                </a:cubicBezTo>
                <a:cubicBezTo>
                  <a:pt x="62724" y="53211"/>
                  <a:pt x="62715" y="53211"/>
                  <a:pt x="62709" y="53199"/>
                </a:cubicBezTo>
                <a:lnTo>
                  <a:pt x="62709" y="53224"/>
                </a:lnTo>
                <a:lnTo>
                  <a:pt x="61547" y="53286"/>
                </a:lnTo>
                <a:cubicBezTo>
                  <a:pt x="61209" y="53224"/>
                  <a:pt x="60797" y="53161"/>
                  <a:pt x="60847" y="53086"/>
                </a:cubicBezTo>
                <a:lnTo>
                  <a:pt x="60847" y="53086"/>
                </a:lnTo>
                <a:cubicBezTo>
                  <a:pt x="60630" y="53135"/>
                  <a:pt x="60375" y="53150"/>
                  <a:pt x="60092" y="53150"/>
                </a:cubicBezTo>
                <a:cubicBezTo>
                  <a:pt x="59665" y="53150"/>
                  <a:pt x="59175" y="53117"/>
                  <a:pt x="58655" y="53117"/>
                </a:cubicBezTo>
                <a:cubicBezTo>
                  <a:pt x="58204" y="53117"/>
                  <a:pt x="57731" y="53142"/>
                  <a:pt x="57260" y="53236"/>
                </a:cubicBezTo>
                <a:cubicBezTo>
                  <a:pt x="56948" y="53224"/>
                  <a:pt x="57510" y="53174"/>
                  <a:pt x="57348" y="53136"/>
                </a:cubicBezTo>
                <a:lnTo>
                  <a:pt x="57348" y="53136"/>
                </a:lnTo>
                <a:cubicBezTo>
                  <a:pt x="56998" y="53224"/>
                  <a:pt x="56585" y="53261"/>
                  <a:pt x="55798" y="53261"/>
                </a:cubicBezTo>
                <a:lnTo>
                  <a:pt x="55886" y="53249"/>
                </a:lnTo>
                <a:lnTo>
                  <a:pt x="55886" y="53249"/>
                </a:lnTo>
                <a:cubicBezTo>
                  <a:pt x="54798" y="53311"/>
                  <a:pt x="54011" y="53311"/>
                  <a:pt x="53186" y="53311"/>
                </a:cubicBezTo>
                <a:cubicBezTo>
                  <a:pt x="52911" y="53315"/>
                  <a:pt x="52635" y="53317"/>
                  <a:pt x="52343" y="53317"/>
                </a:cubicBezTo>
                <a:cubicBezTo>
                  <a:pt x="51759" y="53317"/>
                  <a:pt x="51112" y="53311"/>
                  <a:pt x="50287" y="53311"/>
                </a:cubicBezTo>
                <a:lnTo>
                  <a:pt x="50475" y="53399"/>
                </a:lnTo>
                <a:cubicBezTo>
                  <a:pt x="50175" y="53399"/>
                  <a:pt x="49887" y="53374"/>
                  <a:pt x="49587" y="53349"/>
                </a:cubicBezTo>
                <a:lnTo>
                  <a:pt x="49587" y="53349"/>
                </a:lnTo>
                <a:cubicBezTo>
                  <a:pt x="48987" y="53474"/>
                  <a:pt x="51074" y="53349"/>
                  <a:pt x="50524" y="53486"/>
                </a:cubicBezTo>
                <a:cubicBezTo>
                  <a:pt x="50175" y="53411"/>
                  <a:pt x="49250" y="53411"/>
                  <a:pt x="48338" y="53386"/>
                </a:cubicBezTo>
                <a:cubicBezTo>
                  <a:pt x="47925" y="53386"/>
                  <a:pt x="47513" y="53361"/>
                  <a:pt x="47100" y="53311"/>
                </a:cubicBezTo>
                <a:cubicBezTo>
                  <a:pt x="46863" y="53299"/>
                  <a:pt x="46613" y="53236"/>
                  <a:pt x="46388" y="53136"/>
                </a:cubicBezTo>
                <a:cubicBezTo>
                  <a:pt x="46220" y="53101"/>
                  <a:pt x="46136" y="53088"/>
                  <a:pt x="46099" y="53088"/>
                </a:cubicBezTo>
                <a:cubicBezTo>
                  <a:pt x="46006" y="53088"/>
                  <a:pt x="46203" y="53166"/>
                  <a:pt x="46127" y="53166"/>
                </a:cubicBezTo>
                <a:cubicBezTo>
                  <a:pt x="46095" y="53166"/>
                  <a:pt x="46013" y="53152"/>
                  <a:pt x="45838" y="53111"/>
                </a:cubicBezTo>
                <a:lnTo>
                  <a:pt x="45651" y="53011"/>
                </a:lnTo>
                <a:cubicBezTo>
                  <a:pt x="45576" y="53011"/>
                  <a:pt x="45513" y="53024"/>
                  <a:pt x="45438" y="53024"/>
                </a:cubicBezTo>
                <a:cubicBezTo>
                  <a:pt x="44963" y="52849"/>
                  <a:pt x="44764" y="52674"/>
                  <a:pt x="44764" y="52624"/>
                </a:cubicBezTo>
                <a:lnTo>
                  <a:pt x="44764" y="52624"/>
                </a:lnTo>
                <a:cubicBezTo>
                  <a:pt x="44913" y="52686"/>
                  <a:pt x="45051" y="52749"/>
                  <a:pt x="45201" y="52799"/>
                </a:cubicBezTo>
                <a:cubicBezTo>
                  <a:pt x="44851" y="52636"/>
                  <a:pt x="44514" y="52449"/>
                  <a:pt x="44189" y="52249"/>
                </a:cubicBezTo>
                <a:cubicBezTo>
                  <a:pt x="44039" y="52162"/>
                  <a:pt x="43889" y="52049"/>
                  <a:pt x="43751" y="51937"/>
                </a:cubicBezTo>
                <a:cubicBezTo>
                  <a:pt x="43676" y="51874"/>
                  <a:pt x="43614" y="51812"/>
                  <a:pt x="43576" y="51774"/>
                </a:cubicBezTo>
                <a:lnTo>
                  <a:pt x="43576" y="51774"/>
                </a:lnTo>
                <a:cubicBezTo>
                  <a:pt x="43639" y="51849"/>
                  <a:pt x="43701" y="51912"/>
                  <a:pt x="43776" y="51974"/>
                </a:cubicBezTo>
                <a:cubicBezTo>
                  <a:pt x="43839" y="52037"/>
                  <a:pt x="43951" y="52137"/>
                  <a:pt x="44051" y="52212"/>
                </a:cubicBezTo>
                <a:cubicBezTo>
                  <a:pt x="43601" y="51912"/>
                  <a:pt x="43226" y="51524"/>
                  <a:pt x="42914" y="51074"/>
                </a:cubicBezTo>
                <a:cubicBezTo>
                  <a:pt x="42589" y="50587"/>
                  <a:pt x="42302" y="50075"/>
                  <a:pt x="42052" y="49537"/>
                </a:cubicBezTo>
                <a:cubicBezTo>
                  <a:pt x="41527" y="48438"/>
                  <a:pt x="41052" y="47300"/>
                  <a:pt x="40427" y="46376"/>
                </a:cubicBezTo>
                <a:lnTo>
                  <a:pt x="40427" y="46376"/>
                </a:lnTo>
                <a:lnTo>
                  <a:pt x="40477" y="46538"/>
                </a:lnTo>
                <a:cubicBezTo>
                  <a:pt x="40015" y="45838"/>
                  <a:pt x="39790" y="45576"/>
                  <a:pt x="39590" y="45288"/>
                </a:cubicBezTo>
                <a:cubicBezTo>
                  <a:pt x="39252" y="44851"/>
                  <a:pt x="38878" y="44439"/>
                  <a:pt x="38440" y="44089"/>
                </a:cubicBezTo>
                <a:lnTo>
                  <a:pt x="38440" y="44089"/>
                </a:lnTo>
                <a:lnTo>
                  <a:pt x="38503" y="44126"/>
                </a:lnTo>
                <a:cubicBezTo>
                  <a:pt x="38203" y="43901"/>
                  <a:pt x="37803" y="43614"/>
                  <a:pt x="37390" y="43326"/>
                </a:cubicBezTo>
                <a:lnTo>
                  <a:pt x="37390" y="43326"/>
                </a:lnTo>
                <a:cubicBezTo>
                  <a:pt x="37443" y="43354"/>
                  <a:pt x="37472" y="43366"/>
                  <a:pt x="37483" y="43366"/>
                </a:cubicBezTo>
                <a:cubicBezTo>
                  <a:pt x="37518" y="43366"/>
                  <a:pt x="37391" y="43258"/>
                  <a:pt x="37278" y="43164"/>
                </a:cubicBezTo>
                <a:cubicBezTo>
                  <a:pt x="37177" y="43080"/>
                  <a:pt x="37076" y="42995"/>
                  <a:pt x="37105" y="42995"/>
                </a:cubicBezTo>
                <a:cubicBezTo>
                  <a:pt x="37119" y="42995"/>
                  <a:pt x="37163" y="43015"/>
                  <a:pt x="37253" y="43064"/>
                </a:cubicBezTo>
                <a:cubicBezTo>
                  <a:pt x="36453" y="42589"/>
                  <a:pt x="36241" y="42527"/>
                  <a:pt x="36103" y="42477"/>
                </a:cubicBezTo>
                <a:cubicBezTo>
                  <a:pt x="35953" y="42427"/>
                  <a:pt x="35878" y="42427"/>
                  <a:pt x="35303" y="42239"/>
                </a:cubicBezTo>
                <a:lnTo>
                  <a:pt x="35079" y="42077"/>
                </a:lnTo>
                <a:lnTo>
                  <a:pt x="34604" y="41952"/>
                </a:lnTo>
                <a:cubicBezTo>
                  <a:pt x="34441" y="41902"/>
                  <a:pt x="34216" y="41839"/>
                  <a:pt x="33779" y="41702"/>
                </a:cubicBezTo>
                <a:lnTo>
                  <a:pt x="33779" y="41702"/>
                </a:lnTo>
                <a:cubicBezTo>
                  <a:pt x="33903" y="41734"/>
                  <a:pt x="33969" y="41747"/>
                  <a:pt x="33999" y="41747"/>
                </a:cubicBezTo>
                <a:cubicBezTo>
                  <a:pt x="34110" y="41747"/>
                  <a:pt x="33684" y="41564"/>
                  <a:pt x="33816" y="41564"/>
                </a:cubicBezTo>
                <a:cubicBezTo>
                  <a:pt x="33852" y="41564"/>
                  <a:pt x="33932" y="41578"/>
                  <a:pt x="34079" y="41614"/>
                </a:cubicBezTo>
                <a:cubicBezTo>
                  <a:pt x="33391" y="41327"/>
                  <a:pt x="32654" y="41114"/>
                  <a:pt x="31917" y="40990"/>
                </a:cubicBezTo>
                <a:cubicBezTo>
                  <a:pt x="31342" y="40890"/>
                  <a:pt x="30905" y="40827"/>
                  <a:pt x="30492" y="40640"/>
                </a:cubicBezTo>
                <a:lnTo>
                  <a:pt x="30492" y="40640"/>
                </a:lnTo>
                <a:cubicBezTo>
                  <a:pt x="30042" y="40652"/>
                  <a:pt x="30442" y="40752"/>
                  <a:pt x="30892" y="40840"/>
                </a:cubicBezTo>
                <a:cubicBezTo>
                  <a:pt x="31276" y="40925"/>
                  <a:pt x="31696" y="41010"/>
                  <a:pt x="31664" y="41010"/>
                </a:cubicBezTo>
                <a:cubicBezTo>
                  <a:pt x="31658" y="41010"/>
                  <a:pt x="31639" y="41008"/>
                  <a:pt x="31604" y="41002"/>
                </a:cubicBezTo>
                <a:lnTo>
                  <a:pt x="31604" y="41002"/>
                </a:lnTo>
                <a:cubicBezTo>
                  <a:pt x="31706" y="41039"/>
                  <a:pt x="31698" y="41054"/>
                  <a:pt x="31622" y="41054"/>
                </a:cubicBezTo>
                <a:cubicBezTo>
                  <a:pt x="31417" y="41054"/>
                  <a:pt x="30708" y="40943"/>
                  <a:pt x="30280" y="40852"/>
                </a:cubicBezTo>
                <a:cubicBezTo>
                  <a:pt x="29713" y="40741"/>
                  <a:pt x="29316" y="40460"/>
                  <a:pt x="27853" y="40248"/>
                </a:cubicBezTo>
                <a:lnTo>
                  <a:pt x="27853" y="40248"/>
                </a:lnTo>
                <a:cubicBezTo>
                  <a:pt x="27958" y="40262"/>
                  <a:pt x="27977" y="40256"/>
                  <a:pt x="28105" y="40277"/>
                </a:cubicBezTo>
                <a:cubicBezTo>
                  <a:pt x="27556" y="40152"/>
                  <a:pt x="26993" y="40190"/>
                  <a:pt x="26318" y="40027"/>
                </a:cubicBezTo>
                <a:cubicBezTo>
                  <a:pt x="26266" y="40034"/>
                  <a:pt x="26212" y="40036"/>
                  <a:pt x="26157" y="40036"/>
                </a:cubicBezTo>
                <a:cubicBezTo>
                  <a:pt x="25908" y="40036"/>
                  <a:pt x="25646" y="39981"/>
                  <a:pt x="25471" y="39981"/>
                </a:cubicBezTo>
                <a:cubicBezTo>
                  <a:pt x="25390" y="39981"/>
                  <a:pt x="25328" y="39993"/>
                  <a:pt x="25294" y="40027"/>
                </a:cubicBezTo>
                <a:lnTo>
                  <a:pt x="26668" y="40165"/>
                </a:lnTo>
                <a:cubicBezTo>
                  <a:pt x="25893" y="40102"/>
                  <a:pt x="25131" y="40165"/>
                  <a:pt x="23856" y="39915"/>
                </a:cubicBezTo>
                <a:cubicBezTo>
                  <a:pt x="23883" y="39911"/>
                  <a:pt x="23931" y="39910"/>
                  <a:pt x="23991" y="39910"/>
                </a:cubicBezTo>
                <a:cubicBezTo>
                  <a:pt x="24155" y="39910"/>
                  <a:pt x="24414" y="39921"/>
                  <a:pt x="24606" y="39940"/>
                </a:cubicBezTo>
                <a:cubicBezTo>
                  <a:pt x="24244" y="39840"/>
                  <a:pt x="23881" y="39865"/>
                  <a:pt x="23507" y="39765"/>
                </a:cubicBezTo>
                <a:cubicBezTo>
                  <a:pt x="23526" y="39748"/>
                  <a:pt x="23578" y="39740"/>
                  <a:pt x="23656" y="39740"/>
                </a:cubicBezTo>
                <a:cubicBezTo>
                  <a:pt x="24088" y="39740"/>
                  <a:pt x="25311" y="39965"/>
                  <a:pt x="26031" y="39965"/>
                </a:cubicBezTo>
                <a:cubicBezTo>
                  <a:pt x="25631" y="39852"/>
                  <a:pt x="24431" y="39865"/>
                  <a:pt x="24869" y="39765"/>
                </a:cubicBezTo>
                <a:lnTo>
                  <a:pt x="24869" y="39765"/>
                </a:lnTo>
                <a:cubicBezTo>
                  <a:pt x="24777" y="39781"/>
                  <a:pt x="24681" y="39788"/>
                  <a:pt x="24579" y="39788"/>
                </a:cubicBezTo>
                <a:cubicBezTo>
                  <a:pt x="23991" y="39788"/>
                  <a:pt x="23244" y="39549"/>
                  <a:pt x="22369" y="39527"/>
                </a:cubicBezTo>
                <a:lnTo>
                  <a:pt x="22457" y="39452"/>
                </a:lnTo>
                <a:cubicBezTo>
                  <a:pt x="22194" y="39440"/>
                  <a:pt x="21932" y="39415"/>
                  <a:pt x="21670" y="39365"/>
                </a:cubicBezTo>
                <a:lnTo>
                  <a:pt x="22207" y="39352"/>
                </a:lnTo>
                <a:cubicBezTo>
                  <a:pt x="21382" y="39302"/>
                  <a:pt x="20670" y="38990"/>
                  <a:pt x="19895" y="38853"/>
                </a:cubicBezTo>
                <a:lnTo>
                  <a:pt x="19895" y="38853"/>
                </a:lnTo>
                <a:cubicBezTo>
                  <a:pt x="21507" y="39215"/>
                  <a:pt x="20232" y="39040"/>
                  <a:pt x="20907" y="39240"/>
                </a:cubicBezTo>
                <a:cubicBezTo>
                  <a:pt x="19895" y="39090"/>
                  <a:pt x="19620" y="38953"/>
                  <a:pt x="19320" y="38815"/>
                </a:cubicBezTo>
                <a:cubicBezTo>
                  <a:pt x="19170" y="38753"/>
                  <a:pt x="19020" y="38665"/>
                  <a:pt x="18770" y="38578"/>
                </a:cubicBezTo>
                <a:cubicBezTo>
                  <a:pt x="18520" y="38478"/>
                  <a:pt x="18170" y="38353"/>
                  <a:pt x="17646" y="38178"/>
                </a:cubicBezTo>
                <a:lnTo>
                  <a:pt x="17646" y="38178"/>
                </a:lnTo>
                <a:cubicBezTo>
                  <a:pt x="17882" y="38264"/>
                  <a:pt x="18498" y="38498"/>
                  <a:pt x="18371" y="38498"/>
                </a:cubicBezTo>
                <a:cubicBezTo>
                  <a:pt x="18350" y="38498"/>
                  <a:pt x="18310" y="38492"/>
                  <a:pt x="18245" y="38478"/>
                </a:cubicBezTo>
                <a:cubicBezTo>
                  <a:pt x="17846" y="38340"/>
                  <a:pt x="17458" y="38165"/>
                  <a:pt x="17096" y="37965"/>
                </a:cubicBezTo>
                <a:cubicBezTo>
                  <a:pt x="16698" y="37799"/>
                  <a:pt x="16545" y="37744"/>
                  <a:pt x="16514" y="37744"/>
                </a:cubicBezTo>
                <a:cubicBezTo>
                  <a:pt x="16452" y="37744"/>
                  <a:pt x="16880" y="37967"/>
                  <a:pt x="16807" y="37967"/>
                </a:cubicBezTo>
                <a:cubicBezTo>
                  <a:pt x="16791" y="37967"/>
                  <a:pt x="16749" y="37956"/>
                  <a:pt x="16671" y="37928"/>
                </a:cubicBezTo>
                <a:cubicBezTo>
                  <a:pt x="16496" y="37803"/>
                  <a:pt x="16296" y="37715"/>
                  <a:pt x="16096" y="37653"/>
                </a:cubicBezTo>
                <a:cubicBezTo>
                  <a:pt x="15846" y="37578"/>
                  <a:pt x="15621" y="37490"/>
                  <a:pt x="15384" y="37378"/>
                </a:cubicBezTo>
                <a:lnTo>
                  <a:pt x="15421" y="37303"/>
                </a:lnTo>
                <a:cubicBezTo>
                  <a:pt x="15246" y="37191"/>
                  <a:pt x="15096" y="37116"/>
                  <a:pt x="14984" y="37041"/>
                </a:cubicBezTo>
                <a:cubicBezTo>
                  <a:pt x="14871" y="36978"/>
                  <a:pt x="14796" y="36928"/>
                  <a:pt x="14734" y="36891"/>
                </a:cubicBezTo>
                <a:cubicBezTo>
                  <a:pt x="14659" y="36841"/>
                  <a:pt x="14571" y="36816"/>
                  <a:pt x="14496" y="36803"/>
                </a:cubicBezTo>
                <a:cubicBezTo>
                  <a:pt x="14421" y="36803"/>
                  <a:pt x="14346" y="36778"/>
                  <a:pt x="14284" y="36728"/>
                </a:cubicBezTo>
                <a:cubicBezTo>
                  <a:pt x="14084" y="36603"/>
                  <a:pt x="13884" y="36466"/>
                  <a:pt x="13709" y="36303"/>
                </a:cubicBezTo>
                <a:lnTo>
                  <a:pt x="13709" y="36303"/>
                </a:lnTo>
                <a:cubicBezTo>
                  <a:pt x="13897" y="36416"/>
                  <a:pt x="14097" y="36503"/>
                  <a:pt x="14296" y="36591"/>
                </a:cubicBezTo>
                <a:lnTo>
                  <a:pt x="13959" y="36378"/>
                </a:lnTo>
                <a:lnTo>
                  <a:pt x="13647" y="36141"/>
                </a:lnTo>
                <a:lnTo>
                  <a:pt x="13834" y="36166"/>
                </a:lnTo>
                <a:cubicBezTo>
                  <a:pt x="13109" y="35703"/>
                  <a:pt x="12922" y="35491"/>
                  <a:pt x="12347" y="34879"/>
                </a:cubicBezTo>
                <a:lnTo>
                  <a:pt x="12347" y="34879"/>
                </a:lnTo>
                <a:cubicBezTo>
                  <a:pt x="12374" y="34925"/>
                  <a:pt x="12372" y="34950"/>
                  <a:pt x="12346" y="34950"/>
                </a:cubicBezTo>
                <a:cubicBezTo>
                  <a:pt x="12274" y="34950"/>
                  <a:pt x="12017" y="34763"/>
                  <a:pt x="11660" y="34341"/>
                </a:cubicBezTo>
                <a:cubicBezTo>
                  <a:pt x="11550" y="34174"/>
                  <a:pt x="11557" y="34160"/>
                  <a:pt x="11571" y="34160"/>
                </a:cubicBezTo>
                <a:cubicBezTo>
                  <a:pt x="11574" y="34160"/>
                  <a:pt x="11577" y="34161"/>
                  <a:pt x="11580" y="34161"/>
                </a:cubicBezTo>
                <a:cubicBezTo>
                  <a:pt x="11598" y="34161"/>
                  <a:pt x="11587" y="34133"/>
                  <a:pt x="11235" y="33679"/>
                </a:cubicBezTo>
                <a:lnTo>
                  <a:pt x="11235" y="33679"/>
                </a:lnTo>
                <a:cubicBezTo>
                  <a:pt x="11322" y="33766"/>
                  <a:pt x="11422" y="33829"/>
                  <a:pt x="11535" y="33954"/>
                </a:cubicBezTo>
                <a:cubicBezTo>
                  <a:pt x="11660" y="34091"/>
                  <a:pt x="11772" y="34254"/>
                  <a:pt x="11860" y="34404"/>
                </a:cubicBezTo>
                <a:cubicBezTo>
                  <a:pt x="11922" y="34429"/>
                  <a:pt x="12060" y="34554"/>
                  <a:pt x="12110" y="34566"/>
                </a:cubicBezTo>
                <a:cubicBezTo>
                  <a:pt x="11785" y="34129"/>
                  <a:pt x="11260" y="33491"/>
                  <a:pt x="11047" y="33179"/>
                </a:cubicBezTo>
                <a:lnTo>
                  <a:pt x="11047" y="33179"/>
                </a:lnTo>
                <a:cubicBezTo>
                  <a:pt x="11122" y="33292"/>
                  <a:pt x="11222" y="33441"/>
                  <a:pt x="11260" y="33516"/>
                </a:cubicBezTo>
                <a:cubicBezTo>
                  <a:pt x="11097" y="33329"/>
                  <a:pt x="10935" y="33129"/>
                  <a:pt x="10785" y="32917"/>
                </a:cubicBezTo>
                <a:cubicBezTo>
                  <a:pt x="10635" y="32704"/>
                  <a:pt x="10473" y="32504"/>
                  <a:pt x="10323" y="32292"/>
                </a:cubicBezTo>
                <a:cubicBezTo>
                  <a:pt x="10291" y="32210"/>
                  <a:pt x="10285" y="32178"/>
                  <a:pt x="10297" y="32178"/>
                </a:cubicBezTo>
                <a:cubicBezTo>
                  <a:pt x="10319" y="32178"/>
                  <a:pt x="10393" y="32276"/>
                  <a:pt x="10473" y="32379"/>
                </a:cubicBezTo>
                <a:cubicBezTo>
                  <a:pt x="10310" y="32104"/>
                  <a:pt x="10160" y="31942"/>
                  <a:pt x="9935" y="31529"/>
                </a:cubicBezTo>
                <a:lnTo>
                  <a:pt x="9935" y="31529"/>
                </a:lnTo>
                <a:cubicBezTo>
                  <a:pt x="10053" y="31600"/>
                  <a:pt x="10093" y="31560"/>
                  <a:pt x="10390" y="32015"/>
                </a:cubicBezTo>
                <a:lnTo>
                  <a:pt x="10390" y="32015"/>
                </a:lnTo>
                <a:cubicBezTo>
                  <a:pt x="10275" y="31835"/>
                  <a:pt x="10167" y="31662"/>
                  <a:pt x="10060" y="31480"/>
                </a:cubicBezTo>
                <a:cubicBezTo>
                  <a:pt x="9935" y="31267"/>
                  <a:pt x="9810" y="31055"/>
                  <a:pt x="9685" y="30830"/>
                </a:cubicBezTo>
                <a:cubicBezTo>
                  <a:pt x="9685" y="30780"/>
                  <a:pt x="9623" y="30605"/>
                  <a:pt x="9573" y="30455"/>
                </a:cubicBezTo>
                <a:cubicBezTo>
                  <a:pt x="9534" y="30349"/>
                  <a:pt x="9511" y="30251"/>
                  <a:pt x="9524" y="30251"/>
                </a:cubicBezTo>
                <a:lnTo>
                  <a:pt x="9524" y="30251"/>
                </a:lnTo>
                <a:cubicBezTo>
                  <a:pt x="9529" y="30251"/>
                  <a:pt x="9536" y="30260"/>
                  <a:pt x="9548" y="30280"/>
                </a:cubicBezTo>
                <a:cubicBezTo>
                  <a:pt x="9248" y="29518"/>
                  <a:pt x="8648" y="28468"/>
                  <a:pt x="8361" y="27406"/>
                </a:cubicBezTo>
                <a:cubicBezTo>
                  <a:pt x="8298" y="27281"/>
                  <a:pt x="8248" y="27156"/>
                  <a:pt x="8211" y="27031"/>
                </a:cubicBezTo>
                <a:cubicBezTo>
                  <a:pt x="7911" y="26031"/>
                  <a:pt x="7761" y="25131"/>
                  <a:pt x="7361" y="23956"/>
                </a:cubicBezTo>
                <a:lnTo>
                  <a:pt x="7311" y="23257"/>
                </a:lnTo>
                <a:cubicBezTo>
                  <a:pt x="7256" y="23051"/>
                  <a:pt x="7229" y="22981"/>
                  <a:pt x="7215" y="22981"/>
                </a:cubicBezTo>
                <a:lnTo>
                  <a:pt x="7215" y="22981"/>
                </a:lnTo>
                <a:cubicBezTo>
                  <a:pt x="7187" y="22981"/>
                  <a:pt x="7219" y="23294"/>
                  <a:pt x="7181" y="23294"/>
                </a:cubicBezTo>
                <a:cubicBezTo>
                  <a:pt x="7155" y="23294"/>
                  <a:pt x="7096" y="23148"/>
                  <a:pt x="6961" y="22657"/>
                </a:cubicBezTo>
                <a:cubicBezTo>
                  <a:pt x="6661" y="21570"/>
                  <a:pt x="6961" y="22219"/>
                  <a:pt x="6911" y="21820"/>
                </a:cubicBezTo>
                <a:cubicBezTo>
                  <a:pt x="6586" y="21007"/>
                  <a:pt x="6361" y="20170"/>
                  <a:pt x="6224" y="19308"/>
                </a:cubicBezTo>
                <a:lnTo>
                  <a:pt x="6224" y="19308"/>
                </a:lnTo>
                <a:cubicBezTo>
                  <a:pt x="6324" y="19645"/>
                  <a:pt x="6374" y="19908"/>
                  <a:pt x="6449" y="20220"/>
                </a:cubicBezTo>
                <a:lnTo>
                  <a:pt x="6336" y="19433"/>
                </a:lnTo>
                <a:lnTo>
                  <a:pt x="6336" y="19433"/>
                </a:lnTo>
                <a:cubicBezTo>
                  <a:pt x="6564" y="20073"/>
                  <a:pt x="6694" y="20602"/>
                  <a:pt x="6725" y="20602"/>
                </a:cubicBezTo>
                <a:cubicBezTo>
                  <a:pt x="6738" y="20602"/>
                  <a:pt x="6733" y="20506"/>
                  <a:pt x="6711" y="20282"/>
                </a:cubicBezTo>
                <a:cubicBezTo>
                  <a:pt x="6449" y="20220"/>
                  <a:pt x="5974" y="17258"/>
                  <a:pt x="5711" y="17208"/>
                </a:cubicBezTo>
                <a:lnTo>
                  <a:pt x="5636" y="16683"/>
                </a:lnTo>
                <a:lnTo>
                  <a:pt x="5636" y="16683"/>
                </a:lnTo>
                <a:cubicBezTo>
                  <a:pt x="5674" y="16833"/>
                  <a:pt x="5686" y="16846"/>
                  <a:pt x="5724" y="16996"/>
                </a:cubicBezTo>
                <a:cubicBezTo>
                  <a:pt x="5599" y="15971"/>
                  <a:pt x="5374" y="16296"/>
                  <a:pt x="5111" y="14996"/>
                </a:cubicBezTo>
                <a:cubicBezTo>
                  <a:pt x="5048" y="14670"/>
                  <a:pt x="5004" y="14410"/>
                  <a:pt x="5023" y="14410"/>
                </a:cubicBezTo>
                <a:lnTo>
                  <a:pt x="5023" y="14410"/>
                </a:lnTo>
                <a:cubicBezTo>
                  <a:pt x="5030" y="14410"/>
                  <a:pt x="5046" y="14448"/>
                  <a:pt x="5074" y="14534"/>
                </a:cubicBezTo>
                <a:lnTo>
                  <a:pt x="4786" y="13547"/>
                </a:lnTo>
                <a:cubicBezTo>
                  <a:pt x="4760" y="13419"/>
                  <a:pt x="4754" y="13360"/>
                  <a:pt x="4763" y="13360"/>
                </a:cubicBezTo>
                <a:lnTo>
                  <a:pt x="4763" y="13360"/>
                </a:lnTo>
                <a:cubicBezTo>
                  <a:pt x="4771" y="13360"/>
                  <a:pt x="4788" y="13403"/>
                  <a:pt x="4811" y="13484"/>
                </a:cubicBezTo>
                <a:lnTo>
                  <a:pt x="4462" y="12085"/>
                </a:lnTo>
                <a:lnTo>
                  <a:pt x="4474" y="12097"/>
                </a:lnTo>
                <a:cubicBezTo>
                  <a:pt x="4387" y="11885"/>
                  <a:pt x="4212" y="11410"/>
                  <a:pt x="4137" y="11172"/>
                </a:cubicBezTo>
                <a:cubicBezTo>
                  <a:pt x="4121" y="11072"/>
                  <a:pt x="4117" y="11037"/>
                  <a:pt x="4121" y="11037"/>
                </a:cubicBezTo>
                <a:lnTo>
                  <a:pt x="4121" y="11037"/>
                </a:lnTo>
                <a:cubicBezTo>
                  <a:pt x="4130" y="11037"/>
                  <a:pt x="4187" y="11272"/>
                  <a:pt x="4206" y="11272"/>
                </a:cubicBezTo>
                <a:cubicBezTo>
                  <a:pt x="4209" y="11272"/>
                  <a:pt x="4211" y="11268"/>
                  <a:pt x="4212" y="11260"/>
                </a:cubicBezTo>
                <a:lnTo>
                  <a:pt x="3949" y="10435"/>
                </a:lnTo>
                <a:cubicBezTo>
                  <a:pt x="3944" y="10365"/>
                  <a:pt x="3949" y="10334"/>
                  <a:pt x="3960" y="10334"/>
                </a:cubicBezTo>
                <a:cubicBezTo>
                  <a:pt x="4008" y="10334"/>
                  <a:pt x="4176" y="10871"/>
                  <a:pt x="4287" y="11335"/>
                </a:cubicBezTo>
                <a:cubicBezTo>
                  <a:pt x="4324" y="10498"/>
                  <a:pt x="4062" y="10660"/>
                  <a:pt x="3787" y="8923"/>
                </a:cubicBezTo>
                <a:lnTo>
                  <a:pt x="3787" y="8923"/>
                </a:lnTo>
                <a:lnTo>
                  <a:pt x="4012" y="9710"/>
                </a:lnTo>
                <a:cubicBezTo>
                  <a:pt x="4024" y="9173"/>
                  <a:pt x="3824" y="8561"/>
                  <a:pt x="3699" y="7636"/>
                </a:cubicBezTo>
                <a:lnTo>
                  <a:pt x="3699" y="7636"/>
                </a:lnTo>
                <a:cubicBezTo>
                  <a:pt x="3699" y="7813"/>
                  <a:pt x="3838" y="8855"/>
                  <a:pt x="3764" y="8855"/>
                </a:cubicBezTo>
                <a:cubicBezTo>
                  <a:pt x="3744" y="8855"/>
                  <a:pt x="3708" y="8778"/>
                  <a:pt x="3649" y="8586"/>
                </a:cubicBezTo>
                <a:cubicBezTo>
                  <a:pt x="3587" y="8223"/>
                  <a:pt x="3487" y="7848"/>
                  <a:pt x="3362" y="7498"/>
                </a:cubicBezTo>
                <a:cubicBezTo>
                  <a:pt x="3449" y="7473"/>
                  <a:pt x="3312" y="6998"/>
                  <a:pt x="3162" y="6399"/>
                </a:cubicBezTo>
                <a:lnTo>
                  <a:pt x="3162" y="6399"/>
                </a:lnTo>
                <a:lnTo>
                  <a:pt x="3287" y="6411"/>
                </a:lnTo>
                <a:cubicBezTo>
                  <a:pt x="3099" y="5761"/>
                  <a:pt x="3049" y="5824"/>
                  <a:pt x="2912" y="5461"/>
                </a:cubicBezTo>
                <a:cubicBezTo>
                  <a:pt x="2762" y="4724"/>
                  <a:pt x="2800" y="4562"/>
                  <a:pt x="2837" y="4362"/>
                </a:cubicBezTo>
                <a:cubicBezTo>
                  <a:pt x="2772" y="4075"/>
                  <a:pt x="2743" y="3981"/>
                  <a:pt x="2729" y="3981"/>
                </a:cubicBezTo>
                <a:lnTo>
                  <a:pt x="2729" y="3981"/>
                </a:lnTo>
                <a:cubicBezTo>
                  <a:pt x="2704" y="3981"/>
                  <a:pt x="2738" y="4329"/>
                  <a:pt x="2702" y="4329"/>
                </a:cubicBezTo>
                <a:cubicBezTo>
                  <a:pt x="2681" y="4329"/>
                  <a:pt x="2635" y="4208"/>
                  <a:pt x="2537" y="3824"/>
                </a:cubicBezTo>
                <a:cubicBezTo>
                  <a:pt x="2350" y="2887"/>
                  <a:pt x="2100" y="1950"/>
                  <a:pt x="1812" y="1038"/>
                </a:cubicBezTo>
                <a:lnTo>
                  <a:pt x="1775" y="850"/>
                </a:lnTo>
                <a:cubicBezTo>
                  <a:pt x="1775" y="800"/>
                  <a:pt x="1762" y="738"/>
                  <a:pt x="1762" y="725"/>
                </a:cubicBezTo>
                <a:cubicBezTo>
                  <a:pt x="1762" y="715"/>
                  <a:pt x="1763" y="710"/>
                  <a:pt x="1765" y="710"/>
                </a:cubicBezTo>
                <a:cubicBezTo>
                  <a:pt x="1770" y="710"/>
                  <a:pt x="1782" y="742"/>
                  <a:pt x="1800" y="788"/>
                </a:cubicBezTo>
                <a:cubicBezTo>
                  <a:pt x="1826" y="858"/>
                  <a:pt x="1858" y="940"/>
                  <a:pt x="1871" y="940"/>
                </a:cubicBezTo>
                <a:cubicBezTo>
                  <a:pt x="1877" y="940"/>
                  <a:pt x="1878" y="925"/>
                  <a:pt x="1875" y="888"/>
                </a:cubicBezTo>
                <a:lnTo>
                  <a:pt x="1850" y="813"/>
                </a:lnTo>
                <a:lnTo>
                  <a:pt x="1812" y="700"/>
                </a:lnTo>
                <a:lnTo>
                  <a:pt x="1725" y="475"/>
                </a:lnTo>
                <a:lnTo>
                  <a:pt x="1587" y="50"/>
                </a:lnTo>
                <a:cubicBezTo>
                  <a:pt x="1362" y="50"/>
                  <a:pt x="1450" y="13"/>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6705043" y="123336"/>
            <a:ext cx="1231389" cy="1007877"/>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6847990" y="-45111"/>
            <a:ext cx="2764829" cy="2375841"/>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7043719" y="-45111"/>
            <a:ext cx="2568490" cy="2126782"/>
          </a:xfrm>
          <a:custGeom>
            <a:avLst/>
            <a:gdLst/>
            <a:ahLst/>
            <a:cxnLst/>
            <a:rect l="l" t="t" r="r" b="b"/>
            <a:pathLst>
              <a:path w="54774" h="45352" extrusionOk="0">
                <a:moveTo>
                  <a:pt x="6255" y="21444"/>
                </a:moveTo>
                <a:cubicBezTo>
                  <a:pt x="6271" y="21497"/>
                  <a:pt x="6288" y="21549"/>
                  <a:pt x="6306" y="21601"/>
                </a:cubicBezTo>
                <a:lnTo>
                  <a:pt x="6306" y="21601"/>
                </a:lnTo>
                <a:cubicBezTo>
                  <a:pt x="6290" y="21551"/>
                  <a:pt x="6273" y="21498"/>
                  <a:pt x="6255" y="21444"/>
                </a:cubicBezTo>
                <a:close/>
                <a:moveTo>
                  <a:pt x="5949" y="20133"/>
                </a:moveTo>
                <a:cubicBezTo>
                  <a:pt x="5889" y="20281"/>
                  <a:pt x="6089" y="20932"/>
                  <a:pt x="6255" y="21444"/>
                </a:cubicBezTo>
                <a:lnTo>
                  <a:pt x="6255" y="21444"/>
                </a:lnTo>
                <a:cubicBezTo>
                  <a:pt x="6240" y="21395"/>
                  <a:pt x="6225" y="21345"/>
                  <a:pt x="6211" y="21295"/>
                </a:cubicBezTo>
                <a:cubicBezTo>
                  <a:pt x="6199" y="21152"/>
                  <a:pt x="6200" y="21098"/>
                  <a:pt x="6209" y="21098"/>
                </a:cubicBezTo>
                <a:lnTo>
                  <a:pt x="6209" y="21098"/>
                </a:lnTo>
                <a:cubicBezTo>
                  <a:pt x="6240" y="21098"/>
                  <a:pt x="6356" y="21645"/>
                  <a:pt x="6397" y="21645"/>
                </a:cubicBezTo>
                <a:cubicBezTo>
                  <a:pt x="6408" y="21645"/>
                  <a:pt x="6413" y="21609"/>
                  <a:pt x="6411" y="21520"/>
                </a:cubicBezTo>
                <a:cubicBezTo>
                  <a:pt x="6336" y="21495"/>
                  <a:pt x="6099" y="20633"/>
                  <a:pt x="5949" y="20133"/>
                </a:cubicBezTo>
                <a:close/>
                <a:moveTo>
                  <a:pt x="9548" y="30550"/>
                </a:moveTo>
                <a:cubicBezTo>
                  <a:pt x="9556" y="30556"/>
                  <a:pt x="9564" y="30562"/>
                  <a:pt x="9573" y="30568"/>
                </a:cubicBezTo>
                <a:cubicBezTo>
                  <a:pt x="9566" y="30563"/>
                  <a:pt x="9557" y="30557"/>
                  <a:pt x="9548" y="30550"/>
                </a:cubicBezTo>
                <a:close/>
                <a:moveTo>
                  <a:pt x="22869" y="30843"/>
                </a:moveTo>
                <a:cubicBezTo>
                  <a:pt x="22860" y="30843"/>
                  <a:pt x="22851" y="30843"/>
                  <a:pt x="22842" y="30844"/>
                </a:cubicBezTo>
                <a:lnTo>
                  <a:pt x="22842" y="30844"/>
                </a:lnTo>
                <a:cubicBezTo>
                  <a:pt x="22851" y="30844"/>
                  <a:pt x="22860" y="30843"/>
                  <a:pt x="22869" y="30843"/>
                </a:cubicBezTo>
                <a:close/>
                <a:moveTo>
                  <a:pt x="23232" y="30880"/>
                </a:moveTo>
                <a:cubicBezTo>
                  <a:pt x="23243" y="30883"/>
                  <a:pt x="23253" y="30885"/>
                  <a:pt x="23263" y="30888"/>
                </a:cubicBezTo>
                <a:lnTo>
                  <a:pt x="23263" y="30888"/>
                </a:lnTo>
                <a:cubicBezTo>
                  <a:pt x="23254" y="30885"/>
                  <a:pt x="23243" y="30883"/>
                  <a:pt x="23232" y="30880"/>
                </a:cubicBezTo>
                <a:close/>
                <a:moveTo>
                  <a:pt x="17359" y="32180"/>
                </a:moveTo>
                <a:lnTo>
                  <a:pt x="17359" y="32180"/>
                </a:lnTo>
                <a:cubicBezTo>
                  <a:pt x="17359" y="32180"/>
                  <a:pt x="17359" y="32180"/>
                  <a:pt x="17358" y="32180"/>
                </a:cubicBezTo>
                <a:lnTo>
                  <a:pt x="17408" y="32180"/>
                </a:lnTo>
                <a:cubicBezTo>
                  <a:pt x="17392" y="32180"/>
                  <a:pt x="17376" y="32180"/>
                  <a:pt x="17359" y="32180"/>
                </a:cubicBezTo>
                <a:close/>
                <a:moveTo>
                  <a:pt x="35067" y="37023"/>
                </a:moveTo>
                <a:lnTo>
                  <a:pt x="35067" y="37023"/>
                </a:lnTo>
                <a:cubicBezTo>
                  <a:pt x="35071" y="37029"/>
                  <a:pt x="35075" y="37035"/>
                  <a:pt x="35079" y="37041"/>
                </a:cubicBezTo>
                <a:cubicBezTo>
                  <a:pt x="35075" y="37035"/>
                  <a:pt x="35071" y="37029"/>
                  <a:pt x="35067" y="37023"/>
                </a:cubicBezTo>
                <a:close/>
                <a:moveTo>
                  <a:pt x="33677" y="38127"/>
                </a:moveTo>
                <a:cubicBezTo>
                  <a:pt x="33696" y="38156"/>
                  <a:pt x="33714" y="38181"/>
                  <a:pt x="33729" y="38203"/>
                </a:cubicBezTo>
                <a:cubicBezTo>
                  <a:pt x="33711" y="38177"/>
                  <a:pt x="33694" y="38152"/>
                  <a:pt x="33677" y="38127"/>
                </a:cubicBezTo>
                <a:close/>
                <a:moveTo>
                  <a:pt x="35941" y="38628"/>
                </a:moveTo>
                <a:cubicBezTo>
                  <a:pt x="36066" y="38803"/>
                  <a:pt x="36166" y="38990"/>
                  <a:pt x="36253" y="39178"/>
                </a:cubicBezTo>
                <a:cubicBezTo>
                  <a:pt x="36128" y="39003"/>
                  <a:pt x="36028" y="38815"/>
                  <a:pt x="35941" y="38628"/>
                </a:cubicBezTo>
                <a:close/>
                <a:moveTo>
                  <a:pt x="36148" y="39314"/>
                </a:moveTo>
                <a:cubicBezTo>
                  <a:pt x="36190" y="39314"/>
                  <a:pt x="36286" y="39410"/>
                  <a:pt x="36403" y="39528"/>
                </a:cubicBezTo>
                <a:lnTo>
                  <a:pt x="36553" y="39890"/>
                </a:lnTo>
                <a:lnTo>
                  <a:pt x="36428" y="39778"/>
                </a:lnTo>
                <a:cubicBezTo>
                  <a:pt x="36341" y="39628"/>
                  <a:pt x="36241" y="39478"/>
                  <a:pt x="36141" y="39315"/>
                </a:cubicBezTo>
                <a:cubicBezTo>
                  <a:pt x="36143" y="39315"/>
                  <a:pt x="36145" y="39314"/>
                  <a:pt x="36148" y="39314"/>
                </a:cubicBezTo>
                <a:close/>
                <a:moveTo>
                  <a:pt x="0" y="1"/>
                </a:moveTo>
                <a:lnTo>
                  <a:pt x="3437" y="14434"/>
                </a:lnTo>
                <a:lnTo>
                  <a:pt x="3787" y="15897"/>
                </a:lnTo>
                <a:cubicBezTo>
                  <a:pt x="3787" y="16161"/>
                  <a:pt x="3775" y="16448"/>
                  <a:pt x="3697" y="16448"/>
                </a:cubicBezTo>
                <a:cubicBezTo>
                  <a:pt x="3694" y="16448"/>
                  <a:pt x="3690" y="16447"/>
                  <a:pt x="3687" y="16446"/>
                </a:cubicBezTo>
                <a:lnTo>
                  <a:pt x="3687" y="16446"/>
                </a:lnTo>
                <a:cubicBezTo>
                  <a:pt x="3999" y="17109"/>
                  <a:pt x="3912" y="18333"/>
                  <a:pt x="4387" y="19433"/>
                </a:cubicBezTo>
                <a:cubicBezTo>
                  <a:pt x="4392" y="19492"/>
                  <a:pt x="4390" y="19514"/>
                  <a:pt x="4384" y="19514"/>
                </a:cubicBezTo>
                <a:cubicBezTo>
                  <a:pt x="4366" y="19514"/>
                  <a:pt x="4313" y="19341"/>
                  <a:pt x="4294" y="19341"/>
                </a:cubicBezTo>
                <a:cubicBezTo>
                  <a:pt x="4289" y="19341"/>
                  <a:pt x="4287" y="19349"/>
                  <a:pt x="4287" y="19371"/>
                </a:cubicBezTo>
                <a:cubicBezTo>
                  <a:pt x="4424" y="19646"/>
                  <a:pt x="4524" y="19995"/>
                  <a:pt x="4637" y="20645"/>
                </a:cubicBezTo>
                <a:lnTo>
                  <a:pt x="4612" y="20570"/>
                </a:lnTo>
                <a:lnTo>
                  <a:pt x="4612" y="20570"/>
                </a:lnTo>
                <a:cubicBezTo>
                  <a:pt x="4824" y="21483"/>
                  <a:pt x="4962" y="22132"/>
                  <a:pt x="5124" y="22820"/>
                </a:cubicBezTo>
                <a:cubicBezTo>
                  <a:pt x="5299" y="23644"/>
                  <a:pt x="5524" y="24457"/>
                  <a:pt x="5786" y="25244"/>
                </a:cubicBezTo>
                <a:lnTo>
                  <a:pt x="5811" y="25069"/>
                </a:lnTo>
                <a:cubicBezTo>
                  <a:pt x="5949" y="25506"/>
                  <a:pt x="5961" y="25606"/>
                  <a:pt x="6024" y="25819"/>
                </a:cubicBezTo>
                <a:cubicBezTo>
                  <a:pt x="6062" y="25869"/>
                  <a:pt x="6084" y="25890"/>
                  <a:pt x="6095" y="25890"/>
                </a:cubicBezTo>
                <a:cubicBezTo>
                  <a:pt x="6128" y="25890"/>
                  <a:pt x="6035" y="25661"/>
                  <a:pt x="5949" y="25431"/>
                </a:cubicBezTo>
                <a:cubicBezTo>
                  <a:pt x="5861" y="25188"/>
                  <a:pt x="5781" y="24944"/>
                  <a:pt x="5815" y="24944"/>
                </a:cubicBezTo>
                <a:cubicBezTo>
                  <a:pt x="5825" y="24944"/>
                  <a:pt x="5844" y="24963"/>
                  <a:pt x="5874" y="25007"/>
                </a:cubicBezTo>
                <a:cubicBezTo>
                  <a:pt x="5899" y="25319"/>
                  <a:pt x="6174" y="26081"/>
                  <a:pt x="6524" y="26794"/>
                </a:cubicBezTo>
                <a:cubicBezTo>
                  <a:pt x="6874" y="27506"/>
                  <a:pt x="7286" y="28143"/>
                  <a:pt x="7336" y="28381"/>
                </a:cubicBezTo>
                <a:cubicBezTo>
                  <a:pt x="7463" y="28552"/>
                  <a:pt x="7509" y="28601"/>
                  <a:pt x="7524" y="28601"/>
                </a:cubicBezTo>
                <a:cubicBezTo>
                  <a:pt x="7544" y="28601"/>
                  <a:pt x="7505" y="28510"/>
                  <a:pt x="7528" y="28510"/>
                </a:cubicBezTo>
                <a:cubicBezTo>
                  <a:pt x="7544" y="28510"/>
                  <a:pt x="7593" y="28559"/>
                  <a:pt x="7723" y="28731"/>
                </a:cubicBezTo>
                <a:cubicBezTo>
                  <a:pt x="7748" y="28793"/>
                  <a:pt x="7773" y="28843"/>
                  <a:pt x="7798" y="28906"/>
                </a:cubicBezTo>
                <a:lnTo>
                  <a:pt x="7973" y="29006"/>
                </a:lnTo>
                <a:cubicBezTo>
                  <a:pt x="8273" y="29368"/>
                  <a:pt x="8411" y="29568"/>
                  <a:pt x="8386" y="29618"/>
                </a:cubicBezTo>
                <a:lnTo>
                  <a:pt x="8061" y="29305"/>
                </a:lnTo>
                <a:lnTo>
                  <a:pt x="8061" y="29305"/>
                </a:lnTo>
                <a:cubicBezTo>
                  <a:pt x="8298" y="29605"/>
                  <a:pt x="8573" y="29868"/>
                  <a:pt x="8886" y="30093"/>
                </a:cubicBezTo>
                <a:cubicBezTo>
                  <a:pt x="9173" y="30311"/>
                  <a:pt x="9438" y="30476"/>
                  <a:pt x="9548" y="30550"/>
                </a:cubicBezTo>
                <a:lnTo>
                  <a:pt x="9548" y="30550"/>
                </a:lnTo>
                <a:cubicBezTo>
                  <a:pt x="9357" y="30417"/>
                  <a:pt x="9178" y="30274"/>
                  <a:pt x="9011" y="30130"/>
                </a:cubicBezTo>
                <a:lnTo>
                  <a:pt x="9011" y="30130"/>
                </a:lnTo>
                <a:cubicBezTo>
                  <a:pt x="9873" y="30768"/>
                  <a:pt x="10823" y="31242"/>
                  <a:pt x="11847" y="31555"/>
                </a:cubicBezTo>
                <a:cubicBezTo>
                  <a:pt x="12835" y="31842"/>
                  <a:pt x="13847" y="32017"/>
                  <a:pt x="14872" y="32055"/>
                </a:cubicBezTo>
                <a:lnTo>
                  <a:pt x="14734" y="32005"/>
                </a:lnTo>
                <a:lnTo>
                  <a:pt x="14734" y="32005"/>
                </a:lnTo>
                <a:cubicBezTo>
                  <a:pt x="15446" y="32042"/>
                  <a:pt x="15721" y="32067"/>
                  <a:pt x="16021" y="32092"/>
                </a:cubicBezTo>
                <a:cubicBezTo>
                  <a:pt x="16467" y="32153"/>
                  <a:pt x="16913" y="32178"/>
                  <a:pt x="17359" y="32180"/>
                </a:cubicBezTo>
                <a:lnTo>
                  <a:pt x="17359" y="32180"/>
                </a:lnTo>
                <a:cubicBezTo>
                  <a:pt x="17597" y="32156"/>
                  <a:pt x="17839" y="32147"/>
                  <a:pt x="18080" y="32147"/>
                </a:cubicBezTo>
                <a:cubicBezTo>
                  <a:pt x="18219" y="32147"/>
                  <a:pt x="18358" y="32150"/>
                  <a:pt x="18496" y="32155"/>
                </a:cubicBezTo>
                <a:cubicBezTo>
                  <a:pt x="18108" y="32192"/>
                  <a:pt x="19220" y="32255"/>
                  <a:pt x="18721" y="32292"/>
                </a:cubicBezTo>
                <a:cubicBezTo>
                  <a:pt x="20233" y="32255"/>
                  <a:pt x="19470" y="32255"/>
                  <a:pt x="20470" y="32142"/>
                </a:cubicBezTo>
                <a:lnTo>
                  <a:pt x="20695" y="32217"/>
                </a:lnTo>
                <a:cubicBezTo>
                  <a:pt x="20929" y="32178"/>
                  <a:pt x="21169" y="32159"/>
                  <a:pt x="21406" y="32159"/>
                </a:cubicBezTo>
                <a:cubicBezTo>
                  <a:pt x="21549" y="32159"/>
                  <a:pt x="21692" y="32166"/>
                  <a:pt x="21832" y="32180"/>
                </a:cubicBezTo>
                <a:cubicBezTo>
                  <a:pt x="21207" y="32180"/>
                  <a:pt x="22295" y="32317"/>
                  <a:pt x="21607" y="32342"/>
                </a:cubicBezTo>
                <a:cubicBezTo>
                  <a:pt x="23182" y="32605"/>
                  <a:pt x="23982" y="32455"/>
                  <a:pt x="24669" y="32780"/>
                </a:cubicBezTo>
                <a:cubicBezTo>
                  <a:pt x="25044" y="32755"/>
                  <a:pt x="24706" y="32667"/>
                  <a:pt x="24332" y="32592"/>
                </a:cubicBezTo>
                <a:cubicBezTo>
                  <a:pt x="23996" y="32536"/>
                  <a:pt x="23620" y="32490"/>
                  <a:pt x="23689" y="32490"/>
                </a:cubicBezTo>
                <a:cubicBezTo>
                  <a:pt x="23697" y="32490"/>
                  <a:pt x="23711" y="32491"/>
                  <a:pt x="23732" y="32492"/>
                </a:cubicBezTo>
                <a:cubicBezTo>
                  <a:pt x="23607" y="32450"/>
                  <a:pt x="23660" y="32433"/>
                  <a:pt x="23802" y="32433"/>
                </a:cubicBezTo>
                <a:cubicBezTo>
                  <a:pt x="24042" y="32433"/>
                  <a:pt x="24537" y="32484"/>
                  <a:pt x="24844" y="32555"/>
                </a:cubicBezTo>
                <a:cubicBezTo>
                  <a:pt x="25319" y="32652"/>
                  <a:pt x="25652" y="32904"/>
                  <a:pt x="26794" y="33230"/>
                </a:cubicBezTo>
                <a:lnTo>
                  <a:pt x="26794" y="33230"/>
                </a:lnTo>
                <a:cubicBezTo>
                  <a:pt x="26747" y="33220"/>
                  <a:pt x="26714" y="33217"/>
                  <a:pt x="26631" y="33192"/>
                </a:cubicBezTo>
                <a:lnTo>
                  <a:pt x="26631" y="33192"/>
                </a:lnTo>
                <a:cubicBezTo>
                  <a:pt x="27081" y="33354"/>
                  <a:pt x="27543" y="33392"/>
                  <a:pt x="28068" y="33667"/>
                </a:cubicBezTo>
                <a:cubicBezTo>
                  <a:pt x="28243" y="33679"/>
                  <a:pt x="28405" y="33729"/>
                  <a:pt x="28568" y="33792"/>
                </a:cubicBezTo>
                <a:cubicBezTo>
                  <a:pt x="28675" y="33836"/>
                  <a:pt x="28763" y="33875"/>
                  <a:pt x="28832" y="33875"/>
                </a:cubicBezTo>
                <a:cubicBezTo>
                  <a:pt x="28859" y="33875"/>
                  <a:pt x="28884" y="33869"/>
                  <a:pt x="28905" y="33854"/>
                </a:cubicBezTo>
                <a:cubicBezTo>
                  <a:pt x="28543" y="33717"/>
                  <a:pt x="28181" y="33579"/>
                  <a:pt x="27818" y="33467"/>
                </a:cubicBezTo>
                <a:lnTo>
                  <a:pt x="27818" y="33467"/>
                </a:lnTo>
                <a:cubicBezTo>
                  <a:pt x="28443" y="33654"/>
                  <a:pt x="29105" y="33717"/>
                  <a:pt x="30043" y="34304"/>
                </a:cubicBezTo>
                <a:cubicBezTo>
                  <a:pt x="29943" y="34292"/>
                  <a:pt x="29643" y="34167"/>
                  <a:pt x="29430" y="34092"/>
                </a:cubicBezTo>
                <a:lnTo>
                  <a:pt x="29430" y="34092"/>
                </a:lnTo>
                <a:cubicBezTo>
                  <a:pt x="29568" y="34179"/>
                  <a:pt x="29705" y="34242"/>
                  <a:pt x="29855" y="34317"/>
                </a:cubicBezTo>
                <a:cubicBezTo>
                  <a:pt x="29993" y="34367"/>
                  <a:pt x="30130" y="34454"/>
                  <a:pt x="30267" y="34542"/>
                </a:cubicBezTo>
                <a:cubicBezTo>
                  <a:pt x="30260" y="34545"/>
                  <a:pt x="30251" y="34547"/>
                  <a:pt x="30239" y="34547"/>
                </a:cubicBezTo>
                <a:cubicBezTo>
                  <a:pt x="30131" y="34547"/>
                  <a:pt x="29842" y="34398"/>
                  <a:pt x="29493" y="34229"/>
                </a:cubicBezTo>
                <a:cubicBezTo>
                  <a:pt x="29105" y="34029"/>
                  <a:pt x="28705" y="33867"/>
                  <a:pt x="28293" y="33754"/>
                </a:cubicBezTo>
                <a:lnTo>
                  <a:pt x="28293" y="33754"/>
                </a:lnTo>
                <a:cubicBezTo>
                  <a:pt x="28518" y="33867"/>
                  <a:pt x="28755" y="33954"/>
                  <a:pt x="28993" y="34029"/>
                </a:cubicBezTo>
                <a:cubicBezTo>
                  <a:pt x="29218" y="34117"/>
                  <a:pt x="29355" y="34192"/>
                  <a:pt x="29168" y="34192"/>
                </a:cubicBezTo>
                <a:cubicBezTo>
                  <a:pt x="29718" y="34229"/>
                  <a:pt x="30267" y="34754"/>
                  <a:pt x="31042" y="35116"/>
                </a:cubicBezTo>
                <a:lnTo>
                  <a:pt x="30955" y="35154"/>
                </a:lnTo>
                <a:cubicBezTo>
                  <a:pt x="31142" y="35254"/>
                  <a:pt x="31330" y="35366"/>
                  <a:pt x="31505" y="35504"/>
                </a:cubicBezTo>
                <a:cubicBezTo>
                  <a:pt x="31367" y="35441"/>
                  <a:pt x="31230" y="35379"/>
                  <a:pt x="31092" y="35316"/>
                </a:cubicBezTo>
                <a:lnTo>
                  <a:pt x="31092" y="35316"/>
                </a:lnTo>
                <a:cubicBezTo>
                  <a:pt x="31692" y="35654"/>
                  <a:pt x="32055" y="36204"/>
                  <a:pt x="32529" y="36641"/>
                </a:cubicBezTo>
                <a:cubicBezTo>
                  <a:pt x="32067" y="36154"/>
                  <a:pt x="32005" y="36091"/>
                  <a:pt x="32055" y="36079"/>
                </a:cubicBezTo>
                <a:cubicBezTo>
                  <a:pt x="32092" y="36066"/>
                  <a:pt x="32204" y="36116"/>
                  <a:pt x="32017" y="35904"/>
                </a:cubicBezTo>
                <a:lnTo>
                  <a:pt x="32017" y="35904"/>
                </a:lnTo>
                <a:cubicBezTo>
                  <a:pt x="32679" y="36441"/>
                  <a:pt x="32792" y="36679"/>
                  <a:pt x="32917" y="36916"/>
                </a:cubicBezTo>
                <a:cubicBezTo>
                  <a:pt x="33038" y="37158"/>
                  <a:pt x="33182" y="37399"/>
                  <a:pt x="33677" y="38127"/>
                </a:cubicBezTo>
                <a:lnTo>
                  <a:pt x="33677" y="38127"/>
                </a:lnTo>
                <a:cubicBezTo>
                  <a:pt x="33547" y="37931"/>
                  <a:pt x="33354" y="37608"/>
                  <a:pt x="33391" y="37608"/>
                </a:cubicBezTo>
                <a:cubicBezTo>
                  <a:pt x="33401" y="37608"/>
                  <a:pt x="33428" y="37633"/>
                  <a:pt x="33479" y="37691"/>
                </a:cubicBezTo>
                <a:cubicBezTo>
                  <a:pt x="33679" y="37991"/>
                  <a:pt x="33854" y="38303"/>
                  <a:pt x="34004" y="38628"/>
                </a:cubicBezTo>
                <a:cubicBezTo>
                  <a:pt x="34218" y="38971"/>
                  <a:pt x="34295" y="39079"/>
                  <a:pt x="34310" y="39079"/>
                </a:cubicBezTo>
                <a:cubicBezTo>
                  <a:pt x="34335" y="39079"/>
                  <a:pt x="34177" y="38760"/>
                  <a:pt x="34215" y="38760"/>
                </a:cubicBezTo>
                <a:cubicBezTo>
                  <a:pt x="34226" y="38760"/>
                  <a:pt x="34252" y="38786"/>
                  <a:pt x="34304" y="38853"/>
                </a:cubicBezTo>
                <a:cubicBezTo>
                  <a:pt x="34441" y="39290"/>
                  <a:pt x="34666" y="39378"/>
                  <a:pt x="34991" y="39853"/>
                </a:cubicBezTo>
                <a:lnTo>
                  <a:pt x="34916" y="39903"/>
                </a:lnTo>
                <a:cubicBezTo>
                  <a:pt x="35291" y="40553"/>
                  <a:pt x="35391" y="40615"/>
                  <a:pt x="35466" y="40665"/>
                </a:cubicBezTo>
                <a:cubicBezTo>
                  <a:pt x="35541" y="40702"/>
                  <a:pt x="35604" y="40740"/>
                  <a:pt x="35966" y="41315"/>
                </a:cubicBezTo>
                <a:cubicBezTo>
                  <a:pt x="35829" y="41177"/>
                  <a:pt x="35691" y="41040"/>
                  <a:pt x="35554" y="40902"/>
                </a:cubicBezTo>
                <a:lnTo>
                  <a:pt x="35554" y="40902"/>
                </a:lnTo>
                <a:cubicBezTo>
                  <a:pt x="35691" y="41102"/>
                  <a:pt x="35829" y="41290"/>
                  <a:pt x="35978" y="41477"/>
                </a:cubicBezTo>
                <a:lnTo>
                  <a:pt x="35816" y="41415"/>
                </a:lnTo>
                <a:lnTo>
                  <a:pt x="35816" y="41415"/>
                </a:lnTo>
                <a:cubicBezTo>
                  <a:pt x="36328" y="42002"/>
                  <a:pt x="36466" y="42202"/>
                  <a:pt x="37003" y="42777"/>
                </a:cubicBezTo>
                <a:cubicBezTo>
                  <a:pt x="36983" y="42730"/>
                  <a:pt x="36985" y="42708"/>
                  <a:pt x="37010" y="42708"/>
                </a:cubicBezTo>
                <a:cubicBezTo>
                  <a:pt x="37032" y="42708"/>
                  <a:pt x="37071" y="42723"/>
                  <a:pt x="37128" y="42752"/>
                </a:cubicBezTo>
                <a:cubicBezTo>
                  <a:pt x="37328" y="42889"/>
                  <a:pt x="37516" y="43027"/>
                  <a:pt x="37703" y="43177"/>
                </a:cubicBezTo>
                <a:cubicBezTo>
                  <a:pt x="38040" y="43489"/>
                  <a:pt x="37441" y="43102"/>
                  <a:pt x="38240" y="43652"/>
                </a:cubicBezTo>
                <a:cubicBezTo>
                  <a:pt x="38115" y="43614"/>
                  <a:pt x="38003" y="43564"/>
                  <a:pt x="37890" y="43489"/>
                </a:cubicBezTo>
                <a:cubicBezTo>
                  <a:pt x="37741" y="43414"/>
                  <a:pt x="37603" y="43289"/>
                  <a:pt x="37503" y="43152"/>
                </a:cubicBezTo>
                <a:cubicBezTo>
                  <a:pt x="37453" y="43152"/>
                  <a:pt x="37303" y="43052"/>
                  <a:pt x="37241" y="43039"/>
                </a:cubicBezTo>
                <a:lnTo>
                  <a:pt x="37241" y="43039"/>
                </a:lnTo>
                <a:cubicBezTo>
                  <a:pt x="37591" y="43439"/>
                  <a:pt x="38265" y="43839"/>
                  <a:pt x="38578" y="44014"/>
                </a:cubicBezTo>
                <a:cubicBezTo>
                  <a:pt x="38453" y="43939"/>
                  <a:pt x="38315" y="43852"/>
                  <a:pt x="38265" y="43789"/>
                </a:cubicBezTo>
                <a:lnTo>
                  <a:pt x="38265" y="43789"/>
                </a:lnTo>
                <a:cubicBezTo>
                  <a:pt x="38465" y="43914"/>
                  <a:pt x="38690" y="44014"/>
                  <a:pt x="38903" y="44102"/>
                </a:cubicBezTo>
                <a:cubicBezTo>
                  <a:pt x="39128" y="44202"/>
                  <a:pt x="39340" y="44277"/>
                  <a:pt x="39565" y="44364"/>
                </a:cubicBezTo>
                <a:cubicBezTo>
                  <a:pt x="39654" y="44414"/>
                  <a:pt x="39669" y="44432"/>
                  <a:pt x="39642" y="44432"/>
                </a:cubicBezTo>
                <a:cubicBezTo>
                  <a:pt x="39609" y="44432"/>
                  <a:pt x="39512" y="44404"/>
                  <a:pt x="39415" y="44377"/>
                </a:cubicBezTo>
                <a:lnTo>
                  <a:pt x="39415" y="44377"/>
                </a:lnTo>
                <a:cubicBezTo>
                  <a:pt x="39678" y="44489"/>
                  <a:pt x="39877" y="44526"/>
                  <a:pt x="40277" y="44651"/>
                </a:cubicBezTo>
                <a:cubicBezTo>
                  <a:pt x="40217" y="44671"/>
                  <a:pt x="40186" y="44699"/>
                  <a:pt x="40101" y="44699"/>
                </a:cubicBezTo>
                <a:cubicBezTo>
                  <a:pt x="40027" y="44699"/>
                  <a:pt x="39912" y="44678"/>
                  <a:pt x="39703" y="44614"/>
                </a:cubicBezTo>
                <a:lnTo>
                  <a:pt x="39703" y="44614"/>
                </a:lnTo>
                <a:cubicBezTo>
                  <a:pt x="39877" y="44676"/>
                  <a:pt x="40052" y="44726"/>
                  <a:pt x="40227" y="44776"/>
                </a:cubicBezTo>
                <a:cubicBezTo>
                  <a:pt x="40452" y="44826"/>
                  <a:pt x="40665" y="44889"/>
                  <a:pt x="40890" y="44926"/>
                </a:cubicBezTo>
                <a:cubicBezTo>
                  <a:pt x="40927" y="44951"/>
                  <a:pt x="41090" y="45014"/>
                  <a:pt x="41227" y="45076"/>
                </a:cubicBezTo>
                <a:cubicBezTo>
                  <a:pt x="41336" y="45120"/>
                  <a:pt x="41425" y="45154"/>
                  <a:pt x="41390" y="45154"/>
                </a:cubicBezTo>
                <a:cubicBezTo>
                  <a:pt x="41384" y="45154"/>
                  <a:pt x="41376" y="45153"/>
                  <a:pt x="41365" y="45151"/>
                </a:cubicBezTo>
                <a:lnTo>
                  <a:pt x="41365" y="45151"/>
                </a:lnTo>
                <a:cubicBezTo>
                  <a:pt x="42102" y="45351"/>
                  <a:pt x="43189" y="45301"/>
                  <a:pt x="44164" y="45351"/>
                </a:cubicBezTo>
                <a:cubicBezTo>
                  <a:pt x="44276" y="45326"/>
                  <a:pt x="44401" y="45314"/>
                  <a:pt x="44526" y="45314"/>
                </a:cubicBezTo>
                <a:cubicBezTo>
                  <a:pt x="44621" y="45314"/>
                  <a:pt x="44715" y="45314"/>
                  <a:pt x="44808" y="45314"/>
                </a:cubicBezTo>
                <a:cubicBezTo>
                  <a:pt x="45600" y="45314"/>
                  <a:pt x="46349" y="45304"/>
                  <a:pt x="47288" y="45114"/>
                </a:cubicBezTo>
                <a:lnTo>
                  <a:pt x="47900" y="45164"/>
                </a:lnTo>
                <a:cubicBezTo>
                  <a:pt x="48725" y="45026"/>
                  <a:pt x="47076" y="45114"/>
                  <a:pt x="48438" y="44889"/>
                </a:cubicBezTo>
                <a:cubicBezTo>
                  <a:pt x="48695" y="44845"/>
                  <a:pt x="48841" y="44830"/>
                  <a:pt x="48925" y="44830"/>
                </a:cubicBezTo>
                <a:cubicBezTo>
                  <a:pt x="49144" y="44830"/>
                  <a:pt x="48924" y="44939"/>
                  <a:pt x="49136" y="44939"/>
                </a:cubicBezTo>
                <a:cubicBezTo>
                  <a:pt x="49144" y="44939"/>
                  <a:pt x="49153" y="44939"/>
                  <a:pt x="49163" y="44939"/>
                </a:cubicBezTo>
                <a:cubicBezTo>
                  <a:pt x="49875" y="44714"/>
                  <a:pt x="50600" y="44589"/>
                  <a:pt x="51349" y="44551"/>
                </a:cubicBezTo>
                <a:lnTo>
                  <a:pt x="51349" y="44551"/>
                </a:lnTo>
                <a:cubicBezTo>
                  <a:pt x="51062" y="44614"/>
                  <a:pt x="50825" y="44626"/>
                  <a:pt x="50550" y="44676"/>
                </a:cubicBezTo>
                <a:lnTo>
                  <a:pt x="51237" y="44651"/>
                </a:lnTo>
                <a:lnTo>
                  <a:pt x="51237" y="44651"/>
                </a:lnTo>
                <a:cubicBezTo>
                  <a:pt x="50437" y="44876"/>
                  <a:pt x="49837" y="44914"/>
                  <a:pt x="50487" y="44926"/>
                </a:cubicBezTo>
                <a:cubicBezTo>
                  <a:pt x="50550" y="44676"/>
                  <a:pt x="53112" y="44551"/>
                  <a:pt x="53174" y="44302"/>
                </a:cubicBezTo>
                <a:lnTo>
                  <a:pt x="53624" y="44289"/>
                </a:lnTo>
                <a:lnTo>
                  <a:pt x="53624" y="44289"/>
                </a:lnTo>
                <a:cubicBezTo>
                  <a:pt x="53499" y="44302"/>
                  <a:pt x="53474" y="44327"/>
                  <a:pt x="53349" y="44339"/>
                </a:cubicBezTo>
                <a:cubicBezTo>
                  <a:pt x="53474" y="44339"/>
                  <a:pt x="53611" y="44327"/>
                  <a:pt x="53736" y="44314"/>
                </a:cubicBezTo>
                <a:cubicBezTo>
                  <a:pt x="53786" y="44314"/>
                  <a:pt x="53836" y="44289"/>
                  <a:pt x="53874" y="44277"/>
                </a:cubicBezTo>
                <a:cubicBezTo>
                  <a:pt x="53911" y="44277"/>
                  <a:pt x="53999" y="44252"/>
                  <a:pt x="54061" y="44239"/>
                </a:cubicBezTo>
                <a:cubicBezTo>
                  <a:pt x="54299" y="44177"/>
                  <a:pt x="54474" y="44102"/>
                  <a:pt x="54774" y="44039"/>
                </a:cubicBezTo>
                <a:cubicBezTo>
                  <a:pt x="54761" y="43902"/>
                  <a:pt x="54749" y="43764"/>
                  <a:pt x="54749" y="43602"/>
                </a:cubicBezTo>
                <a:lnTo>
                  <a:pt x="54749" y="43352"/>
                </a:lnTo>
                <a:lnTo>
                  <a:pt x="54749" y="43014"/>
                </a:lnTo>
                <a:lnTo>
                  <a:pt x="54761" y="42452"/>
                </a:lnTo>
                <a:lnTo>
                  <a:pt x="54761" y="42390"/>
                </a:lnTo>
                <a:lnTo>
                  <a:pt x="54761" y="42365"/>
                </a:lnTo>
                <a:lnTo>
                  <a:pt x="54561" y="42365"/>
                </a:lnTo>
                <a:cubicBezTo>
                  <a:pt x="54449" y="42365"/>
                  <a:pt x="54449" y="42340"/>
                  <a:pt x="54674" y="42302"/>
                </a:cubicBezTo>
                <a:lnTo>
                  <a:pt x="54674" y="42302"/>
                </a:lnTo>
                <a:lnTo>
                  <a:pt x="53974" y="42415"/>
                </a:lnTo>
                <a:lnTo>
                  <a:pt x="53599" y="42490"/>
                </a:lnTo>
                <a:lnTo>
                  <a:pt x="53374" y="42539"/>
                </a:lnTo>
                <a:cubicBezTo>
                  <a:pt x="53324" y="42543"/>
                  <a:pt x="53286" y="42544"/>
                  <a:pt x="53261" y="42544"/>
                </a:cubicBezTo>
                <a:cubicBezTo>
                  <a:pt x="53183" y="42544"/>
                  <a:pt x="53211" y="42530"/>
                  <a:pt x="53324" y="42502"/>
                </a:cubicBezTo>
                <a:lnTo>
                  <a:pt x="53324" y="42502"/>
                </a:lnTo>
                <a:lnTo>
                  <a:pt x="52112" y="42664"/>
                </a:lnTo>
                <a:lnTo>
                  <a:pt x="52124" y="42664"/>
                </a:lnTo>
                <a:cubicBezTo>
                  <a:pt x="51937" y="42727"/>
                  <a:pt x="51524" y="42827"/>
                  <a:pt x="51312" y="42877"/>
                </a:cubicBezTo>
                <a:cubicBezTo>
                  <a:pt x="50975" y="42877"/>
                  <a:pt x="51474" y="42839"/>
                  <a:pt x="51387" y="42814"/>
                </a:cubicBezTo>
                <a:lnTo>
                  <a:pt x="51387" y="42814"/>
                </a:lnTo>
                <a:lnTo>
                  <a:pt x="50662" y="42977"/>
                </a:lnTo>
                <a:cubicBezTo>
                  <a:pt x="50350" y="42952"/>
                  <a:pt x="50962" y="42814"/>
                  <a:pt x="51462" y="42764"/>
                </a:cubicBezTo>
                <a:cubicBezTo>
                  <a:pt x="51308" y="42729"/>
                  <a:pt x="51192" y="42715"/>
                  <a:pt x="51091" y="42715"/>
                </a:cubicBezTo>
                <a:cubicBezTo>
                  <a:pt x="50723" y="42715"/>
                  <a:pt x="50540" y="42900"/>
                  <a:pt x="49375" y="42939"/>
                </a:cubicBezTo>
                <a:lnTo>
                  <a:pt x="50062" y="42827"/>
                </a:lnTo>
                <a:cubicBezTo>
                  <a:pt x="49941" y="42805"/>
                  <a:pt x="49816" y="42796"/>
                  <a:pt x="49684" y="42796"/>
                </a:cubicBezTo>
                <a:cubicBezTo>
                  <a:pt x="49302" y="42796"/>
                  <a:pt x="48861" y="42868"/>
                  <a:pt x="48275" y="42877"/>
                </a:cubicBezTo>
                <a:cubicBezTo>
                  <a:pt x="48442" y="42888"/>
                  <a:pt x="49567" y="42889"/>
                  <a:pt x="49261" y="43004"/>
                </a:cubicBezTo>
                <a:lnTo>
                  <a:pt x="49261" y="43004"/>
                </a:lnTo>
                <a:cubicBezTo>
                  <a:pt x="49433" y="42967"/>
                  <a:pt x="49641" y="42923"/>
                  <a:pt x="49768" y="42923"/>
                </a:cubicBezTo>
                <a:cubicBezTo>
                  <a:pt x="49789" y="42923"/>
                  <a:pt x="49809" y="42924"/>
                  <a:pt x="49825" y="42927"/>
                </a:cubicBezTo>
                <a:cubicBezTo>
                  <a:pt x="49624" y="43045"/>
                  <a:pt x="49445" y="43029"/>
                  <a:pt x="49140" y="43038"/>
                </a:cubicBezTo>
                <a:lnTo>
                  <a:pt x="49140" y="43038"/>
                </a:lnTo>
                <a:cubicBezTo>
                  <a:pt x="49194" y="43025"/>
                  <a:pt x="49233" y="43014"/>
                  <a:pt x="49261" y="43004"/>
                </a:cubicBezTo>
                <a:lnTo>
                  <a:pt x="49261" y="43004"/>
                </a:lnTo>
                <a:cubicBezTo>
                  <a:pt x="49196" y="43017"/>
                  <a:pt x="49136" y="43030"/>
                  <a:pt x="49088" y="43039"/>
                </a:cubicBezTo>
                <a:cubicBezTo>
                  <a:pt x="49106" y="43039"/>
                  <a:pt x="49123" y="43038"/>
                  <a:pt x="49140" y="43038"/>
                </a:cubicBezTo>
                <a:lnTo>
                  <a:pt x="49140" y="43038"/>
                </a:lnTo>
                <a:cubicBezTo>
                  <a:pt x="49120" y="43042"/>
                  <a:pt x="49099" y="43047"/>
                  <a:pt x="49075" y="43052"/>
                </a:cubicBezTo>
                <a:cubicBezTo>
                  <a:pt x="48750" y="43064"/>
                  <a:pt x="48438" y="43114"/>
                  <a:pt x="48125" y="43189"/>
                </a:cubicBezTo>
                <a:cubicBezTo>
                  <a:pt x="48121" y="43161"/>
                  <a:pt x="48076" y="43150"/>
                  <a:pt x="47999" y="43150"/>
                </a:cubicBezTo>
                <a:cubicBezTo>
                  <a:pt x="47837" y="43150"/>
                  <a:pt x="47532" y="43201"/>
                  <a:pt x="47176" y="43252"/>
                </a:cubicBezTo>
                <a:lnTo>
                  <a:pt x="47201" y="43127"/>
                </a:lnTo>
                <a:lnTo>
                  <a:pt x="47201" y="43127"/>
                </a:lnTo>
                <a:cubicBezTo>
                  <a:pt x="46638" y="43227"/>
                  <a:pt x="46688" y="43289"/>
                  <a:pt x="46363" y="43364"/>
                </a:cubicBezTo>
                <a:cubicBezTo>
                  <a:pt x="46234" y="43375"/>
                  <a:pt x="46125" y="43379"/>
                  <a:pt x="46033" y="43379"/>
                </a:cubicBezTo>
                <a:cubicBezTo>
                  <a:pt x="45681" y="43379"/>
                  <a:pt x="45570" y="43314"/>
                  <a:pt x="45451" y="43264"/>
                </a:cubicBezTo>
                <a:lnTo>
                  <a:pt x="45451" y="43264"/>
                </a:lnTo>
                <a:cubicBezTo>
                  <a:pt x="44451" y="43314"/>
                  <a:pt x="46151" y="43364"/>
                  <a:pt x="44964" y="43464"/>
                </a:cubicBezTo>
                <a:cubicBezTo>
                  <a:pt x="44886" y="43463"/>
                  <a:pt x="44812" y="43463"/>
                  <a:pt x="44738" y="43463"/>
                </a:cubicBezTo>
                <a:cubicBezTo>
                  <a:pt x="44213" y="43463"/>
                  <a:pt x="43772" y="43489"/>
                  <a:pt x="43217" y="43489"/>
                </a:cubicBezTo>
                <a:cubicBezTo>
                  <a:pt x="43020" y="43489"/>
                  <a:pt x="42810" y="43486"/>
                  <a:pt x="42577" y="43477"/>
                </a:cubicBezTo>
                <a:cubicBezTo>
                  <a:pt x="42002" y="43364"/>
                  <a:pt x="42677" y="43414"/>
                  <a:pt x="42477" y="43364"/>
                </a:cubicBezTo>
                <a:lnTo>
                  <a:pt x="42477" y="43364"/>
                </a:lnTo>
                <a:cubicBezTo>
                  <a:pt x="42302" y="43377"/>
                  <a:pt x="42139" y="43377"/>
                  <a:pt x="41964" y="43377"/>
                </a:cubicBezTo>
                <a:cubicBezTo>
                  <a:pt x="41839" y="43352"/>
                  <a:pt x="41889" y="43339"/>
                  <a:pt x="41914" y="43327"/>
                </a:cubicBezTo>
                <a:cubicBezTo>
                  <a:pt x="41855" y="43320"/>
                  <a:pt x="41810" y="43317"/>
                  <a:pt x="41777" y="43317"/>
                </a:cubicBezTo>
                <a:cubicBezTo>
                  <a:pt x="41641" y="43317"/>
                  <a:pt x="41677" y="43363"/>
                  <a:pt x="41552" y="43363"/>
                </a:cubicBezTo>
                <a:cubicBezTo>
                  <a:pt x="41488" y="43363"/>
                  <a:pt x="41382" y="43351"/>
                  <a:pt x="41190" y="43314"/>
                </a:cubicBezTo>
                <a:cubicBezTo>
                  <a:pt x="41170" y="43316"/>
                  <a:pt x="41151" y="43317"/>
                  <a:pt x="41133" y="43317"/>
                </a:cubicBezTo>
                <a:cubicBezTo>
                  <a:pt x="41043" y="43317"/>
                  <a:pt x="40962" y="43293"/>
                  <a:pt x="40890" y="43252"/>
                </a:cubicBezTo>
                <a:cubicBezTo>
                  <a:pt x="40715" y="43189"/>
                  <a:pt x="40540" y="43114"/>
                  <a:pt x="40377" y="43027"/>
                </a:cubicBezTo>
                <a:cubicBezTo>
                  <a:pt x="39990" y="42839"/>
                  <a:pt x="39578" y="42564"/>
                  <a:pt x="39190" y="42402"/>
                </a:cubicBezTo>
                <a:cubicBezTo>
                  <a:pt x="39134" y="42351"/>
                  <a:pt x="39136" y="42338"/>
                  <a:pt x="39158" y="42338"/>
                </a:cubicBezTo>
                <a:cubicBezTo>
                  <a:pt x="39181" y="42338"/>
                  <a:pt x="39226" y="42351"/>
                  <a:pt x="39254" y="42351"/>
                </a:cubicBezTo>
                <a:cubicBezTo>
                  <a:pt x="39273" y="42351"/>
                  <a:pt x="39284" y="42345"/>
                  <a:pt x="39278" y="42327"/>
                </a:cubicBezTo>
                <a:cubicBezTo>
                  <a:pt x="38978" y="42177"/>
                  <a:pt x="38690" y="41990"/>
                  <a:pt x="38428" y="41777"/>
                </a:cubicBezTo>
                <a:cubicBezTo>
                  <a:pt x="38253" y="41652"/>
                  <a:pt x="38090" y="41540"/>
                  <a:pt x="37728" y="41227"/>
                </a:cubicBezTo>
                <a:cubicBezTo>
                  <a:pt x="37578" y="41002"/>
                  <a:pt x="37428" y="40777"/>
                  <a:pt x="37291" y="40553"/>
                </a:cubicBezTo>
                <a:lnTo>
                  <a:pt x="37291" y="40553"/>
                </a:lnTo>
                <a:cubicBezTo>
                  <a:pt x="37374" y="40704"/>
                  <a:pt x="37387" y="40767"/>
                  <a:pt x="37353" y="40767"/>
                </a:cubicBezTo>
                <a:cubicBezTo>
                  <a:pt x="37270" y="40767"/>
                  <a:pt x="36902" y="40385"/>
                  <a:pt x="36591" y="40003"/>
                </a:cubicBezTo>
                <a:lnTo>
                  <a:pt x="36591" y="40003"/>
                </a:lnTo>
                <a:lnTo>
                  <a:pt x="36628" y="40090"/>
                </a:lnTo>
                <a:lnTo>
                  <a:pt x="36503" y="39890"/>
                </a:lnTo>
                <a:lnTo>
                  <a:pt x="36591" y="40003"/>
                </a:lnTo>
                <a:lnTo>
                  <a:pt x="36553" y="39890"/>
                </a:lnTo>
                <a:lnTo>
                  <a:pt x="36553" y="39890"/>
                </a:lnTo>
                <a:cubicBezTo>
                  <a:pt x="36715" y="40042"/>
                  <a:pt x="36885" y="40177"/>
                  <a:pt x="36951" y="40177"/>
                </a:cubicBezTo>
                <a:cubicBezTo>
                  <a:pt x="36966" y="40177"/>
                  <a:pt x="36976" y="40169"/>
                  <a:pt x="36978" y="40153"/>
                </a:cubicBezTo>
                <a:cubicBezTo>
                  <a:pt x="36903" y="40078"/>
                  <a:pt x="36828" y="39978"/>
                  <a:pt x="36766" y="39878"/>
                </a:cubicBezTo>
                <a:lnTo>
                  <a:pt x="36766" y="39878"/>
                </a:lnTo>
                <a:cubicBezTo>
                  <a:pt x="36802" y="39914"/>
                  <a:pt x="36832" y="39937"/>
                  <a:pt x="36846" y="39937"/>
                </a:cubicBezTo>
                <a:cubicBezTo>
                  <a:pt x="36851" y="39937"/>
                  <a:pt x="36853" y="39934"/>
                  <a:pt x="36853" y="39928"/>
                </a:cubicBezTo>
                <a:cubicBezTo>
                  <a:pt x="36791" y="39840"/>
                  <a:pt x="36716" y="39753"/>
                  <a:pt x="36641" y="39678"/>
                </a:cubicBezTo>
                <a:lnTo>
                  <a:pt x="36616" y="39403"/>
                </a:lnTo>
                <a:lnTo>
                  <a:pt x="36541" y="39378"/>
                </a:lnTo>
                <a:lnTo>
                  <a:pt x="35866" y="38128"/>
                </a:lnTo>
                <a:cubicBezTo>
                  <a:pt x="35554" y="37716"/>
                  <a:pt x="35229" y="37353"/>
                  <a:pt x="34854" y="36941"/>
                </a:cubicBezTo>
                <a:cubicBezTo>
                  <a:pt x="34479" y="36529"/>
                  <a:pt x="34054" y="36054"/>
                  <a:pt x="33479" y="35491"/>
                </a:cubicBezTo>
                <a:lnTo>
                  <a:pt x="33479" y="35491"/>
                </a:lnTo>
                <a:cubicBezTo>
                  <a:pt x="33577" y="35557"/>
                  <a:pt x="33632" y="35581"/>
                  <a:pt x="33663" y="35581"/>
                </a:cubicBezTo>
                <a:cubicBezTo>
                  <a:pt x="33738" y="35581"/>
                  <a:pt x="33671" y="35436"/>
                  <a:pt x="33742" y="35391"/>
                </a:cubicBezTo>
                <a:cubicBezTo>
                  <a:pt x="33965" y="35788"/>
                  <a:pt x="34606" y="36320"/>
                  <a:pt x="35067" y="37023"/>
                </a:cubicBezTo>
                <a:lnTo>
                  <a:pt x="35067" y="37023"/>
                </a:lnTo>
                <a:cubicBezTo>
                  <a:pt x="34930" y="36813"/>
                  <a:pt x="34910" y="36750"/>
                  <a:pt x="34934" y="36750"/>
                </a:cubicBezTo>
                <a:cubicBezTo>
                  <a:pt x="34950" y="36750"/>
                  <a:pt x="34983" y="36775"/>
                  <a:pt x="35016" y="36804"/>
                </a:cubicBezTo>
                <a:cubicBezTo>
                  <a:pt x="34691" y="36404"/>
                  <a:pt x="34354" y="36029"/>
                  <a:pt x="33992" y="35666"/>
                </a:cubicBezTo>
                <a:cubicBezTo>
                  <a:pt x="34079" y="35629"/>
                  <a:pt x="33842" y="35379"/>
                  <a:pt x="33579" y="35066"/>
                </a:cubicBezTo>
                <a:lnTo>
                  <a:pt x="33579" y="35066"/>
                </a:lnTo>
                <a:cubicBezTo>
                  <a:pt x="33589" y="35109"/>
                  <a:pt x="33582" y="35127"/>
                  <a:pt x="33560" y="35127"/>
                </a:cubicBezTo>
                <a:cubicBezTo>
                  <a:pt x="33499" y="35127"/>
                  <a:pt x="33323" y="34977"/>
                  <a:pt x="33092" y="34792"/>
                </a:cubicBezTo>
                <a:lnTo>
                  <a:pt x="32854" y="34579"/>
                </a:lnTo>
                <a:lnTo>
                  <a:pt x="32592" y="34392"/>
                </a:lnTo>
                <a:cubicBezTo>
                  <a:pt x="32417" y="34254"/>
                  <a:pt x="32242" y="34142"/>
                  <a:pt x="32117" y="34054"/>
                </a:cubicBezTo>
                <a:cubicBezTo>
                  <a:pt x="32117" y="34037"/>
                  <a:pt x="32126" y="34026"/>
                  <a:pt x="32147" y="34026"/>
                </a:cubicBezTo>
                <a:cubicBezTo>
                  <a:pt x="32216" y="34026"/>
                  <a:pt x="32417" y="34140"/>
                  <a:pt x="32867" y="34504"/>
                </a:cubicBezTo>
                <a:cubicBezTo>
                  <a:pt x="32642" y="34267"/>
                  <a:pt x="32379" y="34079"/>
                  <a:pt x="32092" y="33942"/>
                </a:cubicBezTo>
                <a:cubicBezTo>
                  <a:pt x="31792" y="33842"/>
                  <a:pt x="31517" y="33679"/>
                  <a:pt x="31267" y="33479"/>
                </a:cubicBezTo>
                <a:lnTo>
                  <a:pt x="31267" y="33479"/>
                </a:lnTo>
                <a:cubicBezTo>
                  <a:pt x="31367" y="33554"/>
                  <a:pt x="31467" y="33617"/>
                  <a:pt x="31580" y="33654"/>
                </a:cubicBezTo>
                <a:cubicBezTo>
                  <a:pt x="31492" y="33604"/>
                  <a:pt x="31367" y="33529"/>
                  <a:pt x="31230" y="33454"/>
                </a:cubicBezTo>
                <a:lnTo>
                  <a:pt x="31030" y="33329"/>
                </a:lnTo>
                <a:lnTo>
                  <a:pt x="30830" y="33217"/>
                </a:lnTo>
                <a:cubicBezTo>
                  <a:pt x="30624" y="33087"/>
                  <a:pt x="30465" y="32985"/>
                  <a:pt x="30508" y="32985"/>
                </a:cubicBezTo>
                <a:cubicBezTo>
                  <a:pt x="30515" y="32985"/>
                  <a:pt x="30526" y="32987"/>
                  <a:pt x="30542" y="32992"/>
                </a:cubicBezTo>
                <a:lnTo>
                  <a:pt x="30705" y="33067"/>
                </a:lnTo>
                <a:cubicBezTo>
                  <a:pt x="30380" y="32892"/>
                  <a:pt x="30055" y="32717"/>
                  <a:pt x="29718" y="32567"/>
                </a:cubicBezTo>
                <a:lnTo>
                  <a:pt x="29143" y="32317"/>
                </a:lnTo>
                <a:cubicBezTo>
                  <a:pt x="28955" y="32255"/>
                  <a:pt x="28755" y="32180"/>
                  <a:pt x="28568" y="32117"/>
                </a:cubicBezTo>
                <a:cubicBezTo>
                  <a:pt x="28368" y="32055"/>
                  <a:pt x="28193" y="31992"/>
                  <a:pt x="28018" y="31942"/>
                </a:cubicBezTo>
                <a:cubicBezTo>
                  <a:pt x="27856" y="31905"/>
                  <a:pt x="27693" y="31867"/>
                  <a:pt x="27556" y="31842"/>
                </a:cubicBezTo>
                <a:cubicBezTo>
                  <a:pt x="27411" y="31801"/>
                  <a:pt x="27274" y="31777"/>
                  <a:pt x="27132" y="31777"/>
                </a:cubicBezTo>
                <a:cubicBezTo>
                  <a:pt x="27103" y="31777"/>
                  <a:pt x="27073" y="31778"/>
                  <a:pt x="27043" y="31780"/>
                </a:cubicBezTo>
                <a:cubicBezTo>
                  <a:pt x="27118" y="31717"/>
                  <a:pt x="27218" y="31667"/>
                  <a:pt x="27318" y="31642"/>
                </a:cubicBezTo>
                <a:cubicBezTo>
                  <a:pt x="27025" y="31628"/>
                  <a:pt x="26728" y="31622"/>
                  <a:pt x="26434" y="31622"/>
                </a:cubicBezTo>
                <a:cubicBezTo>
                  <a:pt x="26227" y="31622"/>
                  <a:pt x="26021" y="31625"/>
                  <a:pt x="25819" y="31630"/>
                </a:cubicBezTo>
                <a:cubicBezTo>
                  <a:pt x="25581" y="31580"/>
                  <a:pt x="25356" y="31542"/>
                  <a:pt x="25131" y="31505"/>
                </a:cubicBezTo>
                <a:cubicBezTo>
                  <a:pt x="25079" y="31369"/>
                  <a:pt x="25001" y="31225"/>
                  <a:pt x="25378" y="31225"/>
                </a:cubicBezTo>
                <a:cubicBezTo>
                  <a:pt x="25452" y="31225"/>
                  <a:pt x="25543" y="31230"/>
                  <a:pt x="25656" y="31242"/>
                </a:cubicBezTo>
                <a:cubicBezTo>
                  <a:pt x="25256" y="31130"/>
                  <a:pt x="24831" y="31068"/>
                  <a:pt x="24419" y="31043"/>
                </a:cubicBezTo>
                <a:lnTo>
                  <a:pt x="24419" y="31043"/>
                </a:lnTo>
                <a:cubicBezTo>
                  <a:pt x="24596" y="31078"/>
                  <a:pt x="24840" y="31269"/>
                  <a:pt x="24645" y="31269"/>
                </a:cubicBezTo>
                <a:cubicBezTo>
                  <a:pt x="24634" y="31269"/>
                  <a:pt x="24621" y="31269"/>
                  <a:pt x="24606" y="31267"/>
                </a:cubicBezTo>
                <a:cubicBezTo>
                  <a:pt x="23903" y="31021"/>
                  <a:pt x="24114" y="31103"/>
                  <a:pt x="23263" y="30888"/>
                </a:cubicBezTo>
                <a:lnTo>
                  <a:pt x="23263" y="30888"/>
                </a:lnTo>
                <a:cubicBezTo>
                  <a:pt x="23460" y="30946"/>
                  <a:pt x="23233" y="31064"/>
                  <a:pt x="22881" y="31064"/>
                </a:cubicBezTo>
                <a:cubicBezTo>
                  <a:pt x="22825" y="31064"/>
                  <a:pt x="22767" y="31062"/>
                  <a:pt x="22707" y="31055"/>
                </a:cubicBezTo>
                <a:cubicBezTo>
                  <a:pt x="22778" y="31031"/>
                  <a:pt x="22704" y="30863"/>
                  <a:pt x="22842" y="30844"/>
                </a:cubicBezTo>
                <a:lnTo>
                  <a:pt x="22842" y="30844"/>
                </a:lnTo>
                <a:cubicBezTo>
                  <a:pt x="22474" y="30868"/>
                  <a:pt x="22115" y="30902"/>
                  <a:pt x="21757" y="30936"/>
                </a:cubicBezTo>
                <a:lnTo>
                  <a:pt x="21757" y="30936"/>
                </a:lnTo>
                <a:cubicBezTo>
                  <a:pt x="21944" y="30905"/>
                  <a:pt x="21736" y="30774"/>
                  <a:pt x="21507" y="30705"/>
                </a:cubicBezTo>
                <a:lnTo>
                  <a:pt x="21507" y="30705"/>
                </a:lnTo>
                <a:cubicBezTo>
                  <a:pt x="21526" y="30714"/>
                  <a:pt x="21510" y="30717"/>
                  <a:pt x="21470" y="30717"/>
                </a:cubicBezTo>
                <a:cubicBezTo>
                  <a:pt x="21280" y="30717"/>
                  <a:pt x="20547" y="30642"/>
                  <a:pt x="20246" y="30642"/>
                </a:cubicBezTo>
                <a:cubicBezTo>
                  <a:pt x="20227" y="30642"/>
                  <a:pt x="20210" y="30642"/>
                  <a:pt x="20195" y="30643"/>
                </a:cubicBezTo>
                <a:lnTo>
                  <a:pt x="20683" y="30718"/>
                </a:lnTo>
                <a:cubicBezTo>
                  <a:pt x="20501" y="30704"/>
                  <a:pt x="20345" y="30698"/>
                  <a:pt x="20207" y="30698"/>
                </a:cubicBezTo>
                <a:cubicBezTo>
                  <a:pt x="19452" y="30698"/>
                  <a:pt x="19255" y="30876"/>
                  <a:pt x="18433" y="30876"/>
                </a:cubicBezTo>
                <a:cubicBezTo>
                  <a:pt x="18335" y="30876"/>
                  <a:pt x="18227" y="30873"/>
                  <a:pt x="18108" y="30868"/>
                </a:cubicBezTo>
                <a:cubicBezTo>
                  <a:pt x="18258" y="30830"/>
                  <a:pt x="18496" y="30630"/>
                  <a:pt x="17846" y="30580"/>
                </a:cubicBezTo>
                <a:cubicBezTo>
                  <a:pt x="17683" y="30630"/>
                  <a:pt x="17308" y="30755"/>
                  <a:pt x="16821" y="30855"/>
                </a:cubicBezTo>
                <a:lnTo>
                  <a:pt x="16234" y="30843"/>
                </a:lnTo>
                <a:cubicBezTo>
                  <a:pt x="15946" y="30830"/>
                  <a:pt x="15659" y="30805"/>
                  <a:pt x="15371" y="30793"/>
                </a:cubicBezTo>
                <a:lnTo>
                  <a:pt x="15621" y="30755"/>
                </a:lnTo>
                <a:cubicBezTo>
                  <a:pt x="16171" y="30668"/>
                  <a:pt x="16771" y="30580"/>
                  <a:pt x="17183" y="30530"/>
                </a:cubicBezTo>
                <a:cubicBezTo>
                  <a:pt x="16696" y="30468"/>
                  <a:pt x="17046" y="30455"/>
                  <a:pt x="16321" y="30443"/>
                </a:cubicBezTo>
                <a:cubicBezTo>
                  <a:pt x="16144" y="30389"/>
                  <a:pt x="16420" y="30374"/>
                  <a:pt x="16671" y="30374"/>
                </a:cubicBezTo>
                <a:cubicBezTo>
                  <a:pt x="16774" y="30374"/>
                  <a:pt x="16872" y="30377"/>
                  <a:pt x="16933" y="30380"/>
                </a:cubicBezTo>
                <a:cubicBezTo>
                  <a:pt x="16371" y="30343"/>
                  <a:pt x="15809" y="30305"/>
                  <a:pt x="15259" y="30255"/>
                </a:cubicBezTo>
                <a:lnTo>
                  <a:pt x="15259" y="30255"/>
                </a:lnTo>
                <a:cubicBezTo>
                  <a:pt x="15288" y="30304"/>
                  <a:pt x="15107" y="30322"/>
                  <a:pt x="14872" y="30322"/>
                </a:cubicBezTo>
                <a:cubicBezTo>
                  <a:pt x="14804" y="30322"/>
                  <a:pt x="14732" y="30321"/>
                  <a:pt x="14659" y="30318"/>
                </a:cubicBezTo>
                <a:cubicBezTo>
                  <a:pt x="14497" y="30318"/>
                  <a:pt x="14337" y="30311"/>
                  <a:pt x="14222" y="30311"/>
                </a:cubicBezTo>
                <a:cubicBezTo>
                  <a:pt x="14106" y="30311"/>
                  <a:pt x="14034" y="30318"/>
                  <a:pt x="14047" y="30343"/>
                </a:cubicBezTo>
                <a:cubicBezTo>
                  <a:pt x="14647" y="30393"/>
                  <a:pt x="15246" y="30393"/>
                  <a:pt x="15859" y="30393"/>
                </a:cubicBezTo>
                <a:cubicBezTo>
                  <a:pt x="15900" y="30467"/>
                  <a:pt x="15415" y="30579"/>
                  <a:pt x="14744" y="30579"/>
                </a:cubicBezTo>
                <a:cubicBezTo>
                  <a:pt x="14396" y="30579"/>
                  <a:pt x="13998" y="30549"/>
                  <a:pt x="13597" y="30468"/>
                </a:cubicBezTo>
                <a:cubicBezTo>
                  <a:pt x="13309" y="30368"/>
                  <a:pt x="13859" y="30305"/>
                  <a:pt x="13834" y="30255"/>
                </a:cubicBezTo>
                <a:cubicBezTo>
                  <a:pt x="13634" y="30255"/>
                  <a:pt x="13422" y="30230"/>
                  <a:pt x="13209" y="30193"/>
                </a:cubicBezTo>
                <a:cubicBezTo>
                  <a:pt x="13022" y="30168"/>
                  <a:pt x="12822" y="30118"/>
                  <a:pt x="12647" y="30055"/>
                </a:cubicBezTo>
                <a:lnTo>
                  <a:pt x="12647" y="30055"/>
                </a:lnTo>
                <a:cubicBezTo>
                  <a:pt x="12810" y="30080"/>
                  <a:pt x="12972" y="30093"/>
                  <a:pt x="13134" y="30118"/>
                </a:cubicBezTo>
                <a:cubicBezTo>
                  <a:pt x="12860" y="30043"/>
                  <a:pt x="12572" y="29980"/>
                  <a:pt x="12285" y="29943"/>
                </a:cubicBezTo>
                <a:cubicBezTo>
                  <a:pt x="11972" y="29880"/>
                  <a:pt x="11672" y="29768"/>
                  <a:pt x="11397" y="29593"/>
                </a:cubicBezTo>
                <a:cubicBezTo>
                  <a:pt x="11156" y="29484"/>
                  <a:pt x="10797" y="29129"/>
                  <a:pt x="10717" y="29129"/>
                </a:cubicBezTo>
                <a:cubicBezTo>
                  <a:pt x="10714" y="29129"/>
                  <a:pt x="10712" y="29130"/>
                  <a:pt x="10710" y="29131"/>
                </a:cubicBezTo>
                <a:cubicBezTo>
                  <a:pt x="10860" y="29268"/>
                  <a:pt x="10910" y="29493"/>
                  <a:pt x="10848" y="29680"/>
                </a:cubicBezTo>
                <a:cubicBezTo>
                  <a:pt x="10560" y="29530"/>
                  <a:pt x="10298" y="29368"/>
                  <a:pt x="10048" y="29181"/>
                </a:cubicBezTo>
                <a:lnTo>
                  <a:pt x="10110" y="29168"/>
                </a:lnTo>
                <a:cubicBezTo>
                  <a:pt x="10060" y="29131"/>
                  <a:pt x="10010" y="29093"/>
                  <a:pt x="9960" y="29056"/>
                </a:cubicBezTo>
                <a:lnTo>
                  <a:pt x="9935" y="29093"/>
                </a:lnTo>
                <a:cubicBezTo>
                  <a:pt x="9685" y="28906"/>
                  <a:pt x="9448" y="28693"/>
                  <a:pt x="9211" y="28456"/>
                </a:cubicBezTo>
                <a:cubicBezTo>
                  <a:pt x="9211" y="28441"/>
                  <a:pt x="9222" y="28435"/>
                  <a:pt x="9241" y="28435"/>
                </a:cubicBezTo>
                <a:cubicBezTo>
                  <a:pt x="9288" y="28435"/>
                  <a:pt x="9384" y="28474"/>
                  <a:pt x="9473" y="28518"/>
                </a:cubicBezTo>
                <a:cubicBezTo>
                  <a:pt x="9568" y="28562"/>
                  <a:pt x="9667" y="28610"/>
                  <a:pt x="9713" y="28610"/>
                </a:cubicBezTo>
                <a:cubicBezTo>
                  <a:pt x="9746" y="28610"/>
                  <a:pt x="9752" y="28586"/>
                  <a:pt x="9710" y="28518"/>
                </a:cubicBezTo>
                <a:cubicBezTo>
                  <a:pt x="9585" y="28481"/>
                  <a:pt x="9485" y="28418"/>
                  <a:pt x="9398" y="28331"/>
                </a:cubicBezTo>
                <a:cubicBezTo>
                  <a:pt x="9223" y="28106"/>
                  <a:pt x="9535" y="28356"/>
                  <a:pt x="9123" y="27906"/>
                </a:cubicBezTo>
                <a:cubicBezTo>
                  <a:pt x="9122" y="27906"/>
                  <a:pt x="9121" y="27906"/>
                  <a:pt x="9120" y="27906"/>
                </a:cubicBezTo>
                <a:cubicBezTo>
                  <a:pt x="8994" y="27906"/>
                  <a:pt x="8678" y="27421"/>
                  <a:pt x="8669" y="27421"/>
                </a:cubicBezTo>
                <a:lnTo>
                  <a:pt x="8669" y="27421"/>
                </a:lnTo>
                <a:cubicBezTo>
                  <a:pt x="8665" y="27421"/>
                  <a:pt x="8716" y="27508"/>
                  <a:pt x="8861" y="27756"/>
                </a:cubicBezTo>
                <a:cubicBezTo>
                  <a:pt x="8711" y="27593"/>
                  <a:pt x="8586" y="27431"/>
                  <a:pt x="8486" y="27244"/>
                </a:cubicBezTo>
                <a:lnTo>
                  <a:pt x="8123" y="26619"/>
                </a:lnTo>
                <a:lnTo>
                  <a:pt x="8123" y="26619"/>
                </a:lnTo>
                <a:cubicBezTo>
                  <a:pt x="8129" y="26655"/>
                  <a:pt x="8122" y="26671"/>
                  <a:pt x="8104" y="26671"/>
                </a:cubicBezTo>
                <a:cubicBezTo>
                  <a:pt x="8043" y="26671"/>
                  <a:pt x="7856" y="26467"/>
                  <a:pt x="7661" y="26194"/>
                </a:cubicBezTo>
                <a:cubicBezTo>
                  <a:pt x="7536" y="25931"/>
                  <a:pt x="7411" y="25681"/>
                  <a:pt x="7311" y="25431"/>
                </a:cubicBezTo>
                <a:lnTo>
                  <a:pt x="7311" y="25394"/>
                </a:lnTo>
                <a:cubicBezTo>
                  <a:pt x="7111" y="24907"/>
                  <a:pt x="6949" y="24394"/>
                  <a:pt x="6811" y="23882"/>
                </a:cubicBezTo>
                <a:cubicBezTo>
                  <a:pt x="6686" y="23420"/>
                  <a:pt x="6574" y="22970"/>
                  <a:pt x="6436" y="22407"/>
                </a:cubicBezTo>
                <a:cubicBezTo>
                  <a:pt x="6436" y="22313"/>
                  <a:pt x="6366" y="21893"/>
                  <a:pt x="6402" y="21893"/>
                </a:cubicBezTo>
                <a:lnTo>
                  <a:pt x="6402" y="21893"/>
                </a:lnTo>
                <a:cubicBezTo>
                  <a:pt x="6409" y="21893"/>
                  <a:pt x="6420" y="21909"/>
                  <a:pt x="6436" y="21945"/>
                </a:cubicBezTo>
                <a:cubicBezTo>
                  <a:pt x="6389" y="21831"/>
                  <a:pt x="6346" y="21717"/>
                  <a:pt x="6306" y="21601"/>
                </a:cubicBezTo>
                <a:lnTo>
                  <a:pt x="6306" y="21601"/>
                </a:lnTo>
                <a:cubicBezTo>
                  <a:pt x="6331" y="21676"/>
                  <a:pt x="6354" y="21745"/>
                  <a:pt x="6374" y="21807"/>
                </a:cubicBezTo>
                <a:cubicBezTo>
                  <a:pt x="6371" y="21808"/>
                  <a:pt x="6368" y="21808"/>
                  <a:pt x="6365" y="21808"/>
                </a:cubicBezTo>
                <a:cubicBezTo>
                  <a:pt x="6314" y="21808"/>
                  <a:pt x="6231" y="21709"/>
                  <a:pt x="6136" y="21520"/>
                </a:cubicBezTo>
                <a:cubicBezTo>
                  <a:pt x="5836" y="20333"/>
                  <a:pt x="5561" y="19133"/>
                  <a:pt x="5287" y="17946"/>
                </a:cubicBezTo>
                <a:cubicBezTo>
                  <a:pt x="5149" y="17159"/>
                  <a:pt x="4574" y="14972"/>
                  <a:pt x="4349" y="13697"/>
                </a:cubicBezTo>
                <a:cubicBezTo>
                  <a:pt x="4287" y="13535"/>
                  <a:pt x="4199" y="13272"/>
                  <a:pt x="4162" y="13210"/>
                </a:cubicBezTo>
                <a:lnTo>
                  <a:pt x="3037" y="8486"/>
                </a:lnTo>
                <a:lnTo>
                  <a:pt x="3037" y="8486"/>
                </a:lnTo>
                <a:cubicBezTo>
                  <a:pt x="3042" y="8491"/>
                  <a:pt x="3047" y="8494"/>
                  <a:pt x="3053" y="8494"/>
                </a:cubicBezTo>
                <a:cubicBezTo>
                  <a:pt x="3060" y="8494"/>
                  <a:pt x="3067" y="8488"/>
                  <a:pt x="3075" y="8473"/>
                </a:cubicBezTo>
                <a:lnTo>
                  <a:pt x="2887" y="7886"/>
                </a:lnTo>
                <a:lnTo>
                  <a:pt x="2875" y="7811"/>
                </a:lnTo>
                <a:lnTo>
                  <a:pt x="2875" y="7811"/>
                </a:lnTo>
                <a:cubicBezTo>
                  <a:pt x="2892" y="7820"/>
                  <a:pt x="2932" y="7910"/>
                  <a:pt x="2948" y="7910"/>
                </a:cubicBezTo>
                <a:cubicBezTo>
                  <a:pt x="2955" y="7910"/>
                  <a:pt x="2958" y="7891"/>
                  <a:pt x="2950" y="7836"/>
                </a:cubicBezTo>
                <a:cubicBezTo>
                  <a:pt x="2925" y="7824"/>
                  <a:pt x="2875" y="7736"/>
                  <a:pt x="2825" y="7611"/>
                </a:cubicBezTo>
                <a:lnTo>
                  <a:pt x="2587" y="6599"/>
                </a:lnTo>
                <a:lnTo>
                  <a:pt x="2587" y="6549"/>
                </a:lnTo>
                <a:lnTo>
                  <a:pt x="2575" y="6511"/>
                </a:lnTo>
                <a:lnTo>
                  <a:pt x="2375" y="5687"/>
                </a:lnTo>
                <a:cubicBezTo>
                  <a:pt x="2375" y="5662"/>
                  <a:pt x="2362" y="5624"/>
                  <a:pt x="2350" y="5574"/>
                </a:cubicBezTo>
                <a:cubicBezTo>
                  <a:pt x="2337" y="5512"/>
                  <a:pt x="2325" y="5462"/>
                  <a:pt x="2312" y="5412"/>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1923678" y="3320721"/>
            <a:ext cx="2974185" cy="1057933"/>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62"/>
        <p:cNvGrpSpPr/>
        <p:nvPr/>
      </p:nvGrpSpPr>
      <p:grpSpPr>
        <a:xfrm>
          <a:off x="0" y="0"/>
          <a:ext cx="0" cy="0"/>
          <a:chOff x="0" y="0"/>
          <a:chExt cx="0" cy="0"/>
        </a:xfrm>
      </p:grpSpPr>
      <p:sp>
        <p:nvSpPr>
          <p:cNvPr id="3363" name="Google Shape;3363;p13"/>
          <p:cNvSpPr/>
          <p:nvPr/>
        </p:nvSpPr>
        <p:spPr>
          <a:xfrm>
            <a:off x="5879975" y="3217325"/>
            <a:ext cx="3264036" cy="1941133"/>
          </a:xfrm>
          <a:custGeom>
            <a:avLst/>
            <a:gdLst/>
            <a:ahLst/>
            <a:cxnLst/>
            <a:rect l="l" t="t" r="r" b="b"/>
            <a:pathLst>
              <a:path w="35305" h="20996" extrusionOk="0">
                <a:moveTo>
                  <a:pt x="35304" y="1"/>
                </a:moveTo>
                <a:cubicBezTo>
                  <a:pt x="33742" y="138"/>
                  <a:pt x="32180" y="238"/>
                  <a:pt x="30643" y="388"/>
                </a:cubicBezTo>
                <a:lnTo>
                  <a:pt x="15609" y="1850"/>
                </a:lnTo>
                <a:lnTo>
                  <a:pt x="6974" y="2675"/>
                </a:lnTo>
                <a:cubicBezTo>
                  <a:pt x="4975" y="2875"/>
                  <a:pt x="2850" y="3112"/>
                  <a:pt x="1238" y="4325"/>
                </a:cubicBezTo>
                <a:cubicBezTo>
                  <a:pt x="826" y="4637"/>
                  <a:pt x="451" y="5012"/>
                  <a:pt x="288" y="5499"/>
                </a:cubicBezTo>
                <a:cubicBezTo>
                  <a:pt x="1" y="6362"/>
                  <a:pt x="451" y="7311"/>
                  <a:pt x="1126" y="7911"/>
                </a:cubicBezTo>
                <a:cubicBezTo>
                  <a:pt x="1788" y="8523"/>
                  <a:pt x="2625" y="8873"/>
                  <a:pt x="3413" y="9336"/>
                </a:cubicBezTo>
                <a:cubicBezTo>
                  <a:pt x="5587" y="10610"/>
                  <a:pt x="7236" y="12622"/>
                  <a:pt x="8061" y="15009"/>
                </a:cubicBezTo>
                <a:cubicBezTo>
                  <a:pt x="8524" y="16384"/>
                  <a:pt x="8724" y="17871"/>
                  <a:pt x="9348" y="19196"/>
                </a:cubicBezTo>
                <a:cubicBezTo>
                  <a:pt x="9673" y="19845"/>
                  <a:pt x="10086" y="20458"/>
                  <a:pt x="10586" y="20995"/>
                </a:cubicBezTo>
                <a:lnTo>
                  <a:pt x="35304" y="20995"/>
                </a:lnTo>
                <a:lnTo>
                  <a:pt x="353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flipH="1">
            <a:off x="-11" y="1995450"/>
            <a:ext cx="4208332" cy="3163004"/>
          </a:xfrm>
          <a:custGeom>
            <a:avLst/>
            <a:gdLst/>
            <a:ahLst/>
            <a:cxnLst/>
            <a:rect l="l" t="t" r="r" b="b"/>
            <a:pathLst>
              <a:path w="30743" h="32349" extrusionOk="0">
                <a:moveTo>
                  <a:pt x="12348" y="0"/>
                </a:moveTo>
                <a:cubicBezTo>
                  <a:pt x="10230" y="0"/>
                  <a:pt x="8263" y="540"/>
                  <a:pt x="6961" y="2169"/>
                </a:cubicBezTo>
                <a:cubicBezTo>
                  <a:pt x="5999" y="3381"/>
                  <a:pt x="5649" y="4981"/>
                  <a:pt x="5336" y="6506"/>
                </a:cubicBezTo>
                <a:lnTo>
                  <a:pt x="0" y="32349"/>
                </a:lnTo>
                <a:lnTo>
                  <a:pt x="30742" y="32349"/>
                </a:lnTo>
                <a:lnTo>
                  <a:pt x="30742" y="3369"/>
                </a:lnTo>
                <a:cubicBezTo>
                  <a:pt x="26018" y="2157"/>
                  <a:pt x="20782" y="1619"/>
                  <a:pt x="17658" y="807"/>
                </a:cubicBezTo>
                <a:cubicBezTo>
                  <a:pt x="15982" y="375"/>
                  <a:pt x="14113" y="0"/>
                  <a:pt x="12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txBox="1">
            <a:spLocks noGrp="1"/>
          </p:cNvSpPr>
          <p:nvPr>
            <p:ph type="title"/>
          </p:nvPr>
        </p:nvSpPr>
        <p:spPr>
          <a:xfrm>
            <a:off x="1974300" y="1678350"/>
            <a:ext cx="5195400" cy="178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70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66"/>
        <p:cNvGrpSpPr/>
        <p:nvPr/>
      </p:nvGrpSpPr>
      <p:grpSpPr>
        <a:xfrm>
          <a:off x="0" y="0"/>
          <a:ext cx="0" cy="0"/>
          <a:chOff x="0" y="0"/>
          <a:chExt cx="0" cy="0"/>
        </a:xfrm>
      </p:grpSpPr>
      <p:sp>
        <p:nvSpPr>
          <p:cNvPr id="3367" name="Google Shape;3367;p1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68" name="Google Shape;3368;p1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69" name="Google Shape;3369;p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8">
  <p:cSld name="CUSTOM_6_1_1_2_1">
    <p:spTree>
      <p:nvGrpSpPr>
        <p:cNvPr id="1" name="Shape 4833"/>
        <p:cNvGrpSpPr/>
        <p:nvPr/>
      </p:nvGrpSpPr>
      <p:grpSpPr>
        <a:xfrm>
          <a:off x="0" y="0"/>
          <a:ext cx="0" cy="0"/>
          <a:chOff x="0" y="0"/>
          <a:chExt cx="0" cy="0"/>
        </a:xfrm>
      </p:grpSpPr>
      <p:sp>
        <p:nvSpPr>
          <p:cNvPr id="4834" name="Google Shape;4834;p21"/>
          <p:cNvSpPr/>
          <p:nvPr/>
        </p:nvSpPr>
        <p:spPr>
          <a:xfrm flipH="1">
            <a:off x="-12" y="0"/>
            <a:ext cx="9218076" cy="1413907"/>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1"/>
          <p:cNvSpPr txBox="1">
            <a:spLocks noGrp="1"/>
          </p:cNvSpPr>
          <p:nvPr>
            <p:ph type="title"/>
          </p:nvPr>
        </p:nvSpPr>
        <p:spPr>
          <a:xfrm>
            <a:off x="719700" y="539282"/>
            <a:ext cx="3070500" cy="89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36" name="Google Shape;4836;p21"/>
          <p:cNvSpPr/>
          <p:nvPr/>
        </p:nvSpPr>
        <p:spPr>
          <a:xfrm rot="10800000" flipH="1">
            <a:off x="-37037" y="3729600"/>
            <a:ext cx="9218076" cy="1413907"/>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59"/>
        <p:cNvGrpSpPr/>
        <p:nvPr/>
      </p:nvGrpSpPr>
      <p:grpSpPr>
        <a:xfrm>
          <a:off x="0" y="0"/>
          <a:ext cx="0" cy="0"/>
          <a:chOff x="0" y="0"/>
          <a:chExt cx="0" cy="0"/>
        </a:xfrm>
      </p:grpSpPr>
      <p:sp>
        <p:nvSpPr>
          <p:cNvPr id="4860" name="Google Shape;4860;p23"/>
          <p:cNvSpPr/>
          <p:nvPr/>
        </p:nvSpPr>
        <p:spPr>
          <a:xfrm rot="10800000">
            <a:off x="472375" y="-87875"/>
            <a:ext cx="8190277" cy="4085956"/>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3"/>
          <p:cNvSpPr txBox="1">
            <a:spLocks noGrp="1"/>
          </p:cNvSpPr>
          <p:nvPr>
            <p:ph type="title" hasCustomPrompt="1"/>
          </p:nvPr>
        </p:nvSpPr>
        <p:spPr>
          <a:xfrm>
            <a:off x="1467325" y="2051850"/>
            <a:ext cx="6219600" cy="10398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62" name="Google Shape;4862;p23"/>
          <p:cNvSpPr txBox="1">
            <a:spLocks noGrp="1"/>
          </p:cNvSpPr>
          <p:nvPr>
            <p:ph type="body" idx="1"/>
          </p:nvPr>
        </p:nvSpPr>
        <p:spPr>
          <a:xfrm>
            <a:off x="720625" y="2957550"/>
            <a:ext cx="7713000" cy="4449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1600"/>
              </a:spcBef>
              <a:spcAft>
                <a:spcPts val="0"/>
              </a:spcAft>
              <a:buSzPts val="1600"/>
              <a:buChar char="○"/>
              <a:defRPr sz="1600"/>
            </a:lvl2pPr>
            <a:lvl3pPr marL="1371600" lvl="2" indent="-330200" algn="ctr">
              <a:spcBef>
                <a:spcPts val="1600"/>
              </a:spcBef>
              <a:spcAft>
                <a:spcPts val="0"/>
              </a:spcAft>
              <a:buSzPts val="1600"/>
              <a:buChar char="■"/>
              <a:defRPr sz="1600"/>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63" name="Google Shape;4863;p23"/>
          <p:cNvSpPr/>
          <p:nvPr/>
        </p:nvSpPr>
        <p:spPr>
          <a:xfrm rot="9729959" flipH="1">
            <a:off x="136008" y="3867927"/>
            <a:ext cx="2404101" cy="2056796"/>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3"/>
          <p:cNvSpPr/>
          <p:nvPr/>
        </p:nvSpPr>
        <p:spPr>
          <a:xfrm rot="9729959" flipH="1">
            <a:off x="76896" y="4142680"/>
            <a:ext cx="2404101" cy="2056796"/>
          </a:xfrm>
          <a:custGeom>
            <a:avLst/>
            <a:gdLst/>
            <a:ahLst/>
            <a:cxnLst/>
            <a:rect l="l" t="t" r="r" b="b"/>
            <a:pathLst>
              <a:path w="52200" h="44659" extrusionOk="0">
                <a:moveTo>
                  <a:pt x="51424" y="650"/>
                </a:moveTo>
                <a:cubicBezTo>
                  <a:pt x="51419" y="668"/>
                  <a:pt x="51413" y="685"/>
                  <a:pt x="51408" y="702"/>
                </a:cubicBezTo>
                <a:lnTo>
                  <a:pt x="51408" y="702"/>
                </a:lnTo>
                <a:cubicBezTo>
                  <a:pt x="51417" y="689"/>
                  <a:pt x="51427" y="676"/>
                  <a:pt x="51437" y="662"/>
                </a:cubicBezTo>
                <a:lnTo>
                  <a:pt x="51424" y="650"/>
                </a:lnTo>
                <a:close/>
                <a:moveTo>
                  <a:pt x="7199" y="43176"/>
                </a:moveTo>
                <a:lnTo>
                  <a:pt x="7199" y="43176"/>
                </a:lnTo>
                <a:cubicBezTo>
                  <a:pt x="6287" y="43588"/>
                  <a:pt x="5307" y="43800"/>
                  <a:pt x="4318" y="43800"/>
                </a:cubicBezTo>
                <a:cubicBezTo>
                  <a:pt x="4045" y="43800"/>
                  <a:pt x="3772" y="43783"/>
                  <a:pt x="3500" y="43751"/>
                </a:cubicBezTo>
                <a:cubicBezTo>
                  <a:pt x="3582" y="43668"/>
                  <a:pt x="3692" y="43619"/>
                  <a:pt x="3800" y="43619"/>
                </a:cubicBezTo>
                <a:cubicBezTo>
                  <a:pt x="3838" y="43619"/>
                  <a:pt x="3876" y="43625"/>
                  <a:pt x="3912" y="43639"/>
                </a:cubicBezTo>
                <a:cubicBezTo>
                  <a:pt x="4212" y="43639"/>
                  <a:pt x="4499" y="43626"/>
                  <a:pt x="4799" y="43601"/>
                </a:cubicBezTo>
                <a:cubicBezTo>
                  <a:pt x="4991" y="43568"/>
                  <a:pt x="5188" y="43551"/>
                  <a:pt x="5387" y="43551"/>
                </a:cubicBezTo>
                <a:cubicBezTo>
                  <a:pt x="5486" y="43551"/>
                  <a:pt x="5586" y="43555"/>
                  <a:pt x="5686" y="43564"/>
                </a:cubicBezTo>
                <a:cubicBezTo>
                  <a:pt x="5911" y="43439"/>
                  <a:pt x="6161" y="43364"/>
                  <a:pt x="6424" y="43326"/>
                </a:cubicBezTo>
                <a:lnTo>
                  <a:pt x="6811" y="43264"/>
                </a:lnTo>
                <a:lnTo>
                  <a:pt x="7199" y="43176"/>
                </a:lnTo>
                <a:close/>
                <a:moveTo>
                  <a:pt x="52199" y="0"/>
                </a:moveTo>
                <a:lnTo>
                  <a:pt x="52199" y="0"/>
                </a:lnTo>
                <a:cubicBezTo>
                  <a:pt x="51912" y="487"/>
                  <a:pt x="51674" y="987"/>
                  <a:pt x="51337" y="1475"/>
                </a:cubicBezTo>
                <a:cubicBezTo>
                  <a:pt x="51252" y="1209"/>
                  <a:pt x="51250" y="1200"/>
                  <a:pt x="51408" y="702"/>
                </a:cubicBezTo>
                <a:lnTo>
                  <a:pt x="51408" y="702"/>
                </a:lnTo>
                <a:cubicBezTo>
                  <a:pt x="51287" y="866"/>
                  <a:pt x="51207" y="970"/>
                  <a:pt x="51137" y="1075"/>
                </a:cubicBezTo>
                <a:cubicBezTo>
                  <a:pt x="50850" y="1562"/>
                  <a:pt x="50575" y="2050"/>
                  <a:pt x="50312" y="2549"/>
                </a:cubicBezTo>
                <a:cubicBezTo>
                  <a:pt x="49987" y="3137"/>
                  <a:pt x="49575" y="3674"/>
                  <a:pt x="49200" y="4224"/>
                </a:cubicBezTo>
                <a:cubicBezTo>
                  <a:pt x="49050" y="4411"/>
                  <a:pt x="48925" y="4611"/>
                  <a:pt x="48813" y="4811"/>
                </a:cubicBezTo>
                <a:cubicBezTo>
                  <a:pt x="48313" y="5886"/>
                  <a:pt x="47738" y="6923"/>
                  <a:pt x="47076" y="7898"/>
                </a:cubicBezTo>
                <a:cubicBezTo>
                  <a:pt x="46913" y="8148"/>
                  <a:pt x="46826" y="8448"/>
                  <a:pt x="46651" y="8685"/>
                </a:cubicBezTo>
                <a:cubicBezTo>
                  <a:pt x="46501" y="8885"/>
                  <a:pt x="46301" y="9035"/>
                  <a:pt x="46176" y="9260"/>
                </a:cubicBezTo>
                <a:cubicBezTo>
                  <a:pt x="45851" y="9835"/>
                  <a:pt x="45489" y="10385"/>
                  <a:pt x="45089" y="10897"/>
                </a:cubicBezTo>
                <a:cubicBezTo>
                  <a:pt x="44926" y="11110"/>
                  <a:pt x="44801" y="11360"/>
                  <a:pt x="44651" y="11572"/>
                </a:cubicBezTo>
                <a:cubicBezTo>
                  <a:pt x="44451" y="11872"/>
                  <a:pt x="44376" y="12234"/>
                  <a:pt x="44151" y="12522"/>
                </a:cubicBezTo>
                <a:cubicBezTo>
                  <a:pt x="43914" y="12797"/>
                  <a:pt x="43577" y="12959"/>
                  <a:pt x="43477" y="13322"/>
                </a:cubicBezTo>
                <a:cubicBezTo>
                  <a:pt x="43464" y="13359"/>
                  <a:pt x="43414" y="13384"/>
                  <a:pt x="43377" y="13422"/>
                </a:cubicBezTo>
                <a:cubicBezTo>
                  <a:pt x="43089" y="13734"/>
                  <a:pt x="42689" y="13959"/>
                  <a:pt x="42639" y="14446"/>
                </a:cubicBezTo>
                <a:cubicBezTo>
                  <a:pt x="42589" y="14609"/>
                  <a:pt x="42489" y="14734"/>
                  <a:pt x="42352" y="14821"/>
                </a:cubicBezTo>
                <a:cubicBezTo>
                  <a:pt x="41989" y="15096"/>
                  <a:pt x="41689" y="15446"/>
                  <a:pt x="41465" y="15846"/>
                </a:cubicBezTo>
                <a:cubicBezTo>
                  <a:pt x="41302" y="16121"/>
                  <a:pt x="41115" y="16371"/>
                  <a:pt x="40915" y="16608"/>
                </a:cubicBezTo>
                <a:cubicBezTo>
                  <a:pt x="40752" y="16808"/>
                  <a:pt x="40615" y="17046"/>
                  <a:pt x="40377" y="17146"/>
                </a:cubicBezTo>
                <a:cubicBezTo>
                  <a:pt x="40202" y="17208"/>
                  <a:pt x="40052" y="17333"/>
                  <a:pt x="39952" y="17495"/>
                </a:cubicBezTo>
                <a:cubicBezTo>
                  <a:pt x="39865" y="17645"/>
                  <a:pt x="39728" y="17758"/>
                  <a:pt x="39565" y="17820"/>
                </a:cubicBezTo>
                <a:cubicBezTo>
                  <a:pt x="39453" y="17870"/>
                  <a:pt x="39353" y="17945"/>
                  <a:pt x="39278" y="18045"/>
                </a:cubicBezTo>
                <a:cubicBezTo>
                  <a:pt x="38965" y="18545"/>
                  <a:pt x="38515" y="18933"/>
                  <a:pt x="38190" y="19420"/>
                </a:cubicBezTo>
                <a:cubicBezTo>
                  <a:pt x="37965" y="19795"/>
                  <a:pt x="37641" y="20107"/>
                  <a:pt x="37253" y="20320"/>
                </a:cubicBezTo>
                <a:cubicBezTo>
                  <a:pt x="36891" y="20507"/>
                  <a:pt x="36566" y="20757"/>
                  <a:pt x="36303" y="21082"/>
                </a:cubicBezTo>
                <a:cubicBezTo>
                  <a:pt x="35729" y="21757"/>
                  <a:pt x="35079" y="22382"/>
                  <a:pt x="34479" y="23044"/>
                </a:cubicBezTo>
                <a:cubicBezTo>
                  <a:pt x="34279" y="23281"/>
                  <a:pt x="33967" y="23356"/>
                  <a:pt x="33779" y="23581"/>
                </a:cubicBezTo>
                <a:cubicBezTo>
                  <a:pt x="33492" y="23919"/>
                  <a:pt x="33179" y="24231"/>
                  <a:pt x="32842" y="24519"/>
                </a:cubicBezTo>
                <a:cubicBezTo>
                  <a:pt x="32429" y="24944"/>
                  <a:pt x="31955" y="25293"/>
                  <a:pt x="31442" y="25556"/>
                </a:cubicBezTo>
                <a:cubicBezTo>
                  <a:pt x="31055" y="25743"/>
                  <a:pt x="30692" y="25968"/>
                  <a:pt x="30342" y="26206"/>
                </a:cubicBezTo>
                <a:cubicBezTo>
                  <a:pt x="29718" y="26631"/>
                  <a:pt x="29043" y="26980"/>
                  <a:pt x="28318" y="27230"/>
                </a:cubicBezTo>
                <a:lnTo>
                  <a:pt x="27756" y="27405"/>
                </a:lnTo>
                <a:cubicBezTo>
                  <a:pt x="27568" y="27455"/>
                  <a:pt x="27381" y="27505"/>
                  <a:pt x="27193" y="27555"/>
                </a:cubicBezTo>
                <a:lnTo>
                  <a:pt x="26319" y="27818"/>
                </a:lnTo>
                <a:cubicBezTo>
                  <a:pt x="26031" y="27893"/>
                  <a:pt x="25731" y="27943"/>
                  <a:pt x="25431" y="27968"/>
                </a:cubicBezTo>
                <a:cubicBezTo>
                  <a:pt x="25056" y="27980"/>
                  <a:pt x="24694" y="28018"/>
                  <a:pt x="24332" y="28068"/>
                </a:cubicBezTo>
                <a:cubicBezTo>
                  <a:pt x="23144" y="28305"/>
                  <a:pt x="21957" y="28268"/>
                  <a:pt x="20782" y="28343"/>
                </a:cubicBezTo>
                <a:cubicBezTo>
                  <a:pt x="19845" y="28405"/>
                  <a:pt x="18983" y="28743"/>
                  <a:pt x="18158" y="29117"/>
                </a:cubicBezTo>
                <a:cubicBezTo>
                  <a:pt x="17483" y="29430"/>
                  <a:pt x="16859" y="29855"/>
                  <a:pt x="16334" y="30380"/>
                </a:cubicBezTo>
                <a:cubicBezTo>
                  <a:pt x="15859" y="30854"/>
                  <a:pt x="15296" y="31317"/>
                  <a:pt x="15034" y="31992"/>
                </a:cubicBezTo>
                <a:cubicBezTo>
                  <a:pt x="14847" y="32454"/>
                  <a:pt x="14522" y="32854"/>
                  <a:pt x="14322" y="33316"/>
                </a:cubicBezTo>
                <a:cubicBezTo>
                  <a:pt x="14034" y="34029"/>
                  <a:pt x="13884" y="34816"/>
                  <a:pt x="13409" y="35441"/>
                </a:cubicBezTo>
                <a:cubicBezTo>
                  <a:pt x="13359" y="35503"/>
                  <a:pt x="13334" y="35578"/>
                  <a:pt x="13309" y="35641"/>
                </a:cubicBezTo>
                <a:cubicBezTo>
                  <a:pt x="12972" y="36291"/>
                  <a:pt x="12872" y="37003"/>
                  <a:pt x="12497" y="37565"/>
                </a:cubicBezTo>
                <a:cubicBezTo>
                  <a:pt x="12347" y="37778"/>
                  <a:pt x="12235" y="38003"/>
                  <a:pt x="12072" y="38190"/>
                </a:cubicBezTo>
                <a:cubicBezTo>
                  <a:pt x="11922" y="38390"/>
                  <a:pt x="11760" y="38590"/>
                  <a:pt x="11610" y="38765"/>
                </a:cubicBezTo>
                <a:cubicBezTo>
                  <a:pt x="11447" y="38915"/>
                  <a:pt x="11297" y="39065"/>
                  <a:pt x="11160" y="39227"/>
                </a:cubicBezTo>
                <a:cubicBezTo>
                  <a:pt x="11010" y="39440"/>
                  <a:pt x="10823" y="39652"/>
                  <a:pt x="10635" y="39827"/>
                </a:cubicBezTo>
                <a:cubicBezTo>
                  <a:pt x="9798" y="40577"/>
                  <a:pt x="8848" y="41202"/>
                  <a:pt x="7823" y="41664"/>
                </a:cubicBezTo>
                <a:cubicBezTo>
                  <a:pt x="7074" y="42052"/>
                  <a:pt x="6261" y="42314"/>
                  <a:pt x="5437" y="42439"/>
                </a:cubicBezTo>
                <a:cubicBezTo>
                  <a:pt x="5049" y="42464"/>
                  <a:pt x="4674" y="42551"/>
                  <a:pt x="4299" y="42576"/>
                </a:cubicBezTo>
                <a:cubicBezTo>
                  <a:pt x="4099" y="42601"/>
                  <a:pt x="3912" y="42626"/>
                  <a:pt x="3724" y="42639"/>
                </a:cubicBezTo>
                <a:cubicBezTo>
                  <a:pt x="3670" y="42643"/>
                  <a:pt x="3615" y="42644"/>
                  <a:pt x="3560" y="42644"/>
                </a:cubicBezTo>
                <a:cubicBezTo>
                  <a:pt x="3427" y="42644"/>
                  <a:pt x="3295" y="42635"/>
                  <a:pt x="3162" y="42626"/>
                </a:cubicBezTo>
                <a:cubicBezTo>
                  <a:pt x="3075" y="42633"/>
                  <a:pt x="2984" y="42636"/>
                  <a:pt x="2893" y="42636"/>
                </a:cubicBezTo>
                <a:cubicBezTo>
                  <a:pt x="2803" y="42636"/>
                  <a:pt x="2712" y="42633"/>
                  <a:pt x="2625" y="42626"/>
                </a:cubicBezTo>
                <a:cubicBezTo>
                  <a:pt x="2337" y="42564"/>
                  <a:pt x="2062" y="42576"/>
                  <a:pt x="1787" y="42539"/>
                </a:cubicBezTo>
                <a:cubicBezTo>
                  <a:pt x="1513" y="42539"/>
                  <a:pt x="1238" y="42501"/>
                  <a:pt x="963" y="42439"/>
                </a:cubicBezTo>
                <a:cubicBezTo>
                  <a:pt x="942" y="42434"/>
                  <a:pt x="923" y="42432"/>
                  <a:pt x="904" y="42432"/>
                </a:cubicBezTo>
                <a:cubicBezTo>
                  <a:pt x="670" y="42432"/>
                  <a:pt x="569" y="42773"/>
                  <a:pt x="800" y="42889"/>
                </a:cubicBezTo>
                <a:cubicBezTo>
                  <a:pt x="938" y="42976"/>
                  <a:pt x="1063"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80" y="43573"/>
                  <a:pt x="382" y="43573"/>
                </a:cubicBezTo>
                <a:cubicBezTo>
                  <a:pt x="356" y="43573"/>
                  <a:pt x="329" y="43567"/>
                  <a:pt x="300" y="43551"/>
                </a:cubicBezTo>
                <a:lnTo>
                  <a:pt x="300" y="43551"/>
                </a:lnTo>
                <a:cubicBezTo>
                  <a:pt x="363" y="43601"/>
                  <a:pt x="488" y="43626"/>
                  <a:pt x="400" y="43801"/>
                </a:cubicBezTo>
                <a:cubicBezTo>
                  <a:pt x="263" y="43851"/>
                  <a:pt x="0" y="43826"/>
                  <a:pt x="25" y="44113"/>
                </a:cubicBezTo>
                <a:cubicBezTo>
                  <a:pt x="127" y="44159"/>
                  <a:pt x="239" y="44255"/>
                  <a:pt x="324" y="44255"/>
                </a:cubicBezTo>
                <a:cubicBezTo>
                  <a:pt x="333" y="44255"/>
                  <a:pt x="342" y="44253"/>
                  <a:pt x="350" y="44251"/>
                </a:cubicBezTo>
                <a:cubicBezTo>
                  <a:pt x="419" y="44234"/>
                  <a:pt x="489" y="44225"/>
                  <a:pt x="559" y="44225"/>
                </a:cubicBezTo>
                <a:cubicBezTo>
                  <a:pt x="693" y="44225"/>
                  <a:pt x="827" y="44256"/>
                  <a:pt x="950" y="44313"/>
                </a:cubicBezTo>
                <a:cubicBezTo>
                  <a:pt x="1125" y="44401"/>
                  <a:pt x="1313" y="44463"/>
                  <a:pt x="1513" y="44513"/>
                </a:cubicBezTo>
                <a:cubicBezTo>
                  <a:pt x="1541" y="44517"/>
                  <a:pt x="1569" y="44518"/>
                  <a:pt x="1596" y="44518"/>
                </a:cubicBezTo>
                <a:cubicBezTo>
                  <a:pt x="1712" y="44518"/>
                  <a:pt x="1825" y="44495"/>
                  <a:pt x="1940" y="44495"/>
                </a:cubicBezTo>
                <a:cubicBezTo>
                  <a:pt x="2005" y="44495"/>
                  <a:pt x="2071" y="44502"/>
                  <a:pt x="2137" y="44526"/>
                </a:cubicBezTo>
                <a:cubicBezTo>
                  <a:pt x="2312"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0"/>
                  <a:pt x="3940" y="44658"/>
                  <a:pt x="4178" y="44658"/>
                </a:cubicBezTo>
                <a:cubicBezTo>
                  <a:pt x="4239" y="44658"/>
                  <a:pt x="4301" y="44656"/>
                  <a:pt x="4362" y="44651"/>
                </a:cubicBezTo>
                <a:cubicBezTo>
                  <a:pt x="4722" y="44651"/>
                  <a:pt x="5082" y="44513"/>
                  <a:pt x="5442" y="44513"/>
                </a:cubicBezTo>
                <a:cubicBezTo>
                  <a:pt x="5457" y="44513"/>
                  <a:pt x="5472" y="44513"/>
                  <a:pt x="5486" y="44513"/>
                </a:cubicBezTo>
                <a:cubicBezTo>
                  <a:pt x="5549" y="44517"/>
                  <a:pt x="5611" y="44519"/>
                  <a:pt x="5673" y="44519"/>
                </a:cubicBezTo>
                <a:cubicBezTo>
                  <a:pt x="5822" y="44519"/>
                  <a:pt x="5970" y="44510"/>
                  <a:pt x="6111" y="44501"/>
                </a:cubicBezTo>
                <a:lnTo>
                  <a:pt x="6736" y="44376"/>
                </a:lnTo>
                <a:cubicBezTo>
                  <a:pt x="6874" y="44351"/>
                  <a:pt x="6999" y="44288"/>
                  <a:pt x="7124" y="44213"/>
                </a:cubicBezTo>
                <a:cubicBezTo>
                  <a:pt x="7224" y="44126"/>
                  <a:pt x="7349" y="44063"/>
                  <a:pt x="7486" y="44026"/>
                </a:cubicBezTo>
                <a:cubicBezTo>
                  <a:pt x="8073" y="43926"/>
                  <a:pt x="8586" y="43564"/>
                  <a:pt x="9148" y="43401"/>
                </a:cubicBezTo>
                <a:cubicBezTo>
                  <a:pt x="9323" y="43326"/>
                  <a:pt x="9473" y="43239"/>
                  <a:pt x="9623" y="43126"/>
                </a:cubicBezTo>
                <a:lnTo>
                  <a:pt x="10010" y="42839"/>
                </a:lnTo>
                <a:lnTo>
                  <a:pt x="10385" y="42526"/>
                </a:lnTo>
                <a:cubicBezTo>
                  <a:pt x="10635" y="42326"/>
                  <a:pt x="10885" y="42139"/>
                  <a:pt x="11135" y="41952"/>
                </a:cubicBezTo>
                <a:cubicBezTo>
                  <a:pt x="11310" y="41814"/>
                  <a:pt x="11472" y="41664"/>
                  <a:pt x="11635" y="41502"/>
                </a:cubicBezTo>
                <a:cubicBezTo>
                  <a:pt x="11772" y="41327"/>
                  <a:pt x="11935" y="41177"/>
                  <a:pt x="12110" y="41027"/>
                </a:cubicBezTo>
                <a:cubicBezTo>
                  <a:pt x="12510" y="40764"/>
                  <a:pt x="12760" y="40327"/>
                  <a:pt x="13047" y="39940"/>
                </a:cubicBezTo>
                <a:cubicBezTo>
                  <a:pt x="13247" y="39627"/>
                  <a:pt x="13459" y="39327"/>
                  <a:pt x="13697" y="39040"/>
                </a:cubicBezTo>
                <a:cubicBezTo>
                  <a:pt x="13922" y="38740"/>
                  <a:pt x="14109" y="38402"/>
                  <a:pt x="14247" y="38065"/>
                </a:cubicBezTo>
                <a:cubicBezTo>
                  <a:pt x="14284" y="37990"/>
                  <a:pt x="14334" y="37915"/>
                  <a:pt x="14384" y="37853"/>
                </a:cubicBezTo>
                <a:cubicBezTo>
                  <a:pt x="14947" y="37228"/>
                  <a:pt x="15184" y="36415"/>
                  <a:pt x="15446" y="35703"/>
                </a:cubicBezTo>
                <a:cubicBezTo>
                  <a:pt x="15659" y="35153"/>
                  <a:pt x="15834" y="34603"/>
                  <a:pt x="16021" y="34079"/>
                </a:cubicBezTo>
                <a:cubicBezTo>
                  <a:pt x="16309" y="33316"/>
                  <a:pt x="16771" y="32704"/>
                  <a:pt x="17121" y="32104"/>
                </a:cubicBezTo>
                <a:cubicBezTo>
                  <a:pt x="17308" y="31767"/>
                  <a:pt x="17496" y="31392"/>
                  <a:pt x="17871" y="31267"/>
                </a:cubicBezTo>
                <a:cubicBezTo>
                  <a:pt x="17958" y="31154"/>
                  <a:pt x="18058" y="31054"/>
                  <a:pt x="18171" y="30967"/>
                </a:cubicBezTo>
                <a:cubicBezTo>
                  <a:pt x="18296" y="30879"/>
                  <a:pt x="18421" y="30817"/>
                  <a:pt x="18546" y="30754"/>
                </a:cubicBezTo>
                <a:cubicBezTo>
                  <a:pt x="18671" y="30679"/>
                  <a:pt x="18808" y="30642"/>
                  <a:pt x="18945" y="30580"/>
                </a:cubicBezTo>
                <a:cubicBezTo>
                  <a:pt x="19083" y="30530"/>
                  <a:pt x="19208" y="30467"/>
                  <a:pt x="19345" y="30380"/>
                </a:cubicBezTo>
                <a:cubicBezTo>
                  <a:pt x="19470"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19" y="29792"/>
                </a:cubicBezTo>
                <a:cubicBezTo>
                  <a:pt x="23182" y="29792"/>
                  <a:pt x="23244" y="29780"/>
                  <a:pt x="23294" y="29755"/>
                </a:cubicBezTo>
                <a:cubicBezTo>
                  <a:pt x="23694" y="29630"/>
                  <a:pt x="24157" y="29755"/>
                  <a:pt x="24556" y="29542"/>
                </a:cubicBezTo>
                <a:cubicBezTo>
                  <a:pt x="24581" y="29530"/>
                  <a:pt x="24606" y="29524"/>
                  <a:pt x="24631" y="29524"/>
                </a:cubicBezTo>
                <a:cubicBezTo>
                  <a:pt x="24656" y="29524"/>
                  <a:pt x="24681" y="29530"/>
                  <a:pt x="24706" y="29542"/>
                </a:cubicBezTo>
                <a:cubicBezTo>
                  <a:pt x="24862" y="29583"/>
                  <a:pt x="25019" y="29600"/>
                  <a:pt x="25178" y="29600"/>
                </a:cubicBezTo>
                <a:cubicBezTo>
                  <a:pt x="25557" y="29600"/>
                  <a:pt x="25944" y="29505"/>
                  <a:pt x="26331" y="29417"/>
                </a:cubicBezTo>
                <a:cubicBezTo>
                  <a:pt x="26956" y="29280"/>
                  <a:pt x="27681" y="29292"/>
                  <a:pt x="28193" y="28842"/>
                </a:cubicBezTo>
                <a:cubicBezTo>
                  <a:pt x="28206" y="28836"/>
                  <a:pt x="28215" y="28833"/>
                  <a:pt x="28223" y="28833"/>
                </a:cubicBezTo>
                <a:cubicBezTo>
                  <a:pt x="28231" y="28833"/>
                  <a:pt x="28237" y="28836"/>
                  <a:pt x="28243" y="28842"/>
                </a:cubicBezTo>
                <a:cubicBezTo>
                  <a:pt x="28274" y="28848"/>
                  <a:pt x="28304" y="28851"/>
                  <a:pt x="28333" y="28851"/>
                </a:cubicBezTo>
                <a:cubicBezTo>
                  <a:pt x="28560" y="28851"/>
                  <a:pt x="28727" y="28691"/>
                  <a:pt x="28893" y="28580"/>
                </a:cubicBezTo>
                <a:cubicBezTo>
                  <a:pt x="29205" y="28343"/>
                  <a:pt x="29505" y="28130"/>
                  <a:pt x="29918" y="28130"/>
                </a:cubicBezTo>
                <a:cubicBezTo>
                  <a:pt x="29980" y="28118"/>
                  <a:pt x="30043" y="28093"/>
                  <a:pt x="30093" y="28043"/>
                </a:cubicBezTo>
                <a:cubicBezTo>
                  <a:pt x="30405" y="27843"/>
                  <a:pt x="30692" y="27643"/>
                  <a:pt x="31092" y="27580"/>
                </a:cubicBezTo>
                <a:cubicBezTo>
                  <a:pt x="31355" y="27543"/>
                  <a:pt x="31592" y="27405"/>
                  <a:pt x="31742" y="27193"/>
                </a:cubicBezTo>
                <a:cubicBezTo>
                  <a:pt x="31855" y="27030"/>
                  <a:pt x="32017" y="26930"/>
                  <a:pt x="32217" y="26893"/>
                </a:cubicBezTo>
                <a:cubicBezTo>
                  <a:pt x="32379" y="26843"/>
                  <a:pt x="32529" y="26756"/>
                  <a:pt x="32642" y="26631"/>
                </a:cubicBezTo>
                <a:cubicBezTo>
                  <a:pt x="32829" y="26493"/>
                  <a:pt x="33004" y="26293"/>
                  <a:pt x="33204" y="26206"/>
                </a:cubicBezTo>
                <a:cubicBezTo>
                  <a:pt x="33592" y="26031"/>
                  <a:pt x="33804" y="25681"/>
                  <a:pt x="34179" y="25506"/>
                </a:cubicBezTo>
                <a:cubicBezTo>
                  <a:pt x="34241" y="25468"/>
                  <a:pt x="34291" y="25393"/>
                  <a:pt x="34304" y="25318"/>
                </a:cubicBezTo>
                <a:cubicBezTo>
                  <a:pt x="34304" y="25081"/>
                  <a:pt x="34491" y="25031"/>
                  <a:pt x="34641" y="24931"/>
                </a:cubicBezTo>
                <a:cubicBezTo>
                  <a:pt x="35116" y="24619"/>
                  <a:pt x="35629" y="24344"/>
                  <a:pt x="36003" y="23906"/>
                </a:cubicBezTo>
                <a:cubicBezTo>
                  <a:pt x="36391" y="23431"/>
                  <a:pt x="36828" y="23007"/>
                  <a:pt x="37303" y="22607"/>
                </a:cubicBezTo>
                <a:cubicBezTo>
                  <a:pt x="37716" y="22244"/>
                  <a:pt x="38090" y="21832"/>
                  <a:pt x="38428" y="21394"/>
                </a:cubicBezTo>
                <a:cubicBezTo>
                  <a:pt x="38490" y="21319"/>
                  <a:pt x="38553" y="21257"/>
                  <a:pt x="38628" y="21194"/>
                </a:cubicBezTo>
                <a:cubicBezTo>
                  <a:pt x="39440" y="20532"/>
                  <a:pt x="40040" y="19682"/>
                  <a:pt x="40740" y="18920"/>
                </a:cubicBezTo>
                <a:cubicBezTo>
                  <a:pt x="41152" y="18483"/>
                  <a:pt x="41490" y="17945"/>
                  <a:pt x="41864" y="17470"/>
                </a:cubicBezTo>
                <a:cubicBezTo>
                  <a:pt x="42014" y="17258"/>
                  <a:pt x="42214" y="17108"/>
                  <a:pt x="42364" y="16908"/>
                </a:cubicBezTo>
                <a:cubicBezTo>
                  <a:pt x="42677" y="16496"/>
                  <a:pt x="42939" y="16071"/>
                  <a:pt x="43264" y="15671"/>
                </a:cubicBezTo>
                <a:cubicBezTo>
                  <a:pt x="43464" y="15471"/>
                  <a:pt x="43639" y="15246"/>
                  <a:pt x="43789" y="15009"/>
                </a:cubicBezTo>
                <a:cubicBezTo>
                  <a:pt x="44076" y="14534"/>
                  <a:pt x="44326" y="14046"/>
                  <a:pt x="44689" y="13634"/>
                </a:cubicBezTo>
                <a:cubicBezTo>
                  <a:pt x="45389" y="12822"/>
                  <a:pt x="45851" y="11847"/>
                  <a:pt x="46463" y="10972"/>
                </a:cubicBezTo>
                <a:cubicBezTo>
                  <a:pt x="46926" y="10310"/>
                  <a:pt x="47388" y="9623"/>
                  <a:pt x="47825" y="8935"/>
                </a:cubicBezTo>
                <a:cubicBezTo>
                  <a:pt x="48838" y="7336"/>
                  <a:pt x="49862" y="5736"/>
                  <a:pt x="50737" y="4062"/>
                </a:cubicBezTo>
                <a:cubicBezTo>
                  <a:pt x="51100" y="3387"/>
                  <a:pt x="51487" y="2712"/>
                  <a:pt x="51837" y="2025"/>
                </a:cubicBezTo>
                <a:cubicBezTo>
                  <a:pt x="52012" y="1700"/>
                  <a:pt x="52099" y="1350"/>
                  <a:pt x="52112" y="987"/>
                </a:cubicBezTo>
                <a:cubicBezTo>
                  <a:pt x="52112" y="662"/>
                  <a:pt x="52024" y="325"/>
                  <a:pt x="52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3"/>
          <p:cNvSpPr/>
          <p:nvPr/>
        </p:nvSpPr>
        <p:spPr>
          <a:xfrm rot="10800000" flipH="1">
            <a:off x="-8575" y="-3493"/>
            <a:ext cx="4494901" cy="589386"/>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6" name="Google Shape;4866;p23"/>
          <p:cNvGrpSpPr/>
          <p:nvPr/>
        </p:nvGrpSpPr>
        <p:grpSpPr>
          <a:xfrm flipH="1">
            <a:off x="3572323" y="-124693"/>
            <a:ext cx="1024852" cy="949029"/>
            <a:chOff x="4309650" y="65488"/>
            <a:chExt cx="1024852" cy="949029"/>
          </a:xfrm>
        </p:grpSpPr>
        <p:sp>
          <p:nvSpPr>
            <p:cNvPr id="4867" name="Google Shape;4867;p23"/>
            <p:cNvSpPr/>
            <p:nvPr/>
          </p:nvSpPr>
          <p:spPr>
            <a:xfrm>
              <a:off x="4742403" y="256449"/>
              <a:ext cx="166517" cy="108250"/>
            </a:xfrm>
            <a:custGeom>
              <a:avLst/>
              <a:gdLst/>
              <a:ahLst/>
              <a:cxnLst/>
              <a:rect l="l" t="t" r="r" b="b"/>
              <a:pathLst>
                <a:path w="4924" h="3201" extrusionOk="0">
                  <a:moveTo>
                    <a:pt x="4493" y="1"/>
                  </a:moveTo>
                  <a:cubicBezTo>
                    <a:pt x="4465" y="1"/>
                    <a:pt x="4437" y="7"/>
                    <a:pt x="4412" y="19"/>
                  </a:cubicBezTo>
                  <a:cubicBezTo>
                    <a:pt x="4349" y="57"/>
                    <a:pt x="4299" y="119"/>
                    <a:pt x="4237" y="157"/>
                  </a:cubicBezTo>
                  <a:cubicBezTo>
                    <a:pt x="3924" y="319"/>
                    <a:pt x="3599" y="494"/>
                    <a:pt x="3274" y="619"/>
                  </a:cubicBezTo>
                  <a:cubicBezTo>
                    <a:pt x="3253" y="627"/>
                    <a:pt x="3230" y="631"/>
                    <a:pt x="3206" y="631"/>
                  </a:cubicBezTo>
                  <a:cubicBezTo>
                    <a:pt x="3121" y="631"/>
                    <a:pt x="3025" y="586"/>
                    <a:pt x="2937" y="557"/>
                  </a:cubicBezTo>
                  <a:cubicBezTo>
                    <a:pt x="2878" y="545"/>
                    <a:pt x="2786" y="456"/>
                    <a:pt x="2723" y="456"/>
                  </a:cubicBezTo>
                  <a:cubicBezTo>
                    <a:pt x="2719" y="456"/>
                    <a:pt x="2716" y="456"/>
                    <a:pt x="2712" y="457"/>
                  </a:cubicBezTo>
                  <a:cubicBezTo>
                    <a:pt x="2225" y="594"/>
                    <a:pt x="1725" y="732"/>
                    <a:pt x="1225" y="894"/>
                  </a:cubicBezTo>
                  <a:cubicBezTo>
                    <a:pt x="875" y="1007"/>
                    <a:pt x="538" y="1181"/>
                    <a:pt x="250" y="1406"/>
                  </a:cubicBezTo>
                  <a:cubicBezTo>
                    <a:pt x="150" y="1519"/>
                    <a:pt x="75" y="1644"/>
                    <a:pt x="25" y="1781"/>
                  </a:cubicBezTo>
                  <a:cubicBezTo>
                    <a:pt x="0" y="1844"/>
                    <a:pt x="25" y="2069"/>
                    <a:pt x="125" y="2431"/>
                  </a:cubicBezTo>
                  <a:cubicBezTo>
                    <a:pt x="200" y="2469"/>
                    <a:pt x="275" y="2519"/>
                    <a:pt x="350" y="2556"/>
                  </a:cubicBezTo>
                  <a:cubicBezTo>
                    <a:pt x="413" y="2606"/>
                    <a:pt x="463" y="2569"/>
                    <a:pt x="538" y="2744"/>
                  </a:cubicBezTo>
                  <a:cubicBezTo>
                    <a:pt x="675" y="3043"/>
                    <a:pt x="775" y="3168"/>
                    <a:pt x="850" y="3193"/>
                  </a:cubicBezTo>
                  <a:cubicBezTo>
                    <a:pt x="865" y="3198"/>
                    <a:pt x="879" y="3200"/>
                    <a:pt x="893" y="3200"/>
                  </a:cubicBezTo>
                  <a:cubicBezTo>
                    <a:pt x="949" y="3200"/>
                    <a:pt x="1000" y="3166"/>
                    <a:pt x="1050" y="3156"/>
                  </a:cubicBezTo>
                  <a:cubicBezTo>
                    <a:pt x="1375" y="3093"/>
                    <a:pt x="1662" y="2894"/>
                    <a:pt x="1962" y="2756"/>
                  </a:cubicBezTo>
                  <a:lnTo>
                    <a:pt x="2400" y="2519"/>
                  </a:lnTo>
                  <a:cubicBezTo>
                    <a:pt x="2462" y="2481"/>
                    <a:pt x="2537" y="2456"/>
                    <a:pt x="2612" y="2456"/>
                  </a:cubicBezTo>
                  <a:cubicBezTo>
                    <a:pt x="2680" y="2474"/>
                    <a:pt x="2750" y="2483"/>
                    <a:pt x="2819" y="2483"/>
                  </a:cubicBezTo>
                  <a:cubicBezTo>
                    <a:pt x="3042" y="2483"/>
                    <a:pt x="3262" y="2393"/>
                    <a:pt x="3424" y="2231"/>
                  </a:cubicBezTo>
                  <a:cubicBezTo>
                    <a:pt x="3624" y="2019"/>
                    <a:pt x="3837" y="1844"/>
                    <a:pt x="4074" y="1694"/>
                  </a:cubicBezTo>
                  <a:cubicBezTo>
                    <a:pt x="4337" y="1531"/>
                    <a:pt x="4537" y="1219"/>
                    <a:pt x="4849" y="1219"/>
                  </a:cubicBezTo>
                  <a:cubicBezTo>
                    <a:pt x="4899" y="1219"/>
                    <a:pt x="4924" y="1156"/>
                    <a:pt x="4924" y="1019"/>
                  </a:cubicBezTo>
                  <a:cubicBezTo>
                    <a:pt x="4911" y="819"/>
                    <a:pt x="4861" y="632"/>
                    <a:pt x="4799" y="457"/>
                  </a:cubicBezTo>
                  <a:cubicBezTo>
                    <a:pt x="4711" y="169"/>
                    <a:pt x="4624" y="44"/>
                    <a:pt x="4574" y="19"/>
                  </a:cubicBezTo>
                  <a:cubicBezTo>
                    <a:pt x="4549" y="7"/>
                    <a:pt x="4521" y="1"/>
                    <a:pt x="4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3"/>
            <p:cNvSpPr/>
            <p:nvPr/>
          </p:nvSpPr>
          <p:spPr>
            <a:xfrm>
              <a:off x="4783389" y="425058"/>
              <a:ext cx="210920" cy="108520"/>
            </a:xfrm>
            <a:custGeom>
              <a:avLst/>
              <a:gdLst/>
              <a:ahLst/>
              <a:cxnLst/>
              <a:rect l="l" t="t" r="r" b="b"/>
              <a:pathLst>
                <a:path w="6237" h="3209" extrusionOk="0">
                  <a:moveTo>
                    <a:pt x="5680" y="1"/>
                  </a:moveTo>
                  <a:cubicBezTo>
                    <a:pt x="5649" y="1"/>
                    <a:pt x="5618" y="7"/>
                    <a:pt x="5586" y="19"/>
                  </a:cubicBezTo>
                  <a:cubicBezTo>
                    <a:pt x="5524" y="57"/>
                    <a:pt x="5461" y="132"/>
                    <a:pt x="5386" y="182"/>
                  </a:cubicBezTo>
                  <a:cubicBezTo>
                    <a:pt x="5012" y="394"/>
                    <a:pt x="4624" y="569"/>
                    <a:pt x="4224" y="719"/>
                  </a:cubicBezTo>
                  <a:cubicBezTo>
                    <a:pt x="4207" y="725"/>
                    <a:pt x="4189" y="728"/>
                    <a:pt x="4170" y="728"/>
                  </a:cubicBezTo>
                  <a:cubicBezTo>
                    <a:pt x="4066" y="728"/>
                    <a:pt x="3941" y="651"/>
                    <a:pt x="3824" y="619"/>
                  </a:cubicBezTo>
                  <a:cubicBezTo>
                    <a:pt x="3753" y="584"/>
                    <a:pt x="3660" y="481"/>
                    <a:pt x="3586" y="481"/>
                  </a:cubicBezTo>
                  <a:cubicBezTo>
                    <a:pt x="3582" y="481"/>
                    <a:pt x="3578" y="481"/>
                    <a:pt x="3574" y="482"/>
                  </a:cubicBezTo>
                  <a:cubicBezTo>
                    <a:pt x="2987" y="594"/>
                    <a:pt x="2375" y="669"/>
                    <a:pt x="1775" y="757"/>
                  </a:cubicBezTo>
                  <a:cubicBezTo>
                    <a:pt x="1325" y="819"/>
                    <a:pt x="900" y="957"/>
                    <a:pt x="488" y="1144"/>
                  </a:cubicBezTo>
                  <a:cubicBezTo>
                    <a:pt x="350" y="1257"/>
                    <a:pt x="213" y="1382"/>
                    <a:pt x="100" y="1519"/>
                  </a:cubicBezTo>
                  <a:cubicBezTo>
                    <a:pt x="50" y="1582"/>
                    <a:pt x="0" y="1782"/>
                    <a:pt x="13" y="2131"/>
                  </a:cubicBezTo>
                  <a:cubicBezTo>
                    <a:pt x="100" y="2194"/>
                    <a:pt x="163" y="2256"/>
                    <a:pt x="238" y="2331"/>
                  </a:cubicBezTo>
                  <a:cubicBezTo>
                    <a:pt x="288" y="2394"/>
                    <a:pt x="363" y="2394"/>
                    <a:pt x="400" y="2581"/>
                  </a:cubicBezTo>
                  <a:cubicBezTo>
                    <a:pt x="513" y="3146"/>
                    <a:pt x="668" y="3196"/>
                    <a:pt x="817" y="3196"/>
                  </a:cubicBezTo>
                  <a:cubicBezTo>
                    <a:pt x="849" y="3196"/>
                    <a:pt x="881" y="3194"/>
                    <a:pt x="913" y="3194"/>
                  </a:cubicBezTo>
                  <a:cubicBezTo>
                    <a:pt x="984" y="3204"/>
                    <a:pt x="1055" y="3208"/>
                    <a:pt x="1126" y="3208"/>
                  </a:cubicBezTo>
                  <a:cubicBezTo>
                    <a:pt x="1489" y="3208"/>
                    <a:pt x="1844" y="3090"/>
                    <a:pt x="2200" y="3006"/>
                  </a:cubicBezTo>
                  <a:cubicBezTo>
                    <a:pt x="2412" y="2956"/>
                    <a:pt x="2612" y="2894"/>
                    <a:pt x="2825" y="2831"/>
                  </a:cubicBezTo>
                  <a:cubicBezTo>
                    <a:pt x="2890" y="2803"/>
                    <a:pt x="2963" y="2789"/>
                    <a:pt x="3037" y="2789"/>
                  </a:cubicBezTo>
                  <a:cubicBezTo>
                    <a:pt x="3062" y="2789"/>
                    <a:pt x="3087" y="2791"/>
                    <a:pt x="3112" y="2794"/>
                  </a:cubicBezTo>
                  <a:cubicBezTo>
                    <a:pt x="3244" y="2842"/>
                    <a:pt x="3380" y="2866"/>
                    <a:pt x="3515" y="2866"/>
                  </a:cubicBezTo>
                  <a:cubicBezTo>
                    <a:pt x="3765" y="2866"/>
                    <a:pt x="4009" y="2785"/>
                    <a:pt x="4212" y="2631"/>
                  </a:cubicBezTo>
                  <a:cubicBezTo>
                    <a:pt x="4499" y="2406"/>
                    <a:pt x="4799" y="2206"/>
                    <a:pt x="5112" y="2031"/>
                  </a:cubicBezTo>
                  <a:cubicBezTo>
                    <a:pt x="5461" y="1869"/>
                    <a:pt x="5736" y="1482"/>
                    <a:pt x="6136" y="1482"/>
                  </a:cubicBezTo>
                  <a:cubicBezTo>
                    <a:pt x="6199" y="1482"/>
                    <a:pt x="6236" y="1394"/>
                    <a:pt x="6236" y="1219"/>
                  </a:cubicBezTo>
                  <a:cubicBezTo>
                    <a:pt x="6199" y="994"/>
                    <a:pt x="6136" y="757"/>
                    <a:pt x="6061" y="532"/>
                  </a:cubicBezTo>
                  <a:cubicBezTo>
                    <a:pt x="5936" y="182"/>
                    <a:pt x="5824" y="44"/>
                    <a:pt x="5774" y="19"/>
                  </a:cubicBezTo>
                  <a:cubicBezTo>
                    <a:pt x="5743" y="7"/>
                    <a:pt x="5711" y="1"/>
                    <a:pt x="5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3"/>
            <p:cNvSpPr/>
            <p:nvPr/>
          </p:nvSpPr>
          <p:spPr>
            <a:xfrm>
              <a:off x="4911419" y="600667"/>
              <a:ext cx="128878" cy="104395"/>
            </a:xfrm>
            <a:custGeom>
              <a:avLst/>
              <a:gdLst/>
              <a:ahLst/>
              <a:cxnLst/>
              <a:rect l="l" t="t" r="r" b="b"/>
              <a:pathLst>
                <a:path w="3811" h="3087" extrusionOk="0">
                  <a:moveTo>
                    <a:pt x="3247" y="0"/>
                  </a:moveTo>
                  <a:cubicBezTo>
                    <a:pt x="3236" y="0"/>
                    <a:pt x="3225" y="4"/>
                    <a:pt x="3213" y="13"/>
                  </a:cubicBezTo>
                  <a:cubicBezTo>
                    <a:pt x="3175" y="38"/>
                    <a:pt x="3150" y="113"/>
                    <a:pt x="3100" y="150"/>
                  </a:cubicBezTo>
                  <a:cubicBezTo>
                    <a:pt x="2900" y="313"/>
                    <a:pt x="2688" y="450"/>
                    <a:pt x="2450" y="562"/>
                  </a:cubicBezTo>
                  <a:cubicBezTo>
                    <a:pt x="2444" y="565"/>
                    <a:pt x="2438" y="566"/>
                    <a:pt x="2431" y="566"/>
                  </a:cubicBezTo>
                  <a:cubicBezTo>
                    <a:pt x="2368" y="566"/>
                    <a:pt x="2279" y="469"/>
                    <a:pt x="2200" y="412"/>
                  </a:cubicBezTo>
                  <a:cubicBezTo>
                    <a:pt x="2152" y="365"/>
                    <a:pt x="2082" y="237"/>
                    <a:pt x="2043" y="237"/>
                  </a:cubicBezTo>
                  <a:cubicBezTo>
                    <a:pt x="2041" y="237"/>
                    <a:pt x="2039" y="237"/>
                    <a:pt x="2038" y="238"/>
                  </a:cubicBezTo>
                  <a:cubicBezTo>
                    <a:pt x="1700" y="325"/>
                    <a:pt x="1351" y="363"/>
                    <a:pt x="1013" y="475"/>
                  </a:cubicBezTo>
                  <a:cubicBezTo>
                    <a:pt x="738" y="587"/>
                    <a:pt x="488" y="737"/>
                    <a:pt x="276" y="925"/>
                  </a:cubicBezTo>
                  <a:cubicBezTo>
                    <a:pt x="188" y="1025"/>
                    <a:pt x="113" y="1150"/>
                    <a:pt x="63" y="1275"/>
                  </a:cubicBezTo>
                  <a:cubicBezTo>
                    <a:pt x="13" y="1525"/>
                    <a:pt x="1" y="1775"/>
                    <a:pt x="26" y="2025"/>
                  </a:cubicBezTo>
                  <a:cubicBezTo>
                    <a:pt x="63" y="2100"/>
                    <a:pt x="138" y="2175"/>
                    <a:pt x="176" y="2237"/>
                  </a:cubicBezTo>
                  <a:cubicBezTo>
                    <a:pt x="213" y="2300"/>
                    <a:pt x="251" y="2275"/>
                    <a:pt x="288" y="2474"/>
                  </a:cubicBezTo>
                  <a:cubicBezTo>
                    <a:pt x="364" y="3021"/>
                    <a:pt x="453" y="3077"/>
                    <a:pt x="541" y="3077"/>
                  </a:cubicBezTo>
                  <a:cubicBezTo>
                    <a:pt x="564" y="3077"/>
                    <a:pt x="586" y="3073"/>
                    <a:pt x="609" y="3073"/>
                  </a:cubicBezTo>
                  <a:cubicBezTo>
                    <a:pt x="614" y="3073"/>
                    <a:pt x="620" y="3074"/>
                    <a:pt x="626" y="3074"/>
                  </a:cubicBezTo>
                  <a:cubicBezTo>
                    <a:pt x="670" y="3083"/>
                    <a:pt x="715" y="3087"/>
                    <a:pt x="759" y="3087"/>
                  </a:cubicBezTo>
                  <a:cubicBezTo>
                    <a:pt x="977" y="3087"/>
                    <a:pt x="1193" y="2995"/>
                    <a:pt x="1401" y="2912"/>
                  </a:cubicBezTo>
                  <a:cubicBezTo>
                    <a:pt x="1525" y="2874"/>
                    <a:pt x="1650" y="2812"/>
                    <a:pt x="1775" y="2762"/>
                  </a:cubicBezTo>
                  <a:cubicBezTo>
                    <a:pt x="1819" y="2744"/>
                    <a:pt x="1856" y="2721"/>
                    <a:pt x="1896" y="2721"/>
                  </a:cubicBezTo>
                  <a:cubicBezTo>
                    <a:pt x="1914" y="2721"/>
                    <a:pt x="1931" y="2725"/>
                    <a:pt x="1950" y="2737"/>
                  </a:cubicBezTo>
                  <a:cubicBezTo>
                    <a:pt x="2068" y="2804"/>
                    <a:pt x="2181" y="2841"/>
                    <a:pt x="2287" y="2841"/>
                  </a:cubicBezTo>
                  <a:cubicBezTo>
                    <a:pt x="2416" y="2841"/>
                    <a:pt x="2535" y="2786"/>
                    <a:pt x="2638" y="2662"/>
                  </a:cubicBezTo>
                  <a:cubicBezTo>
                    <a:pt x="2788" y="2449"/>
                    <a:pt x="2950" y="2275"/>
                    <a:pt x="3150" y="2125"/>
                  </a:cubicBezTo>
                  <a:cubicBezTo>
                    <a:pt x="3346" y="1998"/>
                    <a:pt x="3467" y="1680"/>
                    <a:pt x="3691" y="1680"/>
                  </a:cubicBezTo>
                  <a:cubicBezTo>
                    <a:pt x="3710" y="1680"/>
                    <a:pt x="3729" y="1682"/>
                    <a:pt x="3750" y="1687"/>
                  </a:cubicBezTo>
                  <a:cubicBezTo>
                    <a:pt x="3753" y="1688"/>
                    <a:pt x="3757" y="1688"/>
                    <a:pt x="3760" y="1688"/>
                  </a:cubicBezTo>
                  <a:cubicBezTo>
                    <a:pt x="3801" y="1688"/>
                    <a:pt x="3811" y="1611"/>
                    <a:pt x="3787" y="1437"/>
                  </a:cubicBezTo>
                  <a:cubicBezTo>
                    <a:pt x="3737" y="1175"/>
                    <a:pt x="3662" y="912"/>
                    <a:pt x="3575" y="650"/>
                  </a:cubicBezTo>
                  <a:cubicBezTo>
                    <a:pt x="3525" y="437"/>
                    <a:pt x="3437" y="238"/>
                    <a:pt x="3325" y="50"/>
                  </a:cubicBezTo>
                  <a:cubicBezTo>
                    <a:pt x="3292" y="17"/>
                    <a:pt x="3269" y="0"/>
                    <a:pt x="3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3"/>
            <p:cNvSpPr/>
            <p:nvPr/>
          </p:nvSpPr>
          <p:spPr>
            <a:xfrm>
              <a:off x="4824814" y="726565"/>
              <a:ext cx="210480" cy="93032"/>
            </a:xfrm>
            <a:custGeom>
              <a:avLst/>
              <a:gdLst/>
              <a:ahLst/>
              <a:cxnLst/>
              <a:rect l="l" t="t" r="r" b="b"/>
              <a:pathLst>
                <a:path w="6224" h="2751" extrusionOk="0">
                  <a:moveTo>
                    <a:pt x="5877" y="1"/>
                  </a:moveTo>
                  <a:cubicBezTo>
                    <a:pt x="5855" y="1"/>
                    <a:pt x="5833" y="5"/>
                    <a:pt x="5811" y="14"/>
                  </a:cubicBezTo>
                  <a:cubicBezTo>
                    <a:pt x="5724" y="39"/>
                    <a:pt x="5649" y="114"/>
                    <a:pt x="5561" y="139"/>
                  </a:cubicBezTo>
                  <a:cubicBezTo>
                    <a:pt x="5149" y="289"/>
                    <a:pt x="4736" y="414"/>
                    <a:pt x="4311" y="513"/>
                  </a:cubicBezTo>
                  <a:cubicBezTo>
                    <a:pt x="4299" y="516"/>
                    <a:pt x="4287" y="517"/>
                    <a:pt x="4275" y="517"/>
                  </a:cubicBezTo>
                  <a:cubicBezTo>
                    <a:pt x="4160" y="517"/>
                    <a:pt x="4037" y="420"/>
                    <a:pt x="3924" y="364"/>
                  </a:cubicBezTo>
                  <a:cubicBezTo>
                    <a:pt x="3837" y="326"/>
                    <a:pt x="3749" y="214"/>
                    <a:pt x="3674" y="214"/>
                  </a:cubicBezTo>
                  <a:lnTo>
                    <a:pt x="2737" y="301"/>
                  </a:lnTo>
                  <a:cubicBezTo>
                    <a:pt x="2424" y="326"/>
                    <a:pt x="2112" y="351"/>
                    <a:pt x="1800" y="401"/>
                  </a:cubicBezTo>
                  <a:cubicBezTo>
                    <a:pt x="1350" y="476"/>
                    <a:pt x="912" y="588"/>
                    <a:pt x="475" y="763"/>
                  </a:cubicBezTo>
                  <a:cubicBezTo>
                    <a:pt x="337" y="838"/>
                    <a:pt x="200" y="951"/>
                    <a:pt x="100" y="1088"/>
                  </a:cubicBezTo>
                  <a:cubicBezTo>
                    <a:pt x="38" y="1151"/>
                    <a:pt x="0" y="1351"/>
                    <a:pt x="25" y="1701"/>
                  </a:cubicBezTo>
                  <a:cubicBezTo>
                    <a:pt x="100" y="1751"/>
                    <a:pt x="163" y="1813"/>
                    <a:pt x="225" y="1876"/>
                  </a:cubicBezTo>
                  <a:cubicBezTo>
                    <a:pt x="287" y="1926"/>
                    <a:pt x="350" y="1913"/>
                    <a:pt x="387" y="2101"/>
                  </a:cubicBezTo>
                  <a:cubicBezTo>
                    <a:pt x="525" y="2750"/>
                    <a:pt x="712" y="2625"/>
                    <a:pt x="875" y="2663"/>
                  </a:cubicBezTo>
                  <a:cubicBezTo>
                    <a:pt x="926" y="2664"/>
                    <a:pt x="978" y="2665"/>
                    <a:pt x="1029" y="2665"/>
                  </a:cubicBezTo>
                  <a:cubicBezTo>
                    <a:pt x="1390" y="2665"/>
                    <a:pt x="1750" y="2627"/>
                    <a:pt x="2100" y="2550"/>
                  </a:cubicBezTo>
                  <a:lnTo>
                    <a:pt x="2712" y="2438"/>
                  </a:lnTo>
                  <a:cubicBezTo>
                    <a:pt x="2756" y="2425"/>
                    <a:pt x="2802" y="2419"/>
                    <a:pt x="2849" y="2419"/>
                  </a:cubicBezTo>
                  <a:cubicBezTo>
                    <a:pt x="2896" y="2419"/>
                    <a:pt x="2943" y="2425"/>
                    <a:pt x="2987" y="2438"/>
                  </a:cubicBezTo>
                  <a:cubicBezTo>
                    <a:pt x="3143" y="2513"/>
                    <a:pt x="3314" y="2551"/>
                    <a:pt x="3483" y="2551"/>
                  </a:cubicBezTo>
                  <a:cubicBezTo>
                    <a:pt x="3679" y="2551"/>
                    <a:pt x="3875" y="2501"/>
                    <a:pt x="4049" y="2400"/>
                  </a:cubicBezTo>
                  <a:cubicBezTo>
                    <a:pt x="4349" y="2213"/>
                    <a:pt x="4661" y="2063"/>
                    <a:pt x="4986" y="1951"/>
                  </a:cubicBezTo>
                  <a:cubicBezTo>
                    <a:pt x="5313" y="1860"/>
                    <a:pt x="5609" y="1577"/>
                    <a:pt x="5948" y="1577"/>
                  </a:cubicBezTo>
                  <a:cubicBezTo>
                    <a:pt x="5985" y="1577"/>
                    <a:pt x="6023" y="1581"/>
                    <a:pt x="6061" y="1588"/>
                  </a:cubicBezTo>
                  <a:cubicBezTo>
                    <a:pt x="6065" y="1589"/>
                    <a:pt x="6070" y="1590"/>
                    <a:pt x="6074" y="1590"/>
                  </a:cubicBezTo>
                  <a:cubicBezTo>
                    <a:pt x="6130" y="1590"/>
                    <a:pt x="6175" y="1513"/>
                    <a:pt x="6198" y="1351"/>
                  </a:cubicBezTo>
                  <a:cubicBezTo>
                    <a:pt x="6223" y="1113"/>
                    <a:pt x="6211" y="863"/>
                    <a:pt x="6173" y="626"/>
                  </a:cubicBezTo>
                  <a:cubicBezTo>
                    <a:pt x="6123" y="239"/>
                    <a:pt x="6036" y="89"/>
                    <a:pt x="5986" y="39"/>
                  </a:cubicBezTo>
                  <a:cubicBezTo>
                    <a:pt x="5954" y="14"/>
                    <a:pt x="5916" y="1"/>
                    <a:pt x="5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3"/>
            <p:cNvSpPr/>
            <p:nvPr/>
          </p:nvSpPr>
          <p:spPr>
            <a:xfrm>
              <a:off x="4518840" y="418768"/>
              <a:ext cx="158503" cy="131347"/>
            </a:xfrm>
            <a:custGeom>
              <a:avLst/>
              <a:gdLst/>
              <a:ahLst/>
              <a:cxnLst/>
              <a:rect l="l" t="t" r="r" b="b"/>
              <a:pathLst>
                <a:path w="4687" h="3884" extrusionOk="0">
                  <a:moveTo>
                    <a:pt x="4172" y="1"/>
                  </a:moveTo>
                  <a:cubicBezTo>
                    <a:pt x="4147" y="1"/>
                    <a:pt x="4122" y="7"/>
                    <a:pt x="4099" y="18"/>
                  </a:cubicBezTo>
                  <a:cubicBezTo>
                    <a:pt x="4037" y="43"/>
                    <a:pt x="3987" y="130"/>
                    <a:pt x="3924" y="168"/>
                  </a:cubicBezTo>
                  <a:cubicBezTo>
                    <a:pt x="3612" y="343"/>
                    <a:pt x="3300" y="543"/>
                    <a:pt x="2987" y="705"/>
                  </a:cubicBezTo>
                  <a:cubicBezTo>
                    <a:pt x="2972" y="712"/>
                    <a:pt x="2956" y="714"/>
                    <a:pt x="2939" y="714"/>
                  </a:cubicBezTo>
                  <a:cubicBezTo>
                    <a:pt x="2854" y="714"/>
                    <a:pt x="2741" y="647"/>
                    <a:pt x="2637" y="605"/>
                  </a:cubicBezTo>
                  <a:cubicBezTo>
                    <a:pt x="2566" y="582"/>
                    <a:pt x="2461" y="479"/>
                    <a:pt x="2398" y="479"/>
                  </a:cubicBezTo>
                  <a:cubicBezTo>
                    <a:pt x="2394" y="479"/>
                    <a:pt x="2391" y="480"/>
                    <a:pt x="2387" y="480"/>
                  </a:cubicBezTo>
                  <a:cubicBezTo>
                    <a:pt x="1900" y="655"/>
                    <a:pt x="1425" y="868"/>
                    <a:pt x="963" y="1105"/>
                  </a:cubicBezTo>
                  <a:cubicBezTo>
                    <a:pt x="800" y="1205"/>
                    <a:pt x="650" y="1305"/>
                    <a:pt x="513" y="1418"/>
                  </a:cubicBezTo>
                  <a:cubicBezTo>
                    <a:pt x="363" y="1555"/>
                    <a:pt x="225" y="1693"/>
                    <a:pt x="100" y="1843"/>
                  </a:cubicBezTo>
                  <a:cubicBezTo>
                    <a:pt x="63" y="1905"/>
                    <a:pt x="38" y="1968"/>
                    <a:pt x="25" y="2030"/>
                  </a:cubicBezTo>
                  <a:cubicBezTo>
                    <a:pt x="13" y="2142"/>
                    <a:pt x="0" y="2255"/>
                    <a:pt x="0" y="2342"/>
                  </a:cubicBezTo>
                  <a:cubicBezTo>
                    <a:pt x="0" y="2442"/>
                    <a:pt x="88" y="2680"/>
                    <a:pt x="300" y="3080"/>
                  </a:cubicBezTo>
                  <a:cubicBezTo>
                    <a:pt x="388" y="3117"/>
                    <a:pt x="475" y="3155"/>
                    <a:pt x="550" y="3205"/>
                  </a:cubicBezTo>
                  <a:cubicBezTo>
                    <a:pt x="625" y="3255"/>
                    <a:pt x="650" y="3205"/>
                    <a:pt x="775" y="3392"/>
                  </a:cubicBezTo>
                  <a:cubicBezTo>
                    <a:pt x="1025" y="3789"/>
                    <a:pt x="1146" y="3884"/>
                    <a:pt x="1225" y="3884"/>
                  </a:cubicBezTo>
                  <a:cubicBezTo>
                    <a:pt x="1281" y="3884"/>
                    <a:pt x="1316" y="3838"/>
                    <a:pt x="1363" y="3817"/>
                  </a:cubicBezTo>
                  <a:cubicBezTo>
                    <a:pt x="1638" y="3730"/>
                    <a:pt x="1850" y="3492"/>
                    <a:pt x="2087" y="3317"/>
                  </a:cubicBezTo>
                  <a:cubicBezTo>
                    <a:pt x="2212" y="3230"/>
                    <a:pt x="2325" y="3130"/>
                    <a:pt x="2450" y="3042"/>
                  </a:cubicBezTo>
                  <a:cubicBezTo>
                    <a:pt x="2506" y="3009"/>
                    <a:pt x="2551" y="2965"/>
                    <a:pt x="2614" y="2965"/>
                  </a:cubicBezTo>
                  <a:cubicBezTo>
                    <a:pt x="2622" y="2965"/>
                    <a:pt x="2629" y="2966"/>
                    <a:pt x="2637" y="2967"/>
                  </a:cubicBezTo>
                  <a:cubicBezTo>
                    <a:pt x="2719" y="2988"/>
                    <a:pt x="2798" y="2999"/>
                    <a:pt x="2872" y="2999"/>
                  </a:cubicBezTo>
                  <a:cubicBezTo>
                    <a:pt x="3068" y="2999"/>
                    <a:pt x="3235" y="2920"/>
                    <a:pt x="3362" y="2730"/>
                  </a:cubicBezTo>
                  <a:cubicBezTo>
                    <a:pt x="3500" y="2492"/>
                    <a:pt x="3687" y="2292"/>
                    <a:pt x="3899" y="2117"/>
                  </a:cubicBezTo>
                  <a:cubicBezTo>
                    <a:pt x="4119" y="1979"/>
                    <a:pt x="4275" y="1636"/>
                    <a:pt x="4545" y="1636"/>
                  </a:cubicBezTo>
                  <a:cubicBezTo>
                    <a:pt x="4567" y="1636"/>
                    <a:pt x="4589" y="1638"/>
                    <a:pt x="4612" y="1643"/>
                  </a:cubicBezTo>
                  <a:cubicBezTo>
                    <a:pt x="4662" y="1643"/>
                    <a:pt x="4687" y="1568"/>
                    <a:pt x="4674" y="1380"/>
                  </a:cubicBezTo>
                  <a:cubicBezTo>
                    <a:pt x="4637" y="1130"/>
                    <a:pt x="4587" y="868"/>
                    <a:pt x="4512" y="618"/>
                  </a:cubicBezTo>
                  <a:cubicBezTo>
                    <a:pt x="4399" y="230"/>
                    <a:pt x="4312" y="68"/>
                    <a:pt x="4262" y="31"/>
                  </a:cubicBezTo>
                  <a:cubicBezTo>
                    <a:pt x="4234" y="10"/>
                    <a:pt x="4203" y="1"/>
                    <a:pt x="4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3"/>
            <p:cNvSpPr/>
            <p:nvPr/>
          </p:nvSpPr>
          <p:spPr>
            <a:xfrm>
              <a:off x="4600812" y="599787"/>
              <a:ext cx="137401" cy="107912"/>
            </a:xfrm>
            <a:custGeom>
              <a:avLst/>
              <a:gdLst/>
              <a:ahLst/>
              <a:cxnLst/>
              <a:rect l="l" t="t" r="r" b="b"/>
              <a:pathLst>
                <a:path w="4063" h="3191" extrusionOk="0">
                  <a:moveTo>
                    <a:pt x="3690" y="1"/>
                  </a:moveTo>
                  <a:cubicBezTo>
                    <a:pt x="3673" y="1"/>
                    <a:pt x="3655" y="5"/>
                    <a:pt x="3637" y="14"/>
                  </a:cubicBezTo>
                  <a:cubicBezTo>
                    <a:pt x="3587" y="39"/>
                    <a:pt x="3537" y="101"/>
                    <a:pt x="3487" y="126"/>
                  </a:cubicBezTo>
                  <a:cubicBezTo>
                    <a:pt x="3200" y="276"/>
                    <a:pt x="2925" y="426"/>
                    <a:pt x="2638" y="551"/>
                  </a:cubicBezTo>
                  <a:cubicBezTo>
                    <a:pt x="2621" y="558"/>
                    <a:pt x="2604" y="561"/>
                    <a:pt x="2586" y="561"/>
                  </a:cubicBezTo>
                  <a:cubicBezTo>
                    <a:pt x="2508" y="561"/>
                    <a:pt x="2419" y="504"/>
                    <a:pt x="2338" y="463"/>
                  </a:cubicBezTo>
                  <a:cubicBezTo>
                    <a:pt x="2267" y="440"/>
                    <a:pt x="2185" y="350"/>
                    <a:pt x="2134" y="350"/>
                  </a:cubicBezTo>
                  <a:cubicBezTo>
                    <a:pt x="2131" y="350"/>
                    <a:pt x="2128" y="350"/>
                    <a:pt x="2125" y="351"/>
                  </a:cubicBezTo>
                  <a:cubicBezTo>
                    <a:pt x="1688" y="488"/>
                    <a:pt x="1263" y="651"/>
                    <a:pt x="851" y="851"/>
                  </a:cubicBezTo>
                  <a:cubicBezTo>
                    <a:pt x="538" y="1013"/>
                    <a:pt x="288" y="1251"/>
                    <a:pt x="101" y="1551"/>
                  </a:cubicBezTo>
                  <a:cubicBezTo>
                    <a:pt x="38" y="1676"/>
                    <a:pt x="13" y="1826"/>
                    <a:pt x="1" y="1963"/>
                  </a:cubicBezTo>
                  <a:cubicBezTo>
                    <a:pt x="38" y="2163"/>
                    <a:pt x="101" y="2350"/>
                    <a:pt x="213" y="2513"/>
                  </a:cubicBezTo>
                  <a:cubicBezTo>
                    <a:pt x="288" y="2538"/>
                    <a:pt x="351" y="2575"/>
                    <a:pt x="426" y="2613"/>
                  </a:cubicBezTo>
                  <a:cubicBezTo>
                    <a:pt x="476" y="2650"/>
                    <a:pt x="513" y="2613"/>
                    <a:pt x="613" y="2763"/>
                  </a:cubicBezTo>
                  <a:cubicBezTo>
                    <a:pt x="828" y="3121"/>
                    <a:pt x="931" y="3190"/>
                    <a:pt x="1004" y="3190"/>
                  </a:cubicBezTo>
                  <a:cubicBezTo>
                    <a:pt x="1045" y="3190"/>
                    <a:pt x="1077" y="3167"/>
                    <a:pt x="1113" y="3163"/>
                  </a:cubicBezTo>
                  <a:cubicBezTo>
                    <a:pt x="1363" y="3125"/>
                    <a:pt x="1550" y="2925"/>
                    <a:pt x="1763" y="2775"/>
                  </a:cubicBezTo>
                  <a:cubicBezTo>
                    <a:pt x="1863" y="2713"/>
                    <a:pt x="1975" y="2625"/>
                    <a:pt x="2075" y="2550"/>
                  </a:cubicBezTo>
                  <a:cubicBezTo>
                    <a:pt x="2118" y="2529"/>
                    <a:pt x="2162" y="2498"/>
                    <a:pt x="2213" y="2498"/>
                  </a:cubicBezTo>
                  <a:cubicBezTo>
                    <a:pt x="2221" y="2498"/>
                    <a:pt x="2229" y="2499"/>
                    <a:pt x="2238" y="2500"/>
                  </a:cubicBezTo>
                  <a:cubicBezTo>
                    <a:pt x="2305" y="2530"/>
                    <a:pt x="2375" y="2545"/>
                    <a:pt x="2445" y="2545"/>
                  </a:cubicBezTo>
                  <a:cubicBezTo>
                    <a:pt x="2609" y="2545"/>
                    <a:pt x="2770" y="2466"/>
                    <a:pt x="2875" y="2326"/>
                  </a:cubicBezTo>
                  <a:cubicBezTo>
                    <a:pt x="3000" y="2126"/>
                    <a:pt x="3162" y="1951"/>
                    <a:pt x="3362" y="1826"/>
                  </a:cubicBezTo>
                  <a:cubicBezTo>
                    <a:pt x="3545" y="1711"/>
                    <a:pt x="3707" y="1430"/>
                    <a:pt x="3934" y="1430"/>
                  </a:cubicBezTo>
                  <a:cubicBezTo>
                    <a:pt x="3955" y="1430"/>
                    <a:pt x="3977" y="1433"/>
                    <a:pt x="4000" y="1438"/>
                  </a:cubicBezTo>
                  <a:cubicBezTo>
                    <a:pt x="4002" y="1439"/>
                    <a:pt x="4005" y="1440"/>
                    <a:pt x="4008" y="1440"/>
                  </a:cubicBezTo>
                  <a:cubicBezTo>
                    <a:pt x="4041" y="1440"/>
                    <a:pt x="4062" y="1365"/>
                    <a:pt x="4062" y="1226"/>
                  </a:cubicBezTo>
                  <a:cubicBezTo>
                    <a:pt x="4037" y="1001"/>
                    <a:pt x="4012" y="776"/>
                    <a:pt x="3962" y="563"/>
                  </a:cubicBezTo>
                  <a:cubicBezTo>
                    <a:pt x="3887" y="214"/>
                    <a:pt x="3812" y="76"/>
                    <a:pt x="3775" y="39"/>
                  </a:cubicBezTo>
                  <a:cubicBezTo>
                    <a:pt x="3751" y="14"/>
                    <a:pt x="3721" y="1"/>
                    <a:pt x="3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3"/>
            <p:cNvSpPr/>
            <p:nvPr/>
          </p:nvSpPr>
          <p:spPr>
            <a:xfrm>
              <a:off x="4549681" y="839005"/>
              <a:ext cx="120898" cy="80587"/>
            </a:xfrm>
            <a:custGeom>
              <a:avLst/>
              <a:gdLst/>
              <a:ahLst/>
              <a:cxnLst/>
              <a:rect l="l" t="t" r="r" b="b"/>
              <a:pathLst>
                <a:path w="3575" h="2383" extrusionOk="0">
                  <a:moveTo>
                    <a:pt x="1350" y="0"/>
                  </a:moveTo>
                  <a:cubicBezTo>
                    <a:pt x="1225" y="13"/>
                    <a:pt x="1100" y="13"/>
                    <a:pt x="975" y="38"/>
                  </a:cubicBezTo>
                  <a:cubicBezTo>
                    <a:pt x="838" y="63"/>
                    <a:pt x="701" y="113"/>
                    <a:pt x="563" y="138"/>
                  </a:cubicBezTo>
                  <a:cubicBezTo>
                    <a:pt x="451" y="200"/>
                    <a:pt x="351" y="275"/>
                    <a:pt x="276" y="375"/>
                  </a:cubicBezTo>
                  <a:cubicBezTo>
                    <a:pt x="163" y="550"/>
                    <a:pt x="88" y="750"/>
                    <a:pt x="38" y="950"/>
                  </a:cubicBezTo>
                  <a:cubicBezTo>
                    <a:pt x="63" y="1012"/>
                    <a:pt x="76" y="1087"/>
                    <a:pt x="88" y="1150"/>
                  </a:cubicBezTo>
                  <a:cubicBezTo>
                    <a:pt x="126" y="1225"/>
                    <a:pt x="138" y="1300"/>
                    <a:pt x="113" y="1387"/>
                  </a:cubicBezTo>
                  <a:cubicBezTo>
                    <a:pt x="1" y="1987"/>
                    <a:pt x="138" y="1925"/>
                    <a:pt x="226" y="1962"/>
                  </a:cubicBezTo>
                  <a:cubicBezTo>
                    <a:pt x="426" y="2100"/>
                    <a:pt x="676" y="2075"/>
                    <a:pt x="913" y="2100"/>
                  </a:cubicBezTo>
                  <a:cubicBezTo>
                    <a:pt x="969" y="2106"/>
                    <a:pt x="1029" y="2109"/>
                    <a:pt x="1088" y="2109"/>
                  </a:cubicBezTo>
                  <a:cubicBezTo>
                    <a:pt x="1147" y="2109"/>
                    <a:pt x="1207" y="2106"/>
                    <a:pt x="1263" y="2100"/>
                  </a:cubicBezTo>
                  <a:cubicBezTo>
                    <a:pt x="1281" y="2100"/>
                    <a:pt x="1299" y="2099"/>
                    <a:pt x="1316" y="2099"/>
                  </a:cubicBezTo>
                  <a:cubicBezTo>
                    <a:pt x="1359" y="2099"/>
                    <a:pt x="1399" y="2105"/>
                    <a:pt x="1425" y="2150"/>
                  </a:cubicBezTo>
                  <a:cubicBezTo>
                    <a:pt x="1528" y="2295"/>
                    <a:pt x="1654" y="2382"/>
                    <a:pt x="1796" y="2382"/>
                  </a:cubicBezTo>
                  <a:cubicBezTo>
                    <a:pt x="1861" y="2382"/>
                    <a:pt x="1929" y="2364"/>
                    <a:pt x="2000" y="2325"/>
                  </a:cubicBezTo>
                  <a:cubicBezTo>
                    <a:pt x="2188" y="2212"/>
                    <a:pt x="2400" y="2125"/>
                    <a:pt x="2613" y="2075"/>
                  </a:cubicBezTo>
                  <a:cubicBezTo>
                    <a:pt x="2775" y="2056"/>
                    <a:pt x="2960" y="1897"/>
                    <a:pt x="3122" y="1897"/>
                  </a:cubicBezTo>
                  <a:cubicBezTo>
                    <a:pt x="3171" y="1897"/>
                    <a:pt x="3219" y="1912"/>
                    <a:pt x="3262" y="1950"/>
                  </a:cubicBezTo>
                  <a:cubicBezTo>
                    <a:pt x="3266" y="1953"/>
                    <a:pt x="3270" y="1955"/>
                    <a:pt x="3274" y="1955"/>
                  </a:cubicBezTo>
                  <a:cubicBezTo>
                    <a:pt x="3301" y="1955"/>
                    <a:pt x="3344" y="1889"/>
                    <a:pt x="3387" y="1750"/>
                  </a:cubicBezTo>
                  <a:cubicBezTo>
                    <a:pt x="3437" y="1500"/>
                    <a:pt x="3487" y="1250"/>
                    <a:pt x="3512" y="1000"/>
                  </a:cubicBezTo>
                  <a:cubicBezTo>
                    <a:pt x="3562" y="800"/>
                    <a:pt x="3575" y="588"/>
                    <a:pt x="3537" y="375"/>
                  </a:cubicBezTo>
                  <a:cubicBezTo>
                    <a:pt x="3517" y="334"/>
                    <a:pt x="3513" y="309"/>
                    <a:pt x="3484" y="309"/>
                  </a:cubicBezTo>
                  <a:cubicBezTo>
                    <a:pt x="3478" y="309"/>
                    <a:pt x="3471" y="311"/>
                    <a:pt x="3462" y="313"/>
                  </a:cubicBezTo>
                  <a:cubicBezTo>
                    <a:pt x="3412" y="325"/>
                    <a:pt x="3362" y="375"/>
                    <a:pt x="3312" y="388"/>
                  </a:cubicBezTo>
                  <a:cubicBezTo>
                    <a:pt x="3075" y="450"/>
                    <a:pt x="2837" y="488"/>
                    <a:pt x="2588" y="513"/>
                  </a:cubicBezTo>
                  <a:cubicBezTo>
                    <a:pt x="2525" y="513"/>
                    <a:pt x="2488" y="388"/>
                    <a:pt x="2438" y="300"/>
                  </a:cubicBezTo>
                  <a:cubicBezTo>
                    <a:pt x="2400" y="250"/>
                    <a:pt x="2388" y="100"/>
                    <a:pt x="2350" y="100"/>
                  </a:cubicBezTo>
                  <a:lnTo>
                    <a:pt x="1850" y="38"/>
                  </a:lnTo>
                  <a:cubicBezTo>
                    <a:pt x="1688" y="0"/>
                    <a:pt x="1513" y="0"/>
                    <a:pt x="1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3"/>
            <p:cNvSpPr/>
            <p:nvPr/>
          </p:nvSpPr>
          <p:spPr>
            <a:xfrm>
              <a:off x="4309650" y="583691"/>
              <a:ext cx="139058" cy="92254"/>
            </a:xfrm>
            <a:custGeom>
              <a:avLst/>
              <a:gdLst/>
              <a:ahLst/>
              <a:cxnLst/>
              <a:rect l="l" t="t" r="r" b="b"/>
              <a:pathLst>
                <a:path w="4112" h="2728" extrusionOk="0">
                  <a:moveTo>
                    <a:pt x="2269" y="1"/>
                  </a:moveTo>
                  <a:cubicBezTo>
                    <a:pt x="1832" y="1"/>
                    <a:pt x="1387" y="65"/>
                    <a:pt x="963" y="202"/>
                  </a:cubicBezTo>
                  <a:cubicBezTo>
                    <a:pt x="650" y="327"/>
                    <a:pt x="350" y="502"/>
                    <a:pt x="101" y="727"/>
                  </a:cubicBezTo>
                  <a:cubicBezTo>
                    <a:pt x="26" y="865"/>
                    <a:pt x="1" y="1027"/>
                    <a:pt x="13" y="1189"/>
                  </a:cubicBezTo>
                  <a:cubicBezTo>
                    <a:pt x="26" y="1277"/>
                    <a:pt x="113" y="1502"/>
                    <a:pt x="325" y="1902"/>
                  </a:cubicBezTo>
                  <a:cubicBezTo>
                    <a:pt x="388" y="1952"/>
                    <a:pt x="450" y="2002"/>
                    <a:pt x="500" y="2052"/>
                  </a:cubicBezTo>
                  <a:cubicBezTo>
                    <a:pt x="550" y="2102"/>
                    <a:pt x="575" y="2052"/>
                    <a:pt x="675" y="2239"/>
                  </a:cubicBezTo>
                  <a:cubicBezTo>
                    <a:pt x="883" y="2640"/>
                    <a:pt x="963" y="2728"/>
                    <a:pt x="1010" y="2728"/>
                  </a:cubicBezTo>
                  <a:cubicBezTo>
                    <a:pt x="1041" y="2728"/>
                    <a:pt x="1057" y="2687"/>
                    <a:pt x="1088" y="2677"/>
                  </a:cubicBezTo>
                  <a:cubicBezTo>
                    <a:pt x="1250" y="2589"/>
                    <a:pt x="1400" y="2489"/>
                    <a:pt x="1550" y="2377"/>
                  </a:cubicBezTo>
                  <a:cubicBezTo>
                    <a:pt x="1638" y="2327"/>
                    <a:pt x="1725" y="2277"/>
                    <a:pt x="1813" y="2227"/>
                  </a:cubicBezTo>
                  <a:cubicBezTo>
                    <a:pt x="1835" y="2219"/>
                    <a:pt x="1858" y="2207"/>
                    <a:pt x="1884" y="2207"/>
                  </a:cubicBezTo>
                  <a:cubicBezTo>
                    <a:pt x="1900" y="2207"/>
                    <a:pt x="1918" y="2212"/>
                    <a:pt x="1938" y="2227"/>
                  </a:cubicBezTo>
                  <a:cubicBezTo>
                    <a:pt x="2026" y="2308"/>
                    <a:pt x="2110" y="2352"/>
                    <a:pt x="2194" y="2352"/>
                  </a:cubicBezTo>
                  <a:cubicBezTo>
                    <a:pt x="2266" y="2352"/>
                    <a:pt x="2338" y="2320"/>
                    <a:pt x="2412" y="2252"/>
                  </a:cubicBezTo>
                  <a:cubicBezTo>
                    <a:pt x="2550" y="2102"/>
                    <a:pt x="2725" y="1989"/>
                    <a:pt x="2912" y="1939"/>
                  </a:cubicBezTo>
                  <a:cubicBezTo>
                    <a:pt x="3048" y="1912"/>
                    <a:pt x="3223" y="1781"/>
                    <a:pt x="3370" y="1781"/>
                  </a:cubicBezTo>
                  <a:cubicBezTo>
                    <a:pt x="3427" y="1781"/>
                    <a:pt x="3480" y="1800"/>
                    <a:pt x="3525" y="1852"/>
                  </a:cubicBezTo>
                  <a:cubicBezTo>
                    <a:pt x="3527" y="1856"/>
                    <a:pt x="3530" y="1858"/>
                    <a:pt x="3535" y="1858"/>
                  </a:cubicBezTo>
                  <a:cubicBezTo>
                    <a:pt x="3558" y="1858"/>
                    <a:pt x="3612" y="1802"/>
                    <a:pt x="3675" y="1677"/>
                  </a:cubicBezTo>
                  <a:cubicBezTo>
                    <a:pt x="3737" y="1577"/>
                    <a:pt x="3862" y="1264"/>
                    <a:pt x="3962" y="1027"/>
                  </a:cubicBezTo>
                  <a:cubicBezTo>
                    <a:pt x="4087" y="677"/>
                    <a:pt x="4112" y="502"/>
                    <a:pt x="4087" y="440"/>
                  </a:cubicBezTo>
                  <a:cubicBezTo>
                    <a:pt x="4074" y="390"/>
                    <a:pt x="4037" y="352"/>
                    <a:pt x="3987" y="352"/>
                  </a:cubicBezTo>
                  <a:cubicBezTo>
                    <a:pt x="3912" y="352"/>
                    <a:pt x="3837" y="352"/>
                    <a:pt x="3775" y="377"/>
                  </a:cubicBezTo>
                  <a:cubicBezTo>
                    <a:pt x="3710" y="375"/>
                    <a:pt x="3646" y="374"/>
                    <a:pt x="3583" y="374"/>
                  </a:cubicBezTo>
                  <a:cubicBezTo>
                    <a:pt x="3314" y="374"/>
                    <a:pt x="3053" y="392"/>
                    <a:pt x="2800" y="402"/>
                  </a:cubicBezTo>
                  <a:cubicBezTo>
                    <a:pt x="2712" y="402"/>
                    <a:pt x="2637" y="277"/>
                    <a:pt x="2550" y="190"/>
                  </a:cubicBezTo>
                  <a:cubicBezTo>
                    <a:pt x="2500" y="140"/>
                    <a:pt x="2450" y="2"/>
                    <a:pt x="2387" y="2"/>
                  </a:cubicBezTo>
                  <a:cubicBezTo>
                    <a:pt x="2348" y="1"/>
                    <a:pt x="2309" y="1"/>
                    <a:pt x="2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3"/>
            <p:cNvSpPr/>
            <p:nvPr/>
          </p:nvSpPr>
          <p:spPr>
            <a:xfrm>
              <a:off x="4353612" y="778135"/>
              <a:ext cx="112849" cy="116062"/>
            </a:xfrm>
            <a:custGeom>
              <a:avLst/>
              <a:gdLst/>
              <a:ahLst/>
              <a:cxnLst/>
              <a:rect l="l" t="t" r="r" b="b"/>
              <a:pathLst>
                <a:path w="3337" h="3432" extrusionOk="0">
                  <a:moveTo>
                    <a:pt x="2721" y="1"/>
                  </a:moveTo>
                  <a:cubicBezTo>
                    <a:pt x="2711" y="1"/>
                    <a:pt x="2700" y="5"/>
                    <a:pt x="2687" y="13"/>
                  </a:cubicBezTo>
                  <a:cubicBezTo>
                    <a:pt x="2650" y="38"/>
                    <a:pt x="2637" y="113"/>
                    <a:pt x="2600" y="151"/>
                  </a:cubicBezTo>
                  <a:cubicBezTo>
                    <a:pt x="2425" y="313"/>
                    <a:pt x="2250" y="451"/>
                    <a:pt x="2050" y="563"/>
                  </a:cubicBezTo>
                  <a:cubicBezTo>
                    <a:pt x="2041" y="568"/>
                    <a:pt x="2032" y="571"/>
                    <a:pt x="2022" y="571"/>
                  </a:cubicBezTo>
                  <a:cubicBezTo>
                    <a:pt x="1960" y="571"/>
                    <a:pt x="1877" y="478"/>
                    <a:pt x="1812" y="413"/>
                  </a:cubicBezTo>
                  <a:cubicBezTo>
                    <a:pt x="1762" y="363"/>
                    <a:pt x="1687" y="226"/>
                    <a:pt x="1650" y="226"/>
                  </a:cubicBezTo>
                  <a:cubicBezTo>
                    <a:pt x="1350" y="301"/>
                    <a:pt x="1050" y="388"/>
                    <a:pt x="750" y="501"/>
                  </a:cubicBezTo>
                  <a:cubicBezTo>
                    <a:pt x="638" y="538"/>
                    <a:pt x="538" y="601"/>
                    <a:pt x="450" y="676"/>
                  </a:cubicBezTo>
                  <a:cubicBezTo>
                    <a:pt x="338" y="763"/>
                    <a:pt x="238" y="851"/>
                    <a:pt x="150" y="950"/>
                  </a:cubicBezTo>
                  <a:cubicBezTo>
                    <a:pt x="75" y="1088"/>
                    <a:pt x="25" y="1225"/>
                    <a:pt x="0" y="1375"/>
                  </a:cubicBezTo>
                  <a:cubicBezTo>
                    <a:pt x="0" y="1675"/>
                    <a:pt x="25" y="1988"/>
                    <a:pt x="75" y="2288"/>
                  </a:cubicBezTo>
                  <a:cubicBezTo>
                    <a:pt x="125" y="2350"/>
                    <a:pt x="175" y="2425"/>
                    <a:pt x="213" y="2500"/>
                  </a:cubicBezTo>
                  <a:cubicBezTo>
                    <a:pt x="275" y="2575"/>
                    <a:pt x="325" y="2675"/>
                    <a:pt x="338" y="2775"/>
                  </a:cubicBezTo>
                  <a:cubicBezTo>
                    <a:pt x="438" y="3187"/>
                    <a:pt x="500" y="3362"/>
                    <a:pt x="563" y="3412"/>
                  </a:cubicBezTo>
                  <a:cubicBezTo>
                    <a:pt x="577" y="3427"/>
                    <a:pt x="590" y="3432"/>
                    <a:pt x="603" y="3432"/>
                  </a:cubicBezTo>
                  <a:cubicBezTo>
                    <a:pt x="635" y="3432"/>
                    <a:pt x="664" y="3400"/>
                    <a:pt x="700" y="3400"/>
                  </a:cubicBezTo>
                  <a:cubicBezTo>
                    <a:pt x="937" y="3387"/>
                    <a:pt x="1137" y="3225"/>
                    <a:pt x="1350" y="3100"/>
                  </a:cubicBezTo>
                  <a:cubicBezTo>
                    <a:pt x="1462" y="3037"/>
                    <a:pt x="1562" y="2962"/>
                    <a:pt x="1662" y="2900"/>
                  </a:cubicBezTo>
                  <a:cubicBezTo>
                    <a:pt x="1697" y="2883"/>
                    <a:pt x="1732" y="2859"/>
                    <a:pt x="1767" y="2859"/>
                  </a:cubicBezTo>
                  <a:cubicBezTo>
                    <a:pt x="1782" y="2859"/>
                    <a:pt x="1797" y="2864"/>
                    <a:pt x="1812" y="2875"/>
                  </a:cubicBezTo>
                  <a:cubicBezTo>
                    <a:pt x="1914" y="2939"/>
                    <a:pt x="2010" y="2973"/>
                    <a:pt x="2099" y="2973"/>
                  </a:cubicBezTo>
                  <a:cubicBezTo>
                    <a:pt x="2217" y="2973"/>
                    <a:pt x="2321" y="2911"/>
                    <a:pt x="2400" y="2775"/>
                  </a:cubicBezTo>
                  <a:cubicBezTo>
                    <a:pt x="2500" y="2563"/>
                    <a:pt x="2637" y="2375"/>
                    <a:pt x="2799" y="2213"/>
                  </a:cubicBezTo>
                  <a:cubicBezTo>
                    <a:pt x="2957" y="2089"/>
                    <a:pt x="3044" y="1763"/>
                    <a:pt x="3233" y="1763"/>
                  </a:cubicBezTo>
                  <a:cubicBezTo>
                    <a:pt x="3254" y="1763"/>
                    <a:pt x="3276" y="1767"/>
                    <a:pt x="3299" y="1775"/>
                  </a:cubicBezTo>
                  <a:cubicBezTo>
                    <a:pt x="3302" y="1776"/>
                    <a:pt x="3304" y="1776"/>
                    <a:pt x="3306" y="1776"/>
                  </a:cubicBezTo>
                  <a:cubicBezTo>
                    <a:pt x="3337" y="1776"/>
                    <a:pt x="3335" y="1689"/>
                    <a:pt x="3299" y="1513"/>
                  </a:cubicBezTo>
                  <a:cubicBezTo>
                    <a:pt x="3274" y="1375"/>
                    <a:pt x="3162" y="988"/>
                    <a:pt x="3062" y="701"/>
                  </a:cubicBezTo>
                  <a:cubicBezTo>
                    <a:pt x="3012" y="476"/>
                    <a:pt x="2912" y="251"/>
                    <a:pt x="2787" y="51"/>
                  </a:cubicBezTo>
                  <a:cubicBezTo>
                    <a:pt x="2762" y="17"/>
                    <a:pt x="2743" y="1"/>
                    <a:pt x="2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3"/>
            <p:cNvSpPr/>
            <p:nvPr/>
          </p:nvSpPr>
          <p:spPr>
            <a:xfrm>
              <a:off x="4335013" y="329966"/>
              <a:ext cx="160633" cy="136014"/>
            </a:xfrm>
            <a:custGeom>
              <a:avLst/>
              <a:gdLst/>
              <a:ahLst/>
              <a:cxnLst/>
              <a:rect l="l" t="t" r="r" b="b"/>
              <a:pathLst>
                <a:path w="4750" h="4022" extrusionOk="0">
                  <a:moveTo>
                    <a:pt x="4029" y="1"/>
                  </a:moveTo>
                  <a:cubicBezTo>
                    <a:pt x="4002" y="1"/>
                    <a:pt x="3974" y="7"/>
                    <a:pt x="3949" y="20"/>
                  </a:cubicBezTo>
                  <a:cubicBezTo>
                    <a:pt x="3899" y="57"/>
                    <a:pt x="3862" y="132"/>
                    <a:pt x="3812" y="182"/>
                  </a:cubicBezTo>
                  <a:cubicBezTo>
                    <a:pt x="3537" y="395"/>
                    <a:pt x="3262" y="595"/>
                    <a:pt x="2975" y="782"/>
                  </a:cubicBezTo>
                  <a:cubicBezTo>
                    <a:pt x="2956" y="793"/>
                    <a:pt x="2935" y="797"/>
                    <a:pt x="2913" y="797"/>
                  </a:cubicBezTo>
                  <a:cubicBezTo>
                    <a:pt x="2829" y="797"/>
                    <a:pt x="2723" y="737"/>
                    <a:pt x="2625" y="707"/>
                  </a:cubicBezTo>
                  <a:cubicBezTo>
                    <a:pt x="2556" y="684"/>
                    <a:pt x="2457" y="579"/>
                    <a:pt x="2402" y="579"/>
                  </a:cubicBezTo>
                  <a:cubicBezTo>
                    <a:pt x="2397" y="579"/>
                    <a:pt x="2392" y="580"/>
                    <a:pt x="2387" y="582"/>
                  </a:cubicBezTo>
                  <a:cubicBezTo>
                    <a:pt x="1937" y="770"/>
                    <a:pt x="1487" y="932"/>
                    <a:pt x="1038" y="1157"/>
                  </a:cubicBezTo>
                  <a:cubicBezTo>
                    <a:pt x="725" y="1319"/>
                    <a:pt x="438" y="1519"/>
                    <a:pt x="175" y="1769"/>
                  </a:cubicBezTo>
                  <a:cubicBezTo>
                    <a:pt x="75" y="1907"/>
                    <a:pt x="25" y="2069"/>
                    <a:pt x="13" y="2232"/>
                  </a:cubicBezTo>
                  <a:cubicBezTo>
                    <a:pt x="0" y="2332"/>
                    <a:pt x="75" y="2607"/>
                    <a:pt x="250" y="3081"/>
                  </a:cubicBezTo>
                  <a:cubicBezTo>
                    <a:pt x="325" y="3131"/>
                    <a:pt x="425" y="3219"/>
                    <a:pt x="488" y="3269"/>
                  </a:cubicBezTo>
                  <a:cubicBezTo>
                    <a:pt x="550" y="3331"/>
                    <a:pt x="600" y="3281"/>
                    <a:pt x="700" y="3481"/>
                  </a:cubicBezTo>
                  <a:cubicBezTo>
                    <a:pt x="920" y="3921"/>
                    <a:pt x="1033" y="4021"/>
                    <a:pt x="1113" y="4021"/>
                  </a:cubicBezTo>
                  <a:cubicBezTo>
                    <a:pt x="1170" y="4021"/>
                    <a:pt x="1211" y="3972"/>
                    <a:pt x="1263" y="3956"/>
                  </a:cubicBezTo>
                  <a:cubicBezTo>
                    <a:pt x="1575" y="3856"/>
                    <a:pt x="1825" y="3619"/>
                    <a:pt x="2100" y="3444"/>
                  </a:cubicBezTo>
                  <a:cubicBezTo>
                    <a:pt x="2225" y="3356"/>
                    <a:pt x="2362" y="3244"/>
                    <a:pt x="2487" y="3156"/>
                  </a:cubicBezTo>
                  <a:cubicBezTo>
                    <a:pt x="2540" y="3125"/>
                    <a:pt x="2592" y="3076"/>
                    <a:pt x="2652" y="3076"/>
                  </a:cubicBezTo>
                  <a:cubicBezTo>
                    <a:pt x="2664" y="3076"/>
                    <a:pt x="2675" y="3077"/>
                    <a:pt x="2687" y="3081"/>
                  </a:cubicBezTo>
                  <a:cubicBezTo>
                    <a:pt x="2751" y="3100"/>
                    <a:pt x="2817" y="3109"/>
                    <a:pt x="2881" y="3109"/>
                  </a:cubicBezTo>
                  <a:cubicBezTo>
                    <a:pt x="3119" y="3109"/>
                    <a:pt x="3347" y="2988"/>
                    <a:pt x="3474" y="2781"/>
                  </a:cubicBezTo>
                  <a:cubicBezTo>
                    <a:pt x="3612" y="2532"/>
                    <a:pt x="3787" y="2307"/>
                    <a:pt x="3999" y="2119"/>
                  </a:cubicBezTo>
                  <a:cubicBezTo>
                    <a:pt x="4237" y="1932"/>
                    <a:pt x="4374" y="1532"/>
                    <a:pt x="4687" y="1532"/>
                  </a:cubicBezTo>
                  <a:cubicBezTo>
                    <a:pt x="4737" y="1532"/>
                    <a:pt x="4749" y="1444"/>
                    <a:pt x="4712" y="1269"/>
                  </a:cubicBezTo>
                  <a:cubicBezTo>
                    <a:pt x="4637" y="1032"/>
                    <a:pt x="4549" y="795"/>
                    <a:pt x="4437" y="557"/>
                  </a:cubicBezTo>
                  <a:cubicBezTo>
                    <a:pt x="4274" y="195"/>
                    <a:pt x="4149" y="57"/>
                    <a:pt x="4099" y="20"/>
                  </a:cubicBezTo>
                  <a:cubicBezTo>
                    <a:pt x="4081" y="7"/>
                    <a:pt x="4056" y="1"/>
                    <a:pt x="4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3"/>
            <p:cNvSpPr/>
            <p:nvPr/>
          </p:nvSpPr>
          <p:spPr>
            <a:xfrm>
              <a:off x="4477009" y="173633"/>
              <a:ext cx="154275" cy="116298"/>
            </a:xfrm>
            <a:custGeom>
              <a:avLst/>
              <a:gdLst/>
              <a:ahLst/>
              <a:cxnLst/>
              <a:rect l="l" t="t" r="r" b="b"/>
              <a:pathLst>
                <a:path w="4562" h="3439" extrusionOk="0">
                  <a:moveTo>
                    <a:pt x="3818" y="0"/>
                  </a:moveTo>
                  <a:cubicBezTo>
                    <a:pt x="3793" y="0"/>
                    <a:pt x="3768" y="6"/>
                    <a:pt x="3749" y="19"/>
                  </a:cubicBezTo>
                  <a:cubicBezTo>
                    <a:pt x="3699" y="56"/>
                    <a:pt x="3674" y="119"/>
                    <a:pt x="3624" y="156"/>
                  </a:cubicBezTo>
                  <a:cubicBezTo>
                    <a:pt x="3399" y="344"/>
                    <a:pt x="3149" y="506"/>
                    <a:pt x="2887" y="656"/>
                  </a:cubicBezTo>
                  <a:cubicBezTo>
                    <a:pt x="2874" y="663"/>
                    <a:pt x="2860" y="665"/>
                    <a:pt x="2845" y="665"/>
                  </a:cubicBezTo>
                  <a:cubicBezTo>
                    <a:pt x="2771" y="665"/>
                    <a:pt x="2670" y="598"/>
                    <a:pt x="2587" y="556"/>
                  </a:cubicBezTo>
                  <a:cubicBezTo>
                    <a:pt x="2528" y="521"/>
                    <a:pt x="2434" y="405"/>
                    <a:pt x="2382" y="405"/>
                  </a:cubicBezTo>
                  <a:cubicBezTo>
                    <a:pt x="2379" y="405"/>
                    <a:pt x="2377" y="406"/>
                    <a:pt x="2375" y="406"/>
                  </a:cubicBezTo>
                  <a:cubicBezTo>
                    <a:pt x="1987" y="519"/>
                    <a:pt x="1575" y="594"/>
                    <a:pt x="1175" y="694"/>
                  </a:cubicBezTo>
                  <a:cubicBezTo>
                    <a:pt x="1037" y="731"/>
                    <a:pt x="888" y="794"/>
                    <a:pt x="750" y="856"/>
                  </a:cubicBezTo>
                  <a:cubicBezTo>
                    <a:pt x="600" y="919"/>
                    <a:pt x="450" y="994"/>
                    <a:pt x="325" y="1094"/>
                  </a:cubicBezTo>
                  <a:cubicBezTo>
                    <a:pt x="275" y="1144"/>
                    <a:pt x="225" y="1194"/>
                    <a:pt x="200" y="1256"/>
                  </a:cubicBezTo>
                  <a:lnTo>
                    <a:pt x="63" y="1519"/>
                  </a:lnTo>
                  <a:cubicBezTo>
                    <a:pt x="25" y="1606"/>
                    <a:pt x="0" y="1856"/>
                    <a:pt x="13" y="2306"/>
                  </a:cubicBezTo>
                  <a:cubicBezTo>
                    <a:pt x="75" y="2368"/>
                    <a:pt x="125" y="2443"/>
                    <a:pt x="175" y="2518"/>
                  </a:cubicBezTo>
                  <a:cubicBezTo>
                    <a:pt x="225" y="2593"/>
                    <a:pt x="275" y="2568"/>
                    <a:pt x="313" y="2781"/>
                  </a:cubicBezTo>
                  <a:cubicBezTo>
                    <a:pt x="375" y="3181"/>
                    <a:pt x="450" y="3343"/>
                    <a:pt x="525" y="3406"/>
                  </a:cubicBezTo>
                  <a:cubicBezTo>
                    <a:pt x="550" y="3431"/>
                    <a:pt x="575" y="3439"/>
                    <a:pt x="600" y="3439"/>
                  </a:cubicBezTo>
                  <a:cubicBezTo>
                    <a:pt x="649" y="3439"/>
                    <a:pt x="696" y="3406"/>
                    <a:pt x="738" y="3406"/>
                  </a:cubicBezTo>
                  <a:cubicBezTo>
                    <a:pt x="1087" y="3368"/>
                    <a:pt x="1425" y="3281"/>
                    <a:pt x="1725" y="3118"/>
                  </a:cubicBezTo>
                  <a:cubicBezTo>
                    <a:pt x="1887" y="3056"/>
                    <a:pt x="2037" y="2968"/>
                    <a:pt x="2200" y="2893"/>
                  </a:cubicBezTo>
                  <a:cubicBezTo>
                    <a:pt x="2250" y="2873"/>
                    <a:pt x="2309" y="2836"/>
                    <a:pt x="2369" y="2836"/>
                  </a:cubicBezTo>
                  <a:cubicBezTo>
                    <a:pt x="2383" y="2836"/>
                    <a:pt x="2398" y="2838"/>
                    <a:pt x="2412" y="2843"/>
                  </a:cubicBezTo>
                  <a:cubicBezTo>
                    <a:pt x="2503" y="2881"/>
                    <a:pt x="2597" y="2899"/>
                    <a:pt x="2689" y="2899"/>
                  </a:cubicBezTo>
                  <a:cubicBezTo>
                    <a:pt x="2903" y="2899"/>
                    <a:pt x="3110" y="2801"/>
                    <a:pt x="3249" y="2618"/>
                  </a:cubicBezTo>
                  <a:cubicBezTo>
                    <a:pt x="3412" y="2381"/>
                    <a:pt x="3612" y="2168"/>
                    <a:pt x="3837" y="1968"/>
                  </a:cubicBezTo>
                  <a:cubicBezTo>
                    <a:pt x="4074" y="1781"/>
                    <a:pt x="4187" y="1394"/>
                    <a:pt x="4499" y="1369"/>
                  </a:cubicBezTo>
                  <a:cubicBezTo>
                    <a:pt x="4549" y="1369"/>
                    <a:pt x="4562" y="1281"/>
                    <a:pt x="4524" y="1119"/>
                  </a:cubicBezTo>
                  <a:cubicBezTo>
                    <a:pt x="4437" y="906"/>
                    <a:pt x="4337" y="694"/>
                    <a:pt x="4224" y="494"/>
                  </a:cubicBezTo>
                  <a:cubicBezTo>
                    <a:pt x="4049" y="181"/>
                    <a:pt x="3937" y="44"/>
                    <a:pt x="3887" y="19"/>
                  </a:cubicBezTo>
                  <a:cubicBezTo>
                    <a:pt x="3868" y="6"/>
                    <a:pt x="3843" y="0"/>
                    <a:pt x="3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3"/>
            <p:cNvSpPr/>
            <p:nvPr/>
          </p:nvSpPr>
          <p:spPr>
            <a:xfrm>
              <a:off x="4749572" y="65488"/>
              <a:ext cx="124719" cy="122047"/>
            </a:xfrm>
            <a:custGeom>
              <a:avLst/>
              <a:gdLst/>
              <a:ahLst/>
              <a:cxnLst/>
              <a:rect l="l" t="t" r="r" b="b"/>
              <a:pathLst>
                <a:path w="3688" h="3609" extrusionOk="0">
                  <a:moveTo>
                    <a:pt x="2409" y="0"/>
                  </a:moveTo>
                  <a:cubicBezTo>
                    <a:pt x="2393" y="0"/>
                    <a:pt x="2382" y="10"/>
                    <a:pt x="2375" y="30"/>
                  </a:cubicBezTo>
                  <a:cubicBezTo>
                    <a:pt x="2350" y="68"/>
                    <a:pt x="2375" y="130"/>
                    <a:pt x="2350" y="168"/>
                  </a:cubicBezTo>
                  <a:cubicBezTo>
                    <a:pt x="2288" y="368"/>
                    <a:pt x="2175" y="555"/>
                    <a:pt x="2025" y="718"/>
                  </a:cubicBezTo>
                  <a:cubicBezTo>
                    <a:pt x="2016" y="729"/>
                    <a:pt x="2003" y="734"/>
                    <a:pt x="1986" y="734"/>
                  </a:cubicBezTo>
                  <a:cubicBezTo>
                    <a:pt x="1931" y="734"/>
                    <a:pt x="1839" y="681"/>
                    <a:pt x="1763" y="643"/>
                  </a:cubicBezTo>
                  <a:cubicBezTo>
                    <a:pt x="1715" y="619"/>
                    <a:pt x="1612" y="517"/>
                    <a:pt x="1580" y="517"/>
                  </a:cubicBezTo>
                  <a:cubicBezTo>
                    <a:pt x="1578" y="517"/>
                    <a:pt x="1577" y="517"/>
                    <a:pt x="1575" y="518"/>
                  </a:cubicBezTo>
                  <a:cubicBezTo>
                    <a:pt x="1463" y="593"/>
                    <a:pt x="1338" y="643"/>
                    <a:pt x="1213" y="705"/>
                  </a:cubicBezTo>
                  <a:cubicBezTo>
                    <a:pt x="1075" y="755"/>
                    <a:pt x="950" y="805"/>
                    <a:pt x="825" y="880"/>
                  </a:cubicBezTo>
                  <a:cubicBezTo>
                    <a:pt x="638" y="993"/>
                    <a:pt x="451" y="1117"/>
                    <a:pt x="263" y="1267"/>
                  </a:cubicBezTo>
                  <a:cubicBezTo>
                    <a:pt x="188" y="1380"/>
                    <a:pt x="126" y="1505"/>
                    <a:pt x="76" y="1642"/>
                  </a:cubicBezTo>
                  <a:cubicBezTo>
                    <a:pt x="13" y="1930"/>
                    <a:pt x="1" y="2217"/>
                    <a:pt x="1" y="2492"/>
                  </a:cubicBezTo>
                  <a:cubicBezTo>
                    <a:pt x="38" y="2567"/>
                    <a:pt x="88" y="2630"/>
                    <a:pt x="138" y="2717"/>
                  </a:cubicBezTo>
                  <a:cubicBezTo>
                    <a:pt x="213" y="2792"/>
                    <a:pt x="263" y="2880"/>
                    <a:pt x="263" y="2992"/>
                  </a:cubicBezTo>
                  <a:cubicBezTo>
                    <a:pt x="349" y="3526"/>
                    <a:pt x="447" y="3609"/>
                    <a:pt x="541" y="3609"/>
                  </a:cubicBezTo>
                  <a:cubicBezTo>
                    <a:pt x="583" y="3609"/>
                    <a:pt x="624" y="3592"/>
                    <a:pt x="663" y="3592"/>
                  </a:cubicBezTo>
                  <a:cubicBezTo>
                    <a:pt x="1000" y="3567"/>
                    <a:pt x="1300" y="3404"/>
                    <a:pt x="1575" y="3254"/>
                  </a:cubicBezTo>
                  <a:cubicBezTo>
                    <a:pt x="1725" y="3192"/>
                    <a:pt x="1850" y="3079"/>
                    <a:pt x="1988" y="3004"/>
                  </a:cubicBezTo>
                  <a:cubicBezTo>
                    <a:pt x="2032" y="2971"/>
                    <a:pt x="2077" y="2928"/>
                    <a:pt x="2148" y="2928"/>
                  </a:cubicBezTo>
                  <a:cubicBezTo>
                    <a:pt x="2157" y="2928"/>
                    <a:pt x="2166" y="2928"/>
                    <a:pt x="2175" y="2930"/>
                  </a:cubicBezTo>
                  <a:cubicBezTo>
                    <a:pt x="2233" y="2947"/>
                    <a:pt x="2292" y="2956"/>
                    <a:pt x="2351" y="2956"/>
                  </a:cubicBezTo>
                  <a:cubicBezTo>
                    <a:pt x="2581" y="2956"/>
                    <a:pt x="2800" y="2824"/>
                    <a:pt x="2900" y="2605"/>
                  </a:cubicBezTo>
                  <a:cubicBezTo>
                    <a:pt x="3000" y="2342"/>
                    <a:pt x="3112" y="2092"/>
                    <a:pt x="3250" y="1867"/>
                  </a:cubicBezTo>
                  <a:cubicBezTo>
                    <a:pt x="3412" y="1642"/>
                    <a:pt x="3375" y="1242"/>
                    <a:pt x="3637" y="1155"/>
                  </a:cubicBezTo>
                  <a:cubicBezTo>
                    <a:pt x="3687" y="1142"/>
                    <a:pt x="3662" y="1067"/>
                    <a:pt x="3550" y="930"/>
                  </a:cubicBezTo>
                  <a:cubicBezTo>
                    <a:pt x="3375" y="730"/>
                    <a:pt x="3187" y="555"/>
                    <a:pt x="2987" y="393"/>
                  </a:cubicBezTo>
                  <a:cubicBezTo>
                    <a:pt x="2825" y="243"/>
                    <a:pt x="2650" y="118"/>
                    <a:pt x="2463" y="18"/>
                  </a:cubicBezTo>
                  <a:cubicBezTo>
                    <a:pt x="2440" y="7"/>
                    <a:pt x="2423" y="0"/>
                    <a:pt x="2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3"/>
            <p:cNvSpPr/>
            <p:nvPr/>
          </p:nvSpPr>
          <p:spPr>
            <a:xfrm>
              <a:off x="5049628" y="166903"/>
              <a:ext cx="84983" cy="111293"/>
            </a:xfrm>
            <a:custGeom>
              <a:avLst/>
              <a:gdLst/>
              <a:ahLst/>
              <a:cxnLst/>
              <a:rect l="l" t="t" r="r" b="b"/>
              <a:pathLst>
                <a:path w="2513" h="3291" extrusionOk="0">
                  <a:moveTo>
                    <a:pt x="1493" y="1"/>
                  </a:moveTo>
                  <a:cubicBezTo>
                    <a:pt x="1482" y="1"/>
                    <a:pt x="1474" y="7"/>
                    <a:pt x="1462" y="18"/>
                  </a:cubicBezTo>
                  <a:cubicBezTo>
                    <a:pt x="1437" y="43"/>
                    <a:pt x="1450" y="118"/>
                    <a:pt x="1437" y="143"/>
                  </a:cubicBezTo>
                  <a:cubicBezTo>
                    <a:pt x="1362" y="305"/>
                    <a:pt x="1287" y="468"/>
                    <a:pt x="1188" y="618"/>
                  </a:cubicBezTo>
                  <a:cubicBezTo>
                    <a:pt x="1180" y="625"/>
                    <a:pt x="1170" y="628"/>
                    <a:pt x="1159" y="628"/>
                  </a:cubicBezTo>
                  <a:cubicBezTo>
                    <a:pt x="1108" y="628"/>
                    <a:pt x="1021" y="573"/>
                    <a:pt x="950" y="543"/>
                  </a:cubicBezTo>
                  <a:cubicBezTo>
                    <a:pt x="906" y="521"/>
                    <a:pt x="812" y="439"/>
                    <a:pt x="774" y="439"/>
                  </a:cubicBezTo>
                  <a:cubicBezTo>
                    <a:pt x="769" y="439"/>
                    <a:pt x="765" y="440"/>
                    <a:pt x="763" y="443"/>
                  </a:cubicBezTo>
                  <a:cubicBezTo>
                    <a:pt x="575" y="580"/>
                    <a:pt x="388" y="730"/>
                    <a:pt x="238" y="918"/>
                  </a:cubicBezTo>
                  <a:cubicBezTo>
                    <a:pt x="125" y="1068"/>
                    <a:pt x="38" y="1243"/>
                    <a:pt x="0" y="1430"/>
                  </a:cubicBezTo>
                  <a:cubicBezTo>
                    <a:pt x="13" y="1555"/>
                    <a:pt x="38" y="1680"/>
                    <a:pt x="100" y="1793"/>
                  </a:cubicBezTo>
                  <a:cubicBezTo>
                    <a:pt x="275" y="2055"/>
                    <a:pt x="450" y="2317"/>
                    <a:pt x="663" y="2555"/>
                  </a:cubicBezTo>
                  <a:cubicBezTo>
                    <a:pt x="713" y="2592"/>
                    <a:pt x="813" y="2642"/>
                    <a:pt x="863" y="2680"/>
                  </a:cubicBezTo>
                  <a:cubicBezTo>
                    <a:pt x="913" y="2730"/>
                    <a:pt x="913" y="2680"/>
                    <a:pt x="1063" y="2855"/>
                  </a:cubicBezTo>
                  <a:cubicBezTo>
                    <a:pt x="1372" y="3207"/>
                    <a:pt x="1478" y="3291"/>
                    <a:pt x="1523" y="3291"/>
                  </a:cubicBezTo>
                  <a:cubicBezTo>
                    <a:pt x="1555" y="3291"/>
                    <a:pt x="1554" y="3246"/>
                    <a:pt x="1575" y="3230"/>
                  </a:cubicBezTo>
                  <a:cubicBezTo>
                    <a:pt x="1675" y="3105"/>
                    <a:pt x="1750" y="2955"/>
                    <a:pt x="1787" y="2805"/>
                  </a:cubicBezTo>
                  <a:cubicBezTo>
                    <a:pt x="1825" y="2730"/>
                    <a:pt x="1850" y="2655"/>
                    <a:pt x="1887" y="2580"/>
                  </a:cubicBezTo>
                  <a:cubicBezTo>
                    <a:pt x="1898" y="2547"/>
                    <a:pt x="1909" y="2515"/>
                    <a:pt x="1944" y="2515"/>
                  </a:cubicBezTo>
                  <a:cubicBezTo>
                    <a:pt x="1950" y="2515"/>
                    <a:pt x="1956" y="2516"/>
                    <a:pt x="1962" y="2517"/>
                  </a:cubicBezTo>
                  <a:cubicBezTo>
                    <a:pt x="2023" y="2539"/>
                    <a:pt x="2075" y="2550"/>
                    <a:pt x="2118" y="2550"/>
                  </a:cubicBezTo>
                  <a:cubicBezTo>
                    <a:pt x="2229" y="2550"/>
                    <a:pt x="2284" y="2478"/>
                    <a:pt x="2275" y="2317"/>
                  </a:cubicBezTo>
                  <a:cubicBezTo>
                    <a:pt x="2250" y="2142"/>
                    <a:pt x="2262" y="1955"/>
                    <a:pt x="2312" y="1793"/>
                  </a:cubicBezTo>
                  <a:cubicBezTo>
                    <a:pt x="2371" y="1662"/>
                    <a:pt x="2296" y="1352"/>
                    <a:pt x="2458" y="1352"/>
                  </a:cubicBezTo>
                  <a:cubicBezTo>
                    <a:pt x="2467" y="1352"/>
                    <a:pt x="2477" y="1353"/>
                    <a:pt x="2487" y="1355"/>
                  </a:cubicBezTo>
                  <a:cubicBezTo>
                    <a:pt x="2512" y="1355"/>
                    <a:pt x="2487" y="1293"/>
                    <a:pt x="2400" y="1143"/>
                  </a:cubicBezTo>
                  <a:cubicBezTo>
                    <a:pt x="2337" y="1030"/>
                    <a:pt x="2125" y="743"/>
                    <a:pt x="1962" y="518"/>
                  </a:cubicBezTo>
                  <a:cubicBezTo>
                    <a:pt x="1850" y="343"/>
                    <a:pt x="1712" y="180"/>
                    <a:pt x="1550" y="30"/>
                  </a:cubicBezTo>
                  <a:cubicBezTo>
                    <a:pt x="1522" y="10"/>
                    <a:pt x="1506" y="1"/>
                    <a:pt x="1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3"/>
            <p:cNvSpPr/>
            <p:nvPr/>
          </p:nvSpPr>
          <p:spPr>
            <a:xfrm>
              <a:off x="5066536" y="303961"/>
              <a:ext cx="195702" cy="144502"/>
            </a:xfrm>
            <a:custGeom>
              <a:avLst/>
              <a:gdLst/>
              <a:ahLst/>
              <a:cxnLst/>
              <a:rect l="l" t="t" r="r" b="b"/>
              <a:pathLst>
                <a:path w="5787" h="4273" extrusionOk="0">
                  <a:moveTo>
                    <a:pt x="5290" y="1"/>
                  </a:moveTo>
                  <a:cubicBezTo>
                    <a:pt x="5268" y="1"/>
                    <a:pt x="5246" y="5"/>
                    <a:pt x="5224" y="14"/>
                  </a:cubicBezTo>
                  <a:cubicBezTo>
                    <a:pt x="5136" y="51"/>
                    <a:pt x="5061" y="139"/>
                    <a:pt x="4986" y="176"/>
                  </a:cubicBezTo>
                  <a:cubicBezTo>
                    <a:pt x="4574" y="364"/>
                    <a:pt x="4162" y="589"/>
                    <a:pt x="3762" y="764"/>
                  </a:cubicBezTo>
                  <a:cubicBezTo>
                    <a:pt x="3730" y="779"/>
                    <a:pt x="3698" y="786"/>
                    <a:pt x="3663" y="786"/>
                  </a:cubicBezTo>
                  <a:cubicBezTo>
                    <a:pt x="3561" y="786"/>
                    <a:pt x="3446" y="729"/>
                    <a:pt x="3324" y="701"/>
                  </a:cubicBezTo>
                  <a:cubicBezTo>
                    <a:pt x="3245" y="679"/>
                    <a:pt x="3136" y="585"/>
                    <a:pt x="3061" y="585"/>
                  </a:cubicBezTo>
                  <a:cubicBezTo>
                    <a:pt x="3052" y="585"/>
                    <a:pt x="3044" y="586"/>
                    <a:pt x="3037" y="589"/>
                  </a:cubicBezTo>
                  <a:cubicBezTo>
                    <a:pt x="2400" y="801"/>
                    <a:pt x="1787" y="1064"/>
                    <a:pt x="1200" y="1364"/>
                  </a:cubicBezTo>
                  <a:cubicBezTo>
                    <a:pt x="1000" y="1476"/>
                    <a:pt x="800" y="1613"/>
                    <a:pt x="625" y="1751"/>
                  </a:cubicBezTo>
                  <a:cubicBezTo>
                    <a:pt x="438" y="1913"/>
                    <a:pt x="275" y="2101"/>
                    <a:pt x="125" y="2288"/>
                  </a:cubicBezTo>
                  <a:cubicBezTo>
                    <a:pt x="75" y="2363"/>
                    <a:pt x="38" y="2438"/>
                    <a:pt x="25" y="2526"/>
                  </a:cubicBezTo>
                  <a:cubicBezTo>
                    <a:pt x="13" y="2651"/>
                    <a:pt x="0" y="2788"/>
                    <a:pt x="0" y="2888"/>
                  </a:cubicBezTo>
                  <a:cubicBezTo>
                    <a:pt x="0" y="2988"/>
                    <a:pt x="63" y="3188"/>
                    <a:pt x="275" y="3513"/>
                  </a:cubicBezTo>
                  <a:cubicBezTo>
                    <a:pt x="375" y="3538"/>
                    <a:pt x="488" y="3588"/>
                    <a:pt x="575" y="3638"/>
                  </a:cubicBezTo>
                  <a:cubicBezTo>
                    <a:pt x="663" y="3688"/>
                    <a:pt x="713" y="3625"/>
                    <a:pt x="850" y="3800"/>
                  </a:cubicBezTo>
                  <a:cubicBezTo>
                    <a:pt x="1130" y="4180"/>
                    <a:pt x="1269" y="4272"/>
                    <a:pt x="1364" y="4272"/>
                  </a:cubicBezTo>
                  <a:cubicBezTo>
                    <a:pt x="1434" y="4272"/>
                    <a:pt x="1479" y="4222"/>
                    <a:pt x="1537" y="4200"/>
                  </a:cubicBezTo>
                  <a:cubicBezTo>
                    <a:pt x="1712" y="4150"/>
                    <a:pt x="1875" y="4050"/>
                    <a:pt x="2012" y="3938"/>
                  </a:cubicBezTo>
                  <a:cubicBezTo>
                    <a:pt x="2162" y="3825"/>
                    <a:pt x="2312" y="3700"/>
                    <a:pt x="2462" y="3588"/>
                  </a:cubicBezTo>
                  <a:cubicBezTo>
                    <a:pt x="2612" y="3488"/>
                    <a:pt x="2749" y="3363"/>
                    <a:pt x="2912" y="3263"/>
                  </a:cubicBezTo>
                  <a:cubicBezTo>
                    <a:pt x="2974" y="3201"/>
                    <a:pt x="3049" y="3176"/>
                    <a:pt x="3137" y="3176"/>
                  </a:cubicBezTo>
                  <a:cubicBezTo>
                    <a:pt x="3202" y="3190"/>
                    <a:pt x="3268" y="3197"/>
                    <a:pt x="3333" y="3197"/>
                  </a:cubicBezTo>
                  <a:cubicBezTo>
                    <a:pt x="3605" y="3197"/>
                    <a:pt x="3868" y="3075"/>
                    <a:pt x="4049" y="2863"/>
                  </a:cubicBezTo>
                  <a:cubicBezTo>
                    <a:pt x="4249" y="2601"/>
                    <a:pt x="4487" y="2376"/>
                    <a:pt x="4761" y="2188"/>
                  </a:cubicBezTo>
                  <a:cubicBezTo>
                    <a:pt x="5044" y="2024"/>
                    <a:pt x="5282" y="1659"/>
                    <a:pt x="5622" y="1659"/>
                  </a:cubicBezTo>
                  <a:cubicBezTo>
                    <a:pt x="5643" y="1659"/>
                    <a:pt x="5664" y="1661"/>
                    <a:pt x="5686" y="1663"/>
                  </a:cubicBezTo>
                  <a:cubicBezTo>
                    <a:pt x="5689" y="1664"/>
                    <a:pt x="5692" y="1665"/>
                    <a:pt x="5696" y="1665"/>
                  </a:cubicBezTo>
                  <a:cubicBezTo>
                    <a:pt x="5742" y="1665"/>
                    <a:pt x="5786" y="1577"/>
                    <a:pt x="5786" y="1401"/>
                  </a:cubicBezTo>
                  <a:cubicBezTo>
                    <a:pt x="5761" y="1139"/>
                    <a:pt x="5724" y="889"/>
                    <a:pt x="5661" y="626"/>
                  </a:cubicBezTo>
                  <a:cubicBezTo>
                    <a:pt x="5561" y="239"/>
                    <a:pt x="5474" y="76"/>
                    <a:pt x="5411" y="39"/>
                  </a:cubicBezTo>
                  <a:cubicBezTo>
                    <a:pt x="5371" y="15"/>
                    <a:pt x="5331" y="1"/>
                    <a:pt x="5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3"/>
            <p:cNvSpPr/>
            <p:nvPr/>
          </p:nvSpPr>
          <p:spPr>
            <a:xfrm>
              <a:off x="5118513" y="534995"/>
              <a:ext cx="215147" cy="116806"/>
            </a:xfrm>
            <a:custGeom>
              <a:avLst/>
              <a:gdLst/>
              <a:ahLst/>
              <a:cxnLst/>
              <a:rect l="l" t="t" r="r" b="b"/>
              <a:pathLst>
                <a:path w="6362" h="3454" extrusionOk="0">
                  <a:moveTo>
                    <a:pt x="6020" y="1"/>
                  </a:moveTo>
                  <a:cubicBezTo>
                    <a:pt x="6004" y="1"/>
                    <a:pt x="5988" y="2"/>
                    <a:pt x="5974" y="5"/>
                  </a:cubicBezTo>
                  <a:cubicBezTo>
                    <a:pt x="5886" y="30"/>
                    <a:pt x="5811" y="105"/>
                    <a:pt x="5724" y="130"/>
                  </a:cubicBezTo>
                  <a:cubicBezTo>
                    <a:pt x="5299" y="268"/>
                    <a:pt x="4874" y="418"/>
                    <a:pt x="4437" y="517"/>
                  </a:cubicBezTo>
                  <a:cubicBezTo>
                    <a:pt x="4426" y="520"/>
                    <a:pt x="4414" y="521"/>
                    <a:pt x="4403" y="521"/>
                  </a:cubicBezTo>
                  <a:cubicBezTo>
                    <a:pt x="4287" y="521"/>
                    <a:pt x="4162" y="411"/>
                    <a:pt x="4037" y="343"/>
                  </a:cubicBezTo>
                  <a:cubicBezTo>
                    <a:pt x="3953" y="307"/>
                    <a:pt x="3869" y="167"/>
                    <a:pt x="3785" y="167"/>
                  </a:cubicBezTo>
                  <a:cubicBezTo>
                    <a:pt x="3781" y="167"/>
                    <a:pt x="3778" y="167"/>
                    <a:pt x="3774" y="168"/>
                  </a:cubicBezTo>
                  <a:lnTo>
                    <a:pt x="2825" y="280"/>
                  </a:lnTo>
                  <a:cubicBezTo>
                    <a:pt x="2450" y="330"/>
                    <a:pt x="2087" y="405"/>
                    <a:pt x="1737" y="505"/>
                  </a:cubicBezTo>
                  <a:cubicBezTo>
                    <a:pt x="1450" y="592"/>
                    <a:pt x="1162" y="705"/>
                    <a:pt x="900" y="867"/>
                  </a:cubicBezTo>
                  <a:cubicBezTo>
                    <a:pt x="613" y="1055"/>
                    <a:pt x="363" y="1280"/>
                    <a:pt x="150" y="1555"/>
                  </a:cubicBezTo>
                  <a:cubicBezTo>
                    <a:pt x="25" y="1767"/>
                    <a:pt x="0" y="2017"/>
                    <a:pt x="63" y="2242"/>
                  </a:cubicBezTo>
                  <a:cubicBezTo>
                    <a:pt x="75" y="2354"/>
                    <a:pt x="275" y="2542"/>
                    <a:pt x="663" y="2817"/>
                  </a:cubicBezTo>
                  <a:cubicBezTo>
                    <a:pt x="763" y="2817"/>
                    <a:pt x="863" y="2829"/>
                    <a:pt x="963" y="2854"/>
                  </a:cubicBezTo>
                  <a:cubicBezTo>
                    <a:pt x="1038" y="2879"/>
                    <a:pt x="1050" y="2817"/>
                    <a:pt x="1225" y="2979"/>
                  </a:cubicBezTo>
                  <a:cubicBezTo>
                    <a:pt x="1375" y="3142"/>
                    <a:pt x="1525" y="3292"/>
                    <a:pt x="1687" y="3442"/>
                  </a:cubicBezTo>
                  <a:cubicBezTo>
                    <a:pt x="1701" y="3450"/>
                    <a:pt x="1712" y="3454"/>
                    <a:pt x="1721" y="3454"/>
                  </a:cubicBezTo>
                  <a:cubicBezTo>
                    <a:pt x="1752" y="3454"/>
                    <a:pt x="1758" y="3414"/>
                    <a:pt x="1787" y="3404"/>
                  </a:cubicBezTo>
                  <a:cubicBezTo>
                    <a:pt x="1875" y="3392"/>
                    <a:pt x="1962" y="3317"/>
                    <a:pt x="2075" y="3242"/>
                  </a:cubicBezTo>
                  <a:cubicBezTo>
                    <a:pt x="2200" y="3154"/>
                    <a:pt x="2337" y="3079"/>
                    <a:pt x="2487" y="3017"/>
                  </a:cubicBezTo>
                  <a:cubicBezTo>
                    <a:pt x="2650" y="2942"/>
                    <a:pt x="2812" y="2879"/>
                    <a:pt x="2987" y="2817"/>
                  </a:cubicBezTo>
                  <a:cubicBezTo>
                    <a:pt x="3035" y="2793"/>
                    <a:pt x="3094" y="2779"/>
                    <a:pt x="3153" y="2779"/>
                  </a:cubicBezTo>
                  <a:cubicBezTo>
                    <a:pt x="3186" y="2779"/>
                    <a:pt x="3218" y="2783"/>
                    <a:pt x="3249" y="2792"/>
                  </a:cubicBezTo>
                  <a:cubicBezTo>
                    <a:pt x="3388" y="2861"/>
                    <a:pt x="3538" y="2896"/>
                    <a:pt x="3688" y="2896"/>
                  </a:cubicBezTo>
                  <a:cubicBezTo>
                    <a:pt x="3889" y="2896"/>
                    <a:pt x="4090" y="2833"/>
                    <a:pt x="4262" y="2704"/>
                  </a:cubicBezTo>
                  <a:cubicBezTo>
                    <a:pt x="4537" y="2492"/>
                    <a:pt x="4824" y="2305"/>
                    <a:pt x="5149" y="2180"/>
                  </a:cubicBezTo>
                  <a:cubicBezTo>
                    <a:pt x="5454" y="2081"/>
                    <a:pt x="5740" y="1784"/>
                    <a:pt x="6057" y="1784"/>
                  </a:cubicBezTo>
                  <a:cubicBezTo>
                    <a:pt x="6104" y="1784"/>
                    <a:pt x="6151" y="1790"/>
                    <a:pt x="6199" y="1805"/>
                  </a:cubicBezTo>
                  <a:cubicBezTo>
                    <a:pt x="6203" y="1806"/>
                    <a:pt x="6207" y="1806"/>
                    <a:pt x="6212" y="1806"/>
                  </a:cubicBezTo>
                  <a:cubicBezTo>
                    <a:pt x="6268" y="1806"/>
                    <a:pt x="6313" y="1728"/>
                    <a:pt x="6336" y="1542"/>
                  </a:cubicBezTo>
                  <a:cubicBezTo>
                    <a:pt x="6361" y="1267"/>
                    <a:pt x="6349" y="992"/>
                    <a:pt x="6324" y="717"/>
                  </a:cubicBezTo>
                  <a:cubicBezTo>
                    <a:pt x="6286" y="293"/>
                    <a:pt x="6211" y="105"/>
                    <a:pt x="6161" y="55"/>
                  </a:cubicBezTo>
                  <a:cubicBezTo>
                    <a:pt x="6123" y="17"/>
                    <a:pt x="6070" y="1"/>
                    <a:pt x="6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3"/>
            <p:cNvSpPr/>
            <p:nvPr/>
          </p:nvSpPr>
          <p:spPr>
            <a:xfrm>
              <a:off x="5229634" y="769005"/>
              <a:ext cx="104868" cy="122419"/>
            </a:xfrm>
            <a:custGeom>
              <a:avLst/>
              <a:gdLst/>
              <a:ahLst/>
              <a:cxnLst/>
              <a:rect l="l" t="t" r="r" b="b"/>
              <a:pathLst>
                <a:path w="3101" h="3620" extrusionOk="0">
                  <a:moveTo>
                    <a:pt x="1691" y="0"/>
                  </a:moveTo>
                  <a:cubicBezTo>
                    <a:pt x="1672" y="0"/>
                    <a:pt x="1663" y="6"/>
                    <a:pt x="1663" y="21"/>
                  </a:cubicBezTo>
                  <a:cubicBezTo>
                    <a:pt x="1650" y="58"/>
                    <a:pt x="1675" y="121"/>
                    <a:pt x="1675" y="158"/>
                  </a:cubicBezTo>
                  <a:cubicBezTo>
                    <a:pt x="1650" y="333"/>
                    <a:pt x="1588" y="521"/>
                    <a:pt x="1488" y="683"/>
                  </a:cubicBezTo>
                  <a:cubicBezTo>
                    <a:pt x="1483" y="691"/>
                    <a:pt x="1472" y="695"/>
                    <a:pt x="1459" y="695"/>
                  </a:cubicBezTo>
                  <a:cubicBezTo>
                    <a:pt x="1411" y="695"/>
                    <a:pt x="1319" y="650"/>
                    <a:pt x="1251" y="621"/>
                  </a:cubicBezTo>
                  <a:cubicBezTo>
                    <a:pt x="1192" y="597"/>
                    <a:pt x="1089" y="507"/>
                    <a:pt x="1066" y="507"/>
                  </a:cubicBezTo>
                  <a:cubicBezTo>
                    <a:pt x="1065" y="507"/>
                    <a:pt x="1064" y="507"/>
                    <a:pt x="1063" y="508"/>
                  </a:cubicBezTo>
                  <a:cubicBezTo>
                    <a:pt x="876" y="658"/>
                    <a:pt x="688" y="771"/>
                    <a:pt x="501" y="921"/>
                  </a:cubicBezTo>
                  <a:cubicBezTo>
                    <a:pt x="351" y="1058"/>
                    <a:pt x="226" y="1195"/>
                    <a:pt x="101" y="1345"/>
                  </a:cubicBezTo>
                  <a:cubicBezTo>
                    <a:pt x="38" y="1470"/>
                    <a:pt x="13" y="1595"/>
                    <a:pt x="1" y="1720"/>
                  </a:cubicBezTo>
                  <a:cubicBezTo>
                    <a:pt x="13" y="2033"/>
                    <a:pt x="51" y="2333"/>
                    <a:pt x="113" y="2633"/>
                  </a:cubicBezTo>
                  <a:lnTo>
                    <a:pt x="263" y="2833"/>
                  </a:lnTo>
                  <a:cubicBezTo>
                    <a:pt x="313" y="2883"/>
                    <a:pt x="351" y="2845"/>
                    <a:pt x="426" y="3057"/>
                  </a:cubicBezTo>
                  <a:cubicBezTo>
                    <a:pt x="578" y="3522"/>
                    <a:pt x="670" y="3620"/>
                    <a:pt x="744" y="3620"/>
                  </a:cubicBezTo>
                  <a:cubicBezTo>
                    <a:pt x="792" y="3620"/>
                    <a:pt x="832" y="3580"/>
                    <a:pt x="876" y="3570"/>
                  </a:cubicBezTo>
                  <a:cubicBezTo>
                    <a:pt x="1138" y="3470"/>
                    <a:pt x="1376" y="3332"/>
                    <a:pt x="1576" y="3132"/>
                  </a:cubicBezTo>
                  <a:cubicBezTo>
                    <a:pt x="1688" y="3045"/>
                    <a:pt x="1788" y="2945"/>
                    <a:pt x="1888" y="2858"/>
                  </a:cubicBezTo>
                  <a:cubicBezTo>
                    <a:pt x="1921" y="2813"/>
                    <a:pt x="1955" y="2768"/>
                    <a:pt x="2015" y="2768"/>
                  </a:cubicBezTo>
                  <a:cubicBezTo>
                    <a:pt x="2022" y="2768"/>
                    <a:pt x="2030" y="2769"/>
                    <a:pt x="2038" y="2770"/>
                  </a:cubicBezTo>
                  <a:cubicBezTo>
                    <a:pt x="2079" y="2777"/>
                    <a:pt x="2120" y="2781"/>
                    <a:pt x="2158" y="2781"/>
                  </a:cubicBezTo>
                  <a:cubicBezTo>
                    <a:pt x="2387" y="2781"/>
                    <a:pt x="2561" y="2655"/>
                    <a:pt x="2625" y="2420"/>
                  </a:cubicBezTo>
                  <a:cubicBezTo>
                    <a:pt x="2663" y="2170"/>
                    <a:pt x="2725" y="1945"/>
                    <a:pt x="2813" y="1708"/>
                  </a:cubicBezTo>
                  <a:cubicBezTo>
                    <a:pt x="2925" y="1495"/>
                    <a:pt x="2813" y="1133"/>
                    <a:pt x="3050" y="1058"/>
                  </a:cubicBezTo>
                  <a:cubicBezTo>
                    <a:pt x="3100" y="1046"/>
                    <a:pt x="3063" y="971"/>
                    <a:pt x="2925" y="846"/>
                  </a:cubicBezTo>
                  <a:cubicBezTo>
                    <a:pt x="2725" y="671"/>
                    <a:pt x="2525" y="508"/>
                    <a:pt x="2300" y="358"/>
                  </a:cubicBezTo>
                  <a:cubicBezTo>
                    <a:pt x="2125" y="221"/>
                    <a:pt x="1938" y="108"/>
                    <a:pt x="1750" y="8"/>
                  </a:cubicBezTo>
                  <a:cubicBezTo>
                    <a:pt x="1725" y="3"/>
                    <a:pt x="1705" y="0"/>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3"/>
            <p:cNvSpPr/>
            <p:nvPr/>
          </p:nvSpPr>
          <p:spPr>
            <a:xfrm>
              <a:off x="4838747" y="900247"/>
              <a:ext cx="186808" cy="114269"/>
            </a:xfrm>
            <a:custGeom>
              <a:avLst/>
              <a:gdLst/>
              <a:ahLst/>
              <a:cxnLst/>
              <a:rect l="l" t="t" r="r" b="b"/>
              <a:pathLst>
                <a:path w="5524" h="3379" extrusionOk="0">
                  <a:moveTo>
                    <a:pt x="5006" y="1"/>
                  </a:moveTo>
                  <a:cubicBezTo>
                    <a:pt x="4986" y="1"/>
                    <a:pt x="4967" y="5"/>
                    <a:pt x="4949" y="14"/>
                  </a:cubicBezTo>
                  <a:cubicBezTo>
                    <a:pt x="4887" y="51"/>
                    <a:pt x="4824" y="126"/>
                    <a:pt x="4762" y="164"/>
                  </a:cubicBezTo>
                  <a:cubicBezTo>
                    <a:pt x="4424" y="339"/>
                    <a:pt x="4074" y="501"/>
                    <a:pt x="3712" y="626"/>
                  </a:cubicBezTo>
                  <a:cubicBezTo>
                    <a:pt x="3702" y="629"/>
                    <a:pt x="3692" y="630"/>
                    <a:pt x="3682" y="630"/>
                  </a:cubicBezTo>
                  <a:cubicBezTo>
                    <a:pt x="3585" y="630"/>
                    <a:pt x="3462" y="533"/>
                    <a:pt x="3350" y="476"/>
                  </a:cubicBezTo>
                  <a:cubicBezTo>
                    <a:pt x="3290" y="428"/>
                    <a:pt x="3196" y="300"/>
                    <a:pt x="3133" y="300"/>
                  </a:cubicBezTo>
                  <a:cubicBezTo>
                    <a:pt x="3130" y="300"/>
                    <a:pt x="3127" y="301"/>
                    <a:pt x="3125" y="301"/>
                  </a:cubicBezTo>
                  <a:cubicBezTo>
                    <a:pt x="2600" y="401"/>
                    <a:pt x="2062" y="426"/>
                    <a:pt x="1525" y="551"/>
                  </a:cubicBezTo>
                  <a:cubicBezTo>
                    <a:pt x="1138" y="651"/>
                    <a:pt x="763" y="776"/>
                    <a:pt x="400" y="939"/>
                  </a:cubicBezTo>
                  <a:cubicBezTo>
                    <a:pt x="263" y="1039"/>
                    <a:pt x="150" y="1163"/>
                    <a:pt x="75" y="1313"/>
                  </a:cubicBezTo>
                  <a:cubicBezTo>
                    <a:pt x="13" y="1388"/>
                    <a:pt x="0" y="1701"/>
                    <a:pt x="13" y="2238"/>
                  </a:cubicBezTo>
                  <a:cubicBezTo>
                    <a:pt x="75" y="2301"/>
                    <a:pt x="175" y="2388"/>
                    <a:pt x="225" y="2463"/>
                  </a:cubicBezTo>
                  <a:cubicBezTo>
                    <a:pt x="275" y="2526"/>
                    <a:pt x="338" y="2488"/>
                    <a:pt x="388" y="2726"/>
                  </a:cubicBezTo>
                  <a:cubicBezTo>
                    <a:pt x="484" y="3293"/>
                    <a:pt x="598" y="3379"/>
                    <a:pt x="710" y="3379"/>
                  </a:cubicBezTo>
                  <a:cubicBezTo>
                    <a:pt x="758" y="3379"/>
                    <a:pt x="805" y="3363"/>
                    <a:pt x="850" y="3363"/>
                  </a:cubicBezTo>
                  <a:cubicBezTo>
                    <a:pt x="1238" y="3325"/>
                    <a:pt x="1613" y="3250"/>
                    <a:pt x="1975" y="3125"/>
                  </a:cubicBezTo>
                  <a:cubicBezTo>
                    <a:pt x="2150" y="3075"/>
                    <a:pt x="2337" y="3000"/>
                    <a:pt x="2512" y="2938"/>
                  </a:cubicBezTo>
                  <a:cubicBezTo>
                    <a:pt x="2561" y="2914"/>
                    <a:pt x="2620" y="2900"/>
                    <a:pt x="2675" y="2900"/>
                  </a:cubicBezTo>
                  <a:cubicBezTo>
                    <a:pt x="2706" y="2900"/>
                    <a:pt x="2736" y="2904"/>
                    <a:pt x="2762" y="2913"/>
                  </a:cubicBezTo>
                  <a:cubicBezTo>
                    <a:pt x="2889" y="2977"/>
                    <a:pt x="3024" y="3008"/>
                    <a:pt x="3158" y="3008"/>
                  </a:cubicBezTo>
                  <a:cubicBezTo>
                    <a:pt x="3365" y="3008"/>
                    <a:pt x="3570" y="2933"/>
                    <a:pt x="3737" y="2788"/>
                  </a:cubicBezTo>
                  <a:cubicBezTo>
                    <a:pt x="3974" y="2563"/>
                    <a:pt x="4237" y="2363"/>
                    <a:pt x="4512" y="2201"/>
                  </a:cubicBezTo>
                  <a:cubicBezTo>
                    <a:pt x="4818" y="2059"/>
                    <a:pt x="5046" y="1697"/>
                    <a:pt x="5374" y="1697"/>
                  </a:cubicBezTo>
                  <a:cubicBezTo>
                    <a:pt x="5395" y="1697"/>
                    <a:pt x="5415" y="1698"/>
                    <a:pt x="5437" y="1701"/>
                  </a:cubicBezTo>
                  <a:cubicBezTo>
                    <a:pt x="5440" y="1702"/>
                    <a:pt x="5443" y="1702"/>
                    <a:pt x="5446" y="1702"/>
                  </a:cubicBezTo>
                  <a:cubicBezTo>
                    <a:pt x="5491" y="1702"/>
                    <a:pt x="5524" y="1614"/>
                    <a:pt x="5524" y="1438"/>
                  </a:cubicBezTo>
                  <a:cubicBezTo>
                    <a:pt x="5487" y="1176"/>
                    <a:pt x="5437" y="914"/>
                    <a:pt x="5362" y="651"/>
                  </a:cubicBezTo>
                  <a:cubicBezTo>
                    <a:pt x="5262" y="251"/>
                    <a:pt x="5162" y="76"/>
                    <a:pt x="5112" y="39"/>
                  </a:cubicBezTo>
                  <a:cubicBezTo>
                    <a:pt x="5079" y="15"/>
                    <a:pt x="5042" y="1"/>
                    <a:pt x="5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4" name="Google Shape;4884;p23"/>
          <p:cNvSpPr/>
          <p:nvPr/>
        </p:nvSpPr>
        <p:spPr>
          <a:xfrm flipH="1">
            <a:off x="5720512" y="3198100"/>
            <a:ext cx="3800413" cy="2046277"/>
          </a:xfrm>
          <a:custGeom>
            <a:avLst/>
            <a:gdLst/>
            <a:ahLst/>
            <a:cxnLst/>
            <a:rect l="l" t="t" r="r" b="b"/>
            <a:pathLst>
              <a:path w="61610" h="33173" extrusionOk="0">
                <a:moveTo>
                  <a:pt x="14309" y="1"/>
                </a:moveTo>
                <a:cubicBezTo>
                  <a:pt x="12657" y="1"/>
                  <a:pt x="10969" y="239"/>
                  <a:pt x="9411" y="481"/>
                </a:cubicBezTo>
                <a:cubicBezTo>
                  <a:pt x="6661" y="919"/>
                  <a:pt x="3912" y="1569"/>
                  <a:pt x="1200" y="2031"/>
                </a:cubicBezTo>
                <a:cubicBezTo>
                  <a:pt x="913" y="2056"/>
                  <a:pt x="638" y="2193"/>
                  <a:pt x="438" y="2406"/>
                </a:cubicBezTo>
                <a:cubicBezTo>
                  <a:pt x="0" y="2918"/>
                  <a:pt x="288" y="3818"/>
                  <a:pt x="288" y="4468"/>
                </a:cubicBezTo>
                <a:lnTo>
                  <a:pt x="288" y="24775"/>
                </a:lnTo>
                <a:cubicBezTo>
                  <a:pt x="288" y="28137"/>
                  <a:pt x="238" y="31336"/>
                  <a:pt x="238" y="32773"/>
                </a:cubicBezTo>
                <a:lnTo>
                  <a:pt x="61609" y="33173"/>
                </a:lnTo>
                <a:lnTo>
                  <a:pt x="61609" y="31473"/>
                </a:lnTo>
                <a:cubicBezTo>
                  <a:pt x="61609" y="29886"/>
                  <a:pt x="60485" y="28187"/>
                  <a:pt x="59672" y="26862"/>
                </a:cubicBezTo>
                <a:cubicBezTo>
                  <a:pt x="56986" y="22476"/>
                  <a:pt x="52662" y="18777"/>
                  <a:pt x="47388" y="18189"/>
                </a:cubicBezTo>
                <a:cubicBezTo>
                  <a:pt x="46920" y="18137"/>
                  <a:pt x="46469" y="18111"/>
                  <a:pt x="46034" y="18111"/>
                </a:cubicBezTo>
                <a:cubicBezTo>
                  <a:pt x="43563" y="18111"/>
                  <a:pt x="41557" y="18931"/>
                  <a:pt x="39315" y="20301"/>
                </a:cubicBezTo>
                <a:cubicBezTo>
                  <a:pt x="36441" y="22076"/>
                  <a:pt x="33792" y="24188"/>
                  <a:pt x="30867" y="25887"/>
                </a:cubicBezTo>
                <a:cubicBezTo>
                  <a:pt x="27856" y="27619"/>
                  <a:pt x="24594" y="29552"/>
                  <a:pt x="21025" y="29552"/>
                </a:cubicBezTo>
                <a:cubicBezTo>
                  <a:pt x="20936" y="29552"/>
                  <a:pt x="20847" y="29551"/>
                  <a:pt x="20758" y="29549"/>
                </a:cubicBezTo>
                <a:cubicBezTo>
                  <a:pt x="18083" y="29486"/>
                  <a:pt x="16159" y="27699"/>
                  <a:pt x="16696" y="24962"/>
                </a:cubicBezTo>
                <a:cubicBezTo>
                  <a:pt x="17171" y="22576"/>
                  <a:pt x="18796" y="20576"/>
                  <a:pt x="19995" y="18514"/>
                </a:cubicBezTo>
                <a:cubicBezTo>
                  <a:pt x="21882" y="15227"/>
                  <a:pt x="23807" y="11853"/>
                  <a:pt x="23857" y="8204"/>
                </a:cubicBezTo>
                <a:cubicBezTo>
                  <a:pt x="23894" y="4968"/>
                  <a:pt x="21707" y="1631"/>
                  <a:pt x="17671" y="431"/>
                </a:cubicBezTo>
                <a:cubicBezTo>
                  <a:pt x="16605" y="117"/>
                  <a:pt x="15466" y="1"/>
                  <a:pt x="14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5" name="Google Shape;4885;p23"/>
          <p:cNvGrpSpPr/>
          <p:nvPr/>
        </p:nvGrpSpPr>
        <p:grpSpPr>
          <a:xfrm rot="-2645692" flipH="1">
            <a:off x="8479165" y="2200414"/>
            <a:ext cx="966689" cy="1063877"/>
            <a:chOff x="3598875" y="1917875"/>
            <a:chExt cx="613525" cy="697675"/>
          </a:xfrm>
        </p:grpSpPr>
        <p:sp>
          <p:nvSpPr>
            <p:cNvPr id="4886" name="Google Shape;4886;p23"/>
            <p:cNvSpPr/>
            <p:nvPr/>
          </p:nvSpPr>
          <p:spPr>
            <a:xfrm flipH="1">
              <a:off x="3850675" y="2109100"/>
              <a:ext cx="25" cy="650"/>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3"/>
            <p:cNvSpPr/>
            <p:nvPr/>
          </p:nvSpPr>
          <p:spPr>
            <a:xfrm flipH="1">
              <a:off x="3778825" y="1925575"/>
              <a:ext cx="64075" cy="7852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3"/>
            <p:cNvSpPr/>
            <p:nvPr/>
          </p:nvSpPr>
          <p:spPr>
            <a:xfrm flipH="1">
              <a:off x="3813975" y="2043725"/>
              <a:ext cx="70775" cy="89850"/>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3"/>
            <p:cNvSpPr/>
            <p:nvPr/>
          </p:nvSpPr>
          <p:spPr>
            <a:xfrm flipH="1">
              <a:off x="3776325" y="2400075"/>
              <a:ext cx="80000" cy="90300"/>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3"/>
            <p:cNvSpPr/>
            <p:nvPr/>
          </p:nvSpPr>
          <p:spPr>
            <a:xfrm flipH="1">
              <a:off x="3935650" y="2181725"/>
              <a:ext cx="138325" cy="207200"/>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3"/>
            <p:cNvSpPr/>
            <p:nvPr/>
          </p:nvSpPr>
          <p:spPr>
            <a:xfrm flipH="1">
              <a:off x="3953475" y="1986075"/>
              <a:ext cx="59025" cy="100375"/>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3"/>
            <p:cNvSpPr/>
            <p:nvPr/>
          </p:nvSpPr>
          <p:spPr>
            <a:xfrm flipH="1">
              <a:off x="3686350" y="2253575"/>
              <a:ext cx="118225" cy="172725"/>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3"/>
            <p:cNvSpPr/>
            <p:nvPr/>
          </p:nvSpPr>
          <p:spPr>
            <a:xfrm flipH="1">
              <a:off x="3612925" y="2070100"/>
              <a:ext cx="150875" cy="21932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3"/>
            <p:cNvSpPr/>
            <p:nvPr/>
          </p:nvSpPr>
          <p:spPr>
            <a:xfrm flipH="1">
              <a:off x="3871600" y="2168800"/>
              <a:ext cx="77200" cy="109975"/>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3"/>
            <p:cNvSpPr/>
            <p:nvPr/>
          </p:nvSpPr>
          <p:spPr>
            <a:xfrm flipH="1">
              <a:off x="4005950" y="2531675"/>
              <a:ext cx="87200" cy="83875"/>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3"/>
            <p:cNvSpPr/>
            <p:nvPr/>
          </p:nvSpPr>
          <p:spPr>
            <a:xfrm flipH="1">
              <a:off x="3598875" y="2538500"/>
              <a:ext cx="87800" cy="77050"/>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3"/>
            <p:cNvSpPr/>
            <p:nvPr/>
          </p:nvSpPr>
          <p:spPr>
            <a:xfrm flipH="1">
              <a:off x="3837550" y="2516175"/>
              <a:ext cx="113125" cy="9937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3"/>
            <p:cNvSpPr/>
            <p:nvPr/>
          </p:nvSpPr>
          <p:spPr>
            <a:xfrm flipH="1">
              <a:off x="3997825" y="2376750"/>
              <a:ext cx="99675" cy="121250"/>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3"/>
            <p:cNvSpPr/>
            <p:nvPr/>
          </p:nvSpPr>
          <p:spPr>
            <a:xfrm flipH="1">
              <a:off x="4117475" y="2008350"/>
              <a:ext cx="50325" cy="69475"/>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3"/>
            <p:cNvSpPr/>
            <p:nvPr/>
          </p:nvSpPr>
          <p:spPr>
            <a:xfrm flipH="1">
              <a:off x="4137175" y="2352725"/>
              <a:ext cx="75225" cy="85650"/>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3"/>
            <p:cNvSpPr/>
            <p:nvPr/>
          </p:nvSpPr>
          <p:spPr>
            <a:xfrm flipH="1">
              <a:off x="4020975" y="1917875"/>
              <a:ext cx="127275" cy="204775"/>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3"/>
            <p:cNvSpPr/>
            <p:nvPr/>
          </p:nvSpPr>
          <p:spPr>
            <a:xfrm flipH="1">
              <a:off x="4147475" y="2198825"/>
              <a:ext cx="60325" cy="93000"/>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3" name="Google Shape;4903;p23"/>
          <p:cNvSpPr txBox="1">
            <a:spLocks noGrp="1"/>
          </p:cNvSpPr>
          <p:nvPr>
            <p:ph type="title" idx="2"/>
          </p:nvPr>
        </p:nvSpPr>
        <p:spPr>
          <a:xfrm>
            <a:off x="719700" y="539410"/>
            <a:ext cx="3070500" cy="89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904"/>
        <p:cNvGrpSpPr/>
        <p:nvPr/>
      </p:nvGrpSpPr>
      <p:grpSpPr>
        <a:xfrm>
          <a:off x="0" y="0"/>
          <a:ext cx="0" cy="0"/>
          <a:chOff x="0" y="0"/>
          <a:chExt cx="0" cy="0"/>
        </a:xfrm>
      </p:grpSpPr>
      <p:sp>
        <p:nvSpPr>
          <p:cNvPr id="4905" name="Google Shape;4905;p24"/>
          <p:cNvSpPr/>
          <p:nvPr/>
        </p:nvSpPr>
        <p:spPr>
          <a:xfrm>
            <a:off x="4499000" y="3695175"/>
            <a:ext cx="7017405" cy="1817491"/>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4"/>
          <p:cNvSpPr/>
          <p:nvPr/>
        </p:nvSpPr>
        <p:spPr>
          <a:xfrm rot="8325344">
            <a:off x="6714231" y="3551536"/>
            <a:ext cx="3553176" cy="2587678"/>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7" name="Google Shape;4907;p24"/>
          <p:cNvGrpSpPr/>
          <p:nvPr/>
        </p:nvGrpSpPr>
        <p:grpSpPr>
          <a:xfrm>
            <a:off x="8140197" y="4126477"/>
            <a:ext cx="1014101" cy="1054377"/>
            <a:chOff x="6571150" y="2495125"/>
            <a:chExt cx="2583039" cy="2685626"/>
          </a:xfrm>
        </p:grpSpPr>
        <p:sp>
          <p:nvSpPr>
            <p:cNvPr id="4908" name="Google Shape;4908;p24"/>
            <p:cNvSpPr/>
            <p:nvPr/>
          </p:nvSpPr>
          <p:spPr>
            <a:xfrm>
              <a:off x="7963475" y="3231225"/>
              <a:ext cx="96" cy="2502"/>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4"/>
            <p:cNvSpPr/>
            <p:nvPr/>
          </p:nvSpPr>
          <p:spPr>
            <a:xfrm>
              <a:off x="7993501" y="2524765"/>
              <a:ext cx="246650" cy="302274"/>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4"/>
            <p:cNvSpPr/>
            <p:nvPr/>
          </p:nvSpPr>
          <p:spPr>
            <a:xfrm>
              <a:off x="7832403" y="2979571"/>
              <a:ext cx="272441" cy="34586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4"/>
            <p:cNvSpPr/>
            <p:nvPr/>
          </p:nvSpPr>
          <p:spPr>
            <a:xfrm>
              <a:off x="7941822" y="4351302"/>
              <a:ext cx="307952" cy="347601"/>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4"/>
            <p:cNvSpPr/>
            <p:nvPr/>
          </p:nvSpPr>
          <p:spPr>
            <a:xfrm>
              <a:off x="7104002" y="3510787"/>
              <a:ext cx="532468" cy="797596"/>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4"/>
            <p:cNvSpPr/>
            <p:nvPr/>
          </p:nvSpPr>
          <p:spPr>
            <a:xfrm>
              <a:off x="7340644" y="2757654"/>
              <a:ext cx="227211" cy="386384"/>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4"/>
            <p:cNvSpPr/>
            <p:nvPr/>
          </p:nvSpPr>
          <p:spPr>
            <a:xfrm>
              <a:off x="8141029" y="3787366"/>
              <a:ext cx="455095" cy="664888"/>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4"/>
            <p:cNvSpPr/>
            <p:nvPr/>
          </p:nvSpPr>
          <p:spPr>
            <a:xfrm>
              <a:off x="8297988" y="3081099"/>
              <a:ext cx="580778" cy="844270"/>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4"/>
            <p:cNvSpPr/>
            <p:nvPr/>
          </p:nvSpPr>
          <p:spPr>
            <a:xfrm>
              <a:off x="7585850" y="3461034"/>
              <a:ext cx="297174" cy="423338"/>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4"/>
            <p:cNvSpPr/>
            <p:nvPr/>
          </p:nvSpPr>
          <p:spPr>
            <a:xfrm>
              <a:off x="7030190" y="4857882"/>
              <a:ext cx="335668" cy="322868"/>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4"/>
            <p:cNvSpPr/>
            <p:nvPr/>
          </p:nvSpPr>
          <p:spPr>
            <a:xfrm>
              <a:off x="8594872" y="4884154"/>
              <a:ext cx="337977" cy="296596"/>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4"/>
            <p:cNvSpPr/>
            <p:nvPr/>
          </p:nvSpPr>
          <p:spPr>
            <a:xfrm>
              <a:off x="7578632" y="4798217"/>
              <a:ext cx="435463" cy="382534"/>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4"/>
            <p:cNvSpPr/>
            <p:nvPr/>
          </p:nvSpPr>
          <p:spPr>
            <a:xfrm>
              <a:off x="8842580" y="4314733"/>
              <a:ext cx="311609" cy="412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4"/>
            <p:cNvSpPr/>
            <p:nvPr/>
          </p:nvSpPr>
          <p:spPr>
            <a:xfrm>
              <a:off x="7013445" y="4261515"/>
              <a:ext cx="383689" cy="466740"/>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4"/>
            <p:cNvSpPr/>
            <p:nvPr/>
          </p:nvSpPr>
          <p:spPr>
            <a:xfrm>
              <a:off x="6742833" y="2843399"/>
              <a:ext cx="193721" cy="267437"/>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4"/>
            <p:cNvSpPr/>
            <p:nvPr/>
          </p:nvSpPr>
          <p:spPr>
            <a:xfrm>
              <a:off x="6571150" y="4169033"/>
              <a:ext cx="289571" cy="329701"/>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4"/>
            <p:cNvSpPr/>
            <p:nvPr/>
          </p:nvSpPr>
          <p:spPr>
            <a:xfrm>
              <a:off x="6818089" y="2495125"/>
              <a:ext cx="489932" cy="78826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4"/>
            <p:cNvSpPr/>
            <p:nvPr/>
          </p:nvSpPr>
          <p:spPr>
            <a:xfrm>
              <a:off x="6588857" y="3576612"/>
              <a:ext cx="232215" cy="357994"/>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6" name="Google Shape;4926;p24"/>
          <p:cNvSpPr/>
          <p:nvPr/>
        </p:nvSpPr>
        <p:spPr>
          <a:xfrm rot="5400000" flipH="1">
            <a:off x="-799928" y="2664696"/>
            <a:ext cx="3301535" cy="1730555"/>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4"/>
          <p:cNvSpPr/>
          <p:nvPr/>
        </p:nvSpPr>
        <p:spPr>
          <a:xfrm rot="-122420">
            <a:off x="-372341" y="4444583"/>
            <a:ext cx="3351640" cy="801589"/>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4"/>
          <p:cNvSpPr/>
          <p:nvPr/>
        </p:nvSpPr>
        <p:spPr>
          <a:xfrm rot="-1720798">
            <a:off x="991418" y="-782728"/>
            <a:ext cx="2413554" cy="1757723"/>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4"/>
          <p:cNvSpPr txBox="1">
            <a:spLocks noGrp="1"/>
          </p:cNvSpPr>
          <p:nvPr>
            <p:ph type="subTitle" idx="1"/>
          </p:nvPr>
        </p:nvSpPr>
        <p:spPr>
          <a:xfrm>
            <a:off x="3611952" y="2811299"/>
            <a:ext cx="1924500" cy="903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algn="ctr" rtl="0">
              <a:spcBef>
                <a:spcPts val="1600"/>
              </a:spcBef>
              <a:spcAft>
                <a:spcPts val="0"/>
              </a:spcAft>
              <a:buNone/>
              <a:defRPr sz="2000">
                <a:solidFill>
                  <a:schemeClr val="dk2"/>
                </a:solidFill>
              </a:defRPr>
            </a:lvl2pPr>
            <a:lvl3pPr lvl="2" algn="ctr" rtl="0">
              <a:spcBef>
                <a:spcPts val="1600"/>
              </a:spcBef>
              <a:spcAft>
                <a:spcPts val="0"/>
              </a:spcAft>
              <a:buNone/>
              <a:defRPr sz="2000">
                <a:solidFill>
                  <a:schemeClr val="dk2"/>
                </a:solidFill>
              </a:defRPr>
            </a:lvl3pPr>
            <a:lvl4pPr lvl="3" algn="ctr" rtl="0">
              <a:spcBef>
                <a:spcPts val="1600"/>
              </a:spcBef>
              <a:spcAft>
                <a:spcPts val="0"/>
              </a:spcAft>
              <a:buNone/>
              <a:defRPr sz="2000">
                <a:solidFill>
                  <a:schemeClr val="dk2"/>
                </a:solidFill>
              </a:defRPr>
            </a:lvl4pPr>
            <a:lvl5pPr lvl="4" algn="ctr" rtl="0">
              <a:spcBef>
                <a:spcPts val="1600"/>
              </a:spcBef>
              <a:spcAft>
                <a:spcPts val="0"/>
              </a:spcAft>
              <a:buNone/>
              <a:defRPr sz="2000">
                <a:solidFill>
                  <a:schemeClr val="dk2"/>
                </a:solidFill>
              </a:defRPr>
            </a:lvl5pPr>
            <a:lvl6pPr lvl="5" algn="ctr" rtl="0">
              <a:spcBef>
                <a:spcPts val="1600"/>
              </a:spcBef>
              <a:spcAft>
                <a:spcPts val="0"/>
              </a:spcAft>
              <a:buNone/>
              <a:defRPr sz="2000">
                <a:solidFill>
                  <a:schemeClr val="dk2"/>
                </a:solidFill>
              </a:defRPr>
            </a:lvl6pPr>
            <a:lvl7pPr lvl="6" algn="ctr" rtl="0">
              <a:spcBef>
                <a:spcPts val="1600"/>
              </a:spcBef>
              <a:spcAft>
                <a:spcPts val="0"/>
              </a:spcAft>
              <a:buNone/>
              <a:defRPr sz="2000">
                <a:solidFill>
                  <a:schemeClr val="dk2"/>
                </a:solidFill>
              </a:defRPr>
            </a:lvl7pPr>
            <a:lvl8pPr lvl="7" algn="ctr" rtl="0">
              <a:spcBef>
                <a:spcPts val="1600"/>
              </a:spcBef>
              <a:spcAft>
                <a:spcPts val="0"/>
              </a:spcAft>
              <a:buNone/>
              <a:defRPr sz="2000">
                <a:solidFill>
                  <a:schemeClr val="dk2"/>
                </a:solidFill>
              </a:defRPr>
            </a:lvl8pPr>
            <a:lvl9pPr lvl="8" algn="ctr" rtl="0">
              <a:spcBef>
                <a:spcPts val="1600"/>
              </a:spcBef>
              <a:spcAft>
                <a:spcPts val="1600"/>
              </a:spcAft>
              <a:buNone/>
              <a:defRPr sz="2000">
                <a:solidFill>
                  <a:schemeClr val="dk2"/>
                </a:solidFill>
              </a:defRPr>
            </a:lvl9pPr>
          </a:lstStyle>
          <a:p>
            <a:endParaRPr/>
          </a:p>
        </p:txBody>
      </p:sp>
      <p:sp>
        <p:nvSpPr>
          <p:cNvPr id="4930" name="Google Shape;4930;p24"/>
          <p:cNvSpPr txBox="1">
            <a:spLocks noGrp="1"/>
          </p:cNvSpPr>
          <p:nvPr>
            <p:ph type="subTitle" idx="2"/>
          </p:nvPr>
        </p:nvSpPr>
        <p:spPr>
          <a:xfrm>
            <a:off x="5660877" y="2811287"/>
            <a:ext cx="1924500" cy="903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4931" name="Google Shape;4931;p24"/>
          <p:cNvSpPr txBox="1">
            <a:spLocks noGrp="1"/>
          </p:cNvSpPr>
          <p:nvPr>
            <p:ph type="subTitle" idx="3"/>
          </p:nvPr>
        </p:nvSpPr>
        <p:spPr>
          <a:xfrm>
            <a:off x="1563027" y="2811299"/>
            <a:ext cx="1924500" cy="903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algn="ctr" rtl="0">
              <a:spcBef>
                <a:spcPts val="1600"/>
              </a:spcBef>
              <a:spcAft>
                <a:spcPts val="0"/>
              </a:spcAft>
              <a:buNone/>
              <a:defRPr sz="2000">
                <a:solidFill>
                  <a:schemeClr val="dk2"/>
                </a:solidFill>
              </a:defRPr>
            </a:lvl2pPr>
            <a:lvl3pPr lvl="2" algn="ctr" rtl="0">
              <a:spcBef>
                <a:spcPts val="1600"/>
              </a:spcBef>
              <a:spcAft>
                <a:spcPts val="0"/>
              </a:spcAft>
              <a:buNone/>
              <a:defRPr sz="2000">
                <a:solidFill>
                  <a:schemeClr val="dk2"/>
                </a:solidFill>
              </a:defRPr>
            </a:lvl3pPr>
            <a:lvl4pPr lvl="3" algn="ctr" rtl="0">
              <a:spcBef>
                <a:spcPts val="1600"/>
              </a:spcBef>
              <a:spcAft>
                <a:spcPts val="0"/>
              </a:spcAft>
              <a:buNone/>
              <a:defRPr sz="2000">
                <a:solidFill>
                  <a:schemeClr val="dk2"/>
                </a:solidFill>
              </a:defRPr>
            </a:lvl4pPr>
            <a:lvl5pPr lvl="4" algn="ctr" rtl="0">
              <a:spcBef>
                <a:spcPts val="1600"/>
              </a:spcBef>
              <a:spcAft>
                <a:spcPts val="0"/>
              </a:spcAft>
              <a:buNone/>
              <a:defRPr sz="2000">
                <a:solidFill>
                  <a:schemeClr val="dk2"/>
                </a:solidFill>
              </a:defRPr>
            </a:lvl5pPr>
            <a:lvl6pPr lvl="5" algn="ctr" rtl="0">
              <a:spcBef>
                <a:spcPts val="1600"/>
              </a:spcBef>
              <a:spcAft>
                <a:spcPts val="0"/>
              </a:spcAft>
              <a:buNone/>
              <a:defRPr sz="2000">
                <a:solidFill>
                  <a:schemeClr val="dk2"/>
                </a:solidFill>
              </a:defRPr>
            </a:lvl6pPr>
            <a:lvl7pPr lvl="6" algn="ctr" rtl="0">
              <a:spcBef>
                <a:spcPts val="1600"/>
              </a:spcBef>
              <a:spcAft>
                <a:spcPts val="0"/>
              </a:spcAft>
              <a:buNone/>
              <a:defRPr sz="2000">
                <a:solidFill>
                  <a:schemeClr val="dk2"/>
                </a:solidFill>
              </a:defRPr>
            </a:lvl7pPr>
            <a:lvl8pPr lvl="7" algn="ctr" rtl="0">
              <a:spcBef>
                <a:spcPts val="1600"/>
              </a:spcBef>
              <a:spcAft>
                <a:spcPts val="0"/>
              </a:spcAft>
              <a:buNone/>
              <a:defRPr sz="2000">
                <a:solidFill>
                  <a:schemeClr val="dk2"/>
                </a:solidFill>
              </a:defRPr>
            </a:lvl8pPr>
            <a:lvl9pPr lvl="8" algn="ctr" rtl="0">
              <a:spcBef>
                <a:spcPts val="1600"/>
              </a:spcBef>
              <a:spcAft>
                <a:spcPts val="1600"/>
              </a:spcAft>
              <a:buNone/>
              <a:defRPr sz="2000">
                <a:solidFill>
                  <a:schemeClr val="dk2"/>
                </a:solidFill>
              </a:defRPr>
            </a:lvl9pPr>
          </a:lstStyle>
          <a:p>
            <a:endParaRPr/>
          </a:p>
        </p:txBody>
      </p:sp>
      <p:sp>
        <p:nvSpPr>
          <p:cNvPr id="4932" name="Google Shape;4932;p24"/>
          <p:cNvSpPr txBox="1">
            <a:spLocks noGrp="1"/>
          </p:cNvSpPr>
          <p:nvPr>
            <p:ph type="subTitle" idx="4"/>
          </p:nvPr>
        </p:nvSpPr>
        <p:spPr>
          <a:xfrm>
            <a:off x="1584034" y="3157901"/>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4933" name="Google Shape;4933;p24"/>
          <p:cNvSpPr txBox="1">
            <a:spLocks noGrp="1"/>
          </p:cNvSpPr>
          <p:nvPr>
            <p:ph type="subTitle" idx="5"/>
          </p:nvPr>
        </p:nvSpPr>
        <p:spPr>
          <a:xfrm>
            <a:off x="3632959" y="3157901"/>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4934" name="Google Shape;4934;p24"/>
          <p:cNvSpPr txBox="1">
            <a:spLocks noGrp="1"/>
          </p:cNvSpPr>
          <p:nvPr>
            <p:ph type="subTitle" idx="6"/>
          </p:nvPr>
        </p:nvSpPr>
        <p:spPr>
          <a:xfrm>
            <a:off x="5681875" y="3157900"/>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4935" name="Google Shape;4935;p24"/>
          <p:cNvSpPr/>
          <p:nvPr/>
        </p:nvSpPr>
        <p:spPr>
          <a:xfrm rot="2425387">
            <a:off x="3416822" y="-1564401"/>
            <a:ext cx="3063321" cy="2620855"/>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4"/>
          <p:cNvSpPr/>
          <p:nvPr/>
        </p:nvSpPr>
        <p:spPr>
          <a:xfrm rot="2425387">
            <a:off x="3416822" y="-1326768"/>
            <a:ext cx="3063321" cy="2620855"/>
          </a:xfrm>
          <a:custGeom>
            <a:avLst/>
            <a:gdLst/>
            <a:ahLst/>
            <a:cxnLst/>
            <a:rect l="l" t="t" r="r" b="b"/>
            <a:pathLst>
              <a:path w="52200" h="44659" extrusionOk="0">
                <a:moveTo>
                  <a:pt x="51424" y="650"/>
                </a:moveTo>
                <a:cubicBezTo>
                  <a:pt x="51419" y="668"/>
                  <a:pt x="51413" y="685"/>
                  <a:pt x="51408" y="702"/>
                </a:cubicBezTo>
                <a:lnTo>
                  <a:pt x="51408" y="702"/>
                </a:lnTo>
                <a:cubicBezTo>
                  <a:pt x="51417" y="689"/>
                  <a:pt x="51427" y="676"/>
                  <a:pt x="51437" y="662"/>
                </a:cubicBezTo>
                <a:lnTo>
                  <a:pt x="51424" y="650"/>
                </a:lnTo>
                <a:close/>
                <a:moveTo>
                  <a:pt x="7199" y="43176"/>
                </a:moveTo>
                <a:lnTo>
                  <a:pt x="7199" y="43176"/>
                </a:lnTo>
                <a:cubicBezTo>
                  <a:pt x="6287" y="43588"/>
                  <a:pt x="5307" y="43800"/>
                  <a:pt x="4318" y="43800"/>
                </a:cubicBezTo>
                <a:cubicBezTo>
                  <a:pt x="4045" y="43800"/>
                  <a:pt x="3772" y="43783"/>
                  <a:pt x="3500" y="43751"/>
                </a:cubicBezTo>
                <a:cubicBezTo>
                  <a:pt x="3582" y="43668"/>
                  <a:pt x="3692" y="43619"/>
                  <a:pt x="3800" y="43619"/>
                </a:cubicBezTo>
                <a:cubicBezTo>
                  <a:pt x="3838" y="43619"/>
                  <a:pt x="3876" y="43625"/>
                  <a:pt x="3912" y="43639"/>
                </a:cubicBezTo>
                <a:cubicBezTo>
                  <a:pt x="4212" y="43639"/>
                  <a:pt x="4499" y="43626"/>
                  <a:pt x="4799" y="43601"/>
                </a:cubicBezTo>
                <a:cubicBezTo>
                  <a:pt x="4991" y="43568"/>
                  <a:pt x="5188" y="43551"/>
                  <a:pt x="5387" y="43551"/>
                </a:cubicBezTo>
                <a:cubicBezTo>
                  <a:pt x="5486" y="43551"/>
                  <a:pt x="5586" y="43555"/>
                  <a:pt x="5686" y="43564"/>
                </a:cubicBezTo>
                <a:cubicBezTo>
                  <a:pt x="5911" y="43439"/>
                  <a:pt x="6161" y="43364"/>
                  <a:pt x="6424" y="43326"/>
                </a:cubicBezTo>
                <a:lnTo>
                  <a:pt x="6811" y="43264"/>
                </a:lnTo>
                <a:lnTo>
                  <a:pt x="7199" y="43176"/>
                </a:lnTo>
                <a:close/>
                <a:moveTo>
                  <a:pt x="52199" y="0"/>
                </a:moveTo>
                <a:lnTo>
                  <a:pt x="52199" y="0"/>
                </a:lnTo>
                <a:cubicBezTo>
                  <a:pt x="51912" y="487"/>
                  <a:pt x="51674" y="987"/>
                  <a:pt x="51337" y="1475"/>
                </a:cubicBezTo>
                <a:cubicBezTo>
                  <a:pt x="51252" y="1209"/>
                  <a:pt x="51250" y="1200"/>
                  <a:pt x="51408" y="702"/>
                </a:cubicBezTo>
                <a:lnTo>
                  <a:pt x="51408" y="702"/>
                </a:lnTo>
                <a:cubicBezTo>
                  <a:pt x="51287" y="866"/>
                  <a:pt x="51207" y="970"/>
                  <a:pt x="51137" y="1075"/>
                </a:cubicBezTo>
                <a:cubicBezTo>
                  <a:pt x="50850" y="1562"/>
                  <a:pt x="50575" y="2050"/>
                  <a:pt x="50312" y="2549"/>
                </a:cubicBezTo>
                <a:cubicBezTo>
                  <a:pt x="49987" y="3137"/>
                  <a:pt x="49575" y="3674"/>
                  <a:pt x="49200" y="4224"/>
                </a:cubicBezTo>
                <a:cubicBezTo>
                  <a:pt x="49050" y="4411"/>
                  <a:pt x="48925" y="4611"/>
                  <a:pt x="48813" y="4811"/>
                </a:cubicBezTo>
                <a:cubicBezTo>
                  <a:pt x="48313" y="5886"/>
                  <a:pt x="47738" y="6923"/>
                  <a:pt x="47076" y="7898"/>
                </a:cubicBezTo>
                <a:cubicBezTo>
                  <a:pt x="46913" y="8148"/>
                  <a:pt x="46826" y="8448"/>
                  <a:pt x="46651" y="8685"/>
                </a:cubicBezTo>
                <a:cubicBezTo>
                  <a:pt x="46501" y="8885"/>
                  <a:pt x="46301" y="9035"/>
                  <a:pt x="46176" y="9260"/>
                </a:cubicBezTo>
                <a:cubicBezTo>
                  <a:pt x="45851" y="9835"/>
                  <a:pt x="45489" y="10385"/>
                  <a:pt x="45089" y="10897"/>
                </a:cubicBezTo>
                <a:cubicBezTo>
                  <a:pt x="44926" y="11110"/>
                  <a:pt x="44801" y="11360"/>
                  <a:pt x="44651" y="11572"/>
                </a:cubicBezTo>
                <a:cubicBezTo>
                  <a:pt x="44451" y="11872"/>
                  <a:pt x="44376" y="12234"/>
                  <a:pt x="44151" y="12522"/>
                </a:cubicBezTo>
                <a:cubicBezTo>
                  <a:pt x="43914" y="12797"/>
                  <a:pt x="43577" y="12959"/>
                  <a:pt x="43477" y="13322"/>
                </a:cubicBezTo>
                <a:cubicBezTo>
                  <a:pt x="43464" y="13359"/>
                  <a:pt x="43414" y="13384"/>
                  <a:pt x="43377" y="13422"/>
                </a:cubicBezTo>
                <a:cubicBezTo>
                  <a:pt x="43089" y="13734"/>
                  <a:pt x="42689" y="13959"/>
                  <a:pt x="42639" y="14446"/>
                </a:cubicBezTo>
                <a:cubicBezTo>
                  <a:pt x="42589" y="14609"/>
                  <a:pt x="42489" y="14734"/>
                  <a:pt x="42352" y="14821"/>
                </a:cubicBezTo>
                <a:cubicBezTo>
                  <a:pt x="41989" y="15096"/>
                  <a:pt x="41689" y="15446"/>
                  <a:pt x="41465" y="15846"/>
                </a:cubicBezTo>
                <a:cubicBezTo>
                  <a:pt x="41302" y="16121"/>
                  <a:pt x="41115" y="16371"/>
                  <a:pt x="40915" y="16608"/>
                </a:cubicBezTo>
                <a:cubicBezTo>
                  <a:pt x="40752" y="16808"/>
                  <a:pt x="40615" y="17046"/>
                  <a:pt x="40377" y="17146"/>
                </a:cubicBezTo>
                <a:cubicBezTo>
                  <a:pt x="40202" y="17208"/>
                  <a:pt x="40052" y="17333"/>
                  <a:pt x="39952" y="17495"/>
                </a:cubicBezTo>
                <a:cubicBezTo>
                  <a:pt x="39865" y="17645"/>
                  <a:pt x="39728" y="17758"/>
                  <a:pt x="39565" y="17820"/>
                </a:cubicBezTo>
                <a:cubicBezTo>
                  <a:pt x="39453" y="17870"/>
                  <a:pt x="39353" y="17945"/>
                  <a:pt x="39278" y="18045"/>
                </a:cubicBezTo>
                <a:cubicBezTo>
                  <a:pt x="38965" y="18545"/>
                  <a:pt x="38515" y="18933"/>
                  <a:pt x="38190" y="19420"/>
                </a:cubicBezTo>
                <a:cubicBezTo>
                  <a:pt x="37965" y="19795"/>
                  <a:pt x="37641" y="20107"/>
                  <a:pt x="37253" y="20320"/>
                </a:cubicBezTo>
                <a:cubicBezTo>
                  <a:pt x="36891" y="20507"/>
                  <a:pt x="36566" y="20757"/>
                  <a:pt x="36303" y="21082"/>
                </a:cubicBezTo>
                <a:cubicBezTo>
                  <a:pt x="35729" y="21757"/>
                  <a:pt x="35079" y="22382"/>
                  <a:pt x="34479" y="23044"/>
                </a:cubicBezTo>
                <a:cubicBezTo>
                  <a:pt x="34279" y="23281"/>
                  <a:pt x="33967" y="23356"/>
                  <a:pt x="33779" y="23581"/>
                </a:cubicBezTo>
                <a:cubicBezTo>
                  <a:pt x="33492" y="23919"/>
                  <a:pt x="33179" y="24231"/>
                  <a:pt x="32842" y="24519"/>
                </a:cubicBezTo>
                <a:cubicBezTo>
                  <a:pt x="32429" y="24944"/>
                  <a:pt x="31955" y="25293"/>
                  <a:pt x="31442" y="25556"/>
                </a:cubicBezTo>
                <a:cubicBezTo>
                  <a:pt x="31055" y="25743"/>
                  <a:pt x="30692" y="25968"/>
                  <a:pt x="30342" y="26206"/>
                </a:cubicBezTo>
                <a:cubicBezTo>
                  <a:pt x="29718" y="26631"/>
                  <a:pt x="29043" y="26980"/>
                  <a:pt x="28318" y="27230"/>
                </a:cubicBezTo>
                <a:lnTo>
                  <a:pt x="27756" y="27405"/>
                </a:lnTo>
                <a:cubicBezTo>
                  <a:pt x="27568" y="27455"/>
                  <a:pt x="27381" y="27505"/>
                  <a:pt x="27193" y="27555"/>
                </a:cubicBezTo>
                <a:lnTo>
                  <a:pt x="26319" y="27818"/>
                </a:lnTo>
                <a:cubicBezTo>
                  <a:pt x="26031" y="27893"/>
                  <a:pt x="25731" y="27943"/>
                  <a:pt x="25431" y="27968"/>
                </a:cubicBezTo>
                <a:cubicBezTo>
                  <a:pt x="25056" y="27980"/>
                  <a:pt x="24694" y="28018"/>
                  <a:pt x="24332" y="28068"/>
                </a:cubicBezTo>
                <a:cubicBezTo>
                  <a:pt x="23144" y="28305"/>
                  <a:pt x="21957" y="28268"/>
                  <a:pt x="20782" y="28343"/>
                </a:cubicBezTo>
                <a:cubicBezTo>
                  <a:pt x="19845" y="28405"/>
                  <a:pt x="18983" y="28743"/>
                  <a:pt x="18158" y="29117"/>
                </a:cubicBezTo>
                <a:cubicBezTo>
                  <a:pt x="17483" y="29430"/>
                  <a:pt x="16859" y="29855"/>
                  <a:pt x="16334" y="30380"/>
                </a:cubicBezTo>
                <a:cubicBezTo>
                  <a:pt x="15859" y="30854"/>
                  <a:pt x="15296" y="31317"/>
                  <a:pt x="15034" y="31992"/>
                </a:cubicBezTo>
                <a:cubicBezTo>
                  <a:pt x="14847" y="32454"/>
                  <a:pt x="14522" y="32854"/>
                  <a:pt x="14322" y="33316"/>
                </a:cubicBezTo>
                <a:cubicBezTo>
                  <a:pt x="14034" y="34029"/>
                  <a:pt x="13884" y="34816"/>
                  <a:pt x="13409" y="35441"/>
                </a:cubicBezTo>
                <a:cubicBezTo>
                  <a:pt x="13359" y="35503"/>
                  <a:pt x="13334" y="35578"/>
                  <a:pt x="13309" y="35641"/>
                </a:cubicBezTo>
                <a:cubicBezTo>
                  <a:pt x="12972" y="36291"/>
                  <a:pt x="12872" y="37003"/>
                  <a:pt x="12497" y="37565"/>
                </a:cubicBezTo>
                <a:cubicBezTo>
                  <a:pt x="12347" y="37778"/>
                  <a:pt x="12235" y="38003"/>
                  <a:pt x="12072" y="38190"/>
                </a:cubicBezTo>
                <a:cubicBezTo>
                  <a:pt x="11922" y="38390"/>
                  <a:pt x="11760" y="38590"/>
                  <a:pt x="11610" y="38765"/>
                </a:cubicBezTo>
                <a:cubicBezTo>
                  <a:pt x="11447" y="38915"/>
                  <a:pt x="11297" y="39065"/>
                  <a:pt x="11160" y="39227"/>
                </a:cubicBezTo>
                <a:cubicBezTo>
                  <a:pt x="11010" y="39440"/>
                  <a:pt x="10823" y="39652"/>
                  <a:pt x="10635" y="39827"/>
                </a:cubicBezTo>
                <a:cubicBezTo>
                  <a:pt x="9798" y="40577"/>
                  <a:pt x="8848" y="41202"/>
                  <a:pt x="7823" y="41664"/>
                </a:cubicBezTo>
                <a:cubicBezTo>
                  <a:pt x="7074" y="42052"/>
                  <a:pt x="6261" y="42314"/>
                  <a:pt x="5437" y="42439"/>
                </a:cubicBezTo>
                <a:cubicBezTo>
                  <a:pt x="5049" y="42464"/>
                  <a:pt x="4674" y="42551"/>
                  <a:pt x="4299" y="42576"/>
                </a:cubicBezTo>
                <a:cubicBezTo>
                  <a:pt x="4099" y="42601"/>
                  <a:pt x="3912" y="42626"/>
                  <a:pt x="3724" y="42639"/>
                </a:cubicBezTo>
                <a:cubicBezTo>
                  <a:pt x="3670" y="42643"/>
                  <a:pt x="3615" y="42644"/>
                  <a:pt x="3560" y="42644"/>
                </a:cubicBezTo>
                <a:cubicBezTo>
                  <a:pt x="3427" y="42644"/>
                  <a:pt x="3295" y="42635"/>
                  <a:pt x="3162" y="42626"/>
                </a:cubicBezTo>
                <a:cubicBezTo>
                  <a:pt x="3075" y="42633"/>
                  <a:pt x="2984" y="42636"/>
                  <a:pt x="2893" y="42636"/>
                </a:cubicBezTo>
                <a:cubicBezTo>
                  <a:pt x="2803" y="42636"/>
                  <a:pt x="2712" y="42633"/>
                  <a:pt x="2625" y="42626"/>
                </a:cubicBezTo>
                <a:cubicBezTo>
                  <a:pt x="2337" y="42564"/>
                  <a:pt x="2062" y="42576"/>
                  <a:pt x="1787" y="42539"/>
                </a:cubicBezTo>
                <a:cubicBezTo>
                  <a:pt x="1513" y="42539"/>
                  <a:pt x="1238" y="42501"/>
                  <a:pt x="963" y="42439"/>
                </a:cubicBezTo>
                <a:cubicBezTo>
                  <a:pt x="942" y="42434"/>
                  <a:pt x="923" y="42432"/>
                  <a:pt x="904" y="42432"/>
                </a:cubicBezTo>
                <a:cubicBezTo>
                  <a:pt x="670" y="42432"/>
                  <a:pt x="569" y="42773"/>
                  <a:pt x="800" y="42889"/>
                </a:cubicBezTo>
                <a:cubicBezTo>
                  <a:pt x="938" y="42976"/>
                  <a:pt x="1063"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80" y="43573"/>
                  <a:pt x="382" y="43573"/>
                </a:cubicBezTo>
                <a:cubicBezTo>
                  <a:pt x="356" y="43573"/>
                  <a:pt x="329" y="43567"/>
                  <a:pt x="300" y="43551"/>
                </a:cubicBezTo>
                <a:lnTo>
                  <a:pt x="300" y="43551"/>
                </a:lnTo>
                <a:cubicBezTo>
                  <a:pt x="363" y="43601"/>
                  <a:pt x="488" y="43626"/>
                  <a:pt x="400" y="43801"/>
                </a:cubicBezTo>
                <a:cubicBezTo>
                  <a:pt x="263" y="43851"/>
                  <a:pt x="0" y="43826"/>
                  <a:pt x="25" y="44113"/>
                </a:cubicBezTo>
                <a:cubicBezTo>
                  <a:pt x="127" y="44159"/>
                  <a:pt x="239" y="44255"/>
                  <a:pt x="324" y="44255"/>
                </a:cubicBezTo>
                <a:cubicBezTo>
                  <a:pt x="333" y="44255"/>
                  <a:pt x="342" y="44253"/>
                  <a:pt x="350" y="44251"/>
                </a:cubicBezTo>
                <a:cubicBezTo>
                  <a:pt x="419" y="44234"/>
                  <a:pt x="489" y="44225"/>
                  <a:pt x="559" y="44225"/>
                </a:cubicBezTo>
                <a:cubicBezTo>
                  <a:pt x="693" y="44225"/>
                  <a:pt x="827" y="44256"/>
                  <a:pt x="950" y="44313"/>
                </a:cubicBezTo>
                <a:cubicBezTo>
                  <a:pt x="1125" y="44401"/>
                  <a:pt x="1313" y="44463"/>
                  <a:pt x="1513" y="44513"/>
                </a:cubicBezTo>
                <a:cubicBezTo>
                  <a:pt x="1541" y="44517"/>
                  <a:pt x="1569" y="44518"/>
                  <a:pt x="1596" y="44518"/>
                </a:cubicBezTo>
                <a:cubicBezTo>
                  <a:pt x="1712" y="44518"/>
                  <a:pt x="1825" y="44495"/>
                  <a:pt x="1940" y="44495"/>
                </a:cubicBezTo>
                <a:cubicBezTo>
                  <a:pt x="2005" y="44495"/>
                  <a:pt x="2071" y="44502"/>
                  <a:pt x="2137" y="44526"/>
                </a:cubicBezTo>
                <a:cubicBezTo>
                  <a:pt x="2312"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0"/>
                  <a:pt x="3940" y="44658"/>
                  <a:pt x="4178" y="44658"/>
                </a:cubicBezTo>
                <a:cubicBezTo>
                  <a:pt x="4239" y="44658"/>
                  <a:pt x="4301" y="44656"/>
                  <a:pt x="4362" y="44651"/>
                </a:cubicBezTo>
                <a:cubicBezTo>
                  <a:pt x="4722" y="44651"/>
                  <a:pt x="5082" y="44513"/>
                  <a:pt x="5442" y="44513"/>
                </a:cubicBezTo>
                <a:cubicBezTo>
                  <a:pt x="5457" y="44513"/>
                  <a:pt x="5472" y="44513"/>
                  <a:pt x="5486" y="44513"/>
                </a:cubicBezTo>
                <a:cubicBezTo>
                  <a:pt x="5549" y="44517"/>
                  <a:pt x="5611" y="44519"/>
                  <a:pt x="5673" y="44519"/>
                </a:cubicBezTo>
                <a:cubicBezTo>
                  <a:pt x="5822" y="44519"/>
                  <a:pt x="5970" y="44510"/>
                  <a:pt x="6111" y="44501"/>
                </a:cubicBezTo>
                <a:lnTo>
                  <a:pt x="6736" y="44376"/>
                </a:lnTo>
                <a:cubicBezTo>
                  <a:pt x="6874" y="44351"/>
                  <a:pt x="6999" y="44288"/>
                  <a:pt x="7124" y="44213"/>
                </a:cubicBezTo>
                <a:cubicBezTo>
                  <a:pt x="7224" y="44126"/>
                  <a:pt x="7349" y="44063"/>
                  <a:pt x="7486" y="44026"/>
                </a:cubicBezTo>
                <a:cubicBezTo>
                  <a:pt x="8073" y="43926"/>
                  <a:pt x="8586" y="43564"/>
                  <a:pt x="9148" y="43401"/>
                </a:cubicBezTo>
                <a:cubicBezTo>
                  <a:pt x="9323" y="43326"/>
                  <a:pt x="9473" y="43239"/>
                  <a:pt x="9623" y="43126"/>
                </a:cubicBezTo>
                <a:lnTo>
                  <a:pt x="10010" y="42839"/>
                </a:lnTo>
                <a:lnTo>
                  <a:pt x="10385" y="42526"/>
                </a:lnTo>
                <a:cubicBezTo>
                  <a:pt x="10635" y="42326"/>
                  <a:pt x="10885" y="42139"/>
                  <a:pt x="11135" y="41952"/>
                </a:cubicBezTo>
                <a:cubicBezTo>
                  <a:pt x="11310" y="41814"/>
                  <a:pt x="11472" y="41664"/>
                  <a:pt x="11635" y="41502"/>
                </a:cubicBezTo>
                <a:cubicBezTo>
                  <a:pt x="11772" y="41327"/>
                  <a:pt x="11935" y="41177"/>
                  <a:pt x="12110" y="41027"/>
                </a:cubicBezTo>
                <a:cubicBezTo>
                  <a:pt x="12510" y="40764"/>
                  <a:pt x="12760" y="40327"/>
                  <a:pt x="13047" y="39940"/>
                </a:cubicBezTo>
                <a:cubicBezTo>
                  <a:pt x="13247" y="39627"/>
                  <a:pt x="13459" y="39327"/>
                  <a:pt x="13697" y="39040"/>
                </a:cubicBezTo>
                <a:cubicBezTo>
                  <a:pt x="13922" y="38740"/>
                  <a:pt x="14109" y="38402"/>
                  <a:pt x="14247" y="38065"/>
                </a:cubicBezTo>
                <a:cubicBezTo>
                  <a:pt x="14284" y="37990"/>
                  <a:pt x="14334" y="37915"/>
                  <a:pt x="14384" y="37853"/>
                </a:cubicBezTo>
                <a:cubicBezTo>
                  <a:pt x="14947" y="37228"/>
                  <a:pt x="15184" y="36415"/>
                  <a:pt x="15446" y="35703"/>
                </a:cubicBezTo>
                <a:cubicBezTo>
                  <a:pt x="15659" y="35153"/>
                  <a:pt x="15834" y="34603"/>
                  <a:pt x="16021" y="34079"/>
                </a:cubicBezTo>
                <a:cubicBezTo>
                  <a:pt x="16309" y="33316"/>
                  <a:pt x="16771" y="32704"/>
                  <a:pt x="17121" y="32104"/>
                </a:cubicBezTo>
                <a:cubicBezTo>
                  <a:pt x="17308" y="31767"/>
                  <a:pt x="17496" y="31392"/>
                  <a:pt x="17871" y="31267"/>
                </a:cubicBezTo>
                <a:cubicBezTo>
                  <a:pt x="17958" y="31154"/>
                  <a:pt x="18058" y="31054"/>
                  <a:pt x="18171" y="30967"/>
                </a:cubicBezTo>
                <a:cubicBezTo>
                  <a:pt x="18296" y="30879"/>
                  <a:pt x="18421" y="30817"/>
                  <a:pt x="18546" y="30754"/>
                </a:cubicBezTo>
                <a:cubicBezTo>
                  <a:pt x="18671" y="30679"/>
                  <a:pt x="18808" y="30642"/>
                  <a:pt x="18945" y="30580"/>
                </a:cubicBezTo>
                <a:cubicBezTo>
                  <a:pt x="19083" y="30530"/>
                  <a:pt x="19208" y="30467"/>
                  <a:pt x="19345" y="30380"/>
                </a:cubicBezTo>
                <a:cubicBezTo>
                  <a:pt x="19470"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19" y="29792"/>
                </a:cubicBezTo>
                <a:cubicBezTo>
                  <a:pt x="23182" y="29792"/>
                  <a:pt x="23244" y="29780"/>
                  <a:pt x="23294" y="29755"/>
                </a:cubicBezTo>
                <a:cubicBezTo>
                  <a:pt x="23694" y="29630"/>
                  <a:pt x="24157" y="29755"/>
                  <a:pt x="24556" y="29542"/>
                </a:cubicBezTo>
                <a:cubicBezTo>
                  <a:pt x="24581" y="29530"/>
                  <a:pt x="24606" y="29524"/>
                  <a:pt x="24631" y="29524"/>
                </a:cubicBezTo>
                <a:cubicBezTo>
                  <a:pt x="24656" y="29524"/>
                  <a:pt x="24681" y="29530"/>
                  <a:pt x="24706" y="29542"/>
                </a:cubicBezTo>
                <a:cubicBezTo>
                  <a:pt x="24862" y="29583"/>
                  <a:pt x="25019" y="29600"/>
                  <a:pt x="25178" y="29600"/>
                </a:cubicBezTo>
                <a:cubicBezTo>
                  <a:pt x="25557" y="29600"/>
                  <a:pt x="25944" y="29505"/>
                  <a:pt x="26331" y="29417"/>
                </a:cubicBezTo>
                <a:cubicBezTo>
                  <a:pt x="26956" y="29280"/>
                  <a:pt x="27681" y="29292"/>
                  <a:pt x="28193" y="28842"/>
                </a:cubicBezTo>
                <a:cubicBezTo>
                  <a:pt x="28206" y="28836"/>
                  <a:pt x="28215" y="28833"/>
                  <a:pt x="28223" y="28833"/>
                </a:cubicBezTo>
                <a:cubicBezTo>
                  <a:pt x="28231" y="28833"/>
                  <a:pt x="28237" y="28836"/>
                  <a:pt x="28243" y="28842"/>
                </a:cubicBezTo>
                <a:cubicBezTo>
                  <a:pt x="28274" y="28848"/>
                  <a:pt x="28304" y="28851"/>
                  <a:pt x="28333" y="28851"/>
                </a:cubicBezTo>
                <a:cubicBezTo>
                  <a:pt x="28560" y="28851"/>
                  <a:pt x="28727" y="28691"/>
                  <a:pt x="28893" y="28580"/>
                </a:cubicBezTo>
                <a:cubicBezTo>
                  <a:pt x="29205" y="28343"/>
                  <a:pt x="29505" y="28130"/>
                  <a:pt x="29918" y="28130"/>
                </a:cubicBezTo>
                <a:cubicBezTo>
                  <a:pt x="29980" y="28118"/>
                  <a:pt x="30043" y="28093"/>
                  <a:pt x="30093" y="28043"/>
                </a:cubicBezTo>
                <a:cubicBezTo>
                  <a:pt x="30405" y="27843"/>
                  <a:pt x="30692" y="27643"/>
                  <a:pt x="31092" y="27580"/>
                </a:cubicBezTo>
                <a:cubicBezTo>
                  <a:pt x="31355" y="27543"/>
                  <a:pt x="31592" y="27405"/>
                  <a:pt x="31742" y="27193"/>
                </a:cubicBezTo>
                <a:cubicBezTo>
                  <a:pt x="31855" y="27030"/>
                  <a:pt x="32017" y="26930"/>
                  <a:pt x="32217" y="26893"/>
                </a:cubicBezTo>
                <a:cubicBezTo>
                  <a:pt x="32379" y="26843"/>
                  <a:pt x="32529" y="26756"/>
                  <a:pt x="32642" y="26631"/>
                </a:cubicBezTo>
                <a:cubicBezTo>
                  <a:pt x="32829" y="26493"/>
                  <a:pt x="33004" y="26293"/>
                  <a:pt x="33204" y="26206"/>
                </a:cubicBezTo>
                <a:cubicBezTo>
                  <a:pt x="33592" y="26031"/>
                  <a:pt x="33804" y="25681"/>
                  <a:pt x="34179" y="25506"/>
                </a:cubicBezTo>
                <a:cubicBezTo>
                  <a:pt x="34241" y="25468"/>
                  <a:pt x="34291" y="25393"/>
                  <a:pt x="34304" y="25318"/>
                </a:cubicBezTo>
                <a:cubicBezTo>
                  <a:pt x="34304" y="25081"/>
                  <a:pt x="34491" y="25031"/>
                  <a:pt x="34641" y="24931"/>
                </a:cubicBezTo>
                <a:cubicBezTo>
                  <a:pt x="35116" y="24619"/>
                  <a:pt x="35629" y="24344"/>
                  <a:pt x="36003" y="23906"/>
                </a:cubicBezTo>
                <a:cubicBezTo>
                  <a:pt x="36391" y="23431"/>
                  <a:pt x="36828" y="23007"/>
                  <a:pt x="37303" y="22607"/>
                </a:cubicBezTo>
                <a:cubicBezTo>
                  <a:pt x="37716" y="22244"/>
                  <a:pt x="38090" y="21832"/>
                  <a:pt x="38428" y="21394"/>
                </a:cubicBezTo>
                <a:cubicBezTo>
                  <a:pt x="38490" y="21319"/>
                  <a:pt x="38553" y="21257"/>
                  <a:pt x="38628" y="21194"/>
                </a:cubicBezTo>
                <a:cubicBezTo>
                  <a:pt x="39440" y="20532"/>
                  <a:pt x="40040" y="19682"/>
                  <a:pt x="40740" y="18920"/>
                </a:cubicBezTo>
                <a:cubicBezTo>
                  <a:pt x="41152" y="18483"/>
                  <a:pt x="41490" y="17945"/>
                  <a:pt x="41864" y="17470"/>
                </a:cubicBezTo>
                <a:cubicBezTo>
                  <a:pt x="42014" y="17258"/>
                  <a:pt x="42214" y="17108"/>
                  <a:pt x="42364" y="16908"/>
                </a:cubicBezTo>
                <a:cubicBezTo>
                  <a:pt x="42677" y="16496"/>
                  <a:pt x="42939" y="16071"/>
                  <a:pt x="43264" y="15671"/>
                </a:cubicBezTo>
                <a:cubicBezTo>
                  <a:pt x="43464" y="15471"/>
                  <a:pt x="43639" y="15246"/>
                  <a:pt x="43789" y="15009"/>
                </a:cubicBezTo>
                <a:cubicBezTo>
                  <a:pt x="44076" y="14534"/>
                  <a:pt x="44326" y="14046"/>
                  <a:pt x="44689" y="13634"/>
                </a:cubicBezTo>
                <a:cubicBezTo>
                  <a:pt x="45389" y="12822"/>
                  <a:pt x="45851" y="11847"/>
                  <a:pt x="46463" y="10972"/>
                </a:cubicBezTo>
                <a:cubicBezTo>
                  <a:pt x="46926" y="10310"/>
                  <a:pt x="47388" y="9623"/>
                  <a:pt x="47825" y="8935"/>
                </a:cubicBezTo>
                <a:cubicBezTo>
                  <a:pt x="48838" y="7336"/>
                  <a:pt x="49862" y="5736"/>
                  <a:pt x="50737" y="4062"/>
                </a:cubicBezTo>
                <a:cubicBezTo>
                  <a:pt x="51100" y="3387"/>
                  <a:pt x="51487" y="2712"/>
                  <a:pt x="51837" y="2025"/>
                </a:cubicBezTo>
                <a:cubicBezTo>
                  <a:pt x="52012" y="1700"/>
                  <a:pt x="52099" y="1350"/>
                  <a:pt x="52112" y="987"/>
                </a:cubicBezTo>
                <a:cubicBezTo>
                  <a:pt x="52112" y="662"/>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4"/>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4"/>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4"/>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4"/>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4"/>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4"/>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4"/>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4"/>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4"/>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4"/>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4"/>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4"/>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4"/>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4"/>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4"/>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4"/>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4"/>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4"/>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4"/>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4"/>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4"/>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4"/>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4"/>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4"/>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4"/>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4"/>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4"/>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4"/>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4"/>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4"/>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4"/>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4"/>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4"/>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4"/>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4"/>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4"/>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4"/>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4"/>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4"/>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4"/>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4"/>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8" name="Google Shape;4978;p24"/>
          <p:cNvGrpSpPr/>
          <p:nvPr/>
        </p:nvGrpSpPr>
        <p:grpSpPr>
          <a:xfrm>
            <a:off x="7254401" y="-262073"/>
            <a:ext cx="2225948" cy="1093024"/>
            <a:chOff x="7254401" y="-262073"/>
            <a:chExt cx="2225948" cy="1093024"/>
          </a:xfrm>
        </p:grpSpPr>
        <p:sp>
          <p:nvSpPr>
            <p:cNvPr id="4979" name="Google Shape;4979;p24"/>
            <p:cNvSpPr/>
            <p:nvPr/>
          </p:nvSpPr>
          <p:spPr>
            <a:xfrm rot="-10468820">
              <a:off x="8098843" y="-255361"/>
              <a:ext cx="31509" cy="27959"/>
            </a:xfrm>
            <a:custGeom>
              <a:avLst/>
              <a:gdLst/>
              <a:ahLst/>
              <a:cxnLst/>
              <a:rect l="l" t="t" r="r" b="b"/>
              <a:pathLst>
                <a:path w="683" h="606" extrusionOk="0">
                  <a:moveTo>
                    <a:pt x="321" y="0"/>
                  </a:moveTo>
                  <a:cubicBezTo>
                    <a:pt x="174" y="0"/>
                    <a:pt x="36" y="117"/>
                    <a:pt x="13" y="266"/>
                  </a:cubicBezTo>
                  <a:cubicBezTo>
                    <a:pt x="1" y="341"/>
                    <a:pt x="26" y="428"/>
                    <a:pt x="76" y="491"/>
                  </a:cubicBezTo>
                  <a:cubicBezTo>
                    <a:pt x="141" y="571"/>
                    <a:pt x="226" y="606"/>
                    <a:pt x="310" y="606"/>
                  </a:cubicBezTo>
                  <a:cubicBezTo>
                    <a:pt x="499" y="606"/>
                    <a:pt x="683" y="429"/>
                    <a:pt x="613" y="203"/>
                  </a:cubicBezTo>
                  <a:cubicBezTo>
                    <a:pt x="601" y="178"/>
                    <a:pt x="588" y="153"/>
                    <a:pt x="576" y="128"/>
                  </a:cubicBezTo>
                  <a:cubicBezTo>
                    <a:pt x="526" y="66"/>
                    <a:pt x="451" y="16"/>
                    <a:pt x="363" y="3"/>
                  </a:cubicBezTo>
                  <a:cubicBezTo>
                    <a:pt x="349" y="1"/>
                    <a:pt x="335"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4"/>
            <p:cNvSpPr/>
            <p:nvPr/>
          </p:nvSpPr>
          <p:spPr>
            <a:xfrm rot="-10468820">
              <a:off x="8149722" y="-213037"/>
              <a:ext cx="34508" cy="25190"/>
            </a:xfrm>
            <a:custGeom>
              <a:avLst/>
              <a:gdLst/>
              <a:ahLst/>
              <a:cxnLst/>
              <a:rect l="l" t="t" r="r" b="b"/>
              <a:pathLst>
                <a:path w="748" h="546" extrusionOk="0">
                  <a:moveTo>
                    <a:pt x="361" y="1"/>
                  </a:moveTo>
                  <a:cubicBezTo>
                    <a:pt x="180" y="1"/>
                    <a:pt x="1" y="156"/>
                    <a:pt x="49" y="372"/>
                  </a:cubicBezTo>
                  <a:cubicBezTo>
                    <a:pt x="75" y="496"/>
                    <a:pt x="171" y="545"/>
                    <a:pt x="279" y="545"/>
                  </a:cubicBezTo>
                  <a:cubicBezTo>
                    <a:pt x="490" y="545"/>
                    <a:pt x="748" y="358"/>
                    <a:pt x="624" y="160"/>
                  </a:cubicBezTo>
                  <a:cubicBezTo>
                    <a:pt x="562" y="48"/>
                    <a:pt x="4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4"/>
            <p:cNvSpPr/>
            <p:nvPr/>
          </p:nvSpPr>
          <p:spPr>
            <a:xfrm rot="-10468820">
              <a:off x="8304301" y="-248176"/>
              <a:ext cx="32847" cy="27220"/>
            </a:xfrm>
            <a:custGeom>
              <a:avLst/>
              <a:gdLst/>
              <a:ahLst/>
              <a:cxnLst/>
              <a:rect l="l" t="t" r="r" b="b"/>
              <a:pathLst>
                <a:path w="712" h="590" extrusionOk="0">
                  <a:moveTo>
                    <a:pt x="382" y="0"/>
                  </a:moveTo>
                  <a:cubicBezTo>
                    <a:pt x="184" y="0"/>
                    <a:pt x="0" y="203"/>
                    <a:pt x="90" y="437"/>
                  </a:cubicBezTo>
                  <a:cubicBezTo>
                    <a:pt x="140" y="512"/>
                    <a:pt x="215" y="562"/>
                    <a:pt x="303" y="587"/>
                  </a:cubicBezTo>
                  <a:cubicBezTo>
                    <a:pt x="315" y="588"/>
                    <a:pt x="327" y="589"/>
                    <a:pt x="339" y="589"/>
                  </a:cubicBezTo>
                  <a:cubicBezTo>
                    <a:pt x="558" y="589"/>
                    <a:pt x="711" y="376"/>
                    <a:pt x="640" y="162"/>
                  </a:cubicBezTo>
                  <a:cubicBezTo>
                    <a:pt x="628" y="137"/>
                    <a:pt x="615" y="112"/>
                    <a:pt x="603" y="100"/>
                  </a:cubicBezTo>
                  <a:cubicBezTo>
                    <a:pt x="537" y="30"/>
                    <a:pt x="458"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24"/>
            <p:cNvSpPr/>
            <p:nvPr/>
          </p:nvSpPr>
          <p:spPr>
            <a:xfrm rot="-10468820">
              <a:off x="7869774" y="-199246"/>
              <a:ext cx="37738" cy="29389"/>
            </a:xfrm>
            <a:custGeom>
              <a:avLst/>
              <a:gdLst/>
              <a:ahLst/>
              <a:cxnLst/>
              <a:rect l="l" t="t" r="r" b="b"/>
              <a:pathLst>
                <a:path w="818" h="637" extrusionOk="0">
                  <a:moveTo>
                    <a:pt x="433" y="0"/>
                  </a:moveTo>
                  <a:cubicBezTo>
                    <a:pt x="153" y="0"/>
                    <a:pt x="0" y="367"/>
                    <a:pt x="236" y="567"/>
                  </a:cubicBezTo>
                  <a:cubicBezTo>
                    <a:pt x="296" y="615"/>
                    <a:pt x="364" y="637"/>
                    <a:pt x="429" y="637"/>
                  </a:cubicBezTo>
                  <a:cubicBezTo>
                    <a:pt x="633" y="637"/>
                    <a:pt x="817" y="431"/>
                    <a:pt x="723" y="204"/>
                  </a:cubicBezTo>
                  <a:cubicBezTo>
                    <a:pt x="710" y="179"/>
                    <a:pt x="698" y="154"/>
                    <a:pt x="685" y="129"/>
                  </a:cubicBezTo>
                  <a:cubicBezTo>
                    <a:pt x="635" y="67"/>
                    <a:pt x="560" y="17"/>
                    <a:pt x="485" y="4"/>
                  </a:cubicBezTo>
                  <a:cubicBezTo>
                    <a:pt x="467" y="1"/>
                    <a:pt x="450"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24"/>
            <p:cNvSpPr/>
            <p:nvPr/>
          </p:nvSpPr>
          <p:spPr>
            <a:xfrm rot="-10468820">
              <a:off x="7794698" y="-183079"/>
              <a:ext cx="31463" cy="29158"/>
            </a:xfrm>
            <a:custGeom>
              <a:avLst/>
              <a:gdLst/>
              <a:ahLst/>
              <a:cxnLst/>
              <a:rect l="l" t="t" r="r" b="b"/>
              <a:pathLst>
                <a:path w="682" h="632" extrusionOk="0">
                  <a:moveTo>
                    <a:pt x="346" y="1"/>
                  </a:moveTo>
                  <a:cubicBezTo>
                    <a:pt x="257" y="1"/>
                    <a:pt x="166" y="39"/>
                    <a:pt x="101" y="124"/>
                  </a:cubicBezTo>
                  <a:cubicBezTo>
                    <a:pt x="1" y="261"/>
                    <a:pt x="26" y="449"/>
                    <a:pt x="151" y="561"/>
                  </a:cubicBezTo>
                  <a:cubicBezTo>
                    <a:pt x="210" y="610"/>
                    <a:pt x="277" y="631"/>
                    <a:pt x="344" y="631"/>
                  </a:cubicBezTo>
                  <a:cubicBezTo>
                    <a:pt x="516" y="631"/>
                    <a:pt x="681" y="485"/>
                    <a:pt x="663" y="286"/>
                  </a:cubicBezTo>
                  <a:cubicBezTo>
                    <a:pt x="640" y="107"/>
                    <a:pt x="495"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24"/>
            <p:cNvSpPr/>
            <p:nvPr/>
          </p:nvSpPr>
          <p:spPr>
            <a:xfrm rot="-10468820">
              <a:off x="7747491" y="-254884"/>
              <a:ext cx="31786" cy="28512"/>
            </a:xfrm>
            <a:custGeom>
              <a:avLst/>
              <a:gdLst/>
              <a:ahLst/>
              <a:cxnLst/>
              <a:rect l="l" t="t" r="r" b="b"/>
              <a:pathLst>
                <a:path w="689" h="618" extrusionOk="0">
                  <a:moveTo>
                    <a:pt x="341" y="1"/>
                  </a:moveTo>
                  <a:cubicBezTo>
                    <a:pt x="306" y="1"/>
                    <a:pt x="272" y="7"/>
                    <a:pt x="238" y="21"/>
                  </a:cubicBezTo>
                  <a:cubicBezTo>
                    <a:pt x="76" y="84"/>
                    <a:pt x="1" y="271"/>
                    <a:pt x="51" y="421"/>
                  </a:cubicBezTo>
                  <a:cubicBezTo>
                    <a:pt x="98" y="545"/>
                    <a:pt x="219" y="618"/>
                    <a:pt x="340" y="618"/>
                  </a:cubicBezTo>
                  <a:cubicBezTo>
                    <a:pt x="377" y="618"/>
                    <a:pt x="415" y="611"/>
                    <a:pt x="451" y="596"/>
                  </a:cubicBezTo>
                  <a:cubicBezTo>
                    <a:pt x="613" y="533"/>
                    <a:pt x="688" y="358"/>
                    <a:pt x="626" y="196"/>
                  </a:cubicBezTo>
                  <a:cubicBezTo>
                    <a:pt x="577" y="79"/>
                    <a:pt x="461"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24"/>
            <p:cNvSpPr/>
            <p:nvPr/>
          </p:nvSpPr>
          <p:spPr>
            <a:xfrm rot="-10468820">
              <a:off x="7649989" y="-130717"/>
              <a:ext cx="37784" cy="29389"/>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24"/>
            <p:cNvSpPr/>
            <p:nvPr/>
          </p:nvSpPr>
          <p:spPr>
            <a:xfrm rot="-10468820">
              <a:off x="7686070" y="-218276"/>
              <a:ext cx="31740" cy="28328"/>
            </a:xfrm>
            <a:custGeom>
              <a:avLst/>
              <a:gdLst/>
              <a:ahLst/>
              <a:cxnLst/>
              <a:rect l="l" t="t" r="r" b="b"/>
              <a:pathLst>
                <a:path w="688" h="614" extrusionOk="0">
                  <a:moveTo>
                    <a:pt x="347" y="1"/>
                  </a:moveTo>
                  <a:cubicBezTo>
                    <a:pt x="311" y="1"/>
                    <a:pt x="274" y="8"/>
                    <a:pt x="238" y="23"/>
                  </a:cubicBezTo>
                  <a:cubicBezTo>
                    <a:pt x="76" y="85"/>
                    <a:pt x="1" y="260"/>
                    <a:pt x="51" y="423"/>
                  </a:cubicBezTo>
                  <a:cubicBezTo>
                    <a:pt x="100" y="541"/>
                    <a:pt x="228" y="613"/>
                    <a:pt x="353" y="613"/>
                  </a:cubicBezTo>
                  <a:cubicBezTo>
                    <a:pt x="386" y="613"/>
                    <a:pt x="419" y="608"/>
                    <a:pt x="450" y="598"/>
                  </a:cubicBezTo>
                  <a:cubicBezTo>
                    <a:pt x="613" y="535"/>
                    <a:pt x="688" y="348"/>
                    <a:pt x="625" y="198"/>
                  </a:cubicBezTo>
                  <a:cubicBezTo>
                    <a:pt x="578" y="74"/>
                    <a:pt x="46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4"/>
            <p:cNvSpPr/>
            <p:nvPr/>
          </p:nvSpPr>
          <p:spPr>
            <a:xfrm rot="-10468820">
              <a:off x="8025661" y="-241107"/>
              <a:ext cx="34693" cy="25421"/>
            </a:xfrm>
            <a:custGeom>
              <a:avLst/>
              <a:gdLst/>
              <a:ahLst/>
              <a:cxnLst/>
              <a:rect l="l" t="t" r="r" b="b"/>
              <a:pathLst>
                <a:path w="752" h="551" extrusionOk="0">
                  <a:moveTo>
                    <a:pt x="540" y="1"/>
                  </a:moveTo>
                  <a:cubicBezTo>
                    <a:pt x="313" y="1"/>
                    <a:pt x="0" y="316"/>
                    <a:pt x="242" y="493"/>
                  </a:cubicBezTo>
                  <a:cubicBezTo>
                    <a:pt x="298" y="532"/>
                    <a:pt x="360" y="550"/>
                    <a:pt x="421" y="550"/>
                  </a:cubicBezTo>
                  <a:cubicBezTo>
                    <a:pt x="591" y="550"/>
                    <a:pt x="751" y="411"/>
                    <a:pt x="742" y="218"/>
                  </a:cubicBezTo>
                  <a:cubicBezTo>
                    <a:pt x="730" y="180"/>
                    <a:pt x="730" y="155"/>
                    <a:pt x="717" y="130"/>
                  </a:cubicBezTo>
                  <a:cubicBezTo>
                    <a:pt x="685" y="38"/>
                    <a:pt x="618" y="1"/>
                    <a:pt x="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4"/>
            <p:cNvSpPr/>
            <p:nvPr/>
          </p:nvSpPr>
          <p:spPr>
            <a:xfrm rot="-10468820">
              <a:off x="7818215" y="-256891"/>
              <a:ext cx="34785" cy="28928"/>
            </a:xfrm>
            <a:custGeom>
              <a:avLst/>
              <a:gdLst/>
              <a:ahLst/>
              <a:cxnLst/>
              <a:rect l="l" t="t" r="r" b="b"/>
              <a:pathLst>
                <a:path w="754" h="627" extrusionOk="0">
                  <a:moveTo>
                    <a:pt x="409" y="1"/>
                  </a:moveTo>
                  <a:cubicBezTo>
                    <a:pt x="347" y="1"/>
                    <a:pt x="284" y="19"/>
                    <a:pt x="226" y="61"/>
                  </a:cubicBezTo>
                  <a:cubicBezTo>
                    <a:pt x="1" y="223"/>
                    <a:pt x="88" y="586"/>
                    <a:pt x="376" y="623"/>
                  </a:cubicBezTo>
                  <a:cubicBezTo>
                    <a:pt x="391" y="626"/>
                    <a:pt x="406" y="627"/>
                    <a:pt x="421" y="627"/>
                  </a:cubicBezTo>
                  <a:cubicBezTo>
                    <a:pt x="565" y="627"/>
                    <a:pt x="692" y="520"/>
                    <a:pt x="726" y="361"/>
                  </a:cubicBezTo>
                  <a:cubicBezTo>
                    <a:pt x="753" y="157"/>
                    <a:pt x="588"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4"/>
            <p:cNvSpPr/>
            <p:nvPr/>
          </p:nvSpPr>
          <p:spPr>
            <a:xfrm rot="-10468820">
              <a:off x="7953589" y="-213269"/>
              <a:ext cx="36400" cy="29250"/>
            </a:xfrm>
            <a:custGeom>
              <a:avLst/>
              <a:gdLst/>
              <a:ahLst/>
              <a:cxnLst/>
              <a:rect l="l" t="t" r="r" b="b"/>
              <a:pathLst>
                <a:path w="789" h="634" extrusionOk="0">
                  <a:moveTo>
                    <a:pt x="409" y="1"/>
                  </a:moveTo>
                  <a:cubicBezTo>
                    <a:pt x="198" y="1"/>
                    <a:pt x="1" y="226"/>
                    <a:pt x="124" y="463"/>
                  </a:cubicBezTo>
                  <a:cubicBezTo>
                    <a:pt x="188" y="583"/>
                    <a:pt x="292" y="633"/>
                    <a:pt x="395" y="633"/>
                  </a:cubicBezTo>
                  <a:cubicBezTo>
                    <a:pt x="593" y="633"/>
                    <a:pt x="789" y="446"/>
                    <a:pt x="698" y="200"/>
                  </a:cubicBezTo>
                  <a:cubicBezTo>
                    <a:pt x="686" y="175"/>
                    <a:pt x="673" y="150"/>
                    <a:pt x="661" y="138"/>
                  </a:cubicBezTo>
                  <a:cubicBezTo>
                    <a:pt x="590" y="41"/>
                    <a:pt x="499"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4"/>
            <p:cNvSpPr/>
            <p:nvPr/>
          </p:nvSpPr>
          <p:spPr>
            <a:xfrm rot="-10468820">
              <a:off x="7730288" y="-152115"/>
              <a:ext cx="30956" cy="28235"/>
            </a:xfrm>
            <a:custGeom>
              <a:avLst/>
              <a:gdLst/>
              <a:ahLst/>
              <a:cxnLst/>
              <a:rect l="l" t="t" r="r" b="b"/>
              <a:pathLst>
                <a:path w="671" h="612" extrusionOk="0">
                  <a:moveTo>
                    <a:pt x="324" y="0"/>
                  </a:moveTo>
                  <a:cubicBezTo>
                    <a:pt x="183" y="0"/>
                    <a:pt x="44" y="96"/>
                    <a:pt x="13" y="257"/>
                  </a:cubicBezTo>
                  <a:cubicBezTo>
                    <a:pt x="1" y="345"/>
                    <a:pt x="13" y="420"/>
                    <a:pt x="63" y="482"/>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24"/>
            <p:cNvSpPr/>
            <p:nvPr/>
          </p:nvSpPr>
          <p:spPr>
            <a:xfrm rot="-10468820">
              <a:off x="7930006" y="-151456"/>
              <a:ext cx="34508" cy="25190"/>
            </a:xfrm>
            <a:custGeom>
              <a:avLst/>
              <a:gdLst/>
              <a:ahLst/>
              <a:cxnLst/>
              <a:rect l="l" t="t" r="r" b="b"/>
              <a:pathLst>
                <a:path w="748" h="546" extrusionOk="0">
                  <a:moveTo>
                    <a:pt x="360" y="1"/>
                  </a:moveTo>
                  <a:cubicBezTo>
                    <a:pt x="179" y="1"/>
                    <a:pt x="0" y="156"/>
                    <a:pt x="48" y="372"/>
                  </a:cubicBezTo>
                  <a:cubicBezTo>
                    <a:pt x="74" y="496"/>
                    <a:pt x="170" y="545"/>
                    <a:pt x="279" y="545"/>
                  </a:cubicBezTo>
                  <a:cubicBezTo>
                    <a:pt x="490" y="545"/>
                    <a:pt x="747" y="358"/>
                    <a:pt x="623" y="160"/>
                  </a:cubicBezTo>
                  <a:cubicBezTo>
                    <a:pt x="561" y="48"/>
                    <a:pt x="460"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24"/>
            <p:cNvSpPr/>
            <p:nvPr/>
          </p:nvSpPr>
          <p:spPr>
            <a:xfrm rot="-10468820">
              <a:off x="7701799" y="-87515"/>
              <a:ext cx="34139" cy="25421"/>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24"/>
            <p:cNvSpPr/>
            <p:nvPr/>
          </p:nvSpPr>
          <p:spPr>
            <a:xfrm rot="-10468820">
              <a:off x="7858711" y="-122291"/>
              <a:ext cx="30541" cy="27267"/>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24"/>
            <p:cNvSpPr/>
            <p:nvPr/>
          </p:nvSpPr>
          <p:spPr>
            <a:xfrm rot="-10468820">
              <a:off x="7577516" y="-115084"/>
              <a:ext cx="34600" cy="25421"/>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24"/>
            <p:cNvSpPr/>
            <p:nvPr/>
          </p:nvSpPr>
          <p:spPr>
            <a:xfrm rot="-10468820">
              <a:off x="7529653" y="-176067"/>
              <a:ext cx="28880" cy="27913"/>
            </a:xfrm>
            <a:custGeom>
              <a:avLst/>
              <a:gdLst/>
              <a:ahLst/>
              <a:cxnLst/>
              <a:rect l="l" t="t" r="r" b="b"/>
              <a:pathLst>
                <a:path w="626" h="605" extrusionOk="0">
                  <a:moveTo>
                    <a:pt x="318" y="1"/>
                  </a:moveTo>
                  <a:cubicBezTo>
                    <a:pt x="171" y="1"/>
                    <a:pt x="36" y="107"/>
                    <a:pt x="13" y="254"/>
                  </a:cubicBezTo>
                  <a:cubicBezTo>
                    <a:pt x="1" y="342"/>
                    <a:pt x="26" y="417"/>
                    <a:pt x="63" y="492"/>
                  </a:cubicBezTo>
                  <a:lnTo>
                    <a:pt x="76" y="479"/>
                  </a:lnTo>
                  <a:cubicBezTo>
                    <a:pt x="133" y="561"/>
                    <a:pt x="227" y="605"/>
                    <a:pt x="324" y="605"/>
                  </a:cubicBezTo>
                  <a:cubicBezTo>
                    <a:pt x="376" y="605"/>
                    <a:pt x="428" y="592"/>
                    <a:pt x="476" y="566"/>
                  </a:cubicBezTo>
                  <a:lnTo>
                    <a:pt x="625" y="367"/>
                  </a:lnTo>
                  <a:lnTo>
                    <a:pt x="625" y="354"/>
                  </a:lnTo>
                  <a:cubicBezTo>
                    <a:pt x="625" y="292"/>
                    <a:pt x="625" y="242"/>
                    <a:pt x="600" y="192"/>
                  </a:cubicBezTo>
                  <a:cubicBezTo>
                    <a:pt x="588" y="167"/>
                    <a:pt x="576" y="142"/>
                    <a:pt x="563" y="117"/>
                  </a:cubicBezTo>
                  <a:cubicBezTo>
                    <a:pt x="513" y="54"/>
                    <a:pt x="438" y="17"/>
                    <a:pt x="363" y="4"/>
                  </a:cubicBezTo>
                  <a:cubicBezTo>
                    <a:pt x="348" y="2"/>
                    <a:pt x="333" y="1"/>
                    <a:pt x="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4"/>
            <p:cNvSpPr/>
            <p:nvPr/>
          </p:nvSpPr>
          <p:spPr>
            <a:xfrm rot="-10468820">
              <a:off x="7507212" y="-86259"/>
              <a:ext cx="33216" cy="26021"/>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4"/>
            <p:cNvSpPr/>
            <p:nvPr/>
          </p:nvSpPr>
          <p:spPr>
            <a:xfrm rot="-10468820">
              <a:off x="7481714" y="-25951"/>
              <a:ext cx="34508" cy="25421"/>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24"/>
            <p:cNvSpPr/>
            <p:nvPr/>
          </p:nvSpPr>
          <p:spPr>
            <a:xfrm rot="-10468820">
              <a:off x="7410311" y="3569"/>
              <a:ext cx="32294" cy="29112"/>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24"/>
            <p:cNvSpPr/>
            <p:nvPr/>
          </p:nvSpPr>
          <p:spPr>
            <a:xfrm rot="-10468820">
              <a:off x="7607126" y="-192820"/>
              <a:ext cx="31648" cy="28466"/>
            </a:xfrm>
            <a:custGeom>
              <a:avLst/>
              <a:gdLst/>
              <a:ahLst/>
              <a:cxnLst/>
              <a:rect l="l" t="t" r="r" b="b"/>
              <a:pathLst>
                <a:path w="686" h="617" extrusionOk="0">
                  <a:moveTo>
                    <a:pt x="407" y="0"/>
                  </a:moveTo>
                  <a:cubicBezTo>
                    <a:pt x="134" y="0"/>
                    <a:pt x="1" y="581"/>
                    <a:pt x="336" y="615"/>
                  </a:cubicBezTo>
                  <a:cubicBezTo>
                    <a:pt x="345" y="616"/>
                    <a:pt x="355" y="616"/>
                    <a:pt x="365" y="616"/>
                  </a:cubicBezTo>
                  <a:cubicBezTo>
                    <a:pt x="492" y="616"/>
                    <a:pt x="614" y="543"/>
                    <a:pt x="660" y="427"/>
                  </a:cubicBezTo>
                  <a:cubicBezTo>
                    <a:pt x="673" y="402"/>
                    <a:pt x="673" y="377"/>
                    <a:pt x="685" y="352"/>
                  </a:cubicBezTo>
                  <a:cubicBezTo>
                    <a:pt x="685" y="302"/>
                    <a:pt x="685" y="240"/>
                    <a:pt x="660" y="202"/>
                  </a:cubicBezTo>
                  <a:cubicBezTo>
                    <a:pt x="635" y="127"/>
                    <a:pt x="573" y="65"/>
                    <a:pt x="510" y="27"/>
                  </a:cubicBezTo>
                  <a:cubicBezTo>
                    <a:pt x="474" y="9"/>
                    <a:pt x="439"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4"/>
            <p:cNvSpPr/>
            <p:nvPr/>
          </p:nvSpPr>
          <p:spPr>
            <a:xfrm rot="-10468820">
              <a:off x="7623749" y="-59644"/>
              <a:ext cx="35062" cy="29112"/>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4"/>
            <p:cNvSpPr/>
            <p:nvPr/>
          </p:nvSpPr>
          <p:spPr>
            <a:xfrm rot="-10468820">
              <a:off x="9321132" y="-188368"/>
              <a:ext cx="34647" cy="28928"/>
            </a:xfrm>
            <a:custGeom>
              <a:avLst/>
              <a:gdLst/>
              <a:ahLst/>
              <a:cxnLst/>
              <a:rect l="l" t="t" r="r" b="b"/>
              <a:pathLst>
                <a:path w="751" h="627" extrusionOk="0">
                  <a:moveTo>
                    <a:pt x="343" y="0"/>
                  </a:moveTo>
                  <a:cubicBezTo>
                    <a:pt x="188" y="0"/>
                    <a:pt x="61" y="118"/>
                    <a:pt x="38" y="266"/>
                  </a:cubicBezTo>
                  <a:cubicBezTo>
                    <a:pt x="1" y="470"/>
                    <a:pt x="164" y="626"/>
                    <a:pt x="342" y="626"/>
                  </a:cubicBezTo>
                  <a:cubicBezTo>
                    <a:pt x="404" y="626"/>
                    <a:pt x="467" y="608"/>
                    <a:pt x="525" y="566"/>
                  </a:cubicBezTo>
                  <a:cubicBezTo>
                    <a:pt x="750" y="403"/>
                    <a:pt x="663" y="41"/>
                    <a:pt x="388" y="4"/>
                  </a:cubicBezTo>
                  <a:cubicBezTo>
                    <a:pt x="373" y="1"/>
                    <a:pt x="358"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24"/>
            <p:cNvSpPr/>
            <p:nvPr/>
          </p:nvSpPr>
          <p:spPr>
            <a:xfrm rot="-10468820">
              <a:off x="9247673" y="-172293"/>
              <a:ext cx="31832" cy="29158"/>
            </a:xfrm>
            <a:custGeom>
              <a:avLst/>
              <a:gdLst/>
              <a:ahLst/>
              <a:cxnLst/>
              <a:rect l="l" t="t" r="r" b="b"/>
              <a:pathLst>
                <a:path w="690" h="632" extrusionOk="0">
                  <a:moveTo>
                    <a:pt x="358" y="1"/>
                  </a:moveTo>
                  <a:cubicBezTo>
                    <a:pt x="269" y="1"/>
                    <a:pt x="179" y="40"/>
                    <a:pt x="113" y="124"/>
                  </a:cubicBezTo>
                  <a:cubicBezTo>
                    <a:pt x="0" y="262"/>
                    <a:pt x="25" y="449"/>
                    <a:pt x="163" y="562"/>
                  </a:cubicBezTo>
                  <a:cubicBezTo>
                    <a:pt x="222" y="610"/>
                    <a:pt x="289" y="632"/>
                    <a:pt x="356" y="632"/>
                  </a:cubicBezTo>
                  <a:cubicBezTo>
                    <a:pt x="528" y="632"/>
                    <a:pt x="690" y="485"/>
                    <a:pt x="663" y="287"/>
                  </a:cubicBezTo>
                  <a:cubicBezTo>
                    <a:pt x="647" y="107"/>
                    <a:pt x="505"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24"/>
            <p:cNvSpPr/>
            <p:nvPr/>
          </p:nvSpPr>
          <p:spPr>
            <a:xfrm rot="-10468820">
              <a:off x="9354970" y="-250603"/>
              <a:ext cx="38199" cy="28881"/>
            </a:xfrm>
            <a:custGeom>
              <a:avLst/>
              <a:gdLst/>
              <a:ahLst/>
              <a:cxnLst/>
              <a:rect l="l" t="t" r="r" b="b"/>
              <a:pathLst>
                <a:path w="828" h="626" extrusionOk="0">
                  <a:moveTo>
                    <a:pt x="411" y="1"/>
                  </a:moveTo>
                  <a:cubicBezTo>
                    <a:pt x="322" y="1"/>
                    <a:pt x="234" y="40"/>
                    <a:pt x="177" y="110"/>
                  </a:cubicBezTo>
                  <a:cubicBezTo>
                    <a:pt x="0" y="323"/>
                    <a:pt x="147" y="626"/>
                    <a:pt x="407" y="626"/>
                  </a:cubicBezTo>
                  <a:cubicBezTo>
                    <a:pt x="422" y="626"/>
                    <a:pt x="437" y="625"/>
                    <a:pt x="452" y="623"/>
                  </a:cubicBezTo>
                  <a:cubicBezTo>
                    <a:pt x="727" y="598"/>
                    <a:pt x="827" y="235"/>
                    <a:pt x="602" y="73"/>
                  </a:cubicBezTo>
                  <a:cubicBezTo>
                    <a:pt x="548" y="24"/>
                    <a:pt x="479"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4"/>
            <p:cNvSpPr/>
            <p:nvPr/>
          </p:nvSpPr>
          <p:spPr>
            <a:xfrm rot="-10468820">
              <a:off x="9199731" y="-244209"/>
              <a:ext cx="32294" cy="28605"/>
            </a:xfrm>
            <a:custGeom>
              <a:avLst/>
              <a:gdLst/>
              <a:ahLst/>
              <a:cxnLst/>
              <a:rect l="l" t="t" r="r" b="b"/>
              <a:pathLst>
                <a:path w="700" h="620" extrusionOk="0">
                  <a:moveTo>
                    <a:pt x="349" y="0"/>
                  </a:moveTo>
                  <a:cubicBezTo>
                    <a:pt x="311" y="0"/>
                    <a:pt x="273" y="7"/>
                    <a:pt x="238" y="22"/>
                  </a:cubicBezTo>
                  <a:cubicBezTo>
                    <a:pt x="75" y="85"/>
                    <a:pt x="0" y="260"/>
                    <a:pt x="63" y="422"/>
                  </a:cubicBezTo>
                  <a:cubicBezTo>
                    <a:pt x="110" y="546"/>
                    <a:pt x="223" y="619"/>
                    <a:pt x="346" y="619"/>
                  </a:cubicBezTo>
                  <a:cubicBezTo>
                    <a:pt x="385" y="619"/>
                    <a:pt x="424" y="612"/>
                    <a:pt x="462" y="597"/>
                  </a:cubicBezTo>
                  <a:cubicBezTo>
                    <a:pt x="612" y="535"/>
                    <a:pt x="700" y="360"/>
                    <a:pt x="637" y="197"/>
                  </a:cubicBezTo>
                  <a:cubicBezTo>
                    <a:pt x="590" y="73"/>
                    <a:pt x="46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4"/>
            <p:cNvSpPr/>
            <p:nvPr/>
          </p:nvSpPr>
          <p:spPr>
            <a:xfrm rot="-10468820">
              <a:off x="9103882" y="-118852"/>
              <a:ext cx="30910" cy="28005"/>
            </a:xfrm>
            <a:custGeom>
              <a:avLst/>
              <a:gdLst/>
              <a:ahLst/>
              <a:cxnLst/>
              <a:rect l="l" t="t" r="r" b="b"/>
              <a:pathLst>
                <a:path w="670" h="607" extrusionOk="0">
                  <a:moveTo>
                    <a:pt x="318" y="0"/>
                  </a:moveTo>
                  <a:cubicBezTo>
                    <a:pt x="163" y="0"/>
                    <a:pt x="35" y="118"/>
                    <a:pt x="13" y="266"/>
                  </a:cubicBezTo>
                  <a:cubicBezTo>
                    <a:pt x="0" y="341"/>
                    <a:pt x="13" y="428"/>
                    <a:pt x="63" y="491"/>
                  </a:cubicBezTo>
                  <a:cubicBezTo>
                    <a:pt x="132" y="571"/>
                    <a:pt x="218" y="606"/>
                    <a:pt x="302" y="606"/>
                  </a:cubicBezTo>
                  <a:cubicBezTo>
                    <a:pt x="492" y="606"/>
                    <a:pt x="669" y="429"/>
                    <a:pt x="600" y="204"/>
                  </a:cubicBezTo>
                  <a:cubicBezTo>
                    <a:pt x="587" y="179"/>
                    <a:pt x="575" y="154"/>
                    <a:pt x="562" y="129"/>
                  </a:cubicBezTo>
                  <a:cubicBezTo>
                    <a:pt x="512" y="66"/>
                    <a:pt x="437" y="16"/>
                    <a:pt x="363" y="4"/>
                  </a:cubicBezTo>
                  <a:cubicBezTo>
                    <a:pt x="347" y="1"/>
                    <a:pt x="333" y="0"/>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4"/>
            <p:cNvSpPr/>
            <p:nvPr/>
          </p:nvSpPr>
          <p:spPr>
            <a:xfrm rot="-10468820">
              <a:off x="9138828" y="-207732"/>
              <a:ext cx="32340" cy="28512"/>
            </a:xfrm>
            <a:custGeom>
              <a:avLst/>
              <a:gdLst/>
              <a:ahLst/>
              <a:cxnLst/>
              <a:rect l="l" t="t" r="r" b="b"/>
              <a:pathLst>
                <a:path w="701" h="618" extrusionOk="0">
                  <a:moveTo>
                    <a:pt x="354" y="0"/>
                  </a:moveTo>
                  <a:cubicBezTo>
                    <a:pt x="316" y="0"/>
                    <a:pt x="276" y="7"/>
                    <a:pt x="238" y="22"/>
                  </a:cubicBezTo>
                  <a:cubicBezTo>
                    <a:pt x="88" y="85"/>
                    <a:pt x="0" y="260"/>
                    <a:pt x="63" y="422"/>
                  </a:cubicBezTo>
                  <a:cubicBezTo>
                    <a:pt x="111" y="539"/>
                    <a:pt x="228" y="617"/>
                    <a:pt x="354" y="617"/>
                  </a:cubicBezTo>
                  <a:cubicBezTo>
                    <a:pt x="390" y="617"/>
                    <a:pt x="426" y="611"/>
                    <a:pt x="463" y="597"/>
                  </a:cubicBezTo>
                  <a:cubicBezTo>
                    <a:pt x="625" y="534"/>
                    <a:pt x="700" y="359"/>
                    <a:pt x="638" y="197"/>
                  </a:cubicBezTo>
                  <a:cubicBezTo>
                    <a:pt x="590" y="73"/>
                    <a:pt x="47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4"/>
            <p:cNvSpPr/>
            <p:nvPr/>
          </p:nvSpPr>
          <p:spPr>
            <a:xfrm rot="-10468820">
              <a:off x="9270228" y="-245728"/>
              <a:ext cx="34370" cy="27913"/>
            </a:xfrm>
            <a:custGeom>
              <a:avLst/>
              <a:gdLst/>
              <a:ahLst/>
              <a:cxnLst/>
              <a:rect l="l" t="t" r="r" b="b"/>
              <a:pathLst>
                <a:path w="745" h="605" extrusionOk="0">
                  <a:moveTo>
                    <a:pt x="437" y="0"/>
                  </a:moveTo>
                  <a:cubicBezTo>
                    <a:pt x="87" y="0"/>
                    <a:pt x="0" y="488"/>
                    <a:pt x="337" y="600"/>
                  </a:cubicBezTo>
                  <a:cubicBezTo>
                    <a:pt x="355" y="603"/>
                    <a:pt x="372" y="604"/>
                    <a:pt x="389" y="604"/>
                  </a:cubicBezTo>
                  <a:cubicBezTo>
                    <a:pt x="599" y="604"/>
                    <a:pt x="744" y="396"/>
                    <a:pt x="675" y="188"/>
                  </a:cubicBezTo>
                  <a:cubicBezTo>
                    <a:pt x="662" y="163"/>
                    <a:pt x="650" y="138"/>
                    <a:pt x="637" y="125"/>
                  </a:cubicBezTo>
                  <a:cubicBezTo>
                    <a:pt x="587" y="63"/>
                    <a:pt x="512" y="13"/>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4"/>
            <p:cNvSpPr/>
            <p:nvPr/>
          </p:nvSpPr>
          <p:spPr>
            <a:xfrm rot="-10468820">
              <a:off x="9409993" y="-201784"/>
              <a:ext cx="31094" cy="26621"/>
            </a:xfrm>
            <a:custGeom>
              <a:avLst/>
              <a:gdLst/>
              <a:ahLst/>
              <a:cxnLst/>
              <a:rect l="l" t="t" r="r" b="b"/>
              <a:pathLst>
                <a:path w="674" h="577" extrusionOk="0">
                  <a:moveTo>
                    <a:pt x="393" y="0"/>
                  </a:moveTo>
                  <a:cubicBezTo>
                    <a:pt x="187" y="0"/>
                    <a:pt x="1" y="219"/>
                    <a:pt x="111" y="457"/>
                  </a:cubicBezTo>
                  <a:cubicBezTo>
                    <a:pt x="178" y="539"/>
                    <a:pt x="270" y="576"/>
                    <a:pt x="359" y="576"/>
                  </a:cubicBezTo>
                  <a:cubicBezTo>
                    <a:pt x="503" y="576"/>
                    <a:pt x="642" y="481"/>
                    <a:pt x="673" y="320"/>
                  </a:cubicBezTo>
                  <a:cubicBezTo>
                    <a:pt x="673" y="270"/>
                    <a:pt x="673" y="207"/>
                    <a:pt x="648" y="157"/>
                  </a:cubicBezTo>
                  <a:cubicBezTo>
                    <a:pt x="636" y="132"/>
                    <a:pt x="623" y="107"/>
                    <a:pt x="611" y="95"/>
                  </a:cubicBezTo>
                  <a:cubicBezTo>
                    <a:pt x="544" y="29"/>
                    <a:pt x="467"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4"/>
            <p:cNvSpPr/>
            <p:nvPr/>
          </p:nvSpPr>
          <p:spPr>
            <a:xfrm rot="-10468820">
              <a:off x="9180519" y="-141508"/>
              <a:ext cx="34047" cy="28928"/>
            </a:xfrm>
            <a:custGeom>
              <a:avLst/>
              <a:gdLst/>
              <a:ahLst/>
              <a:cxnLst/>
              <a:rect l="l" t="t" r="r" b="b"/>
              <a:pathLst>
                <a:path w="738" h="627" extrusionOk="0">
                  <a:moveTo>
                    <a:pt x="327" y="0"/>
                  </a:moveTo>
                  <a:cubicBezTo>
                    <a:pt x="181" y="0"/>
                    <a:pt x="36" y="103"/>
                    <a:pt x="13" y="271"/>
                  </a:cubicBezTo>
                  <a:cubicBezTo>
                    <a:pt x="1" y="346"/>
                    <a:pt x="26" y="434"/>
                    <a:pt x="76" y="496"/>
                  </a:cubicBezTo>
                  <a:cubicBezTo>
                    <a:pt x="126" y="559"/>
                    <a:pt x="200" y="609"/>
                    <a:pt x="275" y="621"/>
                  </a:cubicBezTo>
                  <a:cubicBezTo>
                    <a:pt x="295" y="625"/>
                    <a:pt x="315" y="627"/>
                    <a:pt x="334" y="627"/>
                  </a:cubicBezTo>
                  <a:cubicBezTo>
                    <a:pt x="577" y="627"/>
                    <a:pt x="738" y="343"/>
                    <a:pt x="575" y="134"/>
                  </a:cubicBezTo>
                  <a:cubicBezTo>
                    <a:pt x="512" y="42"/>
                    <a:pt x="419"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4"/>
            <p:cNvSpPr/>
            <p:nvPr/>
          </p:nvSpPr>
          <p:spPr>
            <a:xfrm rot="-10468820">
              <a:off x="9060029" y="-182199"/>
              <a:ext cx="28880" cy="26298"/>
            </a:xfrm>
            <a:custGeom>
              <a:avLst/>
              <a:gdLst/>
              <a:ahLst/>
              <a:cxnLst/>
              <a:rect l="l" t="t" r="r" b="b"/>
              <a:pathLst>
                <a:path w="626" h="570" extrusionOk="0">
                  <a:moveTo>
                    <a:pt x="308" y="1"/>
                  </a:moveTo>
                  <a:cubicBezTo>
                    <a:pt x="186" y="1"/>
                    <a:pt x="63" y="69"/>
                    <a:pt x="13" y="218"/>
                  </a:cubicBezTo>
                  <a:cubicBezTo>
                    <a:pt x="1" y="293"/>
                    <a:pt x="26" y="368"/>
                    <a:pt x="76" y="443"/>
                  </a:cubicBezTo>
                  <a:cubicBezTo>
                    <a:pt x="113" y="506"/>
                    <a:pt x="188" y="556"/>
                    <a:pt x="276" y="568"/>
                  </a:cubicBezTo>
                  <a:cubicBezTo>
                    <a:pt x="286" y="569"/>
                    <a:pt x="296" y="569"/>
                    <a:pt x="306" y="569"/>
                  </a:cubicBezTo>
                  <a:cubicBezTo>
                    <a:pt x="433" y="569"/>
                    <a:pt x="554" y="497"/>
                    <a:pt x="601" y="381"/>
                  </a:cubicBezTo>
                  <a:cubicBezTo>
                    <a:pt x="613" y="356"/>
                    <a:pt x="613" y="331"/>
                    <a:pt x="626" y="306"/>
                  </a:cubicBezTo>
                  <a:cubicBezTo>
                    <a:pt x="619" y="110"/>
                    <a:pt x="464"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4"/>
            <p:cNvSpPr/>
            <p:nvPr/>
          </p:nvSpPr>
          <p:spPr>
            <a:xfrm rot="-10468820">
              <a:off x="9385721" y="-142214"/>
              <a:ext cx="29895" cy="28881"/>
            </a:xfrm>
            <a:custGeom>
              <a:avLst/>
              <a:gdLst/>
              <a:ahLst/>
              <a:cxnLst/>
              <a:rect l="l" t="t" r="r" b="b"/>
              <a:pathLst>
                <a:path w="648" h="626" extrusionOk="0">
                  <a:moveTo>
                    <a:pt x="308" y="0"/>
                  </a:moveTo>
                  <a:cubicBezTo>
                    <a:pt x="163" y="0"/>
                    <a:pt x="19" y="94"/>
                    <a:pt x="0" y="281"/>
                  </a:cubicBezTo>
                  <a:cubicBezTo>
                    <a:pt x="0" y="331"/>
                    <a:pt x="0" y="381"/>
                    <a:pt x="13" y="419"/>
                  </a:cubicBezTo>
                  <a:cubicBezTo>
                    <a:pt x="69" y="562"/>
                    <a:pt x="189" y="626"/>
                    <a:pt x="308" y="626"/>
                  </a:cubicBezTo>
                  <a:cubicBezTo>
                    <a:pt x="478" y="626"/>
                    <a:pt x="647" y="495"/>
                    <a:pt x="625" y="281"/>
                  </a:cubicBezTo>
                  <a:cubicBezTo>
                    <a:pt x="600" y="94"/>
                    <a:pt x="453" y="0"/>
                    <a:pt x="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4"/>
            <p:cNvSpPr/>
            <p:nvPr/>
          </p:nvSpPr>
          <p:spPr>
            <a:xfrm rot="-10468820">
              <a:off x="9154545" y="-76769"/>
              <a:ext cx="34139" cy="25421"/>
            </a:xfrm>
            <a:custGeom>
              <a:avLst/>
              <a:gdLst/>
              <a:ahLst/>
              <a:cxnLst/>
              <a:rect l="l" t="t" r="r" b="b"/>
              <a:pathLst>
                <a:path w="740" h="551" extrusionOk="0">
                  <a:moveTo>
                    <a:pt x="356" y="0"/>
                  </a:moveTo>
                  <a:cubicBezTo>
                    <a:pt x="175" y="0"/>
                    <a:pt x="0" y="159"/>
                    <a:pt x="48" y="384"/>
                  </a:cubicBezTo>
                  <a:cubicBezTo>
                    <a:pt x="70" y="503"/>
                    <a:pt x="162" y="551"/>
                    <a:pt x="269" y="551"/>
                  </a:cubicBezTo>
                  <a:cubicBezTo>
                    <a:pt x="477" y="551"/>
                    <a:pt x="739" y="366"/>
                    <a:pt x="623" y="159"/>
                  </a:cubicBezTo>
                  <a:cubicBezTo>
                    <a:pt x="557" y="48"/>
                    <a:pt x="456"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4"/>
            <p:cNvSpPr/>
            <p:nvPr/>
          </p:nvSpPr>
          <p:spPr>
            <a:xfrm rot="-10468820">
              <a:off x="8841925" y="-185635"/>
              <a:ext cx="30587" cy="28143"/>
            </a:xfrm>
            <a:custGeom>
              <a:avLst/>
              <a:gdLst/>
              <a:ahLst/>
              <a:cxnLst/>
              <a:rect l="l" t="t" r="r" b="b"/>
              <a:pathLst>
                <a:path w="663" h="610" extrusionOk="0">
                  <a:moveTo>
                    <a:pt x="324" y="1"/>
                  </a:moveTo>
                  <a:cubicBezTo>
                    <a:pt x="232" y="1"/>
                    <a:pt x="141" y="40"/>
                    <a:pt x="76" y="112"/>
                  </a:cubicBezTo>
                  <a:cubicBezTo>
                    <a:pt x="26" y="175"/>
                    <a:pt x="1" y="262"/>
                    <a:pt x="13" y="350"/>
                  </a:cubicBezTo>
                  <a:cubicBezTo>
                    <a:pt x="37" y="514"/>
                    <a:pt x="177" y="609"/>
                    <a:pt x="322" y="609"/>
                  </a:cubicBezTo>
                  <a:cubicBezTo>
                    <a:pt x="409" y="609"/>
                    <a:pt x="497" y="575"/>
                    <a:pt x="563" y="500"/>
                  </a:cubicBezTo>
                  <a:cubicBezTo>
                    <a:pt x="663" y="362"/>
                    <a:pt x="638" y="175"/>
                    <a:pt x="513" y="62"/>
                  </a:cubicBezTo>
                  <a:cubicBezTo>
                    <a:pt x="456" y="21"/>
                    <a:pt x="389"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4"/>
            <p:cNvSpPr/>
            <p:nvPr/>
          </p:nvSpPr>
          <p:spPr>
            <a:xfrm rot="-10468820">
              <a:off x="8770779" y="-191371"/>
              <a:ext cx="35016" cy="29297"/>
            </a:xfrm>
            <a:custGeom>
              <a:avLst/>
              <a:gdLst/>
              <a:ahLst/>
              <a:cxnLst/>
              <a:rect l="l" t="t" r="r" b="b"/>
              <a:pathLst>
                <a:path w="759" h="635" extrusionOk="0">
                  <a:moveTo>
                    <a:pt x="388" y="1"/>
                  </a:moveTo>
                  <a:cubicBezTo>
                    <a:pt x="284" y="1"/>
                    <a:pt x="183" y="54"/>
                    <a:pt x="125" y="157"/>
                  </a:cubicBezTo>
                  <a:cubicBezTo>
                    <a:pt x="0" y="345"/>
                    <a:pt x="125" y="595"/>
                    <a:pt x="350" y="620"/>
                  </a:cubicBezTo>
                  <a:lnTo>
                    <a:pt x="350" y="632"/>
                  </a:lnTo>
                  <a:cubicBezTo>
                    <a:pt x="362" y="633"/>
                    <a:pt x="374" y="634"/>
                    <a:pt x="386" y="634"/>
                  </a:cubicBezTo>
                  <a:cubicBezTo>
                    <a:pt x="605" y="634"/>
                    <a:pt x="759" y="421"/>
                    <a:pt x="688" y="207"/>
                  </a:cubicBezTo>
                  <a:cubicBezTo>
                    <a:pt x="675" y="182"/>
                    <a:pt x="663" y="157"/>
                    <a:pt x="650" y="145"/>
                  </a:cubicBezTo>
                  <a:cubicBezTo>
                    <a:pt x="583" y="48"/>
                    <a:pt x="485"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4"/>
            <p:cNvSpPr/>
            <p:nvPr/>
          </p:nvSpPr>
          <p:spPr>
            <a:xfrm rot="-10468820">
              <a:off x="8710041" y="-235939"/>
              <a:ext cx="32340" cy="28605"/>
            </a:xfrm>
            <a:custGeom>
              <a:avLst/>
              <a:gdLst/>
              <a:ahLst/>
              <a:cxnLst/>
              <a:rect l="l" t="t" r="r" b="b"/>
              <a:pathLst>
                <a:path w="701" h="620" extrusionOk="0">
                  <a:moveTo>
                    <a:pt x="354" y="1"/>
                  </a:moveTo>
                  <a:cubicBezTo>
                    <a:pt x="316" y="1"/>
                    <a:pt x="276" y="8"/>
                    <a:pt x="238" y="23"/>
                  </a:cubicBezTo>
                  <a:cubicBezTo>
                    <a:pt x="75" y="85"/>
                    <a:pt x="0" y="260"/>
                    <a:pt x="63" y="423"/>
                  </a:cubicBezTo>
                  <a:cubicBezTo>
                    <a:pt x="110" y="546"/>
                    <a:pt x="223" y="619"/>
                    <a:pt x="346" y="619"/>
                  </a:cubicBezTo>
                  <a:cubicBezTo>
                    <a:pt x="385" y="619"/>
                    <a:pt x="424" y="612"/>
                    <a:pt x="463" y="597"/>
                  </a:cubicBezTo>
                  <a:cubicBezTo>
                    <a:pt x="613" y="535"/>
                    <a:pt x="700" y="360"/>
                    <a:pt x="638"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4"/>
            <p:cNvSpPr/>
            <p:nvPr/>
          </p:nvSpPr>
          <p:spPr>
            <a:xfrm rot="-10468820">
              <a:off x="8875270" y="-62638"/>
              <a:ext cx="37322" cy="29389"/>
            </a:xfrm>
            <a:custGeom>
              <a:avLst/>
              <a:gdLst/>
              <a:ahLst/>
              <a:cxnLst/>
              <a:rect l="l" t="t" r="r" b="b"/>
              <a:pathLst>
                <a:path w="809" h="637" extrusionOk="0">
                  <a:moveTo>
                    <a:pt x="431" y="0"/>
                  </a:moveTo>
                  <a:cubicBezTo>
                    <a:pt x="142" y="0"/>
                    <a:pt x="1" y="367"/>
                    <a:pt x="236" y="567"/>
                  </a:cubicBezTo>
                  <a:cubicBezTo>
                    <a:pt x="297" y="616"/>
                    <a:pt x="364" y="637"/>
                    <a:pt x="429" y="637"/>
                  </a:cubicBezTo>
                  <a:cubicBezTo>
                    <a:pt x="629" y="637"/>
                    <a:pt x="809" y="431"/>
                    <a:pt x="724" y="204"/>
                  </a:cubicBezTo>
                  <a:cubicBezTo>
                    <a:pt x="686" y="105"/>
                    <a:pt x="586" y="30"/>
                    <a:pt x="486" y="5"/>
                  </a:cubicBezTo>
                  <a:cubicBezTo>
                    <a:pt x="467" y="2"/>
                    <a:pt x="449"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4"/>
            <p:cNvSpPr/>
            <p:nvPr/>
          </p:nvSpPr>
          <p:spPr>
            <a:xfrm rot="-10468820">
              <a:off x="8799780" y="-46493"/>
              <a:ext cx="31417" cy="29158"/>
            </a:xfrm>
            <a:custGeom>
              <a:avLst/>
              <a:gdLst/>
              <a:ahLst/>
              <a:cxnLst/>
              <a:rect l="l" t="t" r="r" b="b"/>
              <a:pathLst>
                <a:path w="681" h="632" extrusionOk="0">
                  <a:moveTo>
                    <a:pt x="346" y="1"/>
                  </a:moveTo>
                  <a:cubicBezTo>
                    <a:pt x="257" y="1"/>
                    <a:pt x="166" y="40"/>
                    <a:pt x="100" y="124"/>
                  </a:cubicBezTo>
                  <a:cubicBezTo>
                    <a:pt x="0" y="262"/>
                    <a:pt x="25" y="449"/>
                    <a:pt x="150" y="562"/>
                  </a:cubicBezTo>
                  <a:cubicBezTo>
                    <a:pt x="209" y="610"/>
                    <a:pt x="277" y="632"/>
                    <a:pt x="343" y="632"/>
                  </a:cubicBezTo>
                  <a:cubicBezTo>
                    <a:pt x="516" y="632"/>
                    <a:pt x="681" y="485"/>
                    <a:pt x="663" y="287"/>
                  </a:cubicBezTo>
                  <a:cubicBezTo>
                    <a:pt x="639" y="107"/>
                    <a:pt x="494"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24"/>
            <p:cNvSpPr/>
            <p:nvPr/>
          </p:nvSpPr>
          <p:spPr>
            <a:xfrm rot="-10468820">
              <a:off x="8905326" y="-124801"/>
              <a:ext cx="36538" cy="28605"/>
            </a:xfrm>
            <a:custGeom>
              <a:avLst/>
              <a:gdLst/>
              <a:ahLst/>
              <a:cxnLst/>
              <a:rect l="l" t="t" r="r" b="b"/>
              <a:pathLst>
                <a:path w="792" h="620" extrusionOk="0">
                  <a:moveTo>
                    <a:pt x="344" y="1"/>
                  </a:moveTo>
                  <a:cubicBezTo>
                    <a:pt x="254" y="1"/>
                    <a:pt x="165" y="43"/>
                    <a:pt x="100" y="122"/>
                  </a:cubicBezTo>
                  <a:cubicBezTo>
                    <a:pt x="0" y="247"/>
                    <a:pt x="13" y="447"/>
                    <a:pt x="150" y="547"/>
                  </a:cubicBezTo>
                  <a:cubicBezTo>
                    <a:pt x="195" y="598"/>
                    <a:pt x="247" y="620"/>
                    <a:pt x="301" y="620"/>
                  </a:cubicBezTo>
                  <a:cubicBezTo>
                    <a:pt x="534" y="620"/>
                    <a:pt x="791" y="214"/>
                    <a:pt x="537" y="72"/>
                  </a:cubicBezTo>
                  <a:cubicBezTo>
                    <a:pt x="479" y="24"/>
                    <a:pt x="411"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24"/>
            <p:cNvSpPr/>
            <p:nvPr/>
          </p:nvSpPr>
          <p:spPr>
            <a:xfrm rot="-10468820">
              <a:off x="8751988" y="-118372"/>
              <a:ext cx="32340" cy="28328"/>
            </a:xfrm>
            <a:custGeom>
              <a:avLst/>
              <a:gdLst/>
              <a:ahLst/>
              <a:cxnLst/>
              <a:rect l="l" t="t" r="r" b="b"/>
              <a:pathLst>
                <a:path w="701" h="614" extrusionOk="0">
                  <a:moveTo>
                    <a:pt x="339" y="1"/>
                  </a:moveTo>
                  <a:cubicBezTo>
                    <a:pt x="306" y="1"/>
                    <a:pt x="272" y="6"/>
                    <a:pt x="238" y="16"/>
                  </a:cubicBezTo>
                  <a:cubicBezTo>
                    <a:pt x="76" y="79"/>
                    <a:pt x="1" y="266"/>
                    <a:pt x="63" y="416"/>
                  </a:cubicBezTo>
                  <a:cubicBezTo>
                    <a:pt x="111" y="540"/>
                    <a:pt x="224" y="613"/>
                    <a:pt x="347" y="613"/>
                  </a:cubicBezTo>
                  <a:cubicBezTo>
                    <a:pt x="385" y="613"/>
                    <a:pt x="424" y="606"/>
                    <a:pt x="463" y="591"/>
                  </a:cubicBezTo>
                  <a:cubicBezTo>
                    <a:pt x="613" y="529"/>
                    <a:pt x="700" y="354"/>
                    <a:pt x="638" y="204"/>
                  </a:cubicBezTo>
                  <a:cubicBezTo>
                    <a:pt x="588" y="75"/>
                    <a:pt x="468"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4"/>
            <p:cNvSpPr/>
            <p:nvPr/>
          </p:nvSpPr>
          <p:spPr>
            <a:xfrm rot="-10468820">
              <a:off x="8620426" y="-135146"/>
              <a:ext cx="33816" cy="28881"/>
            </a:xfrm>
            <a:custGeom>
              <a:avLst/>
              <a:gdLst/>
              <a:ahLst/>
              <a:cxnLst/>
              <a:rect l="l" t="t" r="r" b="b"/>
              <a:pathLst>
                <a:path w="733" h="626" extrusionOk="0">
                  <a:moveTo>
                    <a:pt x="398" y="0"/>
                  </a:moveTo>
                  <a:cubicBezTo>
                    <a:pt x="186" y="0"/>
                    <a:pt x="1" y="236"/>
                    <a:pt x="134" y="464"/>
                  </a:cubicBezTo>
                  <a:cubicBezTo>
                    <a:pt x="195" y="576"/>
                    <a:pt x="296" y="626"/>
                    <a:pt x="396" y="626"/>
                  </a:cubicBezTo>
                  <a:cubicBezTo>
                    <a:pt x="565" y="626"/>
                    <a:pt x="732" y="488"/>
                    <a:pt x="709" y="277"/>
                  </a:cubicBezTo>
                  <a:cubicBezTo>
                    <a:pt x="709" y="252"/>
                    <a:pt x="709" y="227"/>
                    <a:pt x="696" y="202"/>
                  </a:cubicBezTo>
                  <a:cubicBezTo>
                    <a:pt x="671" y="152"/>
                    <a:pt x="646" y="102"/>
                    <a:pt x="596" y="77"/>
                  </a:cubicBezTo>
                  <a:cubicBezTo>
                    <a:pt x="534" y="23"/>
                    <a:pt x="465"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4"/>
            <p:cNvSpPr/>
            <p:nvPr/>
          </p:nvSpPr>
          <p:spPr>
            <a:xfrm rot="-10468820">
              <a:off x="8638691" y="-204582"/>
              <a:ext cx="31740" cy="28558"/>
            </a:xfrm>
            <a:custGeom>
              <a:avLst/>
              <a:gdLst/>
              <a:ahLst/>
              <a:cxnLst/>
              <a:rect l="l" t="t" r="r" b="b"/>
              <a:pathLst>
                <a:path w="688" h="619" extrusionOk="0">
                  <a:moveTo>
                    <a:pt x="347" y="1"/>
                  </a:moveTo>
                  <a:cubicBezTo>
                    <a:pt x="311" y="1"/>
                    <a:pt x="273" y="8"/>
                    <a:pt x="238" y="23"/>
                  </a:cubicBezTo>
                  <a:cubicBezTo>
                    <a:pt x="75" y="85"/>
                    <a:pt x="0" y="260"/>
                    <a:pt x="50" y="423"/>
                  </a:cubicBezTo>
                  <a:cubicBezTo>
                    <a:pt x="99" y="539"/>
                    <a:pt x="223" y="618"/>
                    <a:pt x="346" y="618"/>
                  </a:cubicBezTo>
                  <a:cubicBezTo>
                    <a:pt x="382" y="618"/>
                    <a:pt x="417" y="612"/>
                    <a:pt x="450" y="598"/>
                  </a:cubicBezTo>
                  <a:cubicBezTo>
                    <a:pt x="613" y="535"/>
                    <a:pt x="688" y="360"/>
                    <a:pt x="625" y="198"/>
                  </a:cubicBezTo>
                  <a:cubicBezTo>
                    <a:pt x="578" y="74"/>
                    <a:pt x="46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4"/>
            <p:cNvSpPr/>
            <p:nvPr/>
          </p:nvSpPr>
          <p:spPr>
            <a:xfrm rot="-10468820">
              <a:off x="8656162" y="6801"/>
              <a:ext cx="30956" cy="27636"/>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4"/>
            <p:cNvSpPr/>
            <p:nvPr/>
          </p:nvSpPr>
          <p:spPr>
            <a:xfrm rot="-10468820">
              <a:off x="8691121" y="-81969"/>
              <a:ext cx="31740" cy="28558"/>
            </a:xfrm>
            <a:custGeom>
              <a:avLst/>
              <a:gdLst/>
              <a:ahLst/>
              <a:cxnLst/>
              <a:rect l="l" t="t" r="r" b="b"/>
              <a:pathLst>
                <a:path w="688" h="619" extrusionOk="0">
                  <a:moveTo>
                    <a:pt x="349" y="0"/>
                  </a:moveTo>
                  <a:cubicBezTo>
                    <a:pt x="311" y="0"/>
                    <a:pt x="273" y="7"/>
                    <a:pt x="238" y="22"/>
                  </a:cubicBezTo>
                  <a:cubicBezTo>
                    <a:pt x="75" y="85"/>
                    <a:pt x="0" y="259"/>
                    <a:pt x="63" y="422"/>
                  </a:cubicBezTo>
                  <a:cubicBezTo>
                    <a:pt x="110" y="546"/>
                    <a:pt x="223" y="619"/>
                    <a:pt x="341" y="619"/>
                  </a:cubicBezTo>
                  <a:cubicBezTo>
                    <a:pt x="378" y="619"/>
                    <a:pt x="415" y="612"/>
                    <a:pt x="450" y="597"/>
                  </a:cubicBezTo>
                  <a:cubicBezTo>
                    <a:pt x="613" y="534"/>
                    <a:pt x="688" y="359"/>
                    <a:pt x="638" y="197"/>
                  </a:cubicBezTo>
                  <a:cubicBezTo>
                    <a:pt x="590" y="73"/>
                    <a:pt x="47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4"/>
            <p:cNvSpPr/>
            <p:nvPr/>
          </p:nvSpPr>
          <p:spPr>
            <a:xfrm rot="-10468820">
              <a:off x="8995732" y="-241415"/>
              <a:ext cx="35016" cy="29250"/>
            </a:xfrm>
            <a:custGeom>
              <a:avLst/>
              <a:gdLst/>
              <a:ahLst/>
              <a:cxnLst/>
              <a:rect l="l" t="t" r="r" b="b"/>
              <a:pathLst>
                <a:path w="759" h="634" extrusionOk="0">
                  <a:moveTo>
                    <a:pt x="393" y="1"/>
                  </a:moveTo>
                  <a:cubicBezTo>
                    <a:pt x="288"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4"/>
                  </a:cubicBezTo>
                  <a:cubicBezTo>
                    <a:pt x="590" y="48"/>
                    <a:pt x="491"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4"/>
            <p:cNvSpPr/>
            <p:nvPr/>
          </p:nvSpPr>
          <p:spPr>
            <a:xfrm rot="-10468820">
              <a:off x="9030262" y="-104336"/>
              <a:ext cx="34647" cy="25421"/>
            </a:xfrm>
            <a:custGeom>
              <a:avLst/>
              <a:gdLst/>
              <a:ahLst/>
              <a:cxnLst/>
              <a:rect l="l" t="t" r="r" b="b"/>
              <a:pathLst>
                <a:path w="751" h="551" extrusionOk="0">
                  <a:moveTo>
                    <a:pt x="539" y="0"/>
                  </a:moveTo>
                  <a:cubicBezTo>
                    <a:pt x="312" y="0"/>
                    <a:pt x="0" y="319"/>
                    <a:pt x="232" y="486"/>
                  </a:cubicBezTo>
                  <a:cubicBezTo>
                    <a:pt x="291" y="530"/>
                    <a:pt x="356" y="550"/>
                    <a:pt x="421" y="550"/>
                  </a:cubicBezTo>
                  <a:cubicBezTo>
                    <a:pt x="591" y="550"/>
                    <a:pt x="750" y="410"/>
                    <a:pt x="732" y="211"/>
                  </a:cubicBezTo>
                  <a:cubicBezTo>
                    <a:pt x="732" y="186"/>
                    <a:pt x="732" y="161"/>
                    <a:pt x="720" y="136"/>
                  </a:cubicBezTo>
                  <a:cubicBezTo>
                    <a:pt x="687" y="39"/>
                    <a:pt x="618" y="0"/>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4"/>
            <p:cNvSpPr/>
            <p:nvPr/>
          </p:nvSpPr>
          <p:spPr>
            <a:xfrm rot="-10468820">
              <a:off x="8979729" y="-165404"/>
              <a:ext cx="34370" cy="28928"/>
            </a:xfrm>
            <a:custGeom>
              <a:avLst/>
              <a:gdLst/>
              <a:ahLst/>
              <a:cxnLst/>
              <a:rect l="l" t="t" r="r" b="b"/>
              <a:pathLst>
                <a:path w="745" h="627" extrusionOk="0">
                  <a:moveTo>
                    <a:pt x="355" y="0"/>
                  </a:moveTo>
                  <a:cubicBezTo>
                    <a:pt x="73" y="0"/>
                    <a:pt x="1" y="624"/>
                    <a:pt x="337" y="624"/>
                  </a:cubicBezTo>
                  <a:cubicBezTo>
                    <a:pt x="348" y="626"/>
                    <a:pt x="360" y="626"/>
                    <a:pt x="371" y="626"/>
                  </a:cubicBezTo>
                  <a:cubicBezTo>
                    <a:pt x="580" y="626"/>
                    <a:pt x="745" y="413"/>
                    <a:pt x="662" y="212"/>
                  </a:cubicBezTo>
                  <a:cubicBezTo>
                    <a:pt x="649" y="187"/>
                    <a:pt x="637" y="162"/>
                    <a:pt x="624" y="137"/>
                  </a:cubicBezTo>
                  <a:cubicBezTo>
                    <a:pt x="574" y="74"/>
                    <a:pt x="499" y="24"/>
                    <a:pt x="424" y="12"/>
                  </a:cubicBezTo>
                  <a:cubicBezTo>
                    <a:pt x="400" y="4"/>
                    <a:pt x="37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4"/>
            <p:cNvSpPr/>
            <p:nvPr/>
          </p:nvSpPr>
          <p:spPr>
            <a:xfrm rot="-10468820">
              <a:off x="8694355" y="-160787"/>
              <a:ext cx="31509" cy="28235"/>
            </a:xfrm>
            <a:custGeom>
              <a:avLst/>
              <a:gdLst/>
              <a:ahLst/>
              <a:cxnLst/>
              <a:rect l="l" t="t" r="r" b="b"/>
              <a:pathLst>
                <a:path w="683" h="612" extrusionOk="0">
                  <a:moveTo>
                    <a:pt x="326" y="1"/>
                  </a:moveTo>
                  <a:cubicBezTo>
                    <a:pt x="183" y="1"/>
                    <a:pt x="44" y="96"/>
                    <a:pt x="13" y="258"/>
                  </a:cubicBezTo>
                  <a:cubicBezTo>
                    <a:pt x="0" y="332"/>
                    <a:pt x="25" y="420"/>
                    <a:pt x="75" y="482"/>
                  </a:cubicBezTo>
                  <a:cubicBezTo>
                    <a:pt x="125" y="557"/>
                    <a:pt x="200" y="595"/>
                    <a:pt x="275" y="607"/>
                  </a:cubicBezTo>
                  <a:cubicBezTo>
                    <a:pt x="292" y="610"/>
                    <a:pt x="309" y="611"/>
                    <a:pt x="325" y="611"/>
                  </a:cubicBezTo>
                  <a:cubicBezTo>
                    <a:pt x="536" y="611"/>
                    <a:pt x="682" y="392"/>
                    <a:pt x="613" y="195"/>
                  </a:cubicBezTo>
                  <a:cubicBezTo>
                    <a:pt x="600" y="170"/>
                    <a:pt x="588" y="145"/>
                    <a:pt x="575" y="120"/>
                  </a:cubicBezTo>
                  <a:cubicBezTo>
                    <a:pt x="508" y="38"/>
                    <a:pt x="416"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4"/>
            <p:cNvSpPr/>
            <p:nvPr/>
          </p:nvSpPr>
          <p:spPr>
            <a:xfrm rot="-10468820">
              <a:off x="8821873" y="-120383"/>
              <a:ext cx="35016" cy="28835"/>
            </a:xfrm>
            <a:custGeom>
              <a:avLst/>
              <a:gdLst/>
              <a:ahLst/>
              <a:cxnLst/>
              <a:rect l="l" t="t" r="r" b="b"/>
              <a:pathLst>
                <a:path w="759" h="625" extrusionOk="0">
                  <a:moveTo>
                    <a:pt x="385" y="1"/>
                  </a:moveTo>
                  <a:cubicBezTo>
                    <a:pt x="282" y="1"/>
                    <a:pt x="178" y="51"/>
                    <a:pt x="113" y="148"/>
                  </a:cubicBezTo>
                  <a:cubicBezTo>
                    <a:pt x="1" y="348"/>
                    <a:pt x="126" y="598"/>
                    <a:pt x="350" y="623"/>
                  </a:cubicBezTo>
                  <a:cubicBezTo>
                    <a:pt x="362" y="624"/>
                    <a:pt x="373" y="624"/>
                    <a:pt x="385" y="624"/>
                  </a:cubicBezTo>
                  <a:cubicBezTo>
                    <a:pt x="594" y="624"/>
                    <a:pt x="759" y="412"/>
                    <a:pt x="688" y="210"/>
                  </a:cubicBezTo>
                  <a:cubicBezTo>
                    <a:pt x="675" y="185"/>
                    <a:pt x="663" y="160"/>
                    <a:pt x="638" y="135"/>
                  </a:cubicBezTo>
                  <a:cubicBezTo>
                    <a:pt x="577" y="45"/>
                    <a:pt x="48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4"/>
            <p:cNvSpPr/>
            <p:nvPr/>
          </p:nvSpPr>
          <p:spPr>
            <a:xfrm rot="-10468820">
              <a:off x="8799294" y="-260564"/>
              <a:ext cx="32801" cy="29297"/>
            </a:xfrm>
            <a:custGeom>
              <a:avLst/>
              <a:gdLst/>
              <a:ahLst/>
              <a:cxnLst/>
              <a:rect l="l" t="t" r="r" b="b"/>
              <a:pathLst>
                <a:path w="711" h="635" extrusionOk="0">
                  <a:moveTo>
                    <a:pt x="347" y="0"/>
                  </a:moveTo>
                  <a:cubicBezTo>
                    <a:pt x="206" y="0"/>
                    <a:pt x="67" y="96"/>
                    <a:pt x="36" y="257"/>
                  </a:cubicBezTo>
                  <a:cubicBezTo>
                    <a:pt x="1" y="457"/>
                    <a:pt x="142" y="634"/>
                    <a:pt x="335" y="634"/>
                  </a:cubicBezTo>
                  <a:cubicBezTo>
                    <a:pt x="348" y="634"/>
                    <a:pt x="360" y="633"/>
                    <a:pt x="373" y="632"/>
                  </a:cubicBezTo>
                  <a:cubicBezTo>
                    <a:pt x="586" y="607"/>
                    <a:pt x="711" y="382"/>
                    <a:pt x="623" y="194"/>
                  </a:cubicBezTo>
                  <a:cubicBezTo>
                    <a:pt x="623" y="169"/>
                    <a:pt x="611" y="144"/>
                    <a:pt x="586" y="119"/>
                  </a:cubicBezTo>
                  <a:cubicBezTo>
                    <a:pt x="523" y="38"/>
                    <a:pt x="435"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4"/>
            <p:cNvSpPr/>
            <p:nvPr/>
          </p:nvSpPr>
          <p:spPr>
            <a:xfrm rot="-10468820">
              <a:off x="8917497" y="-211114"/>
              <a:ext cx="33216" cy="26021"/>
            </a:xfrm>
            <a:custGeom>
              <a:avLst/>
              <a:gdLst/>
              <a:ahLst/>
              <a:cxnLst/>
              <a:rect l="l" t="t" r="r" b="b"/>
              <a:pathLst>
                <a:path w="720" h="564" extrusionOk="0">
                  <a:moveTo>
                    <a:pt x="400" y="1"/>
                  </a:moveTo>
                  <a:cubicBezTo>
                    <a:pt x="188" y="1"/>
                    <a:pt x="0" y="225"/>
                    <a:pt x="120" y="456"/>
                  </a:cubicBezTo>
                  <a:cubicBezTo>
                    <a:pt x="184" y="531"/>
                    <a:pt x="266" y="563"/>
                    <a:pt x="347" y="563"/>
                  </a:cubicBezTo>
                  <a:cubicBezTo>
                    <a:pt x="535" y="563"/>
                    <a:pt x="719" y="387"/>
                    <a:pt x="658" y="169"/>
                  </a:cubicBezTo>
                  <a:cubicBezTo>
                    <a:pt x="645" y="144"/>
                    <a:pt x="633" y="119"/>
                    <a:pt x="620" y="94"/>
                  </a:cubicBezTo>
                  <a:cubicBezTo>
                    <a:pt x="552" y="29"/>
                    <a:pt x="474"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4"/>
            <p:cNvSpPr/>
            <p:nvPr/>
          </p:nvSpPr>
          <p:spPr>
            <a:xfrm rot="-10468820">
              <a:off x="8958601" y="-76869"/>
              <a:ext cx="36492" cy="29158"/>
            </a:xfrm>
            <a:custGeom>
              <a:avLst/>
              <a:gdLst/>
              <a:ahLst/>
              <a:cxnLst/>
              <a:rect l="l" t="t" r="r" b="b"/>
              <a:pathLst>
                <a:path w="791" h="632" extrusionOk="0">
                  <a:moveTo>
                    <a:pt x="412" y="1"/>
                  </a:moveTo>
                  <a:cubicBezTo>
                    <a:pt x="201" y="1"/>
                    <a:pt x="1" y="223"/>
                    <a:pt x="124" y="469"/>
                  </a:cubicBezTo>
                  <a:cubicBezTo>
                    <a:pt x="188" y="583"/>
                    <a:pt x="290" y="632"/>
                    <a:pt x="392" y="632"/>
                  </a:cubicBezTo>
                  <a:cubicBezTo>
                    <a:pt x="591" y="632"/>
                    <a:pt x="790" y="447"/>
                    <a:pt x="699" y="207"/>
                  </a:cubicBezTo>
                  <a:cubicBezTo>
                    <a:pt x="687" y="182"/>
                    <a:pt x="674" y="157"/>
                    <a:pt x="662" y="132"/>
                  </a:cubicBezTo>
                  <a:cubicBezTo>
                    <a:pt x="592" y="40"/>
                    <a:pt x="501" y="1"/>
                    <a:pt x="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4"/>
            <p:cNvSpPr/>
            <p:nvPr/>
          </p:nvSpPr>
          <p:spPr>
            <a:xfrm rot="-10468820">
              <a:off x="8734870" y="-15424"/>
              <a:ext cx="34139" cy="27036"/>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4"/>
            <p:cNvSpPr/>
            <p:nvPr/>
          </p:nvSpPr>
          <p:spPr>
            <a:xfrm rot="-10468820">
              <a:off x="8606850" y="-56719"/>
              <a:ext cx="34185" cy="29158"/>
            </a:xfrm>
            <a:custGeom>
              <a:avLst/>
              <a:gdLst/>
              <a:ahLst/>
              <a:cxnLst/>
              <a:rect l="l" t="t" r="r" b="b"/>
              <a:pathLst>
                <a:path w="741" h="632" extrusionOk="0">
                  <a:moveTo>
                    <a:pt x="327" y="1"/>
                  </a:moveTo>
                  <a:cubicBezTo>
                    <a:pt x="181" y="1"/>
                    <a:pt x="36" y="102"/>
                    <a:pt x="13" y="278"/>
                  </a:cubicBezTo>
                  <a:cubicBezTo>
                    <a:pt x="0" y="353"/>
                    <a:pt x="25" y="441"/>
                    <a:pt x="75" y="503"/>
                  </a:cubicBezTo>
                  <a:cubicBezTo>
                    <a:pt x="125" y="566"/>
                    <a:pt x="200" y="616"/>
                    <a:pt x="275" y="628"/>
                  </a:cubicBezTo>
                  <a:cubicBezTo>
                    <a:pt x="291" y="630"/>
                    <a:pt x="306" y="631"/>
                    <a:pt x="320" y="631"/>
                  </a:cubicBezTo>
                  <a:cubicBezTo>
                    <a:pt x="571" y="631"/>
                    <a:pt x="740" y="341"/>
                    <a:pt x="575" y="128"/>
                  </a:cubicBezTo>
                  <a:cubicBezTo>
                    <a:pt x="512" y="41"/>
                    <a:pt x="420"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4"/>
            <p:cNvSpPr/>
            <p:nvPr/>
          </p:nvSpPr>
          <p:spPr>
            <a:xfrm rot="-10468820">
              <a:off x="8563180" y="-202078"/>
              <a:ext cx="35200" cy="27728"/>
            </a:xfrm>
            <a:custGeom>
              <a:avLst/>
              <a:gdLst/>
              <a:ahLst/>
              <a:cxnLst/>
              <a:rect l="l" t="t" r="r" b="b"/>
              <a:pathLst>
                <a:path w="763" h="601" extrusionOk="0">
                  <a:moveTo>
                    <a:pt x="400" y="0"/>
                  </a:moveTo>
                  <a:cubicBezTo>
                    <a:pt x="50" y="25"/>
                    <a:pt x="0" y="500"/>
                    <a:pt x="337" y="600"/>
                  </a:cubicBezTo>
                  <a:cubicBezTo>
                    <a:pt x="687" y="600"/>
                    <a:pt x="762" y="10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4"/>
            <p:cNvSpPr/>
            <p:nvPr/>
          </p:nvSpPr>
          <p:spPr>
            <a:xfrm rot="-10468820">
              <a:off x="8934874" y="-15184"/>
              <a:ext cx="34139" cy="25421"/>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4"/>
            <p:cNvSpPr/>
            <p:nvPr/>
          </p:nvSpPr>
          <p:spPr>
            <a:xfrm rot="-10468820">
              <a:off x="8706467" y="49051"/>
              <a:ext cx="34508" cy="25421"/>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4"/>
            <p:cNvSpPr/>
            <p:nvPr/>
          </p:nvSpPr>
          <p:spPr>
            <a:xfrm rot="-10468820">
              <a:off x="8861632" y="14144"/>
              <a:ext cx="32663" cy="27313"/>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24"/>
            <p:cNvSpPr/>
            <p:nvPr/>
          </p:nvSpPr>
          <p:spPr>
            <a:xfrm rot="-10468820">
              <a:off x="8372158" y="-205789"/>
              <a:ext cx="30864" cy="27636"/>
            </a:xfrm>
            <a:custGeom>
              <a:avLst/>
              <a:gdLst/>
              <a:ahLst/>
              <a:cxnLst/>
              <a:rect l="l" t="t" r="r" b="b"/>
              <a:pathLst>
                <a:path w="669" h="599" extrusionOk="0">
                  <a:moveTo>
                    <a:pt x="340" y="0"/>
                  </a:moveTo>
                  <a:cubicBezTo>
                    <a:pt x="253" y="0"/>
                    <a:pt x="166" y="35"/>
                    <a:pt x="101" y="109"/>
                  </a:cubicBezTo>
                  <a:cubicBezTo>
                    <a:pt x="1" y="246"/>
                    <a:pt x="26" y="434"/>
                    <a:pt x="151" y="546"/>
                  </a:cubicBezTo>
                  <a:lnTo>
                    <a:pt x="151" y="534"/>
                  </a:lnTo>
                  <a:cubicBezTo>
                    <a:pt x="210" y="579"/>
                    <a:pt x="276" y="599"/>
                    <a:pt x="341" y="599"/>
                  </a:cubicBezTo>
                  <a:cubicBezTo>
                    <a:pt x="510" y="599"/>
                    <a:pt x="669" y="461"/>
                    <a:pt x="651" y="271"/>
                  </a:cubicBezTo>
                  <a:cubicBezTo>
                    <a:pt x="627" y="99"/>
                    <a:pt x="485" y="0"/>
                    <a:pt x="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24"/>
            <p:cNvSpPr/>
            <p:nvPr/>
          </p:nvSpPr>
          <p:spPr>
            <a:xfrm rot="-10468820">
              <a:off x="8291749" y="-172804"/>
              <a:ext cx="35016" cy="28835"/>
            </a:xfrm>
            <a:custGeom>
              <a:avLst/>
              <a:gdLst/>
              <a:ahLst/>
              <a:cxnLst/>
              <a:rect l="l" t="t" r="r" b="b"/>
              <a:pathLst>
                <a:path w="759" h="625" extrusionOk="0">
                  <a:moveTo>
                    <a:pt x="393" y="1"/>
                  </a:moveTo>
                  <a:cubicBezTo>
                    <a:pt x="288" y="1"/>
                    <a:pt x="184" y="51"/>
                    <a:pt x="125" y="148"/>
                  </a:cubicBezTo>
                  <a:cubicBezTo>
                    <a:pt x="1" y="348"/>
                    <a:pt x="125" y="598"/>
                    <a:pt x="350" y="623"/>
                  </a:cubicBezTo>
                  <a:cubicBezTo>
                    <a:pt x="363" y="624"/>
                    <a:pt x="375" y="624"/>
                    <a:pt x="386" y="624"/>
                  </a:cubicBezTo>
                  <a:cubicBezTo>
                    <a:pt x="605" y="624"/>
                    <a:pt x="759" y="412"/>
                    <a:pt x="688" y="210"/>
                  </a:cubicBezTo>
                  <a:cubicBezTo>
                    <a:pt x="675" y="185"/>
                    <a:pt x="663" y="160"/>
                    <a:pt x="650" y="135"/>
                  </a:cubicBezTo>
                  <a:cubicBezTo>
                    <a:pt x="590" y="45"/>
                    <a:pt x="492"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24"/>
            <p:cNvSpPr/>
            <p:nvPr/>
          </p:nvSpPr>
          <p:spPr>
            <a:xfrm rot="-10468820">
              <a:off x="8418647" y="-135487"/>
              <a:ext cx="36307" cy="29158"/>
            </a:xfrm>
            <a:custGeom>
              <a:avLst/>
              <a:gdLst/>
              <a:ahLst/>
              <a:cxnLst/>
              <a:rect l="l" t="t" r="r" b="b"/>
              <a:pathLst>
                <a:path w="787" h="632" extrusionOk="0">
                  <a:moveTo>
                    <a:pt x="408"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24"/>
            <p:cNvSpPr/>
            <p:nvPr/>
          </p:nvSpPr>
          <p:spPr>
            <a:xfrm rot="-10468820">
              <a:off x="8395338" y="-60305"/>
              <a:ext cx="30264" cy="28928"/>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4"/>
            <p:cNvSpPr/>
            <p:nvPr/>
          </p:nvSpPr>
          <p:spPr>
            <a:xfrm rot="-10468820">
              <a:off x="8322483" y="-65590"/>
              <a:ext cx="35016" cy="29066"/>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4"/>
            <p:cNvSpPr/>
            <p:nvPr/>
          </p:nvSpPr>
          <p:spPr>
            <a:xfrm rot="-10468820">
              <a:off x="8262335" y="-110101"/>
              <a:ext cx="32340" cy="28512"/>
            </a:xfrm>
            <a:custGeom>
              <a:avLst/>
              <a:gdLst/>
              <a:ahLst/>
              <a:cxnLst/>
              <a:rect l="l" t="t" r="r" b="b"/>
              <a:pathLst>
                <a:path w="701" h="618" extrusionOk="0">
                  <a:moveTo>
                    <a:pt x="347" y="0"/>
                  </a:moveTo>
                  <a:cubicBezTo>
                    <a:pt x="311" y="0"/>
                    <a:pt x="274" y="7"/>
                    <a:pt x="238" y="21"/>
                  </a:cubicBezTo>
                  <a:cubicBezTo>
                    <a:pt x="76" y="83"/>
                    <a:pt x="1" y="271"/>
                    <a:pt x="63" y="420"/>
                  </a:cubicBezTo>
                  <a:cubicBezTo>
                    <a:pt x="111" y="544"/>
                    <a:pt x="224" y="617"/>
                    <a:pt x="347" y="617"/>
                  </a:cubicBezTo>
                  <a:cubicBezTo>
                    <a:pt x="385" y="617"/>
                    <a:pt x="425" y="610"/>
                    <a:pt x="463" y="595"/>
                  </a:cubicBezTo>
                  <a:cubicBezTo>
                    <a:pt x="626" y="533"/>
                    <a:pt x="701" y="358"/>
                    <a:pt x="638" y="196"/>
                  </a:cubicBezTo>
                  <a:cubicBezTo>
                    <a:pt x="590" y="79"/>
                    <a:pt x="473"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4"/>
            <p:cNvSpPr/>
            <p:nvPr/>
          </p:nvSpPr>
          <p:spPr>
            <a:xfrm rot="-10468820">
              <a:off x="8426986" y="63137"/>
              <a:ext cx="37184" cy="28928"/>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4"/>
            <p:cNvSpPr/>
            <p:nvPr/>
          </p:nvSpPr>
          <p:spPr>
            <a:xfrm rot="-10468820">
              <a:off x="8351609" y="79323"/>
              <a:ext cx="31879" cy="29158"/>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4"/>
            <p:cNvSpPr/>
            <p:nvPr/>
          </p:nvSpPr>
          <p:spPr>
            <a:xfrm rot="-10468820">
              <a:off x="8462673" y="718"/>
              <a:ext cx="33216" cy="28974"/>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4"/>
            <p:cNvSpPr/>
            <p:nvPr/>
          </p:nvSpPr>
          <p:spPr>
            <a:xfrm rot="-10468820">
              <a:off x="8304302" y="7234"/>
              <a:ext cx="32294" cy="28282"/>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4"/>
            <p:cNvSpPr/>
            <p:nvPr/>
          </p:nvSpPr>
          <p:spPr>
            <a:xfrm rot="-10468820">
              <a:off x="8136161" y="-139563"/>
              <a:ext cx="34970" cy="25513"/>
            </a:xfrm>
            <a:custGeom>
              <a:avLst/>
              <a:gdLst/>
              <a:ahLst/>
              <a:cxnLst/>
              <a:rect l="l" t="t" r="r" b="b"/>
              <a:pathLst>
                <a:path w="758" h="553" extrusionOk="0">
                  <a:moveTo>
                    <a:pt x="531" y="1"/>
                  </a:moveTo>
                  <a:cubicBezTo>
                    <a:pt x="307" y="1"/>
                    <a:pt x="0" y="313"/>
                    <a:pt x="233" y="480"/>
                  </a:cubicBezTo>
                  <a:cubicBezTo>
                    <a:pt x="292" y="529"/>
                    <a:pt x="362" y="552"/>
                    <a:pt x="430" y="552"/>
                  </a:cubicBezTo>
                  <a:cubicBezTo>
                    <a:pt x="519" y="552"/>
                    <a:pt x="606" y="513"/>
                    <a:pt x="670" y="443"/>
                  </a:cubicBezTo>
                  <a:cubicBezTo>
                    <a:pt x="732" y="355"/>
                    <a:pt x="757" y="243"/>
                    <a:pt x="707" y="130"/>
                  </a:cubicBezTo>
                  <a:cubicBezTo>
                    <a:pt x="675" y="38"/>
                    <a:pt x="608" y="1"/>
                    <a:pt x="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4"/>
            <p:cNvSpPr/>
            <p:nvPr/>
          </p:nvSpPr>
          <p:spPr>
            <a:xfrm rot="-10468820">
              <a:off x="8172118" y="-9359"/>
              <a:ext cx="33955" cy="28881"/>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4"/>
            <p:cNvSpPr/>
            <p:nvPr/>
          </p:nvSpPr>
          <p:spPr>
            <a:xfrm rot="-10468820">
              <a:off x="8190383" y="-78773"/>
              <a:ext cx="32340" cy="28558"/>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4"/>
            <p:cNvSpPr/>
            <p:nvPr/>
          </p:nvSpPr>
          <p:spPr>
            <a:xfrm rot="-10468820">
              <a:off x="8207855" y="132581"/>
              <a:ext cx="30956" cy="27636"/>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4"/>
            <p:cNvSpPr/>
            <p:nvPr/>
          </p:nvSpPr>
          <p:spPr>
            <a:xfrm rot="-10468820">
              <a:off x="8242813" y="43841"/>
              <a:ext cx="32340" cy="28558"/>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4"/>
            <p:cNvSpPr/>
            <p:nvPr/>
          </p:nvSpPr>
          <p:spPr>
            <a:xfrm rot="-10468820">
              <a:off x="8507702" y="-237623"/>
              <a:ext cx="35016" cy="28789"/>
            </a:xfrm>
            <a:custGeom>
              <a:avLst/>
              <a:gdLst/>
              <a:ahLst/>
              <a:cxnLst/>
              <a:rect l="l" t="t" r="r" b="b"/>
              <a:pathLst>
                <a:path w="759" h="624" extrusionOk="0">
                  <a:moveTo>
                    <a:pt x="386" y="0"/>
                  </a:moveTo>
                  <a:cubicBezTo>
                    <a:pt x="282" y="0"/>
                    <a:pt x="178" y="50"/>
                    <a:pt x="113" y="147"/>
                  </a:cubicBezTo>
                  <a:cubicBezTo>
                    <a:pt x="1" y="347"/>
                    <a:pt x="113" y="597"/>
                    <a:pt x="351" y="622"/>
                  </a:cubicBezTo>
                  <a:cubicBezTo>
                    <a:pt x="362" y="623"/>
                    <a:pt x="374" y="624"/>
                    <a:pt x="385" y="624"/>
                  </a:cubicBezTo>
                  <a:cubicBezTo>
                    <a:pt x="594" y="624"/>
                    <a:pt x="758" y="411"/>
                    <a:pt x="676" y="210"/>
                  </a:cubicBezTo>
                  <a:cubicBezTo>
                    <a:pt x="663" y="185"/>
                    <a:pt x="651" y="160"/>
                    <a:pt x="638" y="135"/>
                  </a:cubicBezTo>
                  <a:cubicBezTo>
                    <a:pt x="578" y="44"/>
                    <a:pt x="482"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4"/>
            <p:cNvSpPr/>
            <p:nvPr/>
          </p:nvSpPr>
          <p:spPr>
            <a:xfrm rot="-10468820">
              <a:off x="8491122" y="-162355"/>
              <a:ext cx="33724" cy="25560"/>
            </a:xfrm>
            <a:custGeom>
              <a:avLst/>
              <a:gdLst/>
              <a:ahLst/>
              <a:cxnLst/>
              <a:rect l="l" t="t" r="r" b="b"/>
              <a:pathLst>
                <a:path w="731" h="554" extrusionOk="0">
                  <a:moveTo>
                    <a:pt x="525" y="1"/>
                  </a:moveTo>
                  <a:cubicBezTo>
                    <a:pt x="301" y="1"/>
                    <a:pt x="0" y="312"/>
                    <a:pt x="231" y="488"/>
                  </a:cubicBezTo>
                  <a:cubicBezTo>
                    <a:pt x="285" y="531"/>
                    <a:pt x="354" y="553"/>
                    <a:pt x="423" y="553"/>
                  </a:cubicBezTo>
                  <a:cubicBezTo>
                    <a:pt x="513" y="553"/>
                    <a:pt x="605" y="515"/>
                    <a:pt x="668" y="438"/>
                  </a:cubicBezTo>
                  <a:cubicBezTo>
                    <a:pt x="718" y="375"/>
                    <a:pt x="731" y="288"/>
                    <a:pt x="731" y="213"/>
                  </a:cubicBezTo>
                  <a:cubicBezTo>
                    <a:pt x="731" y="188"/>
                    <a:pt x="718" y="163"/>
                    <a:pt x="706" y="138"/>
                  </a:cubicBezTo>
                  <a:cubicBezTo>
                    <a:pt x="673" y="40"/>
                    <a:pt x="604"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4"/>
            <p:cNvSpPr/>
            <p:nvPr/>
          </p:nvSpPr>
          <p:spPr>
            <a:xfrm rot="-10468820">
              <a:off x="8547435" y="-115634"/>
              <a:ext cx="35016" cy="29020"/>
            </a:xfrm>
            <a:custGeom>
              <a:avLst/>
              <a:gdLst/>
              <a:ahLst/>
              <a:cxnLst/>
              <a:rect l="l" t="t" r="r" b="b"/>
              <a:pathLst>
                <a:path w="759" h="629" extrusionOk="0">
                  <a:moveTo>
                    <a:pt x="380" y="0"/>
                  </a:moveTo>
                  <a:cubicBezTo>
                    <a:pt x="279" y="0"/>
                    <a:pt x="176" y="50"/>
                    <a:pt x="113" y="152"/>
                  </a:cubicBezTo>
                  <a:cubicBezTo>
                    <a:pt x="0" y="339"/>
                    <a:pt x="125" y="589"/>
                    <a:pt x="350" y="627"/>
                  </a:cubicBezTo>
                  <a:cubicBezTo>
                    <a:pt x="362" y="628"/>
                    <a:pt x="373" y="629"/>
                    <a:pt x="385" y="629"/>
                  </a:cubicBezTo>
                  <a:cubicBezTo>
                    <a:pt x="594" y="629"/>
                    <a:pt x="758" y="415"/>
                    <a:pt x="675" y="202"/>
                  </a:cubicBezTo>
                  <a:cubicBezTo>
                    <a:pt x="675" y="177"/>
                    <a:pt x="663" y="152"/>
                    <a:pt x="638" y="139"/>
                  </a:cubicBezTo>
                  <a:cubicBezTo>
                    <a:pt x="576" y="47"/>
                    <a:pt x="479"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4"/>
            <p:cNvSpPr/>
            <p:nvPr/>
          </p:nvSpPr>
          <p:spPr>
            <a:xfrm rot="-10468820">
              <a:off x="8577953" y="20913"/>
              <a:ext cx="38199" cy="28881"/>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4"/>
            <p:cNvSpPr/>
            <p:nvPr/>
          </p:nvSpPr>
          <p:spPr>
            <a:xfrm rot="-10468820">
              <a:off x="8532069" y="-39658"/>
              <a:ext cx="34277" cy="29020"/>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4"/>
            <p:cNvSpPr/>
            <p:nvPr/>
          </p:nvSpPr>
          <p:spPr>
            <a:xfrm rot="-10468820">
              <a:off x="8246646" y="-34978"/>
              <a:ext cx="30910" cy="2823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4"/>
            <p:cNvSpPr/>
            <p:nvPr/>
          </p:nvSpPr>
          <p:spPr>
            <a:xfrm rot="-10468820">
              <a:off x="8374169" y="5334"/>
              <a:ext cx="34416" cy="28928"/>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4"/>
            <p:cNvSpPr/>
            <p:nvPr/>
          </p:nvSpPr>
          <p:spPr>
            <a:xfrm rot="-10468820">
              <a:off x="8351001" y="-134710"/>
              <a:ext cx="33355" cy="28881"/>
            </a:xfrm>
            <a:custGeom>
              <a:avLst/>
              <a:gdLst/>
              <a:ahLst/>
              <a:cxnLst/>
              <a:rect l="l" t="t" r="r" b="b"/>
              <a:pathLst>
                <a:path w="723" h="626" extrusionOk="0">
                  <a:moveTo>
                    <a:pt x="341" y="1"/>
                  </a:moveTo>
                  <a:cubicBezTo>
                    <a:pt x="200" y="1"/>
                    <a:pt x="65" y="91"/>
                    <a:pt x="35" y="249"/>
                  </a:cubicBezTo>
                  <a:cubicBezTo>
                    <a:pt x="0" y="448"/>
                    <a:pt x="152" y="626"/>
                    <a:pt x="347" y="626"/>
                  </a:cubicBezTo>
                  <a:cubicBezTo>
                    <a:pt x="360" y="626"/>
                    <a:pt x="372" y="625"/>
                    <a:pt x="385" y="624"/>
                  </a:cubicBezTo>
                  <a:cubicBezTo>
                    <a:pt x="585" y="599"/>
                    <a:pt x="723" y="386"/>
                    <a:pt x="635" y="186"/>
                  </a:cubicBezTo>
                  <a:cubicBezTo>
                    <a:pt x="623" y="161"/>
                    <a:pt x="610" y="136"/>
                    <a:pt x="598" y="124"/>
                  </a:cubicBezTo>
                  <a:cubicBezTo>
                    <a:pt x="528" y="40"/>
                    <a:pt x="43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4"/>
            <p:cNvSpPr/>
            <p:nvPr/>
          </p:nvSpPr>
          <p:spPr>
            <a:xfrm rot="-10468820">
              <a:off x="8465355" y="-85879"/>
              <a:ext cx="37276" cy="26113"/>
            </a:xfrm>
            <a:custGeom>
              <a:avLst/>
              <a:gdLst/>
              <a:ahLst/>
              <a:cxnLst/>
              <a:rect l="l" t="t" r="r" b="b"/>
              <a:pathLst>
                <a:path w="808" h="566" extrusionOk="0">
                  <a:moveTo>
                    <a:pt x="401" y="0"/>
                  </a:moveTo>
                  <a:cubicBezTo>
                    <a:pt x="192" y="0"/>
                    <a:pt x="1" y="218"/>
                    <a:pt x="112" y="450"/>
                  </a:cubicBezTo>
                  <a:cubicBezTo>
                    <a:pt x="153" y="532"/>
                    <a:pt x="222" y="566"/>
                    <a:pt x="298" y="566"/>
                  </a:cubicBezTo>
                  <a:cubicBezTo>
                    <a:pt x="523" y="566"/>
                    <a:pt x="808" y="274"/>
                    <a:pt x="612" y="88"/>
                  </a:cubicBezTo>
                  <a:cubicBezTo>
                    <a:pt x="547" y="26"/>
                    <a:pt x="473"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4"/>
            <p:cNvSpPr/>
            <p:nvPr/>
          </p:nvSpPr>
          <p:spPr>
            <a:xfrm rot="-10468820">
              <a:off x="8510891" y="48958"/>
              <a:ext cx="36261" cy="29158"/>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4"/>
            <p:cNvSpPr/>
            <p:nvPr/>
          </p:nvSpPr>
          <p:spPr>
            <a:xfrm rot="-10468820">
              <a:off x="8437698" y="-216907"/>
              <a:ext cx="31187" cy="28743"/>
            </a:xfrm>
            <a:custGeom>
              <a:avLst/>
              <a:gdLst/>
              <a:ahLst/>
              <a:cxnLst/>
              <a:rect l="l" t="t" r="r" b="b"/>
              <a:pathLst>
                <a:path w="676" h="623" extrusionOk="0">
                  <a:moveTo>
                    <a:pt x="324" y="1"/>
                  </a:moveTo>
                  <a:cubicBezTo>
                    <a:pt x="182" y="1"/>
                    <a:pt x="39" y="92"/>
                    <a:pt x="13" y="268"/>
                  </a:cubicBezTo>
                  <a:cubicBezTo>
                    <a:pt x="0" y="343"/>
                    <a:pt x="25" y="431"/>
                    <a:pt x="63" y="493"/>
                  </a:cubicBezTo>
                  <a:cubicBezTo>
                    <a:pt x="132" y="583"/>
                    <a:pt x="225" y="622"/>
                    <a:pt x="315" y="622"/>
                  </a:cubicBezTo>
                  <a:cubicBezTo>
                    <a:pt x="500" y="622"/>
                    <a:pt x="676" y="458"/>
                    <a:pt x="625" y="231"/>
                  </a:cubicBezTo>
                  <a:cubicBezTo>
                    <a:pt x="583" y="76"/>
                    <a:pt x="454"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4"/>
            <p:cNvSpPr/>
            <p:nvPr/>
          </p:nvSpPr>
          <p:spPr>
            <a:xfrm rot="-10468820">
              <a:off x="8285019" y="110133"/>
              <a:ext cx="33493" cy="28697"/>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4"/>
            <p:cNvSpPr/>
            <p:nvPr/>
          </p:nvSpPr>
          <p:spPr>
            <a:xfrm rot="-10468820">
              <a:off x="8159247" y="69003"/>
              <a:ext cx="33493" cy="29066"/>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4"/>
            <p:cNvSpPr/>
            <p:nvPr/>
          </p:nvSpPr>
          <p:spPr>
            <a:xfrm rot="-10468820">
              <a:off x="8114900" y="-76850"/>
              <a:ext cx="35200" cy="28282"/>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4"/>
            <p:cNvSpPr/>
            <p:nvPr/>
          </p:nvSpPr>
          <p:spPr>
            <a:xfrm rot="-10468820">
              <a:off x="8201931" y="-156498"/>
              <a:ext cx="32340" cy="28558"/>
            </a:xfrm>
            <a:custGeom>
              <a:avLst/>
              <a:gdLst/>
              <a:ahLst/>
              <a:cxnLst/>
              <a:rect l="l" t="t" r="r" b="b"/>
              <a:pathLst>
                <a:path w="701" h="619" extrusionOk="0">
                  <a:moveTo>
                    <a:pt x="347" y="1"/>
                  </a:moveTo>
                  <a:cubicBezTo>
                    <a:pt x="311" y="1"/>
                    <a:pt x="274" y="7"/>
                    <a:pt x="238" y="21"/>
                  </a:cubicBezTo>
                  <a:cubicBezTo>
                    <a:pt x="75" y="84"/>
                    <a:pt x="0" y="259"/>
                    <a:pt x="63" y="421"/>
                  </a:cubicBezTo>
                  <a:cubicBezTo>
                    <a:pt x="111" y="545"/>
                    <a:pt x="224" y="618"/>
                    <a:pt x="347" y="618"/>
                  </a:cubicBezTo>
                  <a:cubicBezTo>
                    <a:pt x="385" y="618"/>
                    <a:pt x="424" y="611"/>
                    <a:pt x="463" y="596"/>
                  </a:cubicBezTo>
                  <a:cubicBezTo>
                    <a:pt x="613" y="534"/>
                    <a:pt x="700" y="359"/>
                    <a:pt x="638" y="196"/>
                  </a:cubicBezTo>
                  <a:cubicBezTo>
                    <a:pt x="589" y="80"/>
                    <a:pt x="473"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4"/>
            <p:cNvSpPr/>
            <p:nvPr/>
          </p:nvSpPr>
          <p:spPr>
            <a:xfrm rot="-10468820">
              <a:off x="8228482" y="-218343"/>
              <a:ext cx="35477" cy="28881"/>
            </a:xfrm>
            <a:custGeom>
              <a:avLst/>
              <a:gdLst/>
              <a:ahLst/>
              <a:cxnLst/>
              <a:rect l="l" t="t" r="r" b="b"/>
              <a:pathLst>
                <a:path w="769" h="626" extrusionOk="0">
                  <a:moveTo>
                    <a:pt x="391" y="1"/>
                  </a:moveTo>
                  <a:cubicBezTo>
                    <a:pt x="353" y="1"/>
                    <a:pt x="314" y="8"/>
                    <a:pt x="275" y="23"/>
                  </a:cubicBezTo>
                  <a:cubicBezTo>
                    <a:pt x="13" y="110"/>
                    <a:pt x="0" y="485"/>
                    <a:pt x="263" y="597"/>
                  </a:cubicBezTo>
                  <a:cubicBezTo>
                    <a:pt x="305" y="616"/>
                    <a:pt x="348" y="625"/>
                    <a:pt x="389" y="625"/>
                  </a:cubicBezTo>
                  <a:cubicBezTo>
                    <a:pt x="594" y="625"/>
                    <a:pt x="768" y="416"/>
                    <a:pt x="675" y="197"/>
                  </a:cubicBezTo>
                  <a:cubicBezTo>
                    <a:pt x="627" y="74"/>
                    <a:pt x="514"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4"/>
            <p:cNvSpPr/>
            <p:nvPr/>
          </p:nvSpPr>
          <p:spPr>
            <a:xfrm rot="-10468820">
              <a:off x="8486677" y="110577"/>
              <a:ext cx="33447" cy="26990"/>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4"/>
            <p:cNvSpPr/>
            <p:nvPr/>
          </p:nvSpPr>
          <p:spPr>
            <a:xfrm rot="-10468820">
              <a:off x="8261649" y="173288"/>
              <a:ext cx="29941" cy="28974"/>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4"/>
            <p:cNvSpPr/>
            <p:nvPr/>
          </p:nvSpPr>
          <p:spPr>
            <a:xfrm rot="-10468820">
              <a:off x="8415457" y="140085"/>
              <a:ext cx="30771" cy="26898"/>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4"/>
            <p:cNvSpPr/>
            <p:nvPr/>
          </p:nvSpPr>
          <p:spPr>
            <a:xfrm rot="-10468820">
              <a:off x="7923442" y="-80832"/>
              <a:ext cx="31832" cy="29158"/>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4"/>
            <p:cNvSpPr/>
            <p:nvPr/>
          </p:nvSpPr>
          <p:spPr>
            <a:xfrm rot="-10468820">
              <a:off x="7842478" y="-47116"/>
              <a:ext cx="35984" cy="28881"/>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4"/>
            <p:cNvSpPr/>
            <p:nvPr/>
          </p:nvSpPr>
          <p:spPr>
            <a:xfrm rot="-10468820">
              <a:off x="7970937" y="-9651"/>
              <a:ext cx="36261" cy="29158"/>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4"/>
            <p:cNvSpPr/>
            <p:nvPr/>
          </p:nvSpPr>
          <p:spPr>
            <a:xfrm rot="-10468820">
              <a:off x="7947633" y="65458"/>
              <a:ext cx="29664" cy="28928"/>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4"/>
            <p:cNvSpPr/>
            <p:nvPr/>
          </p:nvSpPr>
          <p:spPr>
            <a:xfrm rot="-10468820">
              <a:off x="7874726" y="60245"/>
              <a:ext cx="35062" cy="29066"/>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4"/>
            <p:cNvSpPr/>
            <p:nvPr/>
          </p:nvSpPr>
          <p:spPr>
            <a:xfrm rot="-10468820">
              <a:off x="7814028" y="15680"/>
              <a:ext cx="32340" cy="28512"/>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4"/>
            <p:cNvSpPr/>
            <p:nvPr/>
          </p:nvSpPr>
          <p:spPr>
            <a:xfrm rot="-10468820">
              <a:off x="7978683" y="188924"/>
              <a:ext cx="37322" cy="28835"/>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4"/>
            <p:cNvSpPr/>
            <p:nvPr/>
          </p:nvSpPr>
          <p:spPr>
            <a:xfrm rot="-10468820">
              <a:off x="7903736" y="205124"/>
              <a:ext cx="31463" cy="28743"/>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4"/>
            <p:cNvSpPr/>
            <p:nvPr/>
          </p:nvSpPr>
          <p:spPr>
            <a:xfrm rot="-10468820">
              <a:off x="8007920" y="125413"/>
              <a:ext cx="38014" cy="29527"/>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4"/>
            <p:cNvSpPr/>
            <p:nvPr/>
          </p:nvSpPr>
          <p:spPr>
            <a:xfrm rot="-10468820">
              <a:off x="7855949" y="133012"/>
              <a:ext cx="32340" cy="28282"/>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4"/>
            <p:cNvSpPr/>
            <p:nvPr/>
          </p:nvSpPr>
          <p:spPr>
            <a:xfrm rot="-10468820">
              <a:off x="7684571" y="-14048"/>
              <a:ext cx="37784" cy="28881"/>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4"/>
            <p:cNvSpPr/>
            <p:nvPr/>
          </p:nvSpPr>
          <p:spPr>
            <a:xfrm rot="-10468820">
              <a:off x="7724412" y="116338"/>
              <a:ext cx="33908" cy="29066"/>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4"/>
            <p:cNvSpPr/>
            <p:nvPr/>
          </p:nvSpPr>
          <p:spPr>
            <a:xfrm rot="-10468820">
              <a:off x="7742630" y="46988"/>
              <a:ext cx="31786" cy="28605"/>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4"/>
            <p:cNvSpPr/>
            <p:nvPr/>
          </p:nvSpPr>
          <p:spPr>
            <a:xfrm rot="-10468820">
              <a:off x="7760110" y="258185"/>
              <a:ext cx="30956" cy="27866"/>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4"/>
            <p:cNvSpPr/>
            <p:nvPr/>
          </p:nvSpPr>
          <p:spPr>
            <a:xfrm rot="-10468820">
              <a:off x="7794506" y="169621"/>
              <a:ext cx="32340" cy="28558"/>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24"/>
            <p:cNvSpPr/>
            <p:nvPr/>
          </p:nvSpPr>
          <p:spPr>
            <a:xfrm rot="-10468820">
              <a:off x="8059946" y="-111789"/>
              <a:ext cx="35016" cy="28789"/>
            </a:xfrm>
            <a:custGeom>
              <a:avLst/>
              <a:gdLst/>
              <a:ahLst/>
              <a:cxnLst/>
              <a:rect l="l" t="t" r="r" b="b"/>
              <a:pathLst>
                <a:path w="759" h="624" extrusionOk="0">
                  <a:moveTo>
                    <a:pt x="393" y="0"/>
                  </a:moveTo>
                  <a:cubicBezTo>
                    <a:pt x="288" y="0"/>
                    <a:pt x="183" y="50"/>
                    <a:pt x="125" y="147"/>
                  </a:cubicBezTo>
                  <a:cubicBezTo>
                    <a:pt x="0" y="347"/>
                    <a:pt x="125" y="597"/>
                    <a:pt x="350" y="622"/>
                  </a:cubicBezTo>
                  <a:cubicBezTo>
                    <a:pt x="362" y="623"/>
                    <a:pt x="374" y="624"/>
                    <a:pt x="386" y="624"/>
                  </a:cubicBezTo>
                  <a:cubicBezTo>
                    <a:pt x="605" y="624"/>
                    <a:pt x="759" y="411"/>
                    <a:pt x="688" y="210"/>
                  </a:cubicBezTo>
                  <a:cubicBezTo>
                    <a:pt x="675" y="185"/>
                    <a:pt x="663" y="160"/>
                    <a:pt x="650" y="135"/>
                  </a:cubicBezTo>
                  <a:cubicBezTo>
                    <a:pt x="590" y="44"/>
                    <a:pt x="491"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24"/>
            <p:cNvSpPr/>
            <p:nvPr/>
          </p:nvSpPr>
          <p:spPr>
            <a:xfrm rot="-10468820">
              <a:off x="8038365" y="-37172"/>
              <a:ext cx="37784" cy="28881"/>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24"/>
            <p:cNvSpPr/>
            <p:nvPr/>
          </p:nvSpPr>
          <p:spPr>
            <a:xfrm rot="-10468820">
              <a:off x="8099679" y="10200"/>
              <a:ext cx="35016" cy="29020"/>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24"/>
            <p:cNvSpPr/>
            <p:nvPr/>
          </p:nvSpPr>
          <p:spPr>
            <a:xfrm rot="-10468820">
              <a:off x="8134255" y="147283"/>
              <a:ext cx="34647" cy="25190"/>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4"/>
            <p:cNvSpPr/>
            <p:nvPr/>
          </p:nvSpPr>
          <p:spPr>
            <a:xfrm rot="-10468820">
              <a:off x="8084269" y="85714"/>
              <a:ext cx="34416" cy="28928"/>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4"/>
            <p:cNvSpPr/>
            <p:nvPr/>
          </p:nvSpPr>
          <p:spPr>
            <a:xfrm rot="-10468820">
              <a:off x="7798288" y="90367"/>
              <a:ext cx="31602" cy="28282"/>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24"/>
            <p:cNvSpPr/>
            <p:nvPr/>
          </p:nvSpPr>
          <p:spPr>
            <a:xfrm rot="-10468820">
              <a:off x="7925906" y="131144"/>
              <a:ext cx="34923" cy="28928"/>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24"/>
            <p:cNvSpPr/>
            <p:nvPr/>
          </p:nvSpPr>
          <p:spPr>
            <a:xfrm rot="-10468820">
              <a:off x="7901298" y="-8511"/>
              <a:ext cx="34231" cy="29158"/>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24"/>
            <p:cNvSpPr/>
            <p:nvPr/>
          </p:nvSpPr>
          <p:spPr>
            <a:xfrm rot="-10468820">
              <a:off x="8021511" y="40137"/>
              <a:ext cx="33216" cy="26113"/>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24"/>
            <p:cNvSpPr/>
            <p:nvPr/>
          </p:nvSpPr>
          <p:spPr>
            <a:xfrm rot="-10468820">
              <a:off x="8062583" y="174767"/>
              <a:ext cx="36861" cy="29158"/>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4"/>
            <p:cNvSpPr/>
            <p:nvPr/>
          </p:nvSpPr>
          <p:spPr>
            <a:xfrm rot="-10468820">
              <a:off x="7989578" y="-91088"/>
              <a:ext cx="31602" cy="28651"/>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4"/>
            <p:cNvSpPr/>
            <p:nvPr/>
          </p:nvSpPr>
          <p:spPr>
            <a:xfrm rot="-10468820">
              <a:off x="7836596" y="235447"/>
              <a:ext cx="33632" cy="29158"/>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4"/>
            <p:cNvSpPr/>
            <p:nvPr/>
          </p:nvSpPr>
          <p:spPr>
            <a:xfrm rot="-10468820">
              <a:off x="7711393" y="194373"/>
              <a:ext cx="33678" cy="29158"/>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4"/>
            <p:cNvSpPr/>
            <p:nvPr/>
          </p:nvSpPr>
          <p:spPr>
            <a:xfrm rot="-10468820">
              <a:off x="7667190" y="48988"/>
              <a:ext cx="35200" cy="28282"/>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4"/>
            <p:cNvSpPr/>
            <p:nvPr/>
          </p:nvSpPr>
          <p:spPr>
            <a:xfrm rot="-10468820">
              <a:off x="7754259" y="-30937"/>
              <a:ext cx="32294" cy="28328"/>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4"/>
            <p:cNvSpPr/>
            <p:nvPr/>
          </p:nvSpPr>
          <p:spPr>
            <a:xfrm rot="-10468820">
              <a:off x="8008513" y="-173436"/>
              <a:ext cx="33447" cy="27082"/>
            </a:xfrm>
            <a:custGeom>
              <a:avLst/>
              <a:gdLst/>
              <a:ahLst/>
              <a:cxnLst/>
              <a:rect l="l" t="t" r="r" b="b"/>
              <a:pathLst>
                <a:path w="725" h="587" extrusionOk="0">
                  <a:moveTo>
                    <a:pt x="317" y="0"/>
                  </a:moveTo>
                  <a:cubicBezTo>
                    <a:pt x="167" y="0"/>
                    <a:pt x="26" y="107"/>
                    <a:pt x="1" y="276"/>
                  </a:cubicBezTo>
                  <a:cubicBezTo>
                    <a:pt x="1" y="326"/>
                    <a:pt x="13" y="376"/>
                    <a:pt x="26" y="414"/>
                  </a:cubicBezTo>
                  <a:cubicBezTo>
                    <a:pt x="51" y="537"/>
                    <a:pt x="148" y="586"/>
                    <a:pt x="256" y="586"/>
                  </a:cubicBezTo>
                  <a:cubicBezTo>
                    <a:pt x="467" y="586"/>
                    <a:pt x="724" y="399"/>
                    <a:pt x="601" y="201"/>
                  </a:cubicBezTo>
                  <a:cubicBezTo>
                    <a:pt x="576" y="151"/>
                    <a:pt x="551" y="114"/>
                    <a:pt x="526" y="76"/>
                  </a:cubicBezTo>
                  <a:cubicBezTo>
                    <a:pt x="462" y="24"/>
                    <a:pt x="3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4"/>
            <p:cNvSpPr/>
            <p:nvPr/>
          </p:nvSpPr>
          <p:spPr>
            <a:xfrm rot="-10468820">
              <a:off x="7779819" y="-91662"/>
              <a:ext cx="35662" cy="28697"/>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4"/>
            <p:cNvSpPr/>
            <p:nvPr/>
          </p:nvSpPr>
          <p:spPr>
            <a:xfrm rot="-10468820">
              <a:off x="8038857" y="236435"/>
              <a:ext cx="34139" cy="25421"/>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4"/>
            <p:cNvSpPr/>
            <p:nvPr/>
          </p:nvSpPr>
          <p:spPr>
            <a:xfrm rot="-10468820">
              <a:off x="7810783" y="300683"/>
              <a:ext cx="34139" cy="25190"/>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4"/>
            <p:cNvSpPr/>
            <p:nvPr/>
          </p:nvSpPr>
          <p:spPr>
            <a:xfrm rot="-10468820">
              <a:off x="7965621" y="265719"/>
              <a:ext cx="32709" cy="27267"/>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4"/>
            <p:cNvSpPr/>
            <p:nvPr/>
          </p:nvSpPr>
          <p:spPr>
            <a:xfrm rot="-10468820">
              <a:off x="8073220" y="-184858"/>
              <a:ext cx="34923" cy="27866"/>
            </a:xfrm>
            <a:custGeom>
              <a:avLst/>
              <a:gdLst/>
              <a:ahLst/>
              <a:cxnLst/>
              <a:rect l="l" t="t" r="r" b="b"/>
              <a:pathLst>
                <a:path w="757" h="604" extrusionOk="0">
                  <a:moveTo>
                    <a:pt x="410" y="1"/>
                  </a:moveTo>
                  <a:cubicBezTo>
                    <a:pt x="372" y="1"/>
                    <a:pt x="332" y="8"/>
                    <a:pt x="294" y="23"/>
                  </a:cubicBezTo>
                  <a:cubicBezTo>
                    <a:pt x="1" y="187"/>
                    <a:pt x="147" y="603"/>
                    <a:pt x="455" y="603"/>
                  </a:cubicBezTo>
                  <a:cubicBezTo>
                    <a:pt x="475" y="603"/>
                    <a:pt x="497" y="602"/>
                    <a:pt x="519" y="598"/>
                  </a:cubicBezTo>
                  <a:cubicBezTo>
                    <a:pt x="669" y="523"/>
                    <a:pt x="756" y="348"/>
                    <a:pt x="694" y="198"/>
                  </a:cubicBezTo>
                  <a:cubicBezTo>
                    <a:pt x="646" y="74"/>
                    <a:pt x="533"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4"/>
            <p:cNvSpPr/>
            <p:nvPr/>
          </p:nvSpPr>
          <p:spPr>
            <a:xfrm rot="-10468820">
              <a:off x="7476666" y="45421"/>
              <a:ext cx="30910" cy="2814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4"/>
            <p:cNvSpPr/>
            <p:nvPr/>
          </p:nvSpPr>
          <p:spPr>
            <a:xfrm rot="-10468820">
              <a:off x="7396655" y="78839"/>
              <a:ext cx="34647" cy="28835"/>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4"/>
            <p:cNvSpPr/>
            <p:nvPr/>
          </p:nvSpPr>
          <p:spPr>
            <a:xfrm rot="-10468820">
              <a:off x="7522634" y="116140"/>
              <a:ext cx="36492" cy="29066"/>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4"/>
            <p:cNvSpPr/>
            <p:nvPr/>
          </p:nvSpPr>
          <p:spPr>
            <a:xfrm rot="-10468820">
              <a:off x="7499291" y="191148"/>
              <a:ext cx="31694" cy="28974"/>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4"/>
            <p:cNvSpPr/>
            <p:nvPr/>
          </p:nvSpPr>
          <p:spPr>
            <a:xfrm rot="-10468820">
              <a:off x="7427015" y="186101"/>
              <a:ext cx="34462" cy="29020"/>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4"/>
            <p:cNvSpPr/>
            <p:nvPr/>
          </p:nvSpPr>
          <p:spPr>
            <a:xfrm rot="-10468820">
              <a:off x="7366283" y="141514"/>
              <a:ext cx="32340" cy="28282"/>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4"/>
            <p:cNvSpPr/>
            <p:nvPr/>
          </p:nvSpPr>
          <p:spPr>
            <a:xfrm rot="-10468820">
              <a:off x="7530994" y="316286"/>
              <a:ext cx="31509" cy="26990"/>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4"/>
            <p:cNvSpPr/>
            <p:nvPr/>
          </p:nvSpPr>
          <p:spPr>
            <a:xfrm rot="-10468820">
              <a:off x="7456051" y="330592"/>
              <a:ext cx="31417" cy="28974"/>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24"/>
            <p:cNvSpPr/>
            <p:nvPr/>
          </p:nvSpPr>
          <p:spPr>
            <a:xfrm rot="-10468820">
              <a:off x="7566296" y="254197"/>
              <a:ext cx="33216" cy="26944"/>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24"/>
            <p:cNvSpPr/>
            <p:nvPr/>
          </p:nvSpPr>
          <p:spPr>
            <a:xfrm rot="-10468820">
              <a:off x="7408254" y="258528"/>
              <a:ext cx="32340" cy="28605"/>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24"/>
            <p:cNvSpPr/>
            <p:nvPr/>
          </p:nvSpPr>
          <p:spPr>
            <a:xfrm rot="-10468820">
              <a:off x="7310881" y="382981"/>
              <a:ext cx="36354" cy="29020"/>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4"/>
            <p:cNvSpPr/>
            <p:nvPr/>
          </p:nvSpPr>
          <p:spPr>
            <a:xfrm rot="-10468820">
              <a:off x="7346752" y="295455"/>
              <a:ext cx="32340" cy="28512"/>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24"/>
            <p:cNvSpPr/>
            <p:nvPr/>
          </p:nvSpPr>
          <p:spPr>
            <a:xfrm rot="-10468820">
              <a:off x="7611738" y="13857"/>
              <a:ext cx="34923" cy="28928"/>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24"/>
            <p:cNvSpPr/>
            <p:nvPr/>
          </p:nvSpPr>
          <p:spPr>
            <a:xfrm rot="-10468820">
              <a:off x="7590218" y="89014"/>
              <a:ext cx="38199" cy="28605"/>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24"/>
            <p:cNvSpPr/>
            <p:nvPr/>
          </p:nvSpPr>
          <p:spPr>
            <a:xfrm rot="-10468820">
              <a:off x="7651427" y="135983"/>
              <a:ext cx="34970" cy="28835"/>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24"/>
            <p:cNvSpPr/>
            <p:nvPr/>
          </p:nvSpPr>
          <p:spPr>
            <a:xfrm rot="-10468820">
              <a:off x="7686395" y="272641"/>
              <a:ext cx="34600" cy="25421"/>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24"/>
            <p:cNvSpPr/>
            <p:nvPr/>
          </p:nvSpPr>
          <p:spPr>
            <a:xfrm rot="-10468820">
              <a:off x="7635962" y="211494"/>
              <a:ext cx="34416" cy="28928"/>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24"/>
            <p:cNvSpPr/>
            <p:nvPr/>
          </p:nvSpPr>
          <p:spPr>
            <a:xfrm rot="-10468820">
              <a:off x="7351354" y="216483"/>
              <a:ext cx="34785" cy="29066"/>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24"/>
            <p:cNvSpPr/>
            <p:nvPr/>
          </p:nvSpPr>
          <p:spPr>
            <a:xfrm rot="-10468820">
              <a:off x="7475600" y="256614"/>
              <a:ext cx="33493" cy="28651"/>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24"/>
            <p:cNvSpPr/>
            <p:nvPr/>
          </p:nvSpPr>
          <p:spPr>
            <a:xfrm rot="-10468820">
              <a:off x="7455574" y="116337"/>
              <a:ext cx="32801" cy="29297"/>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24"/>
            <p:cNvSpPr/>
            <p:nvPr/>
          </p:nvSpPr>
          <p:spPr>
            <a:xfrm rot="-10468820">
              <a:off x="7573351" y="165747"/>
              <a:ext cx="33216" cy="26298"/>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24"/>
            <p:cNvSpPr/>
            <p:nvPr/>
          </p:nvSpPr>
          <p:spPr>
            <a:xfrm rot="-10468820">
              <a:off x="7614832" y="300577"/>
              <a:ext cx="36354" cy="29066"/>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24"/>
            <p:cNvSpPr/>
            <p:nvPr/>
          </p:nvSpPr>
          <p:spPr>
            <a:xfrm rot="-10468820">
              <a:off x="7541626" y="34709"/>
              <a:ext cx="31233" cy="28928"/>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24"/>
            <p:cNvSpPr/>
            <p:nvPr/>
          </p:nvSpPr>
          <p:spPr>
            <a:xfrm rot="-10468820">
              <a:off x="7390905" y="361595"/>
              <a:ext cx="35062" cy="29020"/>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24"/>
            <p:cNvSpPr/>
            <p:nvPr/>
          </p:nvSpPr>
          <p:spPr>
            <a:xfrm rot="-10468820">
              <a:off x="7267950" y="321034"/>
              <a:ext cx="28880" cy="2625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24"/>
            <p:cNvSpPr/>
            <p:nvPr/>
          </p:nvSpPr>
          <p:spPr>
            <a:xfrm rot="-10468820">
              <a:off x="7560786" y="-47878"/>
              <a:ext cx="33447" cy="27036"/>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24"/>
            <p:cNvSpPr/>
            <p:nvPr/>
          </p:nvSpPr>
          <p:spPr>
            <a:xfrm rot="-10468820">
              <a:off x="7590744" y="362251"/>
              <a:ext cx="34508" cy="25190"/>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24"/>
            <p:cNvSpPr/>
            <p:nvPr/>
          </p:nvSpPr>
          <p:spPr>
            <a:xfrm rot="-10468820">
              <a:off x="7362704" y="426504"/>
              <a:ext cx="34508" cy="25190"/>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24"/>
            <p:cNvSpPr/>
            <p:nvPr/>
          </p:nvSpPr>
          <p:spPr>
            <a:xfrm rot="-10468820">
              <a:off x="7519392" y="391699"/>
              <a:ext cx="30771" cy="26944"/>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24"/>
            <p:cNvSpPr/>
            <p:nvPr/>
          </p:nvSpPr>
          <p:spPr>
            <a:xfrm rot="-10468820">
              <a:off x="7282890" y="453883"/>
              <a:ext cx="37415" cy="29066"/>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24"/>
            <p:cNvSpPr/>
            <p:nvPr/>
          </p:nvSpPr>
          <p:spPr>
            <a:xfrm rot="-10468820">
              <a:off x="9377196" y="-69251"/>
              <a:ext cx="30864" cy="27682"/>
            </a:xfrm>
            <a:custGeom>
              <a:avLst/>
              <a:gdLst/>
              <a:ahLst/>
              <a:cxnLst/>
              <a:rect l="l" t="t" r="r" b="b"/>
              <a:pathLst>
                <a:path w="669" h="600" extrusionOk="0">
                  <a:moveTo>
                    <a:pt x="339" y="0"/>
                  </a:moveTo>
                  <a:cubicBezTo>
                    <a:pt x="253" y="0"/>
                    <a:pt x="166" y="35"/>
                    <a:pt x="101" y="109"/>
                  </a:cubicBezTo>
                  <a:cubicBezTo>
                    <a:pt x="1" y="247"/>
                    <a:pt x="26" y="434"/>
                    <a:pt x="151" y="547"/>
                  </a:cubicBezTo>
                  <a:lnTo>
                    <a:pt x="151" y="534"/>
                  </a:lnTo>
                  <a:cubicBezTo>
                    <a:pt x="209" y="579"/>
                    <a:pt x="276" y="599"/>
                    <a:pt x="341" y="599"/>
                  </a:cubicBezTo>
                  <a:cubicBezTo>
                    <a:pt x="510" y="599"/>
                    <a:pt x="669" y="462"/>
                    <a:pt x="651" y="272"/>
                  </a:cubicBezTo>
                  <a:cubicBezTo>
                    <a:pt x="627" y="99"/>
                    <a:pt x="485"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24"/>
            <p:cNvSpPr/>
            <p:nvPr/>
          </p:nvSpPr>
          <p:spPr>
            <a:xfrm rot="-10468820">
              <a:off x="9295278" y="-36366"/>
              <a:ext cx="35984" cy="28697"/>
            </a:xfrm>
            <a:custGeom>
              <a:avLst/>
              <a:gdLst/>
              <a:ahLst/>
              <a:cxnLst/>
              <a:rect l="l" t="t" r="r" b="b"/>
              <a:pathLst>
                <a:path w="780" h="622" extrusionOk="0">
                  <a:moveTo>
                    <a:pt x="385" y="0"/>
                  </a:moveTo>
                  <a:cubicBezTo>
                    <a:pt x="282" y="0"/>
                    <a:pt x="178" y="53"/>
                    <a:pt x="113" y="156"/>
                  </a:cubicBezTo>
                  <a:cubicBezTo>
                    <a:pt x="1" y="344"/>
                    <a:pt x="113" y="594"/>
                    <a:pt x="338" y="619"/>
                  </a:cubicBezTo>
                  <a:cubicBezTo>
                    <a:pt x="354" y="621"/>
                    <a:pt x="370" y="622"/>
                    <a:pt x="385" y="622"/>
                  </a:cubicBezTo>
                  <a:cubicBezTo>
                    <a:pt x="632" y="622"/>
                    <a:pt x="779" y="344"/>
                    <a:pt x="638" y="144"/>
                  </a:cubicBezTo>
                  <a:cubicBezTo>
                    <a:pt x="578" y="47"/>
                    <a:pt x="48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24"/>
            <p:cNvSpPr/>
            <p:nvPr/>
          </p:nvSpPr>
          <p:spPr>
            <a:xfrm rot="-10468820">
              <a:off x="9423729" y="1099"/>
              <a:ext cx="36261" cy="29158"/>
            </a:xfrm>
            <a:custGeom>
              <a:avLst/>
              <a:gdLst/>
              <a:ahLst/>
              <a:cxnLst/>
              <a:rect l="l" t="t" r="r" b="b"/>
              <a:pathLst>
                <a:path w="786" h="632" extrusionOk="0">
                  <a:moveTo>
                    <a:pt x="414" y="1"/>
                  </a:moveTo>
                  <a:cubicBezTo>
                    <a:pt x="204" y="1"/>
                    <a:pt x="0" y="222"/>
                    <a:pt x="132" y="469"/>
                  </a:cubicBezTo>
                  <a:cubicBezTo>
                    <a:pt x="196" y="583"/>
                    <a:pt x="296" y="631"/>
                    <a:pt x="396" y="631"/>
                  </a:cubicBezTo>
                  <a:cubicBezTo>
                    <a:pt x="592" y="631"/>
                    <a:pt x="786" y="446"/>
                    <a:pt x="695" y="207"/>
                  </a:cubicBezTo>
                  <a:cubicBezTo>
                    <a:pt x="682" y="182"/>
                    <a:pt x="670" y="157"/>
                    <a:pt x="657" y="132"/>
                  </a:cubicBezTo>
                  <a:cubicBezTo>
                    <a:pt x="591" y="39"/>
                    <a:pt x="502" y="1"/>
                    <a:pt x="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24"/>
            <p:cNvSpPr/>
            <p:nvPr/>
          </p:nvSpPr>
          <p:spPr>
            <a:xfrm rot="-10468820">
              <a:off x="9400379" y="76535"/>
              <a:ext cx="28880" cy="28235"/>
            </a:xfrm>
            <a:custGeom>
              <a:avLst/>
              <a:gdLst/>
              <a:ahLst/>
              <a:cxnLst/>
              <a:rect l="l" t="t" r="r" b="b"/>
              <a:pathLst>
                <a:path w="626" h="612" extrusionOk="0">
                  <a:moveTo>
                    <a:pt x="320" y="0"/>
                  </a:moveTo>
                  <a:cubicBezTo>
                    <a:pt x="229" y="0"/>
                    <a:pt x="140" y="42"/>
                    <a:pt x="75" y="121"/>
                  </a:cubicBezTo>
                  <a:cubicBezTo>
                    <a:pt x="25" y="183"/>
                    <a:pt x="0" y="258"/>
                    <a:pt x="13" y="346"/>
                  </a:cubicBezTo>
                  <a:cubicBezTo>
                    <a:pt x="36" y="510"/>
                    <a:pt x="173" y="611"/>
                    <a:pt x="314" y="611"/>
                  </a:cubicBezTo>
                  <a:cubicBezTo>
                    <a:pt x="399" y="611"/>
                    <a:pt x="485" y="575"/>
                    <a:pt x="550" y="496"/>
                  </a:cubicBezTo>
                  <a:cubicBezTo>
                    <a:pt x="600" y="433"/>
                    <a:pt x="625" y="358"/>
                    <a:pt x="625" y="271"/>
                  </a:cubicBezTo>
                  <a:cubicBezTo>
                    <a:pt x="613" y="246"/>
                    <a:pt x="613" y="221"/>
                    <a:pt x="600" y="196"/>
                  </a:cubicBezTo>
                  <a:cubicBezTo>
                    <a:pt x="588" y="146"/>
                    <a:pt x="550" y="96"/>
                    <a:pt x="513" y="71"/>
                  </a:cubicBezTo>
                  <a:cubicBezTo>
                    <a:pt x="454" y="23"/>
                    <a:pt x="387"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24"/>
            <p:cNvSpPr/>
            <p:nvPr/>
          </p:nvSpPr>
          <p:spPr>
            <a:xfrm rot="-10468820">
              <a:off x="9327518" y="70993"/>
              <a:ext cx="35016" cy="29066"/>
            </a:xfrm>
            <a:custGeom>
              <a:avLst/>
              <a:gdLst/>
              <a:ahLst/>
              <a:cxnLst/>
              <a:rect l="l" t="t" r="r" b="b"/>
              <a:pathLst>
                <a:path w="759" h="630" extrusionOk="0">
                  <a:moveTo>
                    <a:pt x="381" y="1"/>
                  </a:moveTo>
                  <a:cubicBezTo>
                    <a:pt x="278" y="1"/>
                    <a:pt x="176" y="51"/>
                    <a:pt x="112" y="153"/>
                  </a:cubicBezTo>
                  <a:cubicBezTo>
                    <a:pt x="0" y="340"/>
                    <a:pt x="125" y="590"/>
                    <a:pt x="350" y="627"/>
                  </a:cubicBezTo>
                  <a:cubicBezTo>
                    <a:pt x="361" y="629"/>
                    <a:pt x="373" y="629"/>
                    <a:pt x="384" y="629"/>
                  </a:cubicBezTo>
                  <a:cubicBezTo>
                    <a:pt x="593" y="629"/>
                    <a:pt x="758" y="416"/>
                    <a:pt x="687" y="203"/>
                  </a:cubicBezTo>
                  <a:cubicBezTo>
                    <a:pt x="675" y="178"/>
                    <a:pt x="662" y="153"/>
                    <a:pt x="650" y="140"/>
                  </a:cubicBezTo>
                  <a:cubicBezTo>
                    <a:pt x="582" y="48"/>
                    <a:pt x="481" y="1"/>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24"/>
            <p:cNvSpPr/>
            <p:nvPr/>
          </p:nvSpPr>
          <p:spPr>
            <a:xfrm rot="-10468820">
              <a:off x="9266816" y="26427"/>
              <a:ext cx="32294" cy="28605"/>
            </a:xfrm>
            <a:custGeom>
              <a:avLst/>
              <a:gdLst/>
              <a:ahLst/>
              <a:cxnLst/>
              <a:rect l="l" t="t" r="r" b="b"/>
              <a:pathLst>
                <a:path w="700" h="620" extrusionOk="0">
                  <a:moveTo>
                    <a:pt x="354" y="1"/>
                  </a:moveTo>
                  <a:cubicBezTo>
                    <a:pt x="315" y="1"/>
                    <a:pt x="276" y="8"/>
                    <a:pt x="238" y="23"/>
                  </a:cubicBezTo>
                  <a:cubicBezTo>
                    <a:pt x="75" y="85"/>
                    <a:pt x="0" y="260"/>
                    <a:pt x="63" y="423"/>
                  </a:cubicBezTo>
                  <a:cubicBezTo>
                    <a:pt x="110" y="547"/>
                    <a:pt x="223" y="620"/>
                    <a:pt x="346" y="620"/>
                  </a:cubicBezTo>
                  <a:cubicBezTo>
                    <a:pt x="385" y="620"/>
                    <a:pt x="424" y="613"/>
                    <a:pt x="462" y="598"/>
                  </a:cubicBezTo>
                  <a:cubicBezTo>
                    <a:pt x="612" y="535"/>
                    <a:pt x="700" y="360"/>
                    <a:pt x="637"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4"/>
            <p:cNvSpPr/>
            <p:nvPr/>
          </p:nvSpPr>
          <p:spPr>
            <a:xfrm rot="-10468820">
              <a:off x="9356529" y="215872"/>
              <a:ext cx="31417" cy="28743"/>
            </a:xfrm>
            <a:custGeom>
              <a:avLst/>
              <a:gdLst/>
              <a:ahLst/>
              <a:cxnLst/>
              <a:rect l="l" t="t" r="r" b="b"/>
              <a:pathLst>
                <a:path w="681" h="623" extrusionOk="0">
                  <a:moveTo>
                    <a:pt x="342" y="1"/>
                  </a:moveTo>
                  <a:cubicBezTo>
                    <a:pt x="254" y="1"/>
                    <a:pt x="165" y="37"/>
                    <a:pt x="100" y="115"/>
                  </a:cubicBezTo>
                  <a:cubicBezTo>
                    <a:pt x="0" y="253"/>
                    <a:pt x="13" y="440"/>
                    <a:pt x="150" y="553"/>
                  </a:cubicBezTo>
                  <a:cubicBezTo>
                    <a:pt x="209" y="601"/>
                    <a:pt x="277" y="623"/>
                    <a:pt x="343" y="623"/>
                  </a:cubicBezTo>
                  <a:cubicBezTo>
                    <a:pt x="516" y="623"/>
                    <a:pt x="681" y="476"/>
                    <a:pt x="663" y="278"/>
                  </a:cubicBezTo>
                  <a:cubicBezTo>
                    <a:pt x="639" y="105"/>
                    <a:pt x="491"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24"/>
            <p:cNvSpPr/>
            <p:nvPr/>
          </p:nvSpPr>
          <p:spPr>
            <a:xfrm rot="-10468820">
              <a:off x="9315464" y="152246"/>
              <a:ext cx="32340" cy="28512"/>
            </a:xfrm>
            <a:custGeom>
              <a:avLst/>
              <a:gdLst/>
              <a:ahLst/>
              <a:cxnLst/>
              <a:rect l="l" t="t" r="r" b="b"/>
              <a:pathLst>
                <a:path w="701" h="618" extrusionOk="0">
                  <a:moveTo>
                    <a:pt x="355" y="0"/>
                  </a:moveTo>
                  <a:cubicBezTo>
                    <a:pt x="316" y="0"/>
                    <a:pt x="277" y="7"/>
                    <a:pt x="238" y="22"/>
                  </a:cubicBezTo>
                  <a:cubicBezTo>
                    <a:pt x="76" y="84"/>
                    <a:pt x="1" y="259"/>
                    <a:pt x="63" y="422"/>
                  </a:cubicBezTo>
                  <a:cubicBezTo>
                    <a:pt x="112" y="538"/>
                    <a:pt x="229" y="617"/>
                    <a:pt x="354" y="617"/>
                  </a:cubicBezTo>
                  <a:cubicBezTo>
                    <a:pt x="390" y="617"/>
                    <a:pt x="427" y="611"/>
                    <a:pt x="463" y="597"/>
                  </a:cubicBezTo>
                  <a:cubicBezTo>
                    <a:pt x="613" y="534"/>
                    <a:pt x="701" y="359"/>
                    <a:pt x="638" y="197"/>
                  </a:cubicBezTo>
                  <a:cubicBezTo>
                    <a:pt x="591" y="73"/>
                    <a:pt x="478"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24"/>
            <p:cNvSpPr/>
            <p:nvPr/>
          </p:nvSpPr>
          <p:spPr>
            <a:xfrm rot="-10468820">
              <a:off x="9141795" y="-2948"/>
              <a:ext cx="34416" cy="25513"/>
            </a:xfrm>
            <a:custGeom>
              <a:avLst/>
              <a:gdLst/>
              <a:ahLst/>
              <a:cxnLst/>
              <a:rect l="l" t="t" r="r" b="b"/>
              <a:pathLst>
                <a:path w="746" h="553" extrusionOk="0">
                  <a:moveTo>
                    <a:pt x="542" y="1"/>
                  </a:moveTo>
                  <a:cubicBezTo>
                    <a:pt x="315" y="1"/>
                    <a:pt x="1" y="313"/>
                    <a:pt x="233" y="481"/>
                  </a:cubicBezTo>
                  <a:cubicBezTo>
                    <a:pt x="293" y="530"/>
                    <a:pt x="362" y="552"/>
                    <a:pt x="431" y="552"/>
                  </a:cubicBezTo>
                  <a:cubicBezTo>
                    <a:pt x="520" y="552"/>
                    <a:pt x="607" y="514"/>
                    <a:pt x="671" y="443"/>
                  </a:cubicBezTo>
                  <a:cubicBezTo>
                    <a:pt x="721" y="381"/>
                    <a:pt x="746" y="293"/>
                    <a:pt x="733" y="218"/>
                  </a:cubicBezTo>
                  <a:cubicBezTo>
                    <a:pt x="733" y="181"/>
                    <a:pt x="733" y="156"/>
                    <a:pt x="721" y="131"/>
                  </a:cubicBezTo>
                  <a:cubicBezTo>
                    <a:pt x="689" y="38"/>
                    <a:pt x="621"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24"/>
            <p:cNvSpPr/>
            <p:nvPr/>
          </p:nvSpPr>
          <p:spPr>
            <a:xfrm rot="-10468820">
              <a:off x="9177209" y="127042"/>
              <a:ext cx="33908" cy="29066"/>
            </a:xfrm>
            <a:custGeom>
              <a:avLst/>
              <a:gdLst/>
              <a:ahLst/>
              <a:cxnLst/>
              <a:rect l="l" t="t" r="r" b="b"/>
              <a:pathLst>
                <a:path w="735" h="630" extrusionOk="0">
                  <a:moveTo>
                    <a:pt x="401" y="0"/>
                  </a:moveTo>
                  <a:cubicBezTo>
                    <a:pt x="188" y="0"/>
                    <a:pt x="0" y="236"/>
                    <a:pt x="124" y="464"/>
                  </a:cubicBezTo>
                  <a:cubicBezTo>
                    <a:pt x="191" y="578"/>
                    <a:pt x="297" y="629"/>
                    <a:pt x="401" y="629"/>
                  </a:cubicBezTo>
                  <a:cubicBezTo>
                    <a:pt x="571" y="629"/>
                    <a:pt x="735" y="494"/>
                    <a:pt x="711" y="277"/>
                  </a:cubicBezTo>
                  <a:cubicBezTo>
                    <a:pt x="711" y="252"/>
                    <a:pt x="711" y="227"/>
                    <a:pt x="699" y="202"/>
                  </a:cubicBezTo>
                  <a:cubicBezTo>
                    <a:pt x="674" y="152"/>
                    <a:pt x="649" y="102"/>
                    <a:pt x="599" y="77"/>
                  </a:cubicBezTo>
                  <a:cubicBezTo>
                    <a:pt x="536" y="23"/>
                    <a:pt x="468"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24"/>
            <p:cNvSpPr/>
            <p:nvPr/>
          </p:nvSpPr>
          <p:spPr>
            <a:xfrm rot="-10468820">
              <a:off x="9195425" y="57765"/>
              <a:ext cx="32340" cy="28512"/>
            </a:xfrm>
            <a:custGeom>
              <a:avLst/>
              <a:gdLst/>
              <a:ahLst/>
              <a:cxnLst/>
              <a:rect l="l" t="t" r="r" b="b"/>
              <a:pathLst>
                <a:path w="701" h="618" extrusionOk="0">
                  <a:moveTo>
                    <a:pt x="347" y="1"/>
                  </a:moveTo>
                  <a:cubicBezTo>
                    <a:pt x="311" y="1"/>
                    <a:pt x="274" y="7"/>
                    <a:pt x="238" y="21"/>
                  </a:cubicBezTo>
                  <a:cubicBezTo>
                    <a:pt x="76" y="84"/>
                    <a:pt x="1" y="258"/>
                    <a:pt x="63" y="421"/>
                  </a:cubicBezTo>
                  <a:cubicBezTo>
                    <a:pt x="111" y="545"/>
                    <a:pt x="224" y="618"/>
                    <a:pt x="347" y="618"/>
                  </a:cubicBezTo>
                  <a:cubicBezTo>
                    <a:pt x="385" y="618"/>
                    <a:pt x="425" y="611"/>
                    <a:pt x="463" y="596"/>
                  </a:cubicBezTo>
                  <a:cubicBezTo>
                    <a:pt x="626" y="533"/>
                    <a:pt x="701" y="358"/>
                    <a:pt x="638" y="196"/>
                  </a:cubicBezTo>
                  <a:cubicBezTo>
                    <a:pt x="590" y="79"/>
                    <a:pt x="473"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24"/>
            <p:cNvSpPr/>
            <p:nvPr/>
          </p:nvSpPr>
          <p:spPr>
            <a:xfrm rot="-10468820">
              <a:off x="9212902" y="268935"/>
              <a:ext cx="30956" cy="27866"/>
            </a:xfrm>
            <a:custGeom>
              <a:avLst/>
              <a:gdLst/>
              <a:ahLst/>
              <a:cxnLst/>
              <a:rect l="l" t="t" r="r" b="b"/>
              <a:pathLst>
                <a:path w="671" h="604" extrusionOk="0">
                  <a:moveTo>
                    <a:pt x="317" y="1"/>
                  </a:moveTo>
                  <a:cubicBezTo>
                    <a:pt x="171" y="1"/>
                    <a:pt x="36" y="107"/>
                    <a:pt x="13" y="254"/>
                  </a:cubicBezTo>
                  <a:cubicBezTo>
                    <a:pt x="0" y="342"/>
                    <a:pt x="25" y="417"/>
                    <a:pt x="63" y="492"/>
                  </a:cubicBezTo>
                  <a:cubicBezTo>
                    <a:pt x="130" y="570"/>
                    <a:pt x="214" y="604"/>
                    <a:pt x="297" y="604"/>
                  </a:cubicBezTo>
                  <a:cubicBezTo>
                    <a:pt x="489" y="604"/>
                    <a:pt x="670" y="419"/>
                    <a:pt x="600" y="192"/>
                  </a:cubicBezTo>
                  <a:cubicBezTo>
                    <a:pt x="588" y="167"/>
                    <a:pt x="575" y="142"/>
                    <a:pt x="563" y="129"/>
                  </a:cubicBezTo>
                  <a:cubicBezTo>
                    <a:pt x="513" y="54"/>
                    <a:pt x="438" y="17"/>
                    <a:pt x="363" y="4"/>
                  </a:cubicBezTo>
                  <a:cubicBezTo>
                    <a:pt x="348" y="2"/>
                    <a:pt x="332"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24"/>
            <p:cNvSpPr/>
            <p:nvPr/>
          </p:nvSpPr>
          <p:spPr>
            <a:xfrm rot="-10468820">
              <a:off x="9247850" y="180395"/>
              <a:ext cx="31740" cy="28558"/>
            </a:xfrm>
            <a:custGeom>
              <a:avLst/>
              <a:gdLst/>
              <a:ahLst/>
              <a:cxnLst/>
              <a:rect l="l" t="t" r="r" b="b"/>
              <a:pathLst>
                <a:path w="688" h="619" extrusionOk="0">
                  <a:moveTo>
                    <a:pt x="349" y="0"/>
                  </a:moveTo>
                  <a:cubicBezTo>
                    <a:pt x="311" y="0"/>
                    <a:pt x="273" y="7"/>
                    <a:pt x="238" y="22"/>
                  </a:cubicBezTo>
                  <a:cubicBezTo>
                    <a:pt x="75" y="85"/>
                    <a:pt x="0" y="260"/>
                    <a:pt x="63" y="422"/>
                  </a:cubicBezTo>
                  <a:cubicBezTo>
                    <a:pt x="110" y="546"/>
                    <a:pt x="223" y="619"/>
                    <a:pt x="341" y="619"/>
                  </a:cubicBezTo>
                  <a:cubicBezTo>
                    <a:pt x="377" y="619"/>
                    <a:pt x="414" y="612"/>
                    <a:pt x="450" y="597"/>
                  </a:cubicBezTo>
                  <a:cubicBezTo>
                    <a:pt x="612" y="535"/>
                    <a:pt x="687" y="360"/>
                    <a:pt x="637" y="197"/>
                  </a:cubicBezTo>
                  <a:cubicBezTo>
                    <a:pt x="590" y="73"/>
                    <a:pt x="46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24"/>
            <p:cNvSpPr/>
            <p:nvPr/>
          </p:nvSpPr>
          <p:spPr>
            <a:xfrm rot="-10468820">
              <a:off x="9249571" y="101652"/>
              <a:ext cx="35200" cy="26944"/>
            </a:xfrm>
            <a:custGeom>
              <a:avLst/>
              <a:gdLst/>
              <a:ahLst/>
              <a:cxnLst/>
              <a:rect l="l" t="t" r="r" b="b"/>
              <a:pathLst>
                <a:path w="763" h="584" extrusionOk="0">
                  <a:moveTo>
                    <a:pt x="401" y="1"/>
                  </a:moveTo>
                  <a:cubicBezTo>
                    <a:pt x="189" y="1"/>
                    <a:pt x="1" y="228"/>
                    <a:pt x="121" y="468"/>
                  </a:cubicBezTo>
                  <a:cubicBezTo>
                    <a:pt x="171" y="531"/>
                    <a:pt x="234" y="568"/>
                    <a:pt x="321" y="581"/>
                  </a:cubicBezTo>
                  <a:cubicBezTo>
                    <a:pt x="336" y="583"/>
                    <a:pt x="351" y="584"/>
                    <a:pt x="366" y="584"/>
                  </a:cubicBezTo>
                  <a:cubicBezTo>
                    <a:pt x="604" y="584"/>
                    <a:pt x="762" y="305"/>
                    <a:pt x="621" y="93"/>
                  </a:cubicBezTo>
                  <a:cubicBezTo>
                    <a:pt x="553" y="28"/>
                    <a:pt x="476"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24"/>
            <p:cNvSpPr/>
            <p:nvPr/>
          </p:nvSpPr>
          <p:spPr>
            <a:xfrm rot="-10468820">
              <a:off x="9379570" y="141991"/>
              <a:ext cx="35200" cy="28928"/>
            </a:xfrm>
            <a:custGeom>
              <a:avLst/>
              <a:gdLst/>
              <a:ahLst/>
              <a:cxnLst/>
              <a:rect l="l" t="t" r="r" b="b"/>
              <a:pathLst>
                <a:path w="763" h="627" extrusionOk="0">
                  <a:moveTo>
                    <a:pt x="415" y="0"/>
                  </a:moveTo>
                  <a:cubicBezTo>
                    <a:pt x="351" y="0"/>
                    <a:pt x="286" y="19"/>
                    <a:pt x="225" y="60"/>
                  </a:cubicBezTo>
                  <a:cubicBezTo>
                    <a:pt x="0" y="223"/>
                    <a:pt x="100" y="585"/>
                    <a:pt x="375" y="623"/>
                  </a:cubicBezTo>
                  <a:cubicBezTo>
                    <a:pt x="390" y="625"/>
                    <a:pt x="406" y="626"/>
                    <a:pt x="421" y="626"/>
                  </a:cubicBezTo>
                  <a:cubicBezTo>
                    <a:pt x="567" y="626"/>
                    <a:pt x="702" y="520"/>
                    <a:pt x="725" y="373"/>
                  </a:cubicBezTo>
                  <a:cubicBezTo>
                    <a:pt x="762" y="159"/>
                    <a:pt x="599" y="0"/>
                    <a:pt x="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24"/>
            <p:cNvSpPr/>
            <p:nvPr/>
          </p:nvSpPr>
          <p:spPr>
            <a:xfrm rot="-10468820">
              <a:off x="9356040" y="1828"/>
              <a:ext cx="33355" cy="28928"/>
            </a:xfrm>
            <a:custGeom>
              <a:avLst/>
              <a:gdLst/>
              <a:ahLst/>
              <a:cxnLst/>
              <a:rect l="l" t="t" r="r" b="b"/>
              <a:pathLst>
                <a:path w="723" h="627" extrusionOk="0">
                  <a:moveTo>
                    <a:pt x="350" y="1"/>
                  </a:moveTo>
                  <a:cubicBezTo>
                    <a:pt x="212" y="1"/>
                    <a:pt x="78" y="91"/>
                    <a:pt x="48" y="249"/>
                  </a:cubicBezTo>
                  <a:cubicBezTo>
                    <a:pt x="1" y="449"/>
                    <a:pt x="152" y="626"/>
                    <a:pt x="347" y="626"/>
                  </a:cubicBezTo>
                  <a:cubicBezTo>
                    <a:pt x="359" y="626"/>
                    <a:pt x="372" y="625"/>
                    <a:pt x="385" y="624"/>
                  </a:cubicBezTo>
                  <a:cubicBezTo>
                    <a:pt x="597" y="599"/>
                    <a:pt x="722" y="387"/>
                    <a:pt x="635" y="187"/>
                  </a:cubicBezTo>
                  <a:cubicBezTo>
                    <a:pt x="622" y="162"/>
                    <a:pt x="610" y="137"/>
                    <a:pt x="597" y="124"/>
                  </a:cubicBezTo>
                  <a:cubicBezTo>
                    <a:pt x="533" y="40"/>
                    <a:pt x="441"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24"/>
            <p:cNvSpPr/>
            <p:nvPr/>
          </p:nvSpPr>
          <p:spPr>
            <a:xfrm rot="-10468820">
              <a:off x="9441769" y="-80353"/>
              <a:ext cx="37276" cy="28928"/>
            </a:xfrm>
            <a:custGeom>
              <a:avLst/>
              <a:gdLst/>
              <a:ahLst/>
              <a:cxnLst/>
              <a:rect l="l" t="t" r="r" b="b"/>
              <a:pathLst>
                <a:path w="808" h="627" extrusionOk="0">
                  <a:moveTo>
                    <a:pt x="431" y="1"/>
                  </a:moveTo>
                  <a:cubicBezTo>
                    <a:pt x="142" y="1"/>
                    <a:pt x="1" y="367"/>
                    <a:pt x="236" y="555"/>
                  </a:cubicBezTo>
                  <a:cubicBezTo>
                    <a:pt x="299" y="605"/>
                    <a:pt x="367" y="627"/>
                    <a:pt x="433" y="627"/>
                  </a:cubicBezTo>
                  <a:cubicBezTo>
                    <a:pt x="632" y="627"/>
                    <a:pt x="808" y="430"/>
                    <a:pt x="723" y="205"/>
                  </a:cubicBezTo>
                  <a:cubicBezTo>
                    <a:pt x="686" y="105"/>
                    <a:pt x="586" y="30"/>
                    <a:pt x="486" y="5"/>
                  </a:cubicBezTo>
                  <a:cubicBezTo>
                    <a:pt x="467" y="2"/>
                    <a:pt x="449" y="1"/>
                    <a:pt x="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24"/>
            <p:cNvSpPr/>
            <p:nvPr/>
          </p:nvSpPr>
          <p:spPr>
            <a:xfrm rot="-10468820">
              <a:off x="9291497" y="246345"/>
              <a:ext cx="31556" cy="28282"/>
            </a:xfrm>
            <a:custGeom>
              <a:avLst/>
              <a:gdLst/>
              <a:ahLst/>
              <a:cxnLst/>
              <a:rect l="l" t="t" r="r" b="b"/>
              <a:pathLst>
                <a:path w="684" h="613" extrusionOk="0">
                  <a:moveTo>
                    <a:pt x="315" y="0"/>
                  </a:moveTo>
                  <a:cubicBezTo>
                    <a:pt x="178" y="0"/>
                    <a:pt x="43" y="90"/>
                    <a:pt x="13" y="249"/>
                  </a:cubicBezTo>
                  <a:cubicBezTo>
                    <a:pt x="0" y="336"/>
                    <a:pt x="25" y="411"/>
                    <a:pt x="75" y="486"/>
                  </a:cubicBezTo>
                  <a:cubicBezTo>
                    <a:pt x="113" y="548"/>
                    <a:pt x="188" y="598"/>
                    <a:pt x="275" y="611"/>
                  </a:cubicBezTo>
                  <a:cubicBezTo>
                    <a:pt x="287" y="612"/>
                    <a:pt x="298" y="613"/>
                    <a:pt x="310" y="613"/>
                  </a:cubicBezTo>
                  <a:cubicBezTo>
                    <a:pt x="519" y="613"/>
                    <a:pt x="683" y="399"/>
                    <a:pt x="600" y="186"/>
                  </a:cubicBezTo>
                  <a:cubicBezTo>
                    <a:pt x="600" y="161"/>
                    <a:pt x="588" y="136"/>
                    <a:pt x="563" y="124"/>
                  </a:cubicBezTo>
                  <a:cubicBezTo>
                    <a:pt x="498" y="39"/>
                    <a:pt x="406" y="0"/>
                    <a:pt x="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24"/>
            <p:cNvSpPr/>
            <p:nvPr/>
          </p:nvSpPr>
          <p:spPr>
            <a:xfrm rot="-10468820">
              <a:off x="9166269" y="206010"/>
              <a:ext cx="35431" cy="28466"/>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24"/>
            <p:cNvSpPr/>
            <p:nvPr/>
          </p:nvSpPr>
          <p:spPr>
            <a:xfrm rot="-10468820">
              <a:off x="9119936" y="59736"/>
              <a:ext cx="35246" cy="28282"/>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24"/>
            <p:cNvSpPr/>
            <p:nvPr/>
          </p:nvSpPr>
          <p:spPr>
            <a:xfrm rot="-10468820">
              <a:off x="9206969" y="-19914"/>
              <a:ext cx="32340" cy="28512"/>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6"/>
                  </a:cubicBezTo>
                  <a:cubicBezTo>
                    <a:pt x="589" y="79"/>
                    <a:pt x="473"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24"/>
            <p:cNvSpPr/>
            <p:nvPr/>
          </p:nvSpPr>
          <p:spPr>
            <a:xfrm rot="-10468820">
              <a:off x="9311364" y="-111463"/>
              <a:ext cx="32340" cy="29112"/>
            </a:xfrm>
            <a:custGeom>
              <a:avLst/>
              <a:gdLst/>
              <a:ahLst/>
              <a:cxnLst/>
              <a:rect l="l" t="t" r="r" b="b"/>
              <a:pathLst>
                <a:path w="701" h="631" extrusionOk="0">
                  <a:moveTo>
                    <a:pt x="375" y="1"/>
                  </a:moveTo>
                  <a:cubicBezTo>
                    <a:pt x="272" y="1"/>
                    <a:pt x="170" y="51"/>
                    <a:pt x="113" y="152"/>
                  </a:cubicBezTo>
                  <a:cubicBezTo>
                    <a:pt x="0" y="340"/>
                    <a:pt x="113" y="590"/>
                    <a:pt x="338" y="627"/>
                  </a:cubicBezTo>
                  <a:cubicBezTo>
                    <a:pt x="353" y="630"/>
                    <a:pt x="368" y="631"/>
                    <a:pt x="382" y="631"/>
                  </a:cubicBezTo>
                  <a:cubicBezTo>
                    <a:pt x="538" y="631"/>
                    <a:pt x="666" y="513"/>
                    <a:pt x="700" y="365"/>
                  </a:cubicBezTo>
                  <a:cubicBezTo>
                    <a:pt x="700" y="327"/>
                    <a:pt x="700" y="290"/>
                    <a:pt x="700" y="252"/>
                  </a:cubicBezTo>
                  <a:cubicBezTo>
                    <a:pt x="688" y="240"/>
                    <a:pt x="688" y="227"/>
                    <a:pt x="688" y="202"/>
                  </a:cubicBezTo>
                  <a:cubicBezTo>
                    <a:pt x="675" y="177"/>
                    <a:pt x="663" y="152"/>
                    <a:pt x="638" y="140"/>
                  </a:cubicBezTo>
                  <a:cubicBezTo>
                    <a:pt x="576" y="48"/>
                    <a:pt x="475" y="1"/>
                    <a:pt x="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24"/>
            <p:cNvSpPr/>
            <p:nvPr/>
          </p:nvSpPr>
          <p:spPr>
            <a:xfrm rot="-10468820">
              <a:off x="9233427" y="-81791"/>
              <a:ext cx="35016" cy="28881"/>
            </a:xfrm>
            <a:custGeom>
              <a:avLst/>
              <a:gdLst/>
              <a:ahLst/>
              <a:cxnLst/>
              <a:rect l="l" t="t" r="r" b="b"/>
              <a:pathLst>
                <a:path w="759" h="626" extrusionOk="0">
                  <a:moveTo>
                    <a:pt x="386" y="1"/>
                  </a:moveTo>
                  <a:cubicBezTo>
                    <a:pt x="349" y="1"/>
                    <a:pt x="311" y="8"/>
                    <a:pt x="275" y="23"/>
                  </a:cubicBezTo>
                  <a:cubicBezTo>
                    <a:pt x="13" y="123"/>
                    <a:pt x="0" y="485"/>
                    <a:pt x="250" y="598"/>
                  </a:cubicBezTo>
                  <a:cubicBezTo>
                    <a:pt x="295" y="617"/>
                    <a:pt x="339" y="625"/>
                    <a:pt x="382" y="625"/>
                  </a:cubicBezTo>
                  <a:cubicBezTo>
                    <a:pt x="591" y="625"/>
                    <a:pt x="758" y="416"/>
                    <a:pt x="675" y="198"/>
                  </a:cubicBezTo>
                  <a:cubicBezTo>
                    <a:pt x="628" y="74"/>
                    <a:pt x="507" y="1"/>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24"/>
            <p:cNvSpPr/>
            <p:nvPr/>
          </p:nvSpPr>
          <p:spPr>
            <a:xfrm rot="-10468820">
              <a:off x="9263577" y="311434"/>
              <a:ext cx="34139" cy="25144"/>
            </a:xfrm>
            <a:custGeom>
              <a:avLst/>
              <a:gdLst/>
              <a:ahLst/>
              <a:cxnLst/>
              <a:rect l="l" t="t" r="r" b="b"/>
              <a:pathLst>
                <a:path w="740" h="545" extrusionOk="0">
                  <a:moveTo>
                    <a:pt x="356" y="0"/>
                  </a:moveTo>
                  <a:cubicBezTo>
                    <a:pt x="175" y="0"/>
                    <a:pt x="0" y="153"/>
                    <a:pt x="49" y="378"/>
                  </a:cubicBezTo>
                  <a:cubicBezTo>
                    <a:pt x="74" y="497"/>
                    <a:pt x="168" y="545"/>
                    <a:pt x="275" y="545"/>
                  </a:cubicBezTo>
                  <a:cubicBezTo>
                    <a:pt x="483" y="545"/>
                    <a:pt x="739" y="360"/>
                    <a:pt x="624" y="153"/>
                  </a:cubicBezTo>
                  <a:cubicBezTo>
                    <a:pt x="557" y="47"/>
                    <a:pt x="455"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24"/>
            <p:cNvSpPr/>
            <p:nvPr/>
          </p:nvSpPr>
          <p:spPr>
            <a:xfrm rot="-10468820">
              <a:off x="8929332" y="56089"/>
              <a:ext cx="30448" cy="28005"/>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24"/>
            <p:cNvSpPr/>
            <p:nvPr/>
          </p:nvSpPr>
          <p:spPr>
            <a:xfrm rot="-10468820">
              <a:off x="8846961" y="89441"/>
              <a:ext cx="36538" cy="28881"/>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24"/>
            <p:cNvSpPr/>
            <p:nvPr/>
          </p:nvSpPr>
          <p:spPr>
            <a:xfrm rot="-10468820">
              <a:off x="8975426" y="126890"/>
              <a:ext cx="36492" cy="29066"/>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24"/>
            <p:cNvSpPr/>
            <p:nvPr/>
          </p:nvSpPr>
          <p:spPr>
            <a:xfrm rot="-10468820">
              <a:off x="8952069" y="202013"/>
              <a:ext cx="30264" cy="28974"/>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24"/>
            <p:cNvSpPr/>
            <p:nvPr/>
          </p:nvSpPr>
          <p:spPr>
            <a:xfrm rot="-10468820">
              <a:off x="8879808" y="196831"/>
              <a:ext cx="35016" cy="29066"/>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24"/>
            <p:cNvSpPr/>
            <p:nvPr/>
          </p:nvSpPr>
          <p:spPr>
            <a:xfrm rot="-10468820">
              <a:off x="8819064" y="152263"/>
              <a:ext cx="32340" cy="28512"/>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24"/>
            <p:cNvSpPr/>
            <p:nvPr/>
          </p:nvSpPr>
          <p:spPr>
            <a:xfrm rot="-10468820">
              <a:off x="8983719" y="325507"/>
              <a:ext cx="37322" cy="28835"/>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24"/>
            <p:cNvSpPr/>
            <p:nvPr/>
          </p:nvSpPr>
          <p:spPr>
            <a:xfrm rot="-10468820">
              <a:off x="8908829" y="341618"/>
              <a:ext cx="31417" cy="28697"/>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24"/>
            <p:cNvSpPr/>
            <p:nvPr/>
          </p:nvSpPr>
          <p:spPr>
            <a:xfrm rot="-10468820">
              <a:off x="9017752" y="262847"/>
              <a:ext cx="35477" cy="29158"/>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24"/>
            <p:cNvSpPr/>
            <p:nvPr/>
          </p:nvSpPr>
          <p:spPr>
            <a:xfrm rot="-10468820">
              <a:off x="8861010" y="269801"/>
              <a:ext cx="31740" cy="28282"/>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24"/>
            <p:cNvSpPr/>
            <p:nvPr/>
          </p:nvSpPr>
          <p:spPr>
            <a:xfrm rot="-10468820">
              <a:off x="8689055" y="122509"/>
              <a:ext cx="38337" cy="28881"/>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24"/>
            <p:cNvSpPr/>
            <p:nvPr/>
          </p:nvSpPr>
          <p:spPr>
            <a:xfrm rot="-10468820">
              <a:off x="8728893" y="253007"/>
              <a:ext cx="33908" cy="28881"/>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24"/>
            <p:cNvSpPr/>
            <p:nvPr/>
          </p:nvSpPr>
          <p:spPr>
            <a:xfrm rot="-10468820">
              <a:off x="8747682" y="183572"/>
              <a:ext cx="31786" cy="28282"/>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24"/>
            <p:cNvSpPr/>
            <p:nvPr/>
          </p:nvSpPr>
          <p:spPr>
            <a:xfrm rot="-10468820">
              <a:off x="8764593" y="394744"/>
              <a:ext cx="31556" cy="27866"/>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24"/>
            <p:cNvSpPr/>
            <p:nvPr/>
          </p:nvSpPr>
          <p:spPr>
            <a:xfrm rot="-10468820">
              <a:off x="8799582" y="305930"/>
              <a:ext cx="32340" cy="28282"/>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24"/>
            <p:cNvSpPr/>
            <p:nvPr/>
          </p:nvSpPr>
          <p:spPr>
            <a:xfrm rot="-10468820">
              <a:off x="9064484" y="24605"/>
              <a:ext cx="34970" cy="28928"/>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24"/>
            <p:cNvSpPr/>
            <p:nvPr/>
          </p:nvSpPr>
          <p:spPr>
            <a:xfrm rot="-10468820">
              <a:off x="9047865" y="99803"/>
              <a:ext cx="34231" cy="25698"/>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24"/>
            <p:cNvSpPr/>
            <p:nvPr/>
          </p:nvSpPr>
          <p:spPr>
            <a:xfrm rot="-10468820">
              <a:off x="9104717" y="146757"/>
              <a:ext cx="34462" cy="29020"/>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24"/>
            <p:cNvSpPr/>
            <p:nvPr/>
          </p:nvSpPr>
          <p:spPr>
            <a:xfrm rot="-10468820">
              <a:off x="9139143" y="283387"/>
              <a:ext cx="34600" cy="25375"/>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24"/>
            <p:cNvSpPr/>
            <p:nvPr/>
          </p:nvSpPr>
          <p:spPr>
            <a:xfrm rot="-10468820">
              <a:off x="9088824" y="222705"/>
              <a:ext cx="34231" cy="28466"/>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24"/>
            <p:cNvSpPr/>
            <p:nvPr/>
          </p:nvSpPr>
          <p:spPr>
            <a:xfrm rot="-10468820">
              <a:off x="8803370" y="227051"/>
              <a:ext cx="33632" cy="27220"/>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24"/>
            <p:cNvSpPr/>
            <p:nvPr/>
          </p:nvSpPr>
          <p:spPr>
            <a:xfrm rot="-10468820">
              <a:off x="8930942" y="267729"/>
              <a:ext cx="34970" cy="28928"/>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24"/>
            <p:cNvSpPr/>
            <p:nvPr/>
          </p:nvSpPr>
          <p:spPr>
            <a:xfrm rot="-10468820">
              <a:off x="8908333" y="127640"/>
              <a:ext cx="32801" cy="28881"/>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24"/>
            <p:cNvSpPr/>
            <p:nvPr/>
          </p:nvSpPr>
          <p:spPr>
            <a:xfrm rot="-10468820">
              <a:off x="9026594" y="176703"/>
              <a:ext cx="32755" cy="26113"/>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24"/>
            <p:cNvSpPr/>
            <p:nvPr/>
          </p:nvSpPr>
          <p:spPr>
            <a:xfrm rot="-10468820">
              <a:off x="9070708" y="312221"/>
              <a:ext cx="31556" cy="265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24"/>
            <p:cNvSpPr/>
            <p:nvPr/>
          </p:nvSpPr>
          <p:spPr>
            <a:xfrm rot="-10468820">
              <a:off x="8992135" y="45301"/>
              <a:ext cx="33493" cy="28651"/>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24"/>
            <p:cNvSpPr/>
            <p:nvPr/>
          </p:nvSpPr>
          <p:spPr>
            <a:xfrm rot="-10468820">
              <a:off x="8843798" y="372281"/>
              <a:ext cx="33632" cy="26990"/>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24"/>
            <p:cNvSpPr/>
            <p:nvPr/>
          </p:nvSpPr>
          <p:spPr>
            <a:xfrm rot="-10468820">
              <a:off x="8718465" y="331820"/>
              <a:ext cx="35016" cy="28512"/>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24"/>
            <p:cNvSpPr/>
            <p:nvPr/>
          </p:nvSpPr>
          <p:spPr>
            <a:xfrm rot="-10468820">
              <a:off x="8671628" y="185516"/>
              <a:ext cx="35246" cy="28282"/>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24"/>
            <p:cNvSpPr/>
            <p:nvPr/>
          </p:nvSpPr>
          <p:spPr>
            <a:xfrm rot="-10468820">
              <a:off x="8767229" y="113137"/>
              <a:ext cx="32340" cy="28512"/>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24"/>
            <p:cNvSpPr/>
            <p:nvPr/>
          </p:nvSpPr>
          <p:spPr>
            <a:xfrm rot="-10468820">
              <a:off x="9013594" y="-37084"/>
              <a:ext cx="35292" cy="26713"/>
            </a:xfrm>
            <a:custGeom>
              <a:avLst/>
              <a:gdLst/>
              <a:ahLst/>
              <a:cxnLst/>
              <a:rect l="l" t="t" r="r" b="b"/>
              <a:pathLst>
                <a:path w="765" h="579" extrusionOk="0">
                  <a:moveTo>
                    <a:pt x="370" y="0"/>
                  </a:moveTo>
                  <a:cubicBezTo>
                    <a:pt x="177" y="0"/>
                    <a:pt x="1" y="189"/>
                    <a:pt x="66" y="411"/>
                  </a:cubicBezTo>
                  <a:cubicBezTo>
                    <a:pt x="91" y="530"/>
                    <a:pt x="186" y="578"/>
                    <a:pt x="294" y="578"/>
                  </a:cubicBezTo>
                  <a:cubicBezTo>
                    <a:pt x="506" y="578"/>
                    <a:pt x="765" y="393"/>
                    <a:pt x="640" y="187"/>
                  </a:cubicBezTo>
                  <a:cubicBezTo>
                    <a:pt x="628" y="137"/>
                    <a:pt x="603" y="99"/>
                    <a:pt x="566" y="74"/>
                  </a:cubicBezTo>
                  <a:cubicBezTo>
                    <a:pt x="505" y="23"/>
                    <a:pt x="436" y="0"/>
                    <a:pt x="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24"/>
            <p:cNvSpPr/>
            <p:nvPr/>
          </p:nvSpPr>
          <p:spPr>
            <a:xfrm rot="-10468820">
              <a:off x="8785120" y="43989"/>
              <a:ext cx="35016" cy="28881"/>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24"/>
            <p:cNvSpPr/>
            <p:nvPr/>
          </p:nvSpPr>
          <p:spPr>
            <a:xfrm rot="-10468820">
              <a:off x="9043906" y="373019"/>
              <a:ext cx="34139" cy="25144"/>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24"/>
            <p:cNvSpPr/>
            <p:nvPr/>
          </p:nvSpPr>
          <p:spPr>
            <a:xfrm rot="-10468820">
              <a:off x="8815452" y="437252"/>
              <a:ext cx="34554" cy="25144"/>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24"/>
            <p:cNvSpPr/>
            <p:nvPr/>
          </p:nvSpPr>
          <p:spPr>
            <a:xfrm rot="-10468820">
              <a:off x="8970658" y="402283"/>
              <a:ext cx="32294" cy="27267"/>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24"/>
            <p:cNvSpPr/>
            <p:nvPr/>
          </p:nvSpPr>
          <p:spPr>
            <a:xfrm rot="-10468820">
              <a:off x="9078322" y="-48634"/>
              <a:ext cx="34047" cy="28143"/>
            </a:xfrm>
            <a:custGeom>
              <a:avLst/>
              <a:gdLst/>
              <a:ahLst/>
              <a:cxnLst/>
              <a:rect l="l" t="t" r="r" b="b"/>
              <a:pathLst>
                <a:path w="738" h="610" extrusionOk="0">
                  <a:moveTo>
                    <a:pt x="392" y="0"/>
                  </a:moveTo>
                  <a:cubicBezTo>
                    <a:pt x="353" y="0"/>
                    <a:pt x="314" y="7"/>
                    <a:pt x="275" y="22"/>
                  </a:cubicBezTo>
                  <a:cubicBezTo>
                    <a:pt x="238" y="34"/>
                    <a:pt x="188" y="59"/>
                    <a:pt x="163" y="97"/>
                  </a:cubicBezTo>
                  <a:cubicBezTo>
                    <a:pt x="1" y="284"/>
                    <a:pt x="113" y="572"/>
                    <a:pt x="363" y="609"/>
                  </a:cubicBezTo>
                  <a:cubicBezTo>
                    <a:pt x="413" y="609"/>
                    <a:pt x="450" y="609"/>
                    <a:pt x="500" y="597"/>
                  </a:cubicBezTo>
                  <a:cubicBezTo>
                    <a:pt x="663" y="534"/>
                    <a:pt x="738" y="347"/>
                    <a:pt x="675" y="197"/>
                  </a:cubicBezTo>
                  <a:cubicBezTo>
                    <a:pt x="628" y="73"/>
                    <a:pt x="515"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24"/>
            <p:cNvSpPr/>
            <p:nvPr/>
          </p:nvSpPr>
          <p:spPr>
            <a:xfrm rot="-10468820">
              <a:off x="8480605" y="181553"/>
              <a:ext cx="31417" cy="28743"/>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24"/>
            <p:cNvSpPr/>
            <p:nvPr/>
          </p:nvSpPr>
          <p:spPr>
            <a:xfrm rot="-10468820">
              <a:off x="8399257" y="215250"/>
              <a:ext cx="35938" cy="28789"/>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24"/>
            <p:cNvSpPr/>
            <p:nvPr/>
          </p:nvSpPr>
          <p:spPr>
            <a:xfrm rot="-10468820">
              <a:off x="8527670" y="252715"/>
              <a:ext cx="36307" cy="29066"/>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24"/>
            <p:cNvSpPr/>
            <p:nvPr/>
          </p:nvSpPr>
          <p:spPr>
            <a:xfrm rot="-10468820">
              <a:off x="8504379" y="327705"/>
              <a:ext cx="30079" cy="28835"/>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24"/>
            <p:cNvSpPr/>
            <p:nvPr/>
          </p:nvSpPr>
          <p:spPr>
            <a:xfrm rot="-10468820">
              <a:off x="8431466" y="322610"/>
              <a:ext cx="35062" cy="28835"/>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24"/>
            <p:cNvSpPr/>
            <p:nvPr/>
          </p:nvSpPr>
          <p:spPr>
            <a:xfrm rot="-10468820">
              <a:off x="8371355" y="278073"/>
              <a:ext cx="31740" cy="28512"/>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24"/>
            <p:cNvSpPr/>
            <p:nvPr/>
          </p:nvSpPr>
          <p:spPr>
            <a:xfrm rot="-10468820">
              <a:off x="8535962" y="451341"/>
              <a:ext cx="37322" cy="28835"/>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24"/>
            <p:cNvSpPr/>
            <p:nvPr/>
          </p:nvSpPr>
          <p:spPr>
            <a:xfrm rot="-10468820">
              <a:off x="8460674" y="467129"/>
              <a:ext cx="31279" cy="28974"/>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24"/>
            <p:cNvSpPr/>
            <p:nvPr/>
          </p:nvSpPr>
          <p:spPr>
            <a:xfrm rot="-10468820">
              <a:off x="8565983" y="388856"/>
              <a:ext cx="36630" cy="28466"/>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24"/>
            <p:cNvSpPr/>
            <p:nvPr/>
          </p:nvSpPr>
          <p:spPr>
            <a:xfrm rot="-10468820">
              <a:off x="8413291" y="395085"/>
              <a:ext cx="31786" cy="28605"/>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24"/>
            <p:cNvSpPr/>
            <p:nvPr/>
          </p:nvSpPr>
          <p:spPr>
            <a:xfrm rot="-10468820">
              <a:off x="8245195" y="248544"/>
              <a:ext cx="34877" cy="25375"/>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24"/>
            <p:cNvSpPr/>
            <p:nvPr/>
          </p:nvSpPr>
          <p:spPr>
            <a:xfrm rot="-10468820">
              <a:off x="8281157" y="378659"/>
              <a:ext cx="33955" cy="28835"/>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24"/>
            <p:cNvSpPr/>
            <p:nvPr/>
          </p:nvSpPr>
          <p:spPr>
            <a:xfrm rot="-10468820">
              <a:off x="8299362" y="309379"/>
              <a:ext cx="32340" cy="28512"/>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24"/>
            <p:cNvSpPr/>
            <p:nvPr/>
          </p:nvSpPr>
          <p:spPr>
            <a:xfrm rot="-10468820">
              <a:off x="8318971" y="520329"/>
              <a:ext cx="28834" cy="28189"/>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24"/>
            <p:cNvSpPr/>
            <p:nvPr/>
          </p:nvSpPr>
          <p:spPr>
            <a:xfrm rot="-10468820">
              <a:off x="8351872" y="431766"/>
              <a:ext cx="32294" cy="28282"/>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24"/>
            <p:cNvSpPr/>
            <p:nvPr/>
          </p:nvSpPr>
          <p:spPr>
            <a:xfrm rot="-10468820">
              <a:off x="8616774" y="150441"/>
              <a:ext cx="34923" cy="28928"/>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24"/>
            <p:cNvSpPr/>
            <p:nvPr/>
          </p:nvSpPr>
          <p:spPr>
            <a:xfrm rot="-10468820">
              <a:off x="8599560" y="225544"/>
              <a:ext cx="34370" cy="25744"/>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24"/>
            <p:cNvSpPr/>
            <p:nvPr/>
          </p:nvSpPr>
          <p:spPr>
            <a:xfrm rot="-10468820">
              <a:off x="8656516" y="272479"/>
              <a:ext cx="34970" cy="28881"/>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24"/>
            <p:cNvSpPr/>
            <p:nvPr/>
          </p:nvSpPr>
          <p:spPr>
            <a:xfrm rot="-10468820">
              <a:off x="8691020" y="409185"/>
              <a:ext cx="34600" cy="25375"/>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24"/>
            <p:cNvSpPr/>
            <p:nvPr/>
          </p:nvSpPr>
          <p:spPr>
            <a:xfrm rot="-10468820">
              <a:off x="8640998" y="348078"/>
              <a:ext cx="34416" cy="28928"/>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24"/>
            <p:cNvSpPr/>
            <p:nvPr/>
          </p:nvSpPr>
          <p:spPr>
            <a:xfrm rot="-10468820">
              <a:off x="8355016" y="352731"/>
              <a:ext cx="31602" cy="28282"/>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24"/>
            <p:cNvSpPr/>
            <p:nvPr/>
          </p:nvSpPr>
          <p:spPr>
            <a:xfrm rot="-10468820">
              <a:off x="8482620" y="393002"/>
              <a:ext cx="35016" cy="29297"/>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24"/>
            <p:cNvSpPr/>
            <p:nvPr/>
          </p:nvSpPr>
          <p:spPr>
            <a:xfrm rot="-10468820">
              <a:off x="8458075" y="253855"/>
              <a:ext cx="34185" cy="29112"/>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24"/>
            <p:cNvSpPr/>
            <p:nvPr/>
          </p:nvSpPr>
          <p:spPr>
            <a:xfrm rot="-10468820">
              <a:off x="8578249" y="302317"/>
              <a:ext cx="33216" cy="26298"/>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24"/>
            <p:cNvSpPr/>
            <p:nvPr/>
          </p:nvSpPr>
          <p:spPr>
            <a:xfrm rot="-10468820">
              <a:off x="8619502" y="437143"/>
              <a:ext cx="36723" cy="29020"/>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24"/>
            <p:cNvSpPr/>
            <p:nvPr/>
          </p:nvSpPr>
          <p:spPr>
            <a:xfrm rot="-10468820">
              <a:off x="8546329" y="170815"/>
              <a:ext cx="31602" cy="29112"/>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24"/>
            <p:cNvSpPr/>
            <p:nvPr/>
          </p:nvSpPr>
          <p:spPr>
            <a:xfrm rot="-10468820">
              <a:off x="8396091" y="497900"/>
              <a:ext cx="30956" cy="28189"/>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24"/>
            <p:cNvSpPr/>
            <p:nvPr/>
          </p:nvSpPr>
          <p:spPr>
            <a:xfrm rot="-10468820">
              <a:off x="8268237" y="457204"/>
              <a:ext cx="33539" cy="28697"/>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24"/>
            <p:cNvSpPr/>
            <p:nvPr/>
          </p:nvSpPr>
          <p:spPr>
            <a:xfrm rot="-10468820">
              <a:off x="8223918" y="311352"/>
              <a:ext cx="35200" cy="28282"/>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24"/>
            <p:cNvSpPr/>
            <p:nvPr/>
          </p:nvSpPr>
          <p:spPr>
            <a:xfrm rot="-10468820">
              <a:off x="8311000" y="231199"/>
              <a:ext cx="32340" cy="28512"/>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24"/>
            <p:cNvSpPr/>
            <p:nvPr/>
          </p:nvSpPr>
          <p:spPr>
            <a:xfrm rot="-10468820">
              <a:off x="8565824" y="88660"/>
              <a:ext cx="33447" cy="27082"/>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24"/>
            <p:cNvSpPr/>
            <p:nvPr/>
          </p:nvSpPr>
          <p:spPr>
            <a:xfrm rot="-10468820">
              <a:off x="8337414" y="169828"/>
              <a:ext cx="35016" cy="28789"/>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24"/>
            <p:cNvSpPr/>
            <p:nvPr/>
          </p:nvSpPr>
          <p:spPr>
            <a:xfrm rot="-10468820">
              <a:off x="8595599" y="498800"/>
              <a:ext cx="34139" cy="25144"/>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24"/>
            <p:cNvSpPr/>
            <p:nvPr/>
          </p:nvSpPr>
          <p:spPr>
            <a:xfrm rot="-10468820">
              <a:off x="8367560" y="563050"/>
              <a:ext cx="34093" cy="25144"/>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24"/>
            <p:cNvSpPr/>
            <p:nvPr/>
          </p:nvSpPr>
          <p:spPr>
            <a:xfrm rot="-10468820">
              <a:off x="8524430" y="528276"/>
              <a:ext cx="30633" cy="26898"/>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24"/>
            <p:cNvSpPr/>
            <p:nvPr/>
          </p:nvSpPr>
          <p:spPr>
            <a:xfrm rot="-10468820">
              <a:off x="8630578" y="76943"/>
              <a:ext cx="33493" cy="28374"/>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24"/>
            <p:cNvSpPr/>
            <p:nvPr/>
          </p:nvSpPr>
          <p:spPr>
            <a:xfrm rot="-10468820">
              <a:off x="8032493" y="307251"/>
              <a:ext cx="31233" cy="28697"/>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24"/>
            <p:cNvSpPr/>
            <p:nvPr/>
          </p:nvSpPr>
          <p:spPr>
            <a:xfrm rot="-10468820">
              <a:off x="7950848" y="340547"/>
              <a:ext cx="36676" cy="29020"/>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24"/>
            <p:cNvSpPr/>
            <p:nvPr/>
          </p:nvSpPr>
          <p:spPr>
            <a:xfrm rot="-10468820">
              <a:off x="8079414" y="378388"/>
              <a:ext cx="36861" cy="29204"/>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24"/>
            <p:cNvSpPr/>
            <p:nvPr/>
          </p:nvSpPr>
          <p:spPr>
            <a:xfrm rot="-10468820">
              <a:off x="8056080" y="453823"/>
              <a:ext cx="29433" cy="2795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24"/>
            <p:cNvSpPr/>
            <p:nvPr/>
          </p:nvSpPr>
          <p:spPr>
            <a:xfrm rot="-10468820">
              <a:off x="7983806" y="448356"/>
              <a:ext cx="34970" cy="28928"/>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24"/>
            <p:cNvSpPr/>
            <p:nvPr/>
          </p:nvSpPr>
          <p:spPr>
            <a:xfrm rot="-10468820">
              <a:off x="7923050" y="403372"/>
              <a:ext cx="32340" cy="28512"/>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24"/>
            <p:cNvSpPr/>
            <p:nvPr/>
          </p:nvSpPr>
          <p:spPr>
            <a:xfrm rot="-10468820">
              <a:off x="8087617" y="576052"/>
              <a:ext cx="33447" cy="2966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24"/>
            <p:cNvSpPr/>
            <p:nvPr/>
          </p:nvSpPr>
          <p:spPr>
            <a:xfrm rot="-10468820">
              <a:off x="8012779" y="592956"/>
              <a:ext cx="31417" cy="28974"/>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24"/>
            <p:cNvSpPr/>
            <p:nvPr/>
          </p:nvSpPr>
          <p:spPr>
            <a:xfrm rot="-10468820">
              <a:off x="8118280" y="514648"/>
              <a:ext cx="36630" cy="28420"/>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24"/>
            <p:cNvSpPr/>
            <p:nvPr/>
          </p:nvSpPr>
          <p:spPr>
            <a:xfrm rot="-10468820">
              <a:off x="7964987" y="520893"/>
              <a:ext cx="32340" cy="28512"/>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24"/>
            <p:cNvSpPr/>
            <p:nvPr/>
          </p:nvSpPr>
          <p:spPr>
            <a:xfrm rot="-10468820">
              <a:off x="7793552" y="373967"/>
              <a:ext cx="37830" cy="29066"/>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24"/>
            <p:cNvSpPr/>
            <p:nvPr/>
          </p:nvSpPr>
          <p:spPr>
            <a:xfrm rot="-10468820">
              <a:off x="7833420" y="504081"/>
              <a:ext cx="34001" cy="29250"/>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24"/>
            <p:cNvSpPr/>
            <p:nvPr/>
          </p:nvSpPr>
          <p:spPr>
            <a:xfrm rot="-10468820">
              <a:off x="7851702" y="434683"/>
              <a:ext cx="31740" cy="28512"/>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24"/>
            <p:cNvSpPr/>
            <p:nvPr/>
          </p:nvSpPr>
          <p:spPr>
            <a:xfrm rot="-10468820">
              <a:off x="7868582" y="646222"/>
              <a:ext cx="31509" cy="28005"/>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24"/>
            <p:cNvSpPr/>
            <p:nvPr/>
          </p:nvSpPr>
          <p:spPr>
            <a:xfrm rot="-10468820">
              <a:off x="7904128" y="557342"/>
              <a:ext cx="31740" cy="28512"/>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24"/>
            <p:cNvSpPr/>
            <p:nvPr/>
          </p:nvSpPr>
          <p:spPr>
            <a:xfrm rot="-10468820">
              <a:off x="8166463" y="275941"/>
              <a:ext cx="34093" cy="28697"/>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24"/>
            <p:cNvSpPr/>
            <p:nvPr/>
          </p:nvSpPr>
          <p:spPr>
            <a:xfrm rot="-10468820">
              <a:off x="8151815" y="351374"/>
              <a:ext cx="34277" cy="25513"/>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24"/>
            <p:cNvSpPr/>
            <p:nvPr/>
          </p:nvSpPr>
          <p:spPr>
            <a:xfrm rot="-10468820">
              <a:off x="8208757" y="398312"/>
              <a:ext cx="34970" cy="28928"/>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24"/>
            <p:cNvSpPr/>
            <p:nvPr/>
          </p:nvSpPr>
          <p:spPr>
            <a:xfrm rot="-10468820">
              <a:off x="8243264" y="535018"/>
              <a:ext cx="34600" cy="25375"/>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24"/>
            <p:cNvSpPr/>
            <p:nvPr/>
          </p:nvSpPr>
          <p:spPr>
            <a:xfrm rot="-10468820">
              <a:off x="8192737" y="473861"/>
              <a:ext cx="34370" cy="28928"/>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24"/>
            <p:cNvSpPr/>
            <p:nvPr/>
          </p:nvSpPr>
          <p:spPr>
            <a:xfrm rot="-10468820">
              <a:off x="7904651" y="478320"/>
              <a:ext cx="33632" cy="29158"/>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24"/>
            <p:cNvSpPr/>
            <p:nvPr/>
          </p:nvSpPr>
          <p:spPr>
            <a:xfrm rot="-10468820">
              <a:off x="8034875" y="518836"/>
              <a:ext cx="35016" cy="29066"/>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24"/>
            <p:cNvSpPr/>
            <p:nvPr/>
          </p:nvSpPr>
          <p:spPr>
            <a:xfrm rot="-10468820">
              <a:off x="8012303" y="378701"/>
              <a:ext cx="32801" cy="29297"/>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24"/>
            <p:cNvSpPr/>
            <p:nvPr/>
          </p:nvSpPr>
          <p:spPr>
            <a:xfrm rot="-10468820">
              <a:off x="8130692" y="428160"/>
              <a:ext cx="33032" cy="25975"/>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24"/>
            <p:cNvSpPr/>
            <p:nvPr/>
          </p:nvSpPr>
          <p:spPr>
            <a:xfrm rot="-10468820">
              <a:off x="8171563" y="562941"/>
              <a:ext cx="36354" cy="29020"/>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24"/>
            <p:cNvSpPr/>
            <p:nvPr/>
          </p:nvSpPr>
          <p:spPr>
            <a:xfrm rot="-10468820">
              <a:off x="8098443" y="296478"/>
              <a:ext cx="31187" cy="29250"/>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24"/>
            <p:cNvSpPr/>
            <p:nvPr/>
          </p:nvSpPr>
          <p:spPr>
            <a:xfrm rot="-10468820">
              <a:off x="7947732" y="623797"/>
              <a:ext cx="31556" cy="28097"/>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24"/>
            <p:cNvSpPr/>
            <p:nvPr/>
          </p:nvSpPr>
          <p:spPr>
            <a:xfrm rot="-10468820">
              <a:off x="7819807" y="583071"/>
              <a:ext cx="33632" cy="29158"/>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24"/>
            <p:cNvSpPr/>
            <p:nvPr/>
          </p:nvSpPr>
          <p:spPr>
            <a:xfrm rot="-10468820">
              <a:off x="7775611" y="437133"/>
              <a:ext cx="35200" cy="28282"/>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24"/>
            <p:cNvSpPr/>
            <p:nvPr/>
          </p:nvSpPr>
          <p:spPr>
            <a:xfrm rot="-10468820">
              <a:off x="7863244" y="357033"/>
              <a:ext cx="32340" cy="28512"/>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24"/>
            <p:cNvSpPr/>
            <p:nvPr/>
          </p:nvSpPr>
          <p:spPr>
            <a:xfrm rot="-10468820">
              <a:off x="8117528" y="214441"/>
              <a:ext cx="33447" cy="26851"/>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24"/>
            <p:cNvSpPr/>
            <p:nvPr/>
          </p:nvSpPr>
          <p:spPr>
            <a:xfrm rot="-10468820">
              <a:off x="7889693" y="295156"/>
              <a:ext cx="35016" cy="29066"/>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24"/>
            <p:cNvSpPr/>
            <p:nvPr/>
          </p:nvSpPr>
          <p:spPr>
            <a:xfrm rot="-10468820">
              <a:off x="8150699" y="622828"/>
              <a:ext cx="30218" cy="28928"/>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24"/>
            <p:cNvSpPr/>
            <p:nvPr/>
          </p:nvSpPr>
          <p:spPr>
            <a:xfrm rot="-10468820">
              <a:off x="8074041" y="653455"/>
              <a:ext cx="32893" cy="27174"/>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24"/>
            <p:cNvSpPr/>
            <p:nvPr/>
          </p:nvSpPr>
          <p:spPr>
            <a:xfrm rot="-10468820">
              <a:off x="8182245" y="203219"/>
              <a:ext cx="34231" cy="2795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24"/>
            <p:cNvSpPr/>
            <p:nvPr/>
          </p:nvSpPr>
          <p:spPr>
            <a:xfrm rot="-10468820">
              <a:off x="7585153" y="433430"/>
              <a:ext cx="30864" cy="28005"/>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24"/>
            <p:cNvSpPr/>
            <p:nvPr/>
          </p:nvSpPr>
          <p:spPr>
            <a:xfrm rot="-10468820">
              <a:off x="7503092" y="466381"/>
              <a:ext cx="36676" cy="29020"/>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24"/>
            <p:cNvSpPr/>
            <p:nvPr/>
          </p:nvSpPr>
          <p:spPr>
            <a:xfrm rot="-10468820">
              <a:off x="7631682" y="503964"/>
              <a:ext cx="36261" cy="29204"/>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24"/>
            <p:cNvSpPr/>
            <p:nvPr/>
          </p:nvSpPr>
          <p:spPr>
            <a:xfrm rot="-10468820">
              <a:off x="7608338" y="579493"/>
              <a:ext cx="28880" cy="2795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24"/>
            <p:cNvSpPr/>
            <p:nvPr/>
          </p:nvSpPr>
          <p:spPr>
            <a:xfrm rot="-10468820">
              <a:off x="7535591" y="574141"/>
              <a:ext cx="34877" cy="28928"/>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24"/>
            <p:cNvSpPr/>
            <p:nvPr/>
          </p:nvSpPr>
          <p:spPr>
            <a:xfrm rot="-10468820">
              <a:off x="7475341" y="529182"/>
              <a:ext cx="31740" cy="28512"/>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24"/>
            <p:cNvSpPr/>
            <p:nvPr/>
          </p:nvSpPr>
          <p:spPr>
            <a:xfrm rot="-10468820">
              <a:off x="7670166" y="640234"/>
              <a:ext cx="36999" cy="28651"/>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24"/>
            <p:cNvSpPr/>
            <p:nvPr/>
          </p:nvSpPr>
          <p:spPr>
            <a:xfrm rot="-10468820">
              <a:off x="7349460" y="500037"/>
              <a:ext cx="34600" cy="25513"/>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24"/>
            <p:cNvSpPr/>
            <p:nvPr/>
          </p:nvSpPr>
          <p:spPr>
            <a:xfrm rot="-10468820">
              <a:off x="7403394" y="560492"/>
              <a:ext cx="32340" cy="28512"/>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24"/>
            <p:cNvSpPr/>
            <p:nvPr/>
          </p:nvSpPr>
          <p:spPr>
            <a:xfrm rot="-10468820">
              <a:off x="7720658" y="401593"/>
              <a:ext cx="35062" cy="29020"/>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24"/>
            <p:cNvSpPr/>
            <p:nvPr/>
          </p:nvSpPr>
          <p:spPr>
            <a:xfrm rot="-10468820">
              <a:off x="7703512" y="477069"/>
              <a:ext cx="34416" cy="25606"/>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24"/>
            <p:cNvSpPr/>
            <p:nvPr/>
          </p:nvSpPr>
          <p:spPr>
            <a:xfrm rot="-10468820">
              <a:off x="7760450" y="524093"/>
              <a:ext cx="34970" cy="28928"/>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24"/>
            <p:cNvSpPr/>
            <p:nvPr/>
          </p:nvSpPr>
          <p:spPr>
            <a:xfrm rot="-10468820">
              <a:off x="7744981" y="599697"/>
              <a:ext cx="34416" cy="28928"/>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24"/>
            <p:cNvSpPr/>
            <p:nvPr/>
          </p:nvSpPr>
          <p:spPr>
            <a:xfrm rot="-10468820">
              <a:off x="7458955" y="604512"/>
              <a:ext cx="35016" cy="29020"/>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24"/>
            <p:cNvSpPr/>
            <p:nvPr/>
          </p:nvSpPr>
          <p:spPr>
            <a:xfrm rot="-10468820">
              <a:off x="7562214" y="505389"/>
              <a:ext cx="34047" cy="28928"/>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24"/>
            <p:cNvSpPr/>
            <p:nvPr/>
          </p:nvSpPr>
          <p:spPr>
            <a:xfrm rot="-10468820">
              <a:off x="7682385" y="553941"/>
              <a:ext cx="33032" cy="25975"/>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24"/>
            <p:cNvSpPr/>
            <p:nvPr/>
          </p:nvSpPr>
          <p:spPr>
            <a:xfrm rot="-10468820">
              <a:off x="7650332" y="422294"/>
              <a:ext cx="31556" cy="28974"/>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24"/>
            <p:cNvSpPr/>
            <p:nvPr/>
          </p:nvSpPr>
          <p:spPr>
            <a:xfrm rot="-10468820">
              <a:off x="7327332" y="562324"/>
              <a:ext cx="36354" cy="28928"/>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24"/>
            <p:cNvSpPr/>
            <p:nvPr/>
          </p:nvSpPr>
          <p:spPr>
            <a:xfrm rot="-10468820">
              <a:off x="7414937" y="482813"/>
              <a:ext cx="32340" cy="28512"/>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24"/>
            <p:cNvSpPr/>
            <p:nvPr/>
          </p:nvSpPr>
          <p:spPr>
            <a:xfrm rot="-10468820">
              <a:off x="7669636" y="340352"/>
              <a:ext cx="35339" cy="26713"/>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24"/>
            <p:cNvSpPr/>
            <p:nvPr/>
          </p:nvSpPr>
          <p:spPr>
            <a:xfrm rot="-10468820">
              <a:off x="7440535" y="421763"/>
              <a:ext cx="35615" cy="28743"/>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24"/>
            <p:cNvSpPr/>
            <p:nvPr/>
          </p:nvSpPr>
          <p:spPr>
            <a:xfrm rot="-10468820">
              <a:off x="7734525" y="328613"/>
              <a:ext cx="34600" cy="29066"/>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24"/>
            <p:cNvSpPr/>
            <p:nvPr/>
          </p:nvSpPr>
          <p:spPr>
            <a:xfrm rot="-10468820">
              <a:off x="7272992" y="528160"/>
              <a:ext cx="30956" cy="27405"/>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24"/>
            <p:cNvSpPr/>
            <p:nvPr/>
          </p:nvSpPr>
          <p:spPr>
            <a:xfrm rot="-10468820">
              <a:off x="7255542" y="602844"/>
              <a:ext cx="34600" cy="25375"/>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24"/>
            <p:cNvSpPr/>
            <p:nvPr/>
          </p:nvSpPr>
          <p:spPr>
            <a:xfrm rot="-10468820">
              <a:off x="9404195" y="351322"/>
              <a:ext cx="36077" cy="28974"/>
            </a:xfrm>
            <a:custGeom>
              <a:avLst/>
              <a:gdLst/>
              <a:ahLst/>
              <a:cxnLst/>
              <a:rect l="l" t="t" r="r" b="b"/>
              <a:pathLst>
                <a:path w="782" h="628" extrusionOk="0">
                  <a:moveTo>
                    <a:pt x="380" y="0"/>
                  </a:moveTo>
                  <a:cubicBezTo>
                    <a:pt x="278" y="0"/>
                    <a:pt x="176" y="50"/>
                    <a:pt x="113" y="152"/>
                  </a:cubicBezTo>
                  <a:cubicBezTo>
                    <a:pt x="0" y="339"/>
                    <a:pt x="125" y="589"/>
                    <a:pt x="350" y="626"/>
                  </a:cubicBezTo>
                  <a:cubicBezTo>
                    <a:pt x="360" y="627"/>
                    <a:pt x="371" y="628"/>
                    <a:pt x="381" y="628"/>
                  </a:cubicBezTo>
                  <a:cubicBezTo>
                    <a:pt x="626" y="628"/>
                    <a:pt x="781" y="343"/>
                    <a:pt x="637" y="139"/>
                  </a:cubicBezTo>
                  <a:cubicBezTo>
                    <a:pt x="576" y="47"/>
                    <a:pt x="478"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24"/>
            <p:cNvSpPr/>
            <p:nvPr/>
          </p:nvSpPr>
          <p:spPr>
            <a:xfrm rot="-10468820">
              <a:off x="9375804" y="414628"/>
              <a:ext cx="32340" cy="28282"/>
            </a:xfrm>
            <a:custGeom>
              <a:avLst/>
              <a:gdLst/>
              <a:ahLst/>
              <a:cxnLst/>
              <a:rect l="l" t="t" r="r" b="b"/>
              <a:pathLst>
                <a:path w="701" h="613" extrusionOk="0">
                  <a:moveTo>
                    <a:pt x="339" y="1"/>
                  </a:moveTo>
                  <a:cubicBezTo>
                    <a:pt x="305" y="1"/>
                    <a:pt x="271" y="6"/>
                    <a:pt x="238" y="16"/>
                  </a:cubicBezTo>
                  <a:cubicBezTo>
                    <a:pt x="88" y="78"/>
                    <a:pt x="0" y="266"/>
                    <a:pt x="63" y="416"/>
                  </a:cubicBezTo>
                  <a:cubicBezTo>
                    <a:pt x="111" y="540"/>
                    <a:pt x="224" y="613"/>
                    <a:pt x="347" y="613"/>
                  </a:cubicBezTo>
                  <a:cubicBezTo>
                    <a:pt x="385" y="613"/>
                    <a:pt x="424" y="606"/>
                    <a:pt x="463" y="591"/>
                  </a:cubicBezTo>
                  <a:cubicBezTo>
                    <a:pt x="625" y="528"/>
                    <a:pt x="700" y="353"/>
                    <a:pt x="638" y="203"/>
                  </a:cubicBezTo>
                  <a:cubicBezTo>
                    <a:pt x="588" y="74"/>
                    <a:pt x="468"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24"/>
            <p:cNvSpPr/>
            <p:nvPr/>
          </p:nvSpPr>
          <p:spPr>
            <a:xfrm rot="-10468820">
              <a:off x="9246336" y="384899"/>
              <a:ext cx="37784" cy="28881"/>
            </a:xfrm>
            <a:custGeom>
              <a:avLst/>
              <a:gdLst/>
              <a:ahLst/>
              <a:cxnLst/>
              <a:rect l="l" t="t" r="r" b="b"/>
              <a:pathLst>
                <a:path w="819" h="626" extrusionOk="0">
                  <a:moveTo>
                    <a:pt x="406" y="1"/>
                  </a:moveTo>
                  <a:cubicBezTo>
                    <a:pt x="396" y="1"/>
                    <a:pt x="386" y="1"/>
                    <a:pt x="375" y="2"/>
                  </a:cubicBezTo>
                  <a:cubicBezTo>
                    <a:pt x="100" y="39"/>
                    <a:pt x="0" y="389"/>
                    <a:pt x="225" y="564"/>
                  </a:cubicBezTo>
                  <a:cubicBezTo>
                    <a:pt x="277" y="606"/>
                    <a:pt x="340" y="626"/>
                    <a:pt x="404" y="626"/>
                  </a:cubicBezTo>
                  <a:cubicBezTo>
                    <a:pt x="494" y="626"/>
                    <a:pt x="585" y="587"/>
                    <a:pt x="650" y="514"/>
                  </a:cubicBezTo>
                  <a:cubicBezTo>
                    <a:pt x="819" y="310"/>
                    <a:pt x="674"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24"/>
            <p:cNvSpPr/>
            <p:nvPr/>
          </p:nvSpPr>
          <p:spPr>
            <a:xfrm rot="-10468820">
              <a:off x="9285885" y="514924"/>
              <a:ext cx="33724" cy="29112"/>
            </a:xfrm>
            <a:custGeom>
              <a:avLst/>
              <a:gdLst/>
              <a:ahLst/>
              <a:cxnLst/>
              <a:rect l="l" t="t" r="r" b="b"/>
              <a:pathLst>
                <a:path w="731" h="631" extrusionOk="0">
                  <a:moveTo>
                    <a:pt x="394" y="1"/>
                  </a:moveTo>
                  <a:cubicBezTo>
                    <a:pt x="184" y="1"/>
                    <a:pt x="1" y="230"/>
                    <a:pt x="125" y="459"/>
                  </a:cubicBezTo>
                  <a:cubicBezTo>
                    <a:pt x="187" y="579"/>
                    <a:pt x="292" y="630"/>
                    <a:pt x="396" y="630"/>
                  </a:cubicBezTo>
                  <a:cubicBezTo>
                    <a:pt x="565" y="630"/>
                    <a:pt x="731" y="493"/>
                    <a:pt x="700" y="285"/>
                  </a:cubicBezTo>
                  <a:cubicBezTo>
                    <a:pt x="700" y="247"/>
                    <a:pt x="700" y="222"/>
                    <a:pt x="687" y="197"/>
                  </a:cubicBezTo>
                  <a:cubicBezTo>
                    <a:pt x="662" y="147"/>
                    <a:pt x="637" y="110"/>
                    <a:pt x="587" y="72"/>
                  </a:cubicBezTo>
                  <a:cubicBezTo>
                    <a:pt x="526" y="22"/>
                    <a:pt x="459"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24"/>
            <p:cNvSpPr/>
            <p:nvPr/>
          </p:nvSpPr>
          <p:spPr>
            <a:xfrm rot="-10468820">
              <a:off x="9304470" y="445939"/>
              <a:ext cx="31740" cy="28005"/>
            </a:xfrm>
            <a:custGeom>
              <a:avLst/>
              <a:gdLst/>
              <a:ahLst/>
              <a:cxnLst/>
              <a:rect l="l" t="t" r="r" b="b"/>
              <a:pathLst>
                <a:path w="688" h="607" extrusionOk="0">
                  <a:moveTo>
                    <a:pt x="349" y="1"/>
                  </a:moveTo>
                  <a:cubicBezTo>
                    <a:pt x="311" y="1"/>
                    <a:pt x="274" y="8"/>
                    <a:pt x="238" y="23"/>
                  </a:cubicBezTo>
                  <a:cubicBezTo>
                    <a:pt x="76" y="73"/>
                    <a:pt x="1" y="260"/>
                    <a:pt x="63" y="410"/>
                  </a:cubicBezTo>
                  <a:cubicBezTo>
                    <a:pt x="111" y="534"/>
                    <a:pt x="224" y="607"/>
                    <a:pt x="341" y="607"/>
                  </a:cubicBezTo>
                  <a:cubicBezTo>
                    <a:pt x="378" y="607"/>
                    <a:pt x="415" y="600"/>
                    <a:pt x="450" y="585"/>
                  </a:cubicBezTo>
                  <a:cubicBezTo>
                    <a:pt x="613" y="535"/>
                    <a:pt x="688" y="348"/>
                    <a:pt x="638" y="198"/>
                  </a:cubicBezTo>
                  <a:cubicBezTo>
                    <a:pt x="590" y="74"/>
                    <a:pt x="470"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24"/>
            <p:cNvSpPr/>
            <p:nvPr/>
          </p:nvSpPr>
          <p:spPr>
            <a:xfrm rot="-10468820">
              <a:off x="9321374" y="656972"/>
              <a:ext cx="31509" cy="28005"/>
            </a:xfrm>
            <a:custGeom>
              <a:avLst/>
              <a:gdLst/>
              <a:ahLst/>
              <a:cxnLst/>
              <a:rect l="l" t="t" r="r" b="b"/>
              <a:pathLst>
                <a:path w="683" h="607" extrusionOk="0">
                  <a:moveTo>
                    <a:pt x="318" y="1"/>
                  </a:moveTo>
                  <a:cubicBezTo>
                    <a:pt x="172" y="1"/>
                    <a:pt x="36" y="108"/>
                    <a:pt x="13" y="267"/>
                  </a:cubicBezTo>
                  <a:cubicBezTo>
                    <a:pt x="1" y="342"/>
                    <a:pt x="26" y="429"/>
                    <a:pt x="76" y="492"/>
                  </a:cubicBezTo>
                  <a:cubicBezTo>
                    <a:pt x="141" y="572"/>
                    <a:pt x="226" y="607"/>
                    <a:pt x="310" y="607"/>
                  </a:cubicBezTo>
                  <a:cubicBezTo>
                    <a:pt x="499" y="607"/>
                    <a:pt x="682" y="430"/>
                    <a:pt x="613" y="204"/>
                  </a:cubicBezTo>
                  <a:cubicBezTo>
                    <a:pt x="601" y="179"/>
                    <a:pt x="588" y="154"/>
                    <a:pt x="563" y="129"/>
                  </a:cubicBezTo>
                  <a:cubicBezTo>
                    <a:pt x="526" y="67"/>
                    <a:pt x="451" y="17"/>
                    <a:pt x="363" y="4"/>
                  </a:cubicBezTo>
                  <a:cubicBezTo>
                    <a:pt x="348" y="2"/>
                    <a:pt x="333" y="1"/>
                    <a:pt x="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24"/>
            <p:cNvSpPr/>
            <p:nvPr/>
          </p:nvSpPr>
          <p:spPr>
            <a:xfrm rot="-10468820">
              <a:off x="9356286" y="568523"/>
              <a:ext cx="32340" cy="28328"/>
            </a:xfrm>
            <a:custGeom>
              <a:avLst/>
              <a:gdLst/>
              <a:ahLst/>
              <a:cxnLst/>
              <a:rect l="l" t="t" r="r" b="b"/>
              <a:pathLst>
                <a:path w="701" h="614" extrusionOk="0">
                  <a:moveTo>
                    <a:pt x="340" y="1"/>
                  </a:moveTo>
                  <a:cubicBezTo>
                    <a:pt x="306" y="1"/>
                    <a:pt x="272" y="6"/>
                    <a:pt x="238" y="16"/>
                  </a:cubicBezTo>
                  <a:cubicBezTo>
                    <a:pt x="75" y="79"/>
                    <a:pt x="0" y="266"/>
                    <a:pt x="63" y="416"/>
                  </a:cubicBezTo>
                  <a:cubicBezTo>
                    <a:pt x="111" y="540"/>
                    <a:pt x="224" y="613"/>
                    <a:pt x="347" y="613"/>
                  </a:cubicBezTo>
                  <a:cubicBezTo>
                    <a:pt x="385" y="613"/>
                    <a:pt x="424" y="606"/>
                    <a:pt x="463" y="591"/>
                  </a:cubicBezTo>
                  <a:cubicBezTo>
                    <a:pt x="625" y="529"/>
                    <a:pt x="700" y="354"/>
                    <a:pt x="638" y="191"/>
                  </a:cubicBezTo>
                  <a:cubicBezTo>
                    <a:pt x="588" y="73"/>
                    <a:pt x="468"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24"/>
            <p:cNvSpPr/>
            <p:nvPr/>
          </p:nvSpPr>
          <p:spPr>
            <a:xfrm rot="-10468820">
              <a:off x="9362282" y="489430"/>
              <a:ext cx="31509" cy="26990"/>
            </a:xfrm>
            <a:custGeom>
              <a:avLst/>
              <a:gdLst/>
              <a:ahLst/>
              <a:cxnLst/>
              <a:rect l="l" t="t" r="r" b="b"/>
              <a:pathLst>
                <a:path w="683" h="585" extrusionOk="0">
                  <a:moveTo>
                    <a:pt x="405" y="1"/>
                  </a:moveTo>
                  <a:cubicBezTo>
                    <a:pt x="195" y="1"/>
                    <a:pt x="0" y="225"/>
                    <a:pt x="120" y="456"/>
                  </a:cubicBezTo>
                  <a:cubicBezTo>
                    <a:pt x="170" y="519"/>
                    <a:pt x="245" y="569"/>
                    <a:pt x="320" y="581"/>
                  </a:cubicBezTo>
                  <a:cubicBezTo>
                    <a:pt x="335" y="583"/>
                    <a:pt x="350" y="584"/>
                    <a:pt x="365" y="584"/>
                  </a:cubicBezTo>
                  <a:cubicBezTo>
                    <a:pt x="520" y="584"/>
                    <a:pt x="647" y="467"/>
                    <a:pt x="670" y="319"/>
                  </a:cubicBezTo>
                  <a:cubicBezTo>
                    <a:pt x="683" y="269"/>
                    <a:pt x="683" y="206"/>
                    <a:pt x="658" y="169"/>
                  </a:cubicBezTo>
                  <a:cubicBezTo>
                    <a:pt x="645" y="131"/>
                    <a:pt x="633" y="119"/>
                    <a:pt x="620" y="94"/>
                  </a:cubicBezTo>
                  <a:cubicBezTo>
                    <a:pt x="555" y="29"/>
                    <a:pt x="479"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24"/>
            <p:cNvSpPr/>
            <p:nvPr/>
          </p:nvSpPr>
          <p:spPr>
            <a:xfrm rot="-10468820">
              <a:off x="9275319" y="594097"/>
              <a:ext cx="34923" cy="28005"/>
            </a:xfrm>
            <a:custGeom>
              <a:avLst/>
              <a:gdLst/>
              <a:ahLst/>
              <a:cxnLst/>
              <a:rect l="l" t="t" r="r" b="b"/>
              <a:pathLst>
                <a:path w="757" h="607" extrusionOk="0">
                  <a:moveTo>
                    <a:pt x="400" y="1"/>
                  </a:moveTo>
                  <a:cubicBezTo>
                    <a:pt x="169" y="1"/>
                    <a:pt x="0" y="277"/>
                    <a:pt x="149" y="490"/>
                  </a:cubicBezTo>
                  <a:cubicBezTo>
                    <a:pt x="199" y="552"/>
                    <a:pt x="274" y="590"/>
                    <a:pt x="349" y="602"/>
                  </a:cubicBezTo>
                  <a:cubicBezTo>
                    <a:pt x="366" y="605"/>
                    <a:pt x="383" y="607"/>
                    <a:pt x="399" y="607"/>
                  </a:cubicBezTo>
                  <a:cubicBezTo>
                    <a:pt x="601" y="607"/>
                    <a:pt x="756" y="398"/>
                    <a:pt x="687" y="190"/>
                  </a:cubicBezTo>
                  <a:cubicBezTo>
                    <a:pt x="649" y="115"/>
                    <a:pt x="599" y="53"/>
                    <a:pt x="524" y="28"/>
                  </a:cubicBezTo>
                  <a:cubicBezTo>
                    <a:pt x="482" y="9"/>
                    <a:pt x="440"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24"/>
            <p:cNvSpPr/>
            <p:nvPr/>
          </p:nvSpPr>
          <p:spPr>
            <a:xfrm rot="-10468820">
              <a:off x="9228956" y="447890"/>
              <a:ext cx="35200" cy="28328"/>
            </a:xfrm>
            <a:custGeom>
              <a:avLst/>
              <a:gdLst/>
              <a:ahLst/>
              <a:cxnLst/>
              <a:rect l="l" t="t" r="r" b="b"/>
              <a:pathLst>
                <a:path w="763" h="614" extrusionOk="0">
                  <a:moveTo>
                    <a:pt x="400" y="1"/>
                  </a:moveTo>
                  <a:cubicBezTo>
                    <a:pt x="63" y="26"/>
                    <a:pt x="0" y="513"/>
                    <a:pt x="338" y="613"/>
                  </a:cubicBezTo>
                  <a:cubicBezTo>
                    <a:pt x="687" y="613"/>
                    <a:pt x="762" y="113"/>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24"/>
            <p:cNvSpPr/>
            <p:nvPr/>
          </p:nvSpPr>
          <p:spPr>
            <a:xfrm rot="-10468820">
              <a:off x="9316038" y="367754"/>
              <a:ext cx="31740" cy="28512"/>
            </a:xfrm>
            <a:custGeom>
              <a:avLst/>
              <a:gdLst/>
              <a:ahLst/>
              <a:cxnLst/>
              <a:rect l="l" t="t" r="r" b="b"/>
              <a:pathLst>
                <a:path w="688" h="618" extrusionOk="0">
                  <a:moveTo>
                    <a:pt x="348" y="0"/>
                  </a:moveTo>
                  <a:cubicBezTo>
                    <a:pt x="311" y="0"/>
                    <a:pt x="273" y="7"/>
                    <a:pt x="238" y="22"/>
                  </a:cubicBezTo>
                  <a:cubicBezTo>
                    <a:pt x="75" y="85"/>
                    <a:pt x="0" y="260"/>
                    <a:pt x="63" y="422"/>
                  </a:cubicBezTo>
                  <a:cubicBezTo>
                    <a:pt x="101" y="539"/>
                    <a:pt x="223" y="617"/>
                    <a:pt x="346" y="617"/>
                  </a:cubicBezTo>
                  <a:cubicBezTo>
                    <a:pt x="381" y="617"/>
                    <a:pt x="417" y="611"/>
                    <a:pt x="450" y="597"/>
                  </a:cubicBezTo>
                  <a:cubicBezTo>
                    <a:pt x="612" y="535"/>
                    <a:pt x="687" y="347"/>
                    <a:pt x="625" y="197"/>
                  </a:cubicBezTo>
                  <a:cubicBezTo>
                    <a:pt x="587" y="73"/>
                    <a:pt x="46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24"/>
            <p:cNvSpPr/>
            <p:nvPr/>
          </p:nvSpPr>
          <p:spPr>
            <a:xfrm rot="-10468820">
              <a:off x="9342505" y="306230"/>
              <a:ext cx="34970" cy="28974"/>
            </a:xfrm>
            <a:custGeom>
              <a:avLst/>
              <a:gdLst/>
              <a:ahLst/>
              <a:cxnLst/>
              <a:rect l="l" t="t" r="r" b="b"/>
              <a:pathLst>
                <a:path w="758" h="628" extrusionOk="0">
                  <a:moveTo>
                    <a:pt x="385" y="0"/>
                  </a:moveTo>
                  <a:cubicBezTo>
                    <a:pt x="349" y="0"/>
                    <a:pt x="312" y="7"/>
                    <a:pt x="276" y="21"/>
                  </a:cubicBezTo>
                  <a:cubicBezTo>
                    <a:pt x="13" y="121"/>
                    <a:pt x="1" y="483"/>
                    <a:pt x="263" y="596"/>
                  </a:cubicBezTo>
                  <a:cubicBezTo>
                    <a:pt x="307" y="618"/>
                    <a:pt x="352" y="628"/>
                    <a:pt x="395" y="628"/>
                  </a:cubicBezTo>
                  <a:cubicBezTo>
                    <a:pt x="595" y="628"/>
                    <a:pt x="758" y="412"/>
                    <a:pt x="676" y="196"/>
                  </a:cubicBezTo>
                  <a:cubicBezTo>
                    <a:pt x="627" y="79"/>
                    <a:pt x="510"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24"/>
            <p:cNvSpPr/>
            <p:nvPr/>
          </p:nvSpPr>
          <p:spPr>
            <a:xfrm rot="-10468820">
              <a:off x="9037358" y="443549"/>
              <a:ext cx="31417" cy="28974"/>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24"/>
            <p:cNvSpPr/>
            <p:nvPr/>
          </p:nvSpPr>
          <p:spPr>
            <a:xfrm rot="-10468820">
              <a:off x="8959637" y="477744"/>
              <a:ext cx="32294" cy="28558"/>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24"/>
            <p:cNvSpPr/>
            <p:nvPr/>
          </p:nvSpPr>
          <p:spPr>
            <a:xfrm rot="-10468820">
              <a:off x="9084452" y="514482"/>
              <a:ext cx="36307" cy="29158"/>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24"/>
            <p:cNvSpPr/>
            <p:nvPr/>
          </p:nvSpPr>
          <p:spPr>
            <a:xfrm rot="-10468820">
              <a:off x="9061112" y="590071"/>
              <a:ext cx="30125" cy="28743"/>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24"/>
            <p:cNvSpPr/>
            <p:nvPr/>
          </p:nvSpPr>
          <p:spPr>
            <a:xfrm rot="-10468820">
              <a:off x="8988337" y="584889"/>
              <a:ext cx="34923" cy="28928"/>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24"/>
            <p:cNvSpPr/>
            <p:nvPr/>
          </p:nvSpPr>
          <p:spPr>
            <a:xfrm rot="-10468820">
              <a:off x="8928133" y="539932"/>
              <a:ext cx="31740" cy="28512"/>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24"/>
            <p:cNvSpPr/>
            <p:nvPr/>
          </p:nvSpPr>
          <p:spPr>
            <a:xfrm rot="-10468820">
              <a:off x="9092332" y="713549"/>
              <a:ext cx="37691" cy="28928"/>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24"/>
            <p:cNvSpPr/>
            <p:nvPr/>
          </p:nvSpPr>
          <p:spPr>
            <a:xfrm rot="-10468820">
              <a:off x="9017414" y="729290"/>
              <a:ext cx="31832" cy="29158"/>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24"/>
            <p:cNvSpPr/>
            <p:nvPr/>
          </p:nvSpPr>
          <p:spPr>
            <a:xfrm rot="-10468820">
              <a:off x="9124753" y="651084"/>
              <a:ext cx="38337" cy="28789"/>
            </a:xfrm>
            <a:custGeom>
              <a:avLst/>
              <a:gdLst/>
              <a:ahLst/>
              <a:cxnLst/>
              <a:rect l="l" t="t" r="r" b="b"/>
              <a:pathLst>
                <a:path w="831" h="624" extrusionOk="0">
                  <a:moveTo>
                    <a:pt x="415" y="1"/>
                  </a:moveTo>
                  <a:cubicBezTo>
                    <a:pt x="326" y="1"/>
                    <a:pt x="238" y="39"/>
                    <a:pt x="181" y="110"/>
                  </a:cubicBezTo>
                  <a:cubicBezTo>
                    <a:pt x="1" y="326"/>
                    <a:pt x="156" y="624"/>
                    <a:pt x="424" y="624"/>
                  </a:cubicBezTo>
                  <a:cubicBezTo>
                    <a:pt x="434" y="624"/>
                    <a:pt x="445" y="623"/>
                    <a:pt x="456" y="622"/>
                  </a:cubicBezTo>
                  <a:cubicBezTo>
                    <a:pt x="731" y="597"/>
                    <a:pt x="831" y="235"/>
                    <a:pt x="606" y="72"/>
                  </a:cubicBezTo>
                  <a:cubicBezTo>
                    <a:pt x="552" y="24"/>
                    <a:pt x="483" y="1"/>
                    <a:pt x="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24"/>
            <p:cNvSpPr/>
            <p:nvPr/>
          </p:nvSpPr>
          <p:spPr>
            <a:xfrm rot="-10468820">
              <a:off x="8970022" y="657449"/>
              <a:ext cx="31786" cy="28558"/>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24"/>
            <p:cNvSpPr/>
            <p:nvPr/>
          </p:nvSpPr>
          <p:spPr>
            <a:xfrm rot="-10468820">
              <a:off x="8801935" y="510726"/>
              <a:ext cx="34923" cy="25513"/>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24"/>
            <p:cNvSpPr/>
            <p:nvPr/>
          </p:nvSpPr>
          <p:spPr>
            <a:xfrm rot="-10468820">
              <a:off x="8837543" y="639965"/>
              <a:ext cx="33816" cy="29389"/>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24"/>
            <p:cNvSpPr/>
            <p:nvPr/>
          </p:nvSpPr>
          <p:spPr>
            <a:xfrm rot="-10468820">
              <a:off x="8856186" y="571240"/>
              <a:ext cx="32294" cy="28512"/>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24"/>
            <p:cNvSpPr/>
            <p:nvPr/>
          </p:nvSpPr>
          <p:spPr>
            <a:xfrm rot="-10468820">
              <a:off x="8908616" y="693810"/>
              <a:ext cx="32340" cy="28605"/>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24"/>
            <p:cNvSpPr/>
            <p:nvPr/>
          </p:nvSpPr>
          <p:spPr>
            <a:xfrm rot="-10468820">
              <a:off x="9169701" y="412282"/>
              <a:ext cx="39352" cy="29250"/>
            </a:xfrm>
            <a:custGeom>
              <a:avLst/>
              <a:gdLst/>
              <a:ahLst/>
              <a:cxnLst/>
              <a:rect l="l" t="t" r="r" b="b"/>
              <a:pathLst>
                <a:path w="853" h="634" extrusionOk="0">
                  <a:moveTo>
                    <a:pt x="411" y="1"/>
                  </a:moveTo>
                  <a:cubicBezTo>
                    <a:pt x="387" y="1"/>
                    <a:pt x="363" y="3"/>
                    <a:pt x="338" y="9"/>
                  </a:cubicBezTo>
                  <a:cubicBezTo>
                    <a:pt x="0" y="97"/>
                    <a:pt x="25" y="571"/>
                    <a:pt x="363" y="634"/>
                  </a:cubicBezTo>
                  <a:cubicBezTo>
                    <a:pt x="438" y="634"/>
                    <a:pt x="525" y="621"/>
                    <a:pt x="588" y="571"/>
                  </a:cubicBezTo>
                  <a:cubicBezTo>
                    <a:pt x="853" y="387"/>
                    <a:pt x="693"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24"/>
            <p:cNvSpPr/>
            <p:nvPr/>
          </p:nvSpPr>
          <p:spPr>
            <a:xfrm rot="-10468820">
              <a:off x="9151862" y="487679"/>
              <a:ext cx="38337" cy="28789"/>
            </a:xfrm>
            <a:custGeom>
              <a:avLst/>
              <a:gdLst/>
              <a:ahLst/>
              <a:cxnLst/>
              <a:rect l="l" t="t" r="r" b="b"/>
              <a:pathLst>
                <a:path w="831" h="624" extrusionOk="0">
                  <a:moveTo>
                    <a:pt x="419" y="1"/>
                  </a:moveTo>
                  <a:cubicBezTo>
                    <a:pt x="408" y="1"/>
                    <a:pt x="398" y="1"/>
                    <a:pt x="388" y="2"/>
                  </a:cubicBezTo>
                  <a:cubicBezTo>
                    <a:pt x="100" y="27"/>
                    <a:pt x="0" y="389"/>
                    <a:pt x="225" y="552"/>
                  </a:cubicBezTo>
                  <a:cubicBezTo>
                    <a:pt x="285" y="601"/>
                    <a:pt x="354" y="624"/>
                    <a:pt x="423" y="624"/>
                  </a:cubicBezTo>
                  <a:cubicBezTo>
                    <a:pt x="512" y="624"/>
                    <a:pt x="599" y="585"/>
                    <a:pt x="663" y="514"/>
                  </a:cubicBezTo>
                  <a:cubicBezTo>
                    <a:pt x="831" y="298"/>
                    <a:pt x="675"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24"/>
            <p:cNvSpPr/>
            <p:nvPr/>
          </p:nvSpPr>
          <p:spPr>
            <a:xfrm rot="-10468820">
              <a:off x="9213179" y="534332"/>
              <a:ext cx="35062" cy="29343"/>
            </a:xfrm>
            <a:custGeom>
              <a:avLst/>
              <a:gdLst/>
              <a:ahLst/>
              <a:cxnLst/>
              <a:rect l="l" t="t" r="r" b="b"/>
              <a:pathLst>
                <a:path w="760" h="636" extrusionOk="0">
                  <a:moveTo>
                    <a:pt x="380" y="1"/>
                  </a:moveTo>
                  <a:cubicBezTo>
                    <a:pt x="279" y="1"/>
                    <a:pt x="177" y="51"/>
                    <a:pt x="113" y="146"/>
                  </a:cubicBezTo>
                  <a:cubicBezTo>
                    <a:pt x="1" y="346"/>
                    <a:pt x="113" y="596"/>
                    <a:pt x="351" y="621"/>
                  </a:cubicBezTo>
                  <a:lnTo>
                    <a:pt x="351" y="634"/>
                  </a:lnTo>
                  <a:cubicBezTo>
                    <a:pt x="362" y="635"/>
                    <a:pt x="374" y="635"/>
                    <a:pt x="385" y="635"/>
                  </a:cubicBezTo>
                  <a:cubicBezTo>
                    <a:pt x="594" y="635"/>
                    <a:pt x="759" y="422"/>
                    <a:pt x="688" y="209"/>
                  </a:cubicBezTo>
                  <a:cubicBezTo>
                    <a:pt x="675" y="184"/>
                    <a:pt x="663" y="159"/>
                    <a:pt x="638" y="146"/>
                  </a:cubicBezTo>
                  <a:cubicBezTo>
                    <a:pt x="576" y="48"/>
                    <a:pt x="479"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24"/>
            <p:cNvSpPr/>
            <p:nvPr/>
          </p:nvSpPr>
          <p:spPr>
            <a:xfrm rot="-10468820">
              <a:off x="9248169" y="671525"/>
              <a:ext cx="34231" cy="25329"/>
            </a:xfrm>
            <a:custGeom>
              <a:avLst/>
              <a:gdLst/>
              <a:ahLst/>
              <a:cxnLst/>
              <a:rect l="l" t="t" r="r" b="b"/>
              <a:pathLst>
                <a:path w="742" h="549" extrusionOk="0">
                  <a:moveTo>
                    <a:pt x="529" y="0"/>
                  </a:moveTo>
                  <a:cubicBezTo>
                    <a:pt x="305" y="0"/>
                    <a:pt x="1" y="318"/>
                    <a:pt x="232" y="485"/>
                  </a:cubicBezTo>
                  <a:cubicBezTo>
                    <a:pt x="289" y="529"/>
                    <a:pt x="352" y="548"/>
                    <a:pt x="414" y="548"/>
                  </a:cubicBezTo>
                  <a:cubicBezTo>
                    <a:pt x="583" y="548"/>
                    <a:pt x="741" y="403"/>
                    <a:pt x="732" y="210"/>
                  </a:cubicBezTo>
                  <a:cubicBezTo>
                    <a:pt x="732" y="185"/>
                    <a:pt x="720" y="160"/>
                    <a:pt x="707" y="135"/>
                  </a:cubicBezTo>
                  <a:cubicBezTo>
                    <a:pt x="675" y="39"/>
                    <a:pt x="607"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24"/>
            <p:cNvSpPr/>
            <p:nvPr/>
          </p:nvSpPr>
          <p:spPr>
            <a:xfrm rot="-10468820">
              <a:off x="9197013" y="609946"/>
              <a:ext cx="35154" cy="29389"/>
            </a:xfrm>
            <a:custGeom>
              <a:avLst/>
              <a:gdLst/>
              <a:ahLst/>
              <a:cxnLst/>
              <a:rect l="l" t="t" r="r" b="b"/>
              <a:pathLst>
                <a:path w="762" h="637" extrusionOk="0">
                  <a:moveTo>
                    <a:pt x="365" y="1"/>
                  </a:moveTo>
                  <a:cubicBezTo>
                    <a:pt x="73" y="1"/>
                    <a:pt x="0" y="625"/>
                    <a:pt x="336" y="625"/>
                  </a:cubicBezTo>
                  <a:cubicBezTo>
                    <a:pt x="361" y="633"/>
                    <a:pt x="384" y="637"/>
                    <a:pt x="406" y="637"/>
                  </a:cubicBezTo>
                  <a:cubicBezTo>
                    <a:pt x="688" y="637"/>
                    <a:pt x="761" y="13"/>
                    <a:pt x="436" y="13"/>
                  </a:cubicBezTo>
                  <a:cubicBezTo>
                    <a:pt x="411" y="5"/>
                    <a:pt x="387"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24"/>
            <p:cNvSpPr/>
            <p:nvPr/>
          </p:nvSpPr>
          <p:spPr>
            <a:xfrm rot="-10468820">
              <a:off x="8911854" y="615184"/>
              <a:ext cx="34231" cy="26944"/>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24"/>
            <p:cNvSpPr/>
            <p:nvPr/>
          </p:nvSpPr>
          <p:spPr>
            <a:xfrm rot="-10468820">
              <a:off x="9039360" y="655366"/>
              <a:ext cx="35016" cy="29066"/>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24"/>
            <p:cNvSpPr/>
            <p:nvPr/>
          </p:nvSpPr>
          <p:spPr>
            <a:xfrm rot="-10468820">
              <a:off x="9016789" y="515259"/>
              <a:ext cx="33355" cy="29250"/>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24"/>
            <p:cNvSpPr/>
            <p:nvPr/>
          </p:nvSpPr>
          <p:spPr>
            <a:xfrm rot="-10468820">
              <a:off x="9135177" y="564697"/>
              <a:ext cx="33170" cy="25975"/>
            </a:xfrm>
            <a:custGeom>
              <a:avLst/>
              <a:gdLst/>
              <a:ahLst/>
              <a:cxnLst/>
              <a:rect l="l" t="t" r="r" b="b"/>
              <a:pathLst>
                <a:path w="719" h="563" extrusionOk="0">
                  <a:moveTo>
                    <a:pt x="398" y="1"/>
                  </a:moveTo>
                  <a:cubicBezTo>
                    <a:pt x="190" y="1"/>
                    <a:pt x="0" y="225"/>
                    <a:pt x="111" y="456"/>
                  </a:cubicBezTo>
                  <a:cubicBezTo>
                    <a:pt x="178" y="530"/>
                    <a:pt x="262" y="563"/>
                    <a:pt x="344" y="563"/>
                  </a:cubicBezTo>
                  <a:cubicBezTo>
                    <a:pt x="537" y="563"/>
                    <a:pt x="719" y="384"/>
                    <a:pt x="649" y="156"/>
                  </a:cubicBezTo>
                  <a:cubicBezTo>
                    <a:pt x="636" y="131"/>
                    <a:pt x="624" y="106"/>
                    <a:pt x="611" y="93"/>
                  </a:cubicBezTo>
                  <a:cubicBezTo>
                    <a:pt x="546" y="28"/>
                    <a:pt x="47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24"/>
            <p:cNvSpPr/>
            <p:nvPr/>
          </p:nvSpPr>
          <p:spPr>
            <a:xfrm rot="-10468820">
              <a:off x="9176661" y="699387"/>
              <a:ext cx="36261" cy="28974"/>
            </a:xfrm>
            <a:custGeom>
              <a:avLst/>
              <a:gdLst/>
              <a:ahLst/>
              <a:cxnLst/>
              <a:rect l="l" t="t" r="r" b="b"/>
              <a:pathLst>
                <a:path w="786" h="628" extrusionOk="0">
                  <a:moveTo>
                    <a:pt x="412" y="1"/>
                  </a:moveTo>
                  <a:cubicBezTo>
                    <a:pt x="202" y="1"/>
                    <a:pt x="1" y="226"/>
                    <a:pt x="132" y="463"/>
                  </a:cubicBezTo>
                  <a:cubicBezTo>
                    <a:pt x="197" y="578"/>
                    <a:pt x="299" y="628"/>
                    <a:pt x="401" y="628"/>
                  </a:cubicBezTo>
                  <a:cubicBezTo>
                    <a:pt x="595" y="628"/>
                    <a:pt x="785" y="446"/>
                    <a:pt x="695" y="200"/>
                  </a:cubicBezTo>
                  <a:cubicBezTo>
                    <a:pt x="682" y="175"/>
                    <a:pt x="670" y="150"/>
                    <a:pt x="657" y="138"/>
                  </a:cubicBezTo>
                  <a:cubicBezTo>
                    <a:pt x="590" y="41"/>
                    <a:pt x="500" y="1"/>
                    <a:pt x="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24"/>
            <p:cNvSpPr/>
            <p:nvPr/>
          </p:nvSpPr>
          <p:spPr>
            <a:xfrm rot="-10468820">
              <a:off x="9103065" y="433041"/>
              <a:ext cx="31602" cy="29250"/>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24"/>
            <p:cNvSpPr/>
            <p:nvPr/>
          </p:nvSpPr>
          <p:spPr>
            <a:xfrm rot="-10468820">
              <a:off x="8952819" y="760291"/>
              <a:ext cx="31509" cy="28189"/>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24"/>
            <p:cNvSpPr/>
            <p:nvPr/>
          </p:nvSpPr>
          <p:spPr>
            <a:xfrm rot="-10468820">
              <a:off x="8827495" y="720024"/>
              <a:ext cx="35062" cy="28282"/>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24"/>
            <p:cNvSpPr/>
            <p:nvPr/>
          </p:nvSpPr>
          <p:spPr>
            <a:xfrm rot="-10468820">
              <a:off x="8780705" y="573119"/>
              <a:ext cx="35200" cy="28282"/>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24"/>
            <p:cNvSpPr/>
            <p:nvPr/>
          </p:nvSpPr>
          <p:spPr>
            <a:xfrm rot="-10468820">
              <a:off x="8868330" y="493546"/>
              <a:ext cx="31740" cy="28558"/>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24"/>
            <p:cNvSpPr/>
            <p:nvPr/>
          </p:nvSpPr>
          <p:spPr>
            <a:xfrm rot="-10468820">
              <a:off x="9122382" y="351098"/>
              <a:ext cx="35339" cy="26713"/>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24"/>
            <p:cNvSpPr/>
            <p:nvPr/>
          </p:nvSpPr>
          <p:spPr>
            <a:xfrm rot="-10468820">
              <a:off x="8894224" y="431688"/>
              <a:ext cx="34970" cy="29066"/>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24"/>
            <p:cNvSpPr/>
            <p:nvPr/>
          </p:nvSpPr>
          <p:spPr>
            <a:xfrm rot="-10468820">
              <a:off x="9152555" y="760601"/>
              <a:ext cx="34508" cy="25421"/>
            </a:xfrm>
            <a:custGeom>
              <a:avLst/>
              <a:gdLst/>
              <a:ahLst/>
              <a:cxnLst/>
              <a:rect l="l" t="t" r="r" b="b"/>
              <a:pathLst>
                <a:path w="748" h="551" extrusionOk="0">
                  <a:moveTo>
                    <a:pt x="361" y="0"/>
                  </a:moveTo>
                  <a:cubicBezTo>
                    <a:pt x="180" y="0"/>
                    <a:pt x="0" y="158"/>
                    <a:pt x="48" y="384"/>
                  </a:cubicBezTo>
                  <a:cubicBezTo>
                    <a:pt x="74" y="502"/>
                    <a:pt x="169" y="551"/>
                    <a:pt x="277" y="551"/>
                  </a:cubicBezTo>
                  <a:cubicBezTo>
                    <a:pt x="488" y="551"/>
                    <a:pt x="747" y="366"/>
                    <a:pt x="623" y="159"/>
                  </a:cubicBezTo>
                  <a:cubicBezTo>
                    <a:pt x="561" y="48"/>
                    <a:pt x="461"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24"/>
            <p:cNvSpPr/>
            <p:nvPr/>
          </p:nvSpPr>
          <p:spPr>
            <a:xfrm rot="-10468820">
              <a:off x="9187271" y="339361"/>
              <a:ext cx="34647" cy="29066"/>
            </a:xfrm>
            <a:custGeom>
              <a:avLst/>
              <a:gdLst/>
              <a:ahLst/>
              <a:cxnLst/>
              <a:rect l="l" t="t" r="r" b="b"/>
              <a:pathLst>
                <a:path w="751" h="630" extrusionOk="0">
                  <a:moveTo>
                    <a:pt x="386" y="0"/>
                  </a:moveTo>
                  <a:cubicBezTo>
                    <a:pt x="293" y="0"/>
                    <a:pt x="201" y="40"/>
                    <a:pt x="138" y="125"/>
                  </a:cubicBezTo>
                  <a:cubicBezTo>
                    <a:pt x="0" y="325"/>
                    <a:pt x="125" y="612"/>
                    <a:pt x="375" y="624"/>
                  </a:cubicBezTo>
                  <a:cubicBezTo>
                    <a:pt x="390" y="628"/>
                    <a:pt x="405" y="630"/>
                    <a:pt x="419" y="630"/>
                  </a:cubicBezTo>
                  <a:cubicBezTo>
                    <a:pt x="455" y="630"/>
                    <a:pt x="490" y="621"/>
                    <a:pt x="525" y="612"/>
                  </a:cubicBezTo>
                  <a:cubicBezTo>
                    <a:pt x="675" y="550"/>
                    <a:pt x="750" y="375"/>
                    <a:pt x="700" y="212"/>
                  </a:cubicBezTo>
                  <a:lnTo>
                    <a:pt x="688" y="212"/>
                  </a:lnTo>
                  <a:cubicBezTo>
                    <a:pt x="637" y="75"/>
                    <a:pt x="512"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24"/>
            <p:cNvSpPr/>
            <p:nvPr/>
          </p:nvSpPr>
          <p:spPr>
            <a:xfrm rot="-10468820">
              <a:off x="8589234" y="569368"/>
              <a:ext cx="31832" cy="28974"/>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24"/>
            <p:cNvSpPr/>
            <p:nvPr/>
          </p:nvSpPr>
          <p:spPr>
            <a:xfrm rot="-10468820">
              <a:off x="8508175" y="602940"/>
              <a:ext cx="36077" cy="29020"/>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24"/>
            <p:cNvSpPr/>
            <p:nvPr/>
          </p:nvSpPr>
          <p:spPr>
            <a:xfrm rot="-10468820">
              <a:off x="8636352" y="640484"/>
              <a:ext cx="36630" cy="29250"/>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24"/>
            <p:cNvSpPr/>
            <p:nvPr/>
          </p:nvSpPr>
          <p:spPr>
            <a:xfrm rot="-10468820">
              <a:off x="8612815" y="716049"/>
              <a:ext cx="29433" cy="28097"/>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24"/>
            <p:cNvSpPr/>
            <p:nvPr/>
          </p:nvSpPr>
          <p:spPr>
            <a:xfrm rot="-10468820">
              <a:off x="8540581" y="710725"/>
              <a:ext cx="34970" cy="28928"/>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24"/>
            <p:cNvSpPr/>
            <p:nvPr/>
          </p:nvSpPr>
          <p:spPr>
            <a:xfrm rot="-10468820">
              <a:off x="8479829" y="665647"/>
              <a:ext cx="32294" cy="28605"/>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24"/>
            <p:cNvSpPr/>
            <p:nvPr/>
          </p:nvSpPr>
          <p:spPr>
            <a:xfrm rot="-10468820">
              <a:off x="8354183" y="636562"/>
              <a:ext cx="34970" cy="25421"/>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24"/>
            <p:cNvSpPr/>
            <p:nvPr/>
          </p:nvSpPr>
          <p:spPr>
            <a:xfrm rot="-10468820">
              <a:off x="8408431" y="697047"/>
              <a:ext cx="31740" cy="28512"/>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24"/>
            <p:cNvSpPr/>
            <p:nvPr/>
          </p:nvSpPr>
          <p:spPr>
            <a:xfrm rot="-10468820">
              <a:off x="8723076" y="537838"/>
              <a:ext cx="34231" cy="29158"/>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24"/>
            <p:cNvSpPr/>
            <p:nvPr/>
          </p:nvSpPr>
          <p:spPr>
            <a:xfrm rot="-10468820">
              <a:off x="8708515" y="614016"/>
              <a:ext cx="34324" cy="25560"/>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24"/>
            <p:cNvSpPr/>
            <p:nvPr/>
          </p:nvSpPr>
          <p:spPr>
            <a:xfrm rot="-10468820">
              <a:off x="8765473" y="660168"/>
              <a:ext cx="35016" cy="29250"/>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24"/>
            <p:cNvSpPr/>
            <p:nvPr/>
          </p:nvSpPr>
          <p:spPr>
            <a:xfrm rot="-10468820">
              <a:off x="8749466" y="736225"/>
              <a:ext cx="34370" cy="28928"/>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24"/>
            <p:cNvSpPr/>
            <p:nvPr/>
          </p:nvSpPr>
          <p:spPr>
            <a:xfrm rot="-10468820">
              <a:off x="8569034" y="641066"/>
              <a:ext cx="32801" cy="29250"/>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24"/>
            <p:cNvSpPr/>
            <p:nvPr/>
          </p:nvSpPr>
          <p:spPr>
            <a:xfrm rot="-10468820">
              <a:off x="8687283" y="690518"/>
              <a:ext cx="33170" cy="25975"/>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24"/>
            <p:cNvSpPr/>
            <p:nvPr/>
          </p:nvSpPr>
          <p:spPr>
            <a:xfrm rot="-10468820">
              <a:off x="8655368" y="558880"/>
              <a:ext cx="31602" cy="28974"/>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24"/>
            <p:cNvSpPr/>
            <p:nvPr/>
          </p:nvSpPr>
          <p:spPr>
            <a:xfrm rot="-10468820">
              <a:off x="8332891" y="699552"/>
              <a:ext cx="35246" cy="28282"/>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24"/>
            <p:cNvSpPr/>
            <p:nvPr/>
          </p:nvSpPr>
          <p:spPr>
            <a:xfrm rot="-10468820">
              <a:off x="8420021" y="619353"/>
              <a:ext cx="32294" cy="28558"/>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24"/>
            <p:cNvSpPr/>
            <p:nvPr/>
          </p:nvSpPr>
          <p:spPr>
            <a:xfrm rot="-10468820">
              <a:off x="8674305" y="476807"/>
              <a:ext cx="33401" cy="26805"/>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24"/>
            <p:cNvSpPr/>
            <p:nvPr/>
          </p:nvSpPr>
          <p:spPr>
            <a:xfrm rot="-10468820">
              <a:off x="8446438" y="557474"/>
              <a:ext cx="35016" cy="28835"/>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24"/>
            <p:cNvSpPr/>
            <p:nvPr/>
          </p:nvSpPr>
          <p:spPr>
            <a:xfrm rot="-10468820">
              <a:off x="8738980" y="465535"/>
              <a:ext cx="34185" cy="27913"/>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24"/>
            <p:cNvSpPr/>
            <p:nvPr/>
          </p:nvSpPr>
          <p:spPr>
            <a:xfrm rot="-10468820">
              <a:off x="8277433" y="663960"/>
              <a:ext cx="35016" cy="29020"/>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24"/>
            <p:cNvSpPr/>
            <p:nvPr/>
          </p:nvSpPr>
          <p:spPr>
            <a:xfrm rot="-10468820">
              <a:off x="8207429" y="684678"/>
              <a:ext cx="31233" cy="28974"/>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24"/>
            <p:cNvSpPr/>
            <p:nvPr/>
          </p:nvSpPr>
          <p:spPr>
            <a:xfrm rot="-10468820">
              <a:off x="8226549" y="602643"/>
              <a:ext cx="33447" cy="26805"/>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24"/>
            <p:cNvSpPr/>
            <p:nvPr/>
          </p:nvSpPr>
          <p:spPr>
            <a:xfrm rot="-10468820">
              <a:off x="8291270" y="591371"/>
              <a:ext cx="34139" cy="27913"/>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24"/>
            <p:cNvSpPr/>
            <p:nvPr/>
          </p:nvSpPr>
          <p:spPr>
            <a:xfrm rot="-10468820">
              <a:off x="9355526" y="772925"/>
              <a:ext cx="37645" cy="28558"/>
            </a:xfrm>
            <a:custGeom>
              <a:avLst/>
              <a:gdLst/>
              <a:ahLst/>
              <a:cxnLst/>
              <a:rect l="l" t="t" r="r" b="b"/>
              <a:pathLst>
                <a:path w="816" h="619" extrusionOk="0">
                  <a:moveTo>
                    <a:pt x="419" y="1"/>
                  </a:moveTo>
                  <a:cubicBezTo>
                    <a:pt x="405" y="1"/>
                    <a:pt x="390" y="2"/>
                    <a:pt x="375" y="4"/>
                  </a:cubicBezTo>
                  <a:cubicBezTo>
                    <a:pt x="101" y="29"/>
                    <a:pt x="1" y="378"/>
                    <a:pt x="213" y="553"/>
                  </a:cubicBezTo>
                  <a:cubicBezTo>
                    <a:pt x="273" y="597"/>
                    <a:pt x="342" y="619"/>
                    <a:pt x="410" y="619"/>
                  </a:cubicBezTo>
                  <a:cubicBezTo>
                    <a:pt x="499" y="619"/>
                    <a:pt x="587" y="581"/>
                    <a:pt x="650" y="503"/>
                  </a:cubicBezTo>
                  <a:cubicBezTo>
                    <a:pt x="816" y="302"/>
                    <a:pt x="668"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24"/>
            <p:cNvSpPr/>
            <p:nvPr/>
          </p:nvSpPr>
          <p:spPr>
            <a:xfrm rot="-10468820">
              <a:off x="9282480" y="800544"/>
              <a:ext cx="35016" cy="28789"/>
            </a:xfrm>
            <a:custGeom>
              <a:avLst/>
              <a:gdLst/>
              <a:ahLst/>
              <a:cxnLst/>
              <a:rect l="l" t="t" r="r" b="b"/>
              <a:pathLst>
                <a:path w="759" h="624" extrusionOk="0">
                  <a:moveTo>
                    <a:pt x="393" y="0"/>
                  </a:moveTo>
                  <a:cubicBezTo>
                    <a:pt x="288" y="0"/>
                    <a:pt x="183" y="50"/>
                    <a:pt x="125" y="147"/>
                  </a:cubicBezTo>
                  <a:cubicBezTo>
                    <a:pt x="0" y="347"/>
                    <a:pt x="125" y="597"/>
                    <a:pt x="350" y="622"/>
                  </a:cubicBezTo>
                  <a:cubicBezTo>
                    <a:pt x="362" y="623"/>
                    <a:pt x="374" y="624"/>
                    <a:pt x="386" y="624"/>
                  </a:cubicBezTo>
                  <a:cubicBezTo>
                    <a:pt x="605" y="624"/>
                    <a:pt x="759" y="411"/>
                    <a:pt x="687" y="210"/>
                  </a:cubicBezTo>
                  <a:cubicBezTo>
                    <a:pt x="675" y="185"/>
                    <a:pt x="662" y="160"/>
                    <a:pt x="650" y="135"/>
                  </a:cubicBezTo>
                  <a:cubicBezTo>
                    <a:pt x="590" y="44"/>
                    <a:pt x="491"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24"/>
            <p:cNvSpPr/>
            <p:nvPr/>
          </p:nvSpPr>
          <p:spPr>
            <a:xfrm rot="-10468820">
              <a:off x="9231401" y="739300"/>
              <a:ext cx="35339" cy="26713"/>
            </a:xfrm>
            <a:custGeom>
              <a:avLst/>
              <a:gdLst/>
              <a:ahLst/>
              <a:cxnLst/>
              <a:rect l="l" t="t" r="r" b="b"/>
              <a:pathLst>
                <a:path w="766" h="579" extrusionOk="0">
                  <a:moveTo>
                    <a:pt x="372" y="1"/>
                  </a:moveTo>
                  <a:cubicBezTo>
                    <a:pt x="175" y="1"/>
                    <a:pt x="1" y="189"/>
                    <a:pt x="75" y="412"/>
                  </a:cubicBezTo>
                  <a:cubicBezTo>
                    <a:pt x="100" y="530"/>
                    <a:pt x="194" y="578"/>
                    <a:pt x="301" y="578"/>
                  </a:cubicBezTo>
                  <a:cubicBezTo>
                    <a:pt x="509" y="578"/>
                    <a:pt x="765" y="394"/>
                    <a:pt x="650" y="187"/>
                  </a:cubicBezTo>
                  <a:cubicBezTo>
                    <a:pt x="625" y="149"/>
                    <a:pt x="600" y="112"/>
                    <a:pt x="575" y="74"/>
                  </a:cubicBezTo>
                  <a:cubicBezTo>
                    <a:pt x="510" y="23"/>
                    <a:pt x="440"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24"/>
            <p:cNvSpPr/>
            <p:nvPr/>
          </p:nvSpPr>
          <p:spPr>
            <a:xfrm rot="-10468820">
              <a:off x="9295895" y="726942"/>
              <a:ext cx="35154" cy="26990"/>
            </a:xfrm>
            <a:custGeom>
              <a:avLst/>
              <a:gdLst/>
              <a:ahLst/>
              <a:cxnLst/>
              <a:rect l="l" t="t" r="r" b="b"/>
              <a:pathLst>
                <a:path w="762" h="585" extrusionOk="0">
                  <a:moveTo>
                    <a:pt x="471" y="0"/>
                  </a:moveTo>
                  <a:cubicBezTo>
                    <a:pt x="260" y="0"/>
                    <a:pt x="1" y="185"/>
                    <a:pt x="125" y="392"/>
                  </a:cubicBezTo>
                  <a:cubicBezTo>
                    <a:pt x="162" y="492"/>
                    <a:pt x="262" y="567"/>
                    <a:pt x="375" y="579"/>
                  </a:cubicBezTo>
                  <a:cubicBezTo>
                    <a:pt x="389" y="583"/>
                    <a:pt x="404" y="584"/>
                    <a:pt x="419" y="584"/>
                  </a:cubicBezTo>
                  <a:cubicBezTo>
                    <a:pt x="454" y="584"/>
                    <a:pt x="489" y="575"/>
                    <a:pt x="525" y="567"/>
                  </a:cubicBezTo>
                  <a:cubicBezTo>
                    <a:pt x="675" y="504"/>
                    <a:pt x="762" y="329"/>
                    <a:pt x="699" y="167"/>
                  </a:cubicBezTo>
                  <a:cubicBezTo>
                    <a:pt x="674" y="48"/>
                    <a:pt x="579" y="0"/>
                    <a:pt x="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6" name="Google Shape;5366;p24"/>
          <p:cNvSpPr txBox="1">
            <a:spLocks noGrp="1"/>
          </p:cNvSpPr>
          <p:nvPr>
            <p:ph type="title"/>
          </p:nvPr>
        </p:nvSpPr>
        <p:spPr>
          <a:xfrm>
            <a:off x="726700" y="540000"/>
            <a:ext cx="2943000" cy="812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2"/>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8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
    <p:bg>
      <p:bgPr>
        <a:solidFill>
          <a:schemeClr val="accent3"/>
        </a:solidFill>
        <a:effectLst/>
      </p:bgPr>
    </p:bg>
    <p:spTree>
      <p:nvGrpSpPr>
        <p:cNvPr id="1" name="Shape 5790"/>
        <p:cNvGrpSpPr/>
        <p:nvPr/>
      </p:nvGrpSpPr>
      <p:grpSpPr>
        <a:xfrm>
          <a:off x="0" y="0"/>
          <a:ext cx="0" cy="0"/>
          <a:chOff x="0" y="0"/>
          <a:chExt cx="0" cy="0"/>
        </a:xfrm>
      </p:grpSpPr>
      <p:sp>
        <p:nvSpPr>
          <p:cNvPr id="5791" name="Google Shape;5791;p27"/>
          <p:cNvSpPr/>
          <p:nvPr/>
        </p:nvSpPr>
        <p:spPr>
          <a:xfrm rot="-5400000">
            <a:off x="5152329" y="1169196"/>
            <a:ext cx="5160875" cy="2822483"/>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7"/>
          <p:cNvSpPr/>
          <p:nvPr/>
        </p:nvSpPr>
        <p:spPr>
          <a:xfrm rot="5400000" flipH="1">
            <a:off x="-1160043" y="1160508"/>
            <a:ext cx="5142553" cy="2822483"/>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27"/>
          <p:cNvSpPr/>
          <p:nvPr/>
        </p:nvSpPr>
        <p:spPr>
          <a:xfrm rot="689525">
            <a:off x="2651604" y="-217795"/>
            <a:ext cx="3840800" cy="994758"/>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27"/>
          <p:cNvSpPr/>
          <p:nvPr/>
        </p:nvSpPr>
        <p:spPr>
          <a:xfrm rot="918282">
            <a:off x="-110829" y="-877167"/>
            <a:ext cx="2486376" cy="2127215"/>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7"/>
          <p:cNvSpPr/>
          <p:nvPr/>
        </p:nvSpPr>
        <p:spPr>
          <a:xfrm rot="918282">
            <a:off x="-28954" y="-702528"/>
            <a:ext cx="2486376" cy="2127215"/>
          </a:xfrm>
          <a:custGeom>
            <a:avLst/>
            <a:gdLst/>
            <a:ahLst/>
            <a:cxnLst/>
            <a:rect l="l" t="t" r="r" b="b"/>
            <a:pathLst>
              <a:path w="52200" h="44659" extrusionOk="0">
                <a:moveTo>
                  <a:pt x="51424" y="650"/>
                </a:moveTo>
                <a:cubicBezTo>
                  <a:pt x="51419" y="668"/>
                  <a:pt x="51413" y="685"/>
                  <a:pt x="51408" y="702"/>
                </a:cubicBezTo>
                <a:lnTo>
                  <a:pt x="51408" y="702"/>
                </a:lnTo>
                <a:cubicBezTo>
                  <a:pt x="51417" y="689"/>
                  <a:pt x="51427" y="676"/>
                  <a:pt x="51437" y="662"/>
                </a:cubicBezTo>
                <a:lnTo>
                  <a:pt x="51424" y="650"/>
                </a:lnTo>
                <a:close/>
                <a:moveTo>
                  <a:pt x="7199" y="43176"/>
                </a:moveTo>
                <a:lnTo>
                  <a:pt x="7199" y="43176"/>
                </a:lnTo>
                <a:cubicBezTo>
                  <a:pt x="6287" y="43588"/>
                  <a:pt x="5307" y="43800"/>
                  <a:pt x="4318" y="43800"/>
                </a:cubicBezTo>
                <a:cubicBezTo>
                  <a:pt x="4045" y="43800"/>
                  <a:pt x="3772" y="43783"/>
                  <a:pt x="3500" y="43751"/>
                </a:cubicBezTo>
                <a:cubicBezTo>
                  <a:pt x="3582" y="43668"/>
                  <a:pt x="3692" y="43619"/>
                  <a:pt x="3800" y="43619"/>
                </a:cubicBezTo>
                <a:cubicBezTo>
                  <a:pt x="3838" y="43619"/>
                  <a:pt x="3876" y="43625"/>
                  <a:pt x="3912" y="43639"/>
                </a:cubicBezTo>
                <a:cubicBezTo>
                  <a:pt x="4212" y="43639"/>
                  <a:pt x="4499" y="43626"/>
                  <a:pt x="4799" y="43601"/>
                </a:cubicBezTo>
                <a:cubicBezTo>
                  <a:pt x="4991" y="43568"/>
                  <a:pt x="5188" y="43551"/>
                  <a:pt x="5387" y="43551"/>
                </a:cubicBezTo>
                <a:cubicBezTo>
                  <a:pt x="5486" y="43551"/>
                  <a:pt x="5586" y="43555"/>
                  <a:pt x="5686" y="43564"/>
                </a:cubicBezTo>
                <a:cubicBezTo>
                  <a:pt x="5911" y="43439"/>
                  <a:pt x="6161" y="43364"/>
                  <a:pt x="6424" y="43326"/>
                </a:cubicBezTo>
                <a:lnTo>
                  <a:pt x="6811" y="43264"/>
                </a:lnTo>
                <a:lnTo>
                  <a:pt x="7199" y="43176"/>
                </a:lnTo>
                <a:close/>
                <a:moveTo>
                  <a:pt x="52199" y="0"/>
                </a:moveTo>
                <a:lnTo>
                  <a:pt x="52199" y="0"/>
                </a:lnTo>
                <a:cubicBezTo>
                  <a:pt x="51912" y="487"/>
                  <a:pt x="51674" y="987"/>
                  <a:pt x="51337" y="1475"/>
                </a:cubicBezTo>
                <a:cubicBezTo>
                  <a:pt x="51252" y="1209"/>
                  <a:pt x="51250" y="1200"/>
                  <a:pt x="51408" y="702"/>
                </a:cubicBezTo>
                <a:lnTo>
                  <a:pt x="51408" y="702"/>
                </a:lnTo>
                <a:cubicBezTo>
                  <a:pt x="51287" y="866"/>
                  <a:pt x="51207" y="970"/>
                  <a:pt x="51137" y="1075"/>
                </a:cubicBezTo>
                <a:cubicBezTo>
                  <a:pt x="50850" y="1562"/>
                  <a:pt x="50575" y="2050"/>
                  <a:pt x="50312" y="2549"/>
                </a:cubicBezTo>
                <a:cubicBezTo>
                  <a:pt x="49987" y="3137"/>
                  <a:pt x="49575" y="3674"/>
                  <a:pt x="49200" y="4224"/>
                </a:cubicBezTo>
                <a:cubicBezTo>
                  <a:pt x="49050" y="4411"/>
                  <a:pt x="48925" y="4611"/>
                  <a:pt x="48813" y="4811"/>
                </a:cubicBezTo>
                <a:cubicBezTo>
                  <a:pt x="48313" y="5886"/>
                  <a:pt x="47738" y="6923"/>
                  <a:pt x="47076" y="7898"/>
                </a:cubicBezTo>
                <a:cubicBezTo>
                  <a:pt x="46913" y="8148"/>
                  <a:pt x="46826" y="8448"/>
                  <a:pt x="46651" y="8685"/>
                </a:cubicBezTo>
                <a:cubicBezTo>
                  <a:pt x="46501" y="8885"/>
                  <a:pt x="46301" y="9035"/>
                  <a:pt x="46176" y="9260"/>
                </a:cubicBezTo>
                <a:cubicBezTo>
                  <a:pt x="45851" y="9835"/>
                  <a:pt x="45489" y="10385"/>
                  <a:pt x="45089" y="10897"/>
                </a:cubicBezTo>
                <a:cubicBezTo>
                  <a:pt x="44926" y="11110"/>
                  <a:pt x="44801" y="11360"/>
                  <a:pt x="44651" y="11572"/>
                </a:cubicBezTo>
                <a:cubicBezTo>
                  <a:pt x="44451" y="11872"/>
                  <a:pt x="44376" y="12234"/>
                  <a:pt x="44151" y="12522"/>
                </a:cubicBezTo>
                <a:cubicBezTo>
                  <a:pt x="43914" y="12797"/>
                  <a:pt x="43577" y="12959"/>
                  <a:pt x="43477" y="13322"/>
                </a:cubicBezTo>
                <a:cubicBezTo>
                  <a:pt x="43464" y="13359"/>
                  <a:pt x="43414" y="13384"/>
                  <a:pt x="43377" y="13422"/>
                </a:cubicBezTo>
                <a:cubicBezTo>
                  <a:pt x="43089" y="13734"/>
                  <a:pt x="42689" y="13959"/>
                  <a:pt x="42639" y="14446"/>
                </a:cubicBezTo>
                <a:cubicBezTo>
                  <a:pt x="42589" y="14609"/>
                  <a:pt x="42489" y="14734"/>
                  <a:pt x="42352" y="14821"/>
                </a:cubicBezTo>
                <a:cubicBezTo>
                  <a:pt x="41989" y="15096"/>
                  <a:pt x="41689" y="15446"/>
                  <a:pt x="41465" y="15846"/>
                </a:cubicBezTo>
                <a:cubicBezTo>
                  <a:pt x="41302" y="16121"/>
                  <a:pt x="41115" y="16371"/>
                  <a:pt x="40915" y="16608"/>
                </a:cubicBezTo>
                <a:cubicBezTo>
                  <a:pt x="40752" y="16808"/>
                  <a:pt x="40615" y="17046"/>
                  <a:pt x="40377" y="17146"/>
                </a:cubicBezTo>
                <a:cubicBezTo>
                  <a:pt x="40202" y="17208"/>
                  <a:pt x="40052" y="17333"/>
                  <a:pt x="39952" y="17495"/>
                </a:cubicBezTo>
                <a:cubicBezTo>
                  <a:pt x="39865" y="17645"/>
                  <a:pt x="39728" y="17758"/>
                  <a:pt x="39565" y="17820"/>
                </a:cubicBezTo>
                <a:cubicBezTo>
                  <a:pt x="39453" y="17870"/>
                  <a:pt x="39353" y="17945"/>
                  <a:pt x="39278" y="18045"/>
                </a:cubicBezTo>
                <a:cubicBezTo>
                  <a:pt x="38965" y="18545"/>
                  <a:pt x="38515" y="18933"/>
                  <a:pt x="38190" y="19420"/>
                </a:cubicBezTo>
                <a:cubicBezTo>
                  <a:pt x="37965" y="19795"/>
                  <a:pt x="37641" y="20107"/>
                  <a:pt x="37253" y="20320"/>
                </a:cubicBezTo>
                <a:cubicBezTo>
                  <a:pt x="36891" y="20507"/>
                  <a:pt x="36566" y="20757"/>
                  <a:pt x="36303" y="21082"/>
                </a:cubicBezTo>
                <a:cubicBezTo>
                  <a:pt x="35729" y="21757"/>
                  <a:pt x="35079" y="22382"/>
                  <a:pt x="34479" y="23044"/>
                </a:cubicBezTo>
                <a:cubicBezTo>
                  <a:pt x="34279" y="23281"/>
                  <a:pt x="33967" y="23356"/>
                  <a:pt x="33779" y="23581"/>
                </a:cubicBezTo>
                <a:cubicBezTo>
                  <a:pt x="33492" y="23919"/>
                  <a:pt x="33179" y="24231"/>
                  <a:pt x="32842" y="24519"/>
                </a:cubicBezTo>
                <a:cubicBezTo>
                  <a:pt x="32429" y="24944"/>
                  <a:pt x="31955" y="25293"/>
                  <a:pt x="31442" y="25556"/>
                </a:cubicBezTo>
                <a:cubicBezTo>
                  <a:pt x="31055" y="25743"/>
                  <a:pt x="30692" y="25968"/>
                  <a:pt x="30342" y="26206"/>
                </a:cubicBezTo>
                <a:cubicBezTo>
                  <a:pt x="29718" y="26631"/>
                  <a:pt x="29043" y="26980"/>
                  <a:pt x="28318" y="27230"/>
                </a:cubicBezTo>
                <a:lnTo>
                  <a:pt x="27756" y="27405"/>
                </a:lnTo>
                <a:cubicBezTo>
                  <a:pt x="27568" y="27455"/>
                  <a:pt x="27381" y="27505"/>
                  <a:pt x="27193" y="27555"/>
                </a:cubicBezTo>
                <a:lnTo>
                  <a:pt x="26319" y="27818"/>
                </a:lnTo>
                <a:cubicBezTo>
                  <a:pt x="26031" y="27893"/>
                  <a:pt x="25731" y="27943"/>
                  <a:pt x="25431" y="27968"/>
                </a:cubicBezTo>
                <a:cubicBezTo>
                  <a:pt x="25056" y="27980"/>
                  <a:pt x="24694" y="28018"/>
                  <a:pt x="24332" y="28068"/>
                </a:cubicBezTo>
                <a:cubicBezTo>
                  <a:pt x="23144" y="28305"/>
                  <a:pt x="21957" y="28268"/>
                  <a:pt x="20782" y="28343"/>
                </a:cubicBezTo>
                <a:cubicBezTo>
                  <a:pt x="19845" y="28405"/>
                  <a:pt x="18983" y="28743"/>
                  <a:pt x="18158" y="29117"/>
                </a:cubicBezTo>
                <a:cubicBezTo>
                  <a:pt x="17483" y="29430"/>
                  <a:pt x="16859" y="29855"/>
                  <a:pt x="16334" y="30380"/>
                </a:cubicBezTo>
                <a:cubicBezTo>
                  <a:pt x="15859" y="30854"/>
                  <a:pt x="15296" y="31317"/>
                  <a:pt x="15034" y="31992"/>
                </a:cubicBezTo>
                <a:cubicBezTo>
                  <a:pt x="14847" y="32454"/>
                  <a:pt x="14522" y="32854"/>
                  <a:pt x="14322" y="33316"/>
                </a:cubicBezTo>
                <a:cubicBezTo>
                  <a:pt x="14034" y="34029"/>
                  <a:pt x="13884" y="34816"/>
                  <a:pt x="13409" y="35441"/>
                </a:cubicBezTo>
                <a:cubicBezTo>
                  <a:pt x="13359" y="35503"/>
                  <a:pt x="13334" y="35578"/>
                  <a:pt x="13309" y="35641"/>
                </a:cubicBezTo>
                <a:cubicBezTo>
                  <a:pt x="12972" y="36291"/>
                  <a:pt x="12872" y="37003"/>
                  <a:pt x="12497" y="37565"/>
                </a:cubicBezTo>
                <a:cubicBezTo>
                  <a:pt x="12347" y="37778"/>
                  <a:pt x="12235" y="38003"/>
                  <a:pt x="12072" y="38190"/>
                </a:cubicBezTo>
                <a:cubicBezTo>
                  <a:pt x="11922" y="38390"/>
                  <a:pt x="11760" y="38590"/>
                  <a:pt x="11610" y="38765"/>
                </a:cubicBezTo>
                <a:cubicBezTo>
                  <a:pt x="11447" y="38915"/>
                  <a:pt x="11297" y="39065"/>
                  <a:pt x="11160" y="39227"/>
                </a:cubicBezTo>
                <a:cubicBezTo>
                  <a:pt x="11010" y="39440"/>
                  <a:pt x="10823" y="39652"/>
                  <a:pt x="10635" y="39827"/>
                </a:cubicBezTo>
                <a:cubicBezTo>
                  <a:pt x="9798" y="40577"/>
                  <a:pt x="8848" y="41202"/>
                  <a:pt x="7823" y="41664"/>
                </a:cubicBezTo>
                <a:cubicBezTo>
                  <a:pt x="7074" y="42052"/>
                  <a:pt x="6261" y="42314"/>
                  <a:pt x="5437" y="42439"/>
                </a:cubicBezTo>
                <a:cubicBezTo>
                  <a:pt x="5049" y="42464"/>
                  <a:pt x="4674" y="42551"/>
                  <a:pt x="4299" y="42576"/>
                </a:cubicBezTo>
                <a:cubicBezTo>
                  <a:pt x="4099" y="42601"/>
                  <a:pt x="3912" y="42626"/>
                  <a:pt x="3724" y="42639"/>
                </a:cubicBezTo>
                <a:cubicBezTo>
                  <a:pt x="3670" y="42643"/>
                  <a:pt x="3615" y="42644"/>
                  <a:pt x="3560" y="42644"/>
                </a:cubicBezTo>
                <a:cubicBezTo>
                  <a:pt x="3427" y="42644"/>
                  <a:pt x="3295" y="42635"/>
                  <a:pt x="3162" y="42626"/>
                </a:cubicBezTo>
                <a:cubicBezTo>
                  <a:pt x="3075" y="42633"/>
                  <a:pt x="2984" y="42636"/>
                  <a:pt x="2893" y="42636"/>
                </a:cubicBezTo>
                <a:cubicBezTo>
                  <a:pt x="2803" y="42636"/>
                  <a:pt x="2712" y="42633"/>
                  <a:pt x="2625" y="42626"/>
                </a:cubicBezTo>
                <a:cubicBezTo>
                  <a:pt x="2337" y="42564"/>
                  <a:pt x="2062" y="42576"/>
                  <a:pt x="1787" y="42539"/>
                </a:cubicBezTo>
                <a:cubicBezTo>
                  <a:pt x="1513" y="42539"/>
                  <a:pt x="1238" y="42501"/>
                  <a:pt x="963" y="42439"/>
                </a:cubicBezTo>
                <a:cubicBezTo>
                  <a:pt x="942" y="42434"/>
                  <a:pt x="923" y="42432"/>
                  <a:pt x="904" y="42432"/>
                </a:cubicBezTo>
                <a:cubicBezTo>
                  <a:pt x="670" y="42432"/>
                  <a:pt x="569" y="42773"/>
                  <a:pt x="800" y="42889"/>
                </a:cubicBezTo>
                <a:cubicBezTo>
                  <a:pt x="938" y="42976"/>
                  <a:pt x="1063"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80" y="43573"/>
                  <a:pt x="382" y="43573"/>
                </a:cubicBezTo>
                <a:cubicBezTo>
                  <a:pt x="356" y="43573"/>
                  <a:pt x="329" y="43567"/>
                  <a:pt x="300" y="43551"/>
                </a:cubicBezTo>
                <a:lnTo>
                  <a:pt x="300" y="43551"/>
                </a:lnTo>
                <a:cubicBezTo>
                  <a:pt x="363" y="43601"/>
                  <a:pt x="488" y="43626"/>
                  <a:pt x="400" y="43801"/>
                </a:cubicBezTo>
                <a:cubicBezTo>
                  <a:pt x="263" y="43851"/>
                  <a:pt x="0" y="43826"/>
                  <a:pt x="25" y="44113"/>
                </a:cubicBezTo>
                <a:cubicBezTo>
                  <a:pt x="127" y="44159"/>
                  <a:pt x="239" y="44255"/>
                  <a:pt x="324" y="44255"/>
                </a:cubicBezTo>
                <a:cubicBezTo>
                  <a:pt x="333" y="44255"/>
                  <a:pt x="342" y="44253"/>
                  <a:pt x="350" y="44251"/>
                </a:cubicBezTo>
                <a:cubicBezTo>
                  <a:pt x="419" y="44234"/>
                  <a:pt x="489" y="44225"/>
                  <a:pt x="559" y="44225"/>
                </a:cubicBezTo>
                <a:cubicBezTo>
                  <a:pt x="693" y="44225"/>
                  <a:pt x="827" y="44256"/>
                  <a:pt x="950" y="44313"/>
                </a:cubicBezTo>
                <a:cubicBezTo>
                  <a:pt x="1125" y="44401"/>
                  <a:pt x="1313" y="44463"/>
                  <a:pt x="1513" y="44513"/>
                </a:cubicBezTo>
                <a:cubicBezTo>
                  <a:pt x="1541" y="44517"/>
                  <a:pt x="1569" y="44518"/>
                  <a:pt x="1596" y="44518"/>
                </a:cubicBezTo>
                <a:cubicBezTo>
                  <a:pt x="1712" y="44518"/>
                  <a:pt x="1825" y="44495"/>
                  <a:pt x="1940" y="44495"/>
                </a:cubicBezTo>
                <a:cubicBezTo>
                  <a:pt x="2005" y="44495"/>
                  <a:pt x="2071" y="44502"/>
                  <a:pt x="2137" y="44526"/>
                </a:cubicBezTo>
                <a:cubicBezTo>
                  <a:pt x="2312"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0"/>
                  <a:pt x="3940" y="44658"/>
                  <a:pt x="4178" y="44658"/>
                </a:cubicBezTo>
                <a:cubicBezTo>
                  <a:pt x="4239" y="44658"/>
                  <a:pt x="4301" y="44656"/>
                  <a:pt x="4362" y="44651"/>
                </a:cubicBezTo>
                <a:cubicBezTo>
                  <a:pt x="4722" y="44651"/>
                  <a:pt x="5082" y="44513"/>
                  <a:pt x="5442" y="44513"/>
                </a:cubicBezTo>
                <a:cubicBezTo>
                  <a:pt x="5457" y="44513"/>
                  <a:pt x="5472" y="44513"/>
                  <a:pt x="5486" y="44513"/>
                </a:cubicBezTo>
                <a:cubicBezTo>
                  <a:pt x="5549" y="44517"/>
                  <a:pt x="5611" y="44519"/>
                  <a:pt x="5673" y="44519"/>
                </a:cubicBezTo>
                <a:cubicBezTo>
                  <a:pt x="5822" y="44519"/>
                  <a:pt x="5970" y="44510"/>
                  <a:pt x="6111" y="44501"/>
                </a:cubicBezTo>
                <a:lnTo>
                  <a:pt x="6736" y="44376"/>
                </a:lnTo>
                <a:cubicBezTo>
                  <a:pt x="6874" y="44351"/>
                  <a:pt x="6999" y="44288"/>
                  <a:pt x="7124" y="44213"/>
                </a:cubicBezTo>
                <a:cubicBezTo>
                  <a:pt x="7224" y="44126"/>
                  <a:pt x="7349" y="44063"/>
                  <a:pt x="7486" y="44026"/>
                </a:cubicBezTo>
                <a:cubicBezTo>
                  <a:pt x="8073" y="43926"/>
                  <a:pt x="8586" y="43564"/>
                  <a:pt x="9148" y="43401"/>
                </a:cubicBezTo>
                <a:cubicBezTo>
                  <a:pt x="9323" y="43326"/>
                  <a:pt x="9473" y="43239"/>
                  <a:pt x="9623" y="43126"/>
                </a:cubicBezTo>
                <a:lnTo>
                  <a:pt x="10010" y="42839"/>
                </a:lnTo>
                <a:lnTo>
                  <a:pt x="10385" y="42526"/>
                </a:lnTo>
                <a:cubicBezTo>
                  <a:pt x="10635" y="42326"/>
                  <a:pt x="10885" y="42139"/>
                  <a:pt x="11135" y="41952"/>
                </a:cubicBezTo>
                <a:cubicBezTo>
                  <a:pt x="11310" y="41814"/>
                  <a:pt x="11472" y="41664"/>
                  <a:pt x="11635" y="41502"/>
                </a:cubicBezTo>
                <a:cubicBezTo>
                  <a:pt x="11772" y="41327"/>
                  <a:pt x="11935" y="41177"/>
                  <a:pt x="12110" y="41027"/>
                </a:cubicBezTo>
                <a:cubicBezTo>
                  <a:pt x="12510" y="40764"/>
                  <a:pt x="12760" y="40327"/>
                  <a:pt x="13047" y="39940"/>
                </a:cubicBezTo>
                <a:cubicBezTo>
                  <a:pt x="13247" y="39627"/>
                  <a:pt x="13459" y="39327"/>
                  <a:pt x="13697" y="39040"/>
                </a:cubicBezTo>
                <a:cubicBezTo>
                  <a:pt x="13922" y="38740"/>
                  <a:pt x="14109" y="38402"/>
                  <a:pt x="14247" y="38065"/>
                </a:cubicBezTo>
                <a:cubicBezTo>
                  <a:pt x="14284" y="37990"/>
                  <a:pt x="14334" y="37915"/>
                  <a:pt x="14384" y="37853"/>
                </a:cubicBezTo>
                <a:cubicBezTo>
                  <a:pt x="14947" y="37228"/>
                  <a:pt x="15184" y="36415"/>
                  <a:pt x="15446" y="35703"/>
                </a:cubicBezTo>
                <a:cubicBezTo>
                  <a:pt x="15659" y="35153"/>
                  <a:pt x="15834" y="34603"/>
                  <a:pt x="16021" y="34079"/>
                </a:cubicBezTo>
                <a:cubicBezTo>
                  <a:pt x="16309" y="33316"/>
                  <a:pt x="16771" y="32704"/>
                  <a:pt x="17121" y="32104"/>
                </a:cubicBezTo>
                <a:cubicBezTo>
                  <a:pt x="17308" y="31767"/>
                  <a:pt x="17496" y="31392"/>
                  <a:pt x="17871" y="31267"/>
                </a:cubicBezTo>
                <a:cubicBezTo>
                  <a:pt x="17958" y="31154"/>
                  <a:pt x="18058" y="31054"/>
                  <a:pt x="18171" y="30967"/>
                </a:cubicBezTo>
                <a:cubicBezTo>
                  <a:pt x="18296" y="30879"/>
                  <a:pt x="18421" y="30817"/>
                  <a:pt x="18546" y="30754"/>
                </a:cubicBezTo>
                <a:cubicBezTo>
                  <a:pt x="18671" y="30679"/>
                  <a:pt x="18808" y="30642"/>
                  <a:pt x="18945" y="30580"/>
                </a:cubicBezTo>
                <a:cubicBezTo>
                  <a:pt x="19083" y="30530"/>
                  <a:pt x="19208" y="30467"/>
                  <a:pt x="19345" y="30380"/>
                </a:cubicBezTo>
                <a:cubicBezTo>
                  <a:pt x="19470"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19" y="29792"/>
                </a:cubicBezTo>
                <a:cubicBezTo>
                  <a:pt x="23182" y="29792"/>
                  <a:pt x="23244" y="29780"/>
                  <a:pt x="23294" y="29755"/>
                </a:cubicBezTo>
                <a:cubicBezTo>
                  <a:pt x="23694" y="29630"/>
                  <a:pt x="24157" y="29755"/>
                  <a:pt x="24556" y="29542"/>
                </a:cubicBezTo>
                <a:cubicBezTo>
                  <a:pt x="24581" y="29530"/>
                  <a:pt x="24606" y="29524"/>
                  <a:pt x="24631" y="29524"/>
                </a:cubicBezTo>
                <a:cubicBezTo>
                  <a:pt x="24656" y="29524"/>
                  <a:pt x="24681" y="29530"/>
                  <a:pt x="24706" y="29542"/>
                </a:cubicBezTo>
                <a:cubicBezTo>
                  <a:pt x="24862" y="29583"/>
                  <a:pt x="25019" y="29600"/>
                  <a:pt x="25178" y="29600"/>
                </a:cubicBezTo>
                <a:cubicBezTo>
                  <a:pt x="25557" y="29600"/>
                  <a:pt x="25944" y="29505"/>
                  <a:pt x="26331" y="29417"/>
                </a:cubicBezTo>
                <a:cubicBezTo>
                  <a:pt x="26956" y="29280"/>
                  <a:pt x="27681" y="29292"/>
                  <a:pt x="28193" y="28842"/>
                </a:cubicBezTo>
                <a:cubicBezTo>
                  <a:pt x="28206" y="28836"/>
                  <a:pt x="28215" y="28833"/>
                  <a:pt x="28223" y="28833"/>
                </a:cubicBezTo>
                <a:cubicBezTo>
                  <a:pt x="28231" y="28833"/>
                  <a:pt x="28237" y="28836"/>
                  <a:pt x="28243" y="28842"/>
                </a:cubicBezTo>
                <a:cubicBezTo>
                  <a:pt x="28274" y="28848"/>
                  <a:pt x="28304" y="28851"/>
                  <a:pt x="28333" y="28851"/>
                </a:cubicBezTo>
                <a:cubicBezTo>
                  <a:pt x="28560" y="28851"/>
                  <a:pt x="28727" y="28691"/>
                  <a:pt x="28893" y="28580"/>
                </a:cubicBezTo>
                <a:cubicBezTo>
                  <a:pt x="29205" y="28343"/>
                  <a:pt x="29505" y="28130"/>
                  <a:pt x="29918" y="28130"/>
                </a:cubicBezTo>
                <a:cubicBezTo>
                  <a:pt x="29980" y="28118"/>
                  <a:pt x="30043" y="28093"/>
                  <a:pt x="30093" y="28043"/>
                </a:cubicBezTo>
                <a:cubicBezTo>
                  <a:pt x="30405" y="27843"/>
                  <a:pt x="30692" y="27643"/>
                  <a:pt x="31092" y="27580"/>
                </a:cubicBezTo>
                <a:cubicBezTo>
                  <a:pt x="31355" y="27543"/>
                  <a:pt x="31592" y="27405"/>
                  <a:pt x="31742" y="27193"/>
                </a:cubicBezTo>
                <a:cubicBezTo>
                  <a:pt x="31855" y="27030"/>
                  <a:pt x="32017" y="26930"/>
                  <a:pt x="32217" y="26893"/>
                </a:cubicBezTo>
                <a:cubicBezTo>
                  <a:pt x="32379" y="26843"/>
                  <a:pt x="32529" y="26756"/>
                  <a:pt x="32642" y="26631"/>
                </a:cubicBezTo>
                <a:cubicBezTo>
                  <a:pt x="32829" y="26493"/>
                  <a:pt x="33004" y="26293"/>
                  <a:pt x="33204" y="26206"/>
                </a:cubicBezTo>
                <a:cubicBezTo>
                  <a:pt x="33592" y="26031"/>
                  <a:pt x="33804" y="25681"/>
                  <a:pt x="34179" y="25506"/>
                </a:cubicBezTo>
                <a:cubicBezTo>
                  <a:pt x="34241" y="25468"/>
                  <a:pt x="34291" y="25393"/>
                  <a:pt x="34304" y="25318"/>
                </a:cubicBezTo>
                <a:cubicBezTo>
                  <a:pt x="34304" y="25081"/>
                  <a:pt x="34491" y="25031"/>
                  <a:pt x="34641" y="24931"/>
                </a:cubicBezTo>
                <a:cubicBezTo>
                  <a:pt x="35116" y="24619"/>
                  <a:pt x="35629" y="24344"/>
                  <a:pt x="36003" y="23906"/>
                </a:cubicBezTo>
                <a:cubicBezTo>
                  <a:pt x="36391" y="23431"/>
                  <a:pt x="36828" y="23007"/>
                  <a:pt x="37303" y="22607"/>
                </a:cubicBezTo>
                <a:cubicBezTo>
                  <a:pt x="37716" y="22244"/>
                  <a:pt x="38090" y="21832"/>
                  <a:pt x="38428" y="21394"/>
                </a:cubicBezTo>
                <a:cubicBezTo>
                  <a:pt x="38490" y="21319"/>
                  <a:pt x="38553" y="21257"/>
                  <a:pt x="38628" y="21194"/>
                </a:cubicBezTo>
                <a:cubicBezTo>
                  <a:pt x="39440" y="20532"/>
                  <a:pt x="40040" y="19682"/>
                  <a:pt x="40740" y="18920"/>
                </a:cubicBezTo>
                <a:cubicBezTo>
                  <a:pt x="41152" y="18483"/>
                  <a:pt x="41490" y="17945"/>
                  <a:pt x="41864" y="17470"/>
                </a:cubicBezTo>
                <a:cubicBezTo>
                  <a:pt x="42014" y="17258"/>
                  <a:pt x="42214" y="17108"/>
                  <a:pt x="42364" y="16908"/>
                </a:cubicBezTo>
                <a:cubicBezTo>
                  <a:pt x="42677" y="16496"/>
                  <a:pt x="42939" y="16071"/>
                  <a:pt x="43264" y="15671"/>
                </a:cubicBezTo>
                <a:cubicBezTo>
                  <a:pt x="43464" y="15471"/>
                  <a:pt x="43639" y="15246"/>
                  <a:pt x="43789" y="15009"/>
                </a:cubicBezTo>
                <a:cubicBezTo>
                  <a:pt x="44076" y="14534"/>
                  <a:pt x="44326" y="14046"/>
                  <a:pt x="44689" y="13634"/>
                </a:cubicBezTo>
                <a:cubicBezTo>
                  <a:pt x="45389" y="12822"/>
                  <a:pt x="45851" y="11847"/>
                  <a:pt x="46463" y="10972"/>
                </a:cubicBezTo>
                <a:cubicBezTo>
                  <a:pt x="46926" y="10310"/>
                  <a:pt x="47388" y="9623"/>
                  <a:pt x="47825" y="8935"/>
                </a:cubicBezTo>
                <a:cubicBezTo>
                  <a:pt x="48838" y="7336"/>
                  <a:pt x="49862" y="5736"/>
                  <a:pt x="50737" y="4062"/>
                </a:cubicBezTo>
                <a:cubicBezTo>
                  <a:pt x="51100" y="3387"/>
                  <a:pt x="51487" y="2712"/>
                  <a:pt x="51837" y="2025"/>
                </a:cubicBezTo>
                <a:cubicBezTo>
                  <a:pt x="52012" y="1700"/>
                  <a:pt x="52099" y="1350"/>
                  <a:pt x="52112" y="987"/>
                </a:cubicBezTo>
                <a:cubicBezTo>
                  <a:pt x="52112" y="662"/>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6" name="Google Shape;5796;p27"/>
          <p:cNvGrpSpPr/>
          <p:nvPr/>
        </p:nvGrpSpPr>
        <p:grpSpPr>
          <a:xfrm>
            <a:off x="7540851" y="3388552"/>
            <a:ext cx="2225948" cy="1093024"/>
            <a:chOff x="7254401" y="-262073"/>
            <a:chExt cx="2225948" cy="1093024"/>
          </a:xfrm>
        </p:grpSpPr>
        <p:sp>
          <p:nvSpPr>
            <p:cNvPr id="5797" name="Google Shape;5797;p27"/>
            <p:cNvSpPr/>
            <p:nvPr/>
          </p:nvSpPr>
          <p:spPr>
            <a:xfrm rot="-10468820">
              <a:off x="8098843" y="-255361"/>
              <a:ext cx="31509" cy="27959"/>
            </a:xfrm>
            <a:custGeom>
              <a:avLst/>
              <a:gdLst/>
              <a:ahLst/>
              <a:cxnLst/>
              <a:rect l="l" t="t" r="r" b="b"/>
              <a:pathLst>
                <a:path w="683" h="606" extrusionOk="0">
                  <a:moveTo>
                    <a:pt x="321" y="0"/>
                  </a:moveTo>
                  <a:cubicBezTo>
                    <a:pt x="174" y="0"/>
                    <a:pt x="36" y="117"/>
                    <a:pt x="13" y="266"/>
                  </a:cubicBezTo>
                  <a:cubicBezTo>
                    <a:pt x="1" y="341"/>
                    <a:pt x="26" y="428"/>
                    <a:pt x="76" y="491"/>
                  </a:cubicBezTo>
                  <a:cubicBezTo>
                    <a:pt x="141" y="571"/>
                    <a:pt x="226" y="606"/>
                    <a:pt x="310" y="606"/>
                  </a:cubicBezTo>
                  <a:cubicBezTo>
                    <a:pt x="499" y="606"/>
                    <a:pt x="683" y="429"/>
                    <a:pt x="613" y="203"/>
                  </a:cubicBezTo>
                  <a:cubicBezTo>
                    <a:pt x="601" y="178"/>
                    <a:pt x="588" y="153"/>
                    <a:pt x="576" y="128"/>
                  </a:cubicBezTo>
                  <a:cubicBezTo>
                    <a:pt x="526" y="66"/>
                    <a:pt x="451" y="16"/>
                    <a:pt x="363" y="3"/>
                  </a:cubicBezTo>
                  <a:cubicBezTo>
                    <a:pt x="349" y="1"/>
                    <a:pt x="335"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7"/>
            <p:cNvSpPr/>
            <p:nvPr/>
          </p:nvSpPr>
          <p:spPr>
            <a:xfrm rot="-10468820">
              <a:off x="8149722" y="-213037"/>
              <a:ext cx="34508" cy="25190"/>
            </a:xfrm>
            <a:custGeom>
              <a:avLst/>
              <a:gdLst/>
              <a:ahLst/>
              <a:cxnLst/>
              <a:rect l="l" t="t" r="r" b="b"/>
              <a:pathLst>
                <a:path w="748" h="546" extrusionOk="0">
                  <a:moveTo>
                    <a:pt x="361" y="1"/>
                  </a:moveTo>
                  <a:cubicBezTo>
                    <a:pt x="180" y="1"/>
                    <a:pt x="1" y="156"/>
                    <a:pt x="49" y="372"/>
                  </a:cubicBezTo>
                  <a:cubicBezTo>
                    <a:pt x="75" y="496"/>
                    <a:pt x="171" y="545"/>
                    <a:pt x="279" y="545"/>
                  </a:cubicBezTo>
                  <a:cubicBezTo>
                    <a:pt x="490" y="545"/>
                    <a:pt x="748" y="358"/>
                    <a:pt x="624" y="160"/>
                  </a:cubicBezTo>
                  <a:cubicBezTo>
                    <a:pt x="562" y="48"/>
                    <a:pt x="46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7"/>
            <p:cNvSpPr/>
            <p:nvPr/>
          </p:nvSpPr>
          <p:spPr>
            <a:xfrm rot="-10468820">
              <a:off x="8304301" y="-248176"/>
              <a:ext cx="32847" cy="27220"/>
            </a:xfrm>
            <a:custGeom>
              <a:avLst/>
              <a:gdLst/>
              <a:ahLst/>
              <a:cxnLst/>
              <a:rect l="l" t="t" r="r" b="b"/>
              <a:pathLst>
                <a:path w="712" h="590" extrusionOk="0">
                  <a:moveTo>
                    <a:pt x="382" y="0"/>
                  </a:moveTo>
                  <a:cubicBezTo>
                    <a:pt x="184" y="0"/>
                    <a:pt x="0" y="203"/>
                    <a:pt x="90" y="437"/>
                  </a:cubicBezTo>
                  <a:cubicBezTo>
                    <a:pt x="140" y="512"/>
                    <a:pt x="215" y="562"/>
                    <a:pt x="303" y="587"/>
                  </a:cubicBezTo>
                  <a:cubicBezTo>
                    <a:pt x="315" y="588"/>
                    <a:pt x="327" y="589"/>
                    <a:pt x="339" y="589"/>
                  </a:cubicBezTo>
                  <a:cubicBezTo>
                    <a:pt x="558" y="589"/>
                    <a:pt x="711" y="376"/>
                    <a:pt x="640" y="162"/>
                  </a:cubicBezTo>
                  <a:cubicBezTo>
                    <a:pt x="628" y="137"/>
                    <a:pt x="615" y="112"/>
                    <a:pt x="603" y="100"/>
                  </a:cubicBezTo>
                  <a:cubicBezTo>
                    <a:pt x="537" y="30"/>
                    <a:pt x="458"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7"/>
            <p:cNvSpPr/>
            <p:nvPr/>
          </p:nvSpPr>
          <p:spPr>
            <a:xfrm rot="-10468820">
              <a:off x="7869774" y="-199246"/>
              <a:ext cx="37738" cy="29389"/>
            </a:xfrm>
            <a:custGeom>
              <a:avLst/>
              <a:gdLst/>
              <a:ahLst/>
              <a:cxnLst/>
              <a:rect l="l" t="t" r="r" b="b"/>
              <a:pathLst>
                <a:path w="818" h="637" extrusionOk="0">
                  <a:moveTo>
                    <a:pt x="433" y="0"/>
                  </a:moveTo>
                  <a:cubicBezTo>
                    <a:pt x="153" y="0"/>
                    <a:pt x="0" y="367"/>
                    <a:pt x="236" y="567"/>
                  </a:cubicBezTo>
                  <a:cubicBezTo>
                    <a:pt x="296" y="615"/>
                    <a:pt x="364" y="637"/>
                    <a:pt x="429" y="637"/>
                  </a:cubicBezTo>
                  <a:cubicBezTo>
                    <a:pt x="633" y="637"/>
                    <a:pt x="817" y="431"/>
                    <a:pt x="723" y="204"/>
                  </a:cubicBezTo>
                  <a:cubicBezTo>
                    <a:pt x="710" y="179"/>
                    <a:pt x="698" y="154"/>
                    <a:pt x="685" y="129"/>
                  </a:cubicBezTo>
                  <a:cubicBezTo>
                    <a:pt x="635" y="67"/>
                    <a:pt x="560" y="17"/>
                    <a:pt x="485" y="4"/>
                  </a:cubicBezTo>
                  <a:cubicBezTo>
                    <a:pt x="467" y="1"/>
                    <a:pt x="450"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7"/>
            <p:cNvSpPr/>
            <p:nvPr/>
          </p:nvSpPr>
          <p:spPr>
            <a:xfrm rot="-10468820">
              <a:off x="7794698" y="-183079"/>
              <a:ext cx="31463" cy="29158"/>
            </a:xfrm>
            <a:custGeom>
              <a:avLst/>
              <a:gdLst/>
              <a:ahLst/>
              <a:cxnLst/>
              <a:rect l="l" t="t" r="r" b="b"/>
              <a:pathLst>
                <a:path w="682" h="632" extrusionOk="0">
                  <a:moveTo>
                    <a:pt x="346" y="1"/>
                  </a:moveTo>
                  <a:cubicBezTo>
                    <a:pt x="257" y="1"/>
                    <a:pt x="166" y="39"/>
                    <a:pt x="101" y="124"/>
                  </a:cubicBezTo>
                  <a:cubicBezTo>
                    <a:pt x="1" y="261"/>
                    <a:pt x="26" y="449"/>
                    <a:pt x="151" y="561"/>
                  </a:cubicBezTo>
                  <a:cubicBezTo>
                    <a:pt x="210" y="610"/>
                    <a:pt x="277" y="631"/>
                    <a:pt x="344" y="631"/>
                  </a:cubicBezTo>
                  <a:cubicBezTo>
                    <a:pt x="516" y="631"/>
                    <a:pt x="681" y="485"/>
                    <a:pt x="663" y="286"/>
                  </a:cubicBezTo>
                  <a:cubicBezTo>
                    <a:pt x="640" y="107"/>
                    <a:pt x="49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7"/>
            <p:cNvSpPr/>
            <p:nvPr/>
          </p:nvSpPr>
          <p:spPr>
            <a:xfrm rot="-10468820">
              <a:off x="7747491" y="-254884"/>
              <a:ext cx="31786" cy="28512"/>
            </a:xfrm>
            <a:custGeom>
              <a:avLst/>
              <a:gdLst/>
              <a:ahLst/>
              <a:cxnLst/>
              <a:rect l="l" t="t" r="r" b="b"/>
              <a:pathLst>
                <a:path w="689" h="618" extrusionOk="0">
                  <a:moveTo>
                    <a:pt x="341" y="1"/>
                  </a:moveTo>
                  <a:cubicBezTo>
                    <a:pt x="306" y="1"/>
                    <a:pt x="272" y="7"/>
                    <a:pt x="238" y="21"/>
                  </a:cubicBezTo>
                  <a:cubicBezTo>
                    <a:pt x="76" y="84"/>
                    <a:pt x="1" y="271"/>
                    <a:pt x="51" y="421"/>
                  </a:cubicBezTo>
                  <a:cubicBezTo>
                    <a:pt x="98" y="545"/>
                    <a:pt x="219" y="618"/>
                    <a:pt x="340" y="618"/>
                  </a:cubicBezTo>
                  <a:cubicBezTo>
                    <a:pt x="377" y="618"/>
                    <a:pt x="415" y="611"/>
                    <a:pt x="451" y="596"/>
                  </a:cubicBezTo>
                  <a:cubicBezTo>
                    <a:pt x="613" y="533"/>
                    <a:pt x="688" y="358"/>
                    <a:pt x="626" y="196"/>
                  </a:cubicBezTo>
                  <a:cubicBezTo>
                    <a:pt x="577" y="79"/>
                    <a:pt x="461"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7"/>
            <p:cNvSpPr/>
            <p:nvPr/>
          </p:nvSpPr>
          <p:spPr>
            <a:xfrm rot="-10468820">
              <a:off x="7649989" y="-130717"/>
              <a:ext cx="37784" cy="29389"/>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7"/>
            <p:cNvSpPr/>
            <p:nvPr/>
          </p:nvSpPr>
          <p:spPr>
            <a:xfrm rot="-10468820">
              <a:off x="7686070" y="-218276"/>
              <a:ext cx="31740" cy="28328"/>
            </a:xfrm>
            <a:custGeom>
              <a:avLst/>
              <a:gdLst/>
              <a:ahLst/>
              <a:cxnLst/>
              <a:rect l="l" t="t" r="r" b="b"/>
              <a:pathLst>
                <a:path w="688" h="614" extrusionOk="0">
                  <a:moveTo>
                    <a:pt x="347" y="1"/>
                  </a:moveTo>
                  <a:cubicBezTo>
                    <a:pt x="311" y="1"/>
                    <a:pt x="274" y="8"/>
                    <a:pt x="238" y="23"/>
                  </a:cubicBezTo>
                  <a:cubicBezTo>
                    <a:pt x="76" y="85"/>
                    <a:pt x="1" y="260"/>
                    <a:pt x="51" y="423"/>
                  </a:cubicBezTo>
                  <a:cubicBezTo>
                    <a:pt x="100" y="541"/>
                    <a:pt x="228" y="613"/>
                    <a:pt x="353" y="613"/>
                  </a:cubicBezTo>
                  <a:cubicBezTo>
                    <a:pt x="386" y="613"/>
                    <a:pt x="419" y="608"/>
                    <a:pt x="450" y="598"/>
                  </a:cubicBezTo>
                  <a:cubicBezTo>
                    <a:pt x="613" y="535"/>
                    <a:pt x="688" y="348"/>
                    <a:pt x="625" y="198"/>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7"/>
            <p:cNvSpPr/>
            <p:nvPr/>
          </p:nvSpPr>
          <p:spPr>
            <a:xfrm rot="-10468820">
              <a:off x="8025661" y="-241107"/>
              <a:ext cx="34693" cy="25421"/>
            </a:xfrm>
            <a:custGeom>
              <a:avLst/>
              <a:gdLst/>
              <a:ahLst/>
              <a:cxnLst/>
              <a:rect l="l" t="t" r="r" b="b"/>
              <a:pathLst>
                <a:path w="752" h="551" extrusionOk="0">
                  <a:moveTo>
                    <a:pt x="540" y="1"/>
                  </a:moveTo>
                  <a:cubicBezTo>
                    <a:pt x="313" y="1"/>
                    <a:pt x="0" y="316"/>
                    <a:pt x="242" y="493"/>
                  </a:cubicBezTo>
                  <a:cubicBezTo>
                    <a:pt x="298" y="532"/>
                    <a:pt x="360" y="550"/>
                    <a:pt x="421" y="550"/>
                  </a:cubicBezTo>
                  <a:cubicBezTo>
                    <a:pt x="591" y="550"/>
                    <a:pt x="751" y="411"/>
                    <a:pt x="742" y="218"/>
                  </a:cubicBezTo>
                  <a:cubicBezTo>
                    <a:pt x="730" y="180"/>
                    <a:pt x="730" y="155"/>
                    <a:pt x="717" y="130"/>
                  </a:cubicBezTo>
                  <a:cubicBezTo>
                    <a:pt x="685" y="38"/>
                    <a:pt x="618"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7"/>
            <p:cNvSpPr/>
            <p:nvPr/>
          </p:nvSpPr>
          <p:spPr>
            <a:xfrm rot="-10468820">
              <a:off x="7818215" y="-256891"/>
              <a:ext cx="34785" cy="28928"/>
            </a:xfrm>
            <a:custGeom>
              <a:avLst/>
              <a:gdLst/>
              <a:ahLst/>
              <a:cxnLst/>
              <a:rect l="l" t="t" r="r" b="b"/>
              <a:pathLst>
                <a:path w="754" h="627" extrusionOk="0">
                  <a:moveTo>
                    <a:pt x="409" y="1"/>
                  </a:moveTo>
                  <a:cubicBezTo>
                    <a:pt x="347" y="1"/>
                    <a:pt x="284" y="19"/>
                    <a:pt x="226" y="61"/>
                  </a:cubicBezTo>
                  <a:cubicBezTo>
                    <a:pt x="1" y="223"/>
                    <a:pt x="88" y="586"/>
                    <a:pt x="376" y="623"/>
                  </a:cubicBezTo>
                  <a:cubicBezTo>
                    <a:pt x="391" y="626"/>
                    <a:pt x="406" y="627"/>
                    <a:pt x="421" y="627"/>
                  </a:cubicBezTo>
                  <a:cubicBezTo>
                    <a:pt x="565" y="627"/>
                    <a:pt x="692" y="520"/>
                    <a:pt x="726" y="361"/>
                  </a:cubicBezTo>
                  <a:cubicBezTo>
                    <a:pt x="753" y="157"/>
                    <a:pt x="588"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7"/>
            <p:cNvSpPr/>
            <p:nvPr/>
          </p:nvSpPr>
          <p:spPr>
            <a:xfrm rot="-10468820">
              <a:off x="7953589" y="-213269"/>
              <a:ext cx="36400" cy="29250"/>
            </a:xfrm>
            <a:custGeom>
              <a:avLst/>
              <a:gdLst/>
              <a:ahLst/>
              <a:cxnLst/>
              <a:rect l="l" t="t" r="r" b="b"/>
              <a:pathLst>
                <a:path w="789" h="634" extrusionOk="0">
                  <a:moveTo>
                    <a:pt x="409" y="1"/>
                  </a:moveTo>
                  <a:cubicBezTo>
                    <a:pt x="198" y="1"/>
                    <a:pt x="1" y="226"/>
                    <a:pt x="124" y="463"/>
                  </a:cubicBezTo>
                  <a:cubicBezTo>
                    <a:pt x="188" y="583"/>
                    <a:pt x="292" y="633"/>
                    <a:pt x="395" y="633"/>
                  </a:cubicBezTo>
                  <a:cubicBezTo>
                    <a:pt x="593" y="633"/>
                    <a:pt x="789" y="446"/>
                    <a:pt x="698" y="200"/>
                  </a:cubicBezTo>
                  <a:cubicBezTo>
                    <a:pt x="686" y="175"/>
                    <a:pt x="673" y="150"/>
                    <a:pt x="661" y="138"/>
                  </a:cubicBezTo>
                  <a:cubicBezTo>
                    <a:pt x="590" y="41"/>
                    <a:pt x="499"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7"/>
            <p:cNvSpPr/>
            <p:nvPr/>
          </p:nvSpPr>
          <p:spPr>
            <a:xfrm rot="-10468820">
              <a:off x="7730288" y="-152115"/>
              <a:ext cx="30956" cy="28235"/>
            </a:xfrm>
            <a:custGeom>
              <a:avLst/>
              <a:gdLst/>
              <a:ahLst/>
              <a:cxnLst/>
              <a:rect l="l" t="t" r="r" b="b"/>
              <a:pathLst>
                <a:path w="671" h="612" extrusionOk="0">
                  <a:moveTo>
                    <a:pt x="324" y="0"/>
                  </a:moveTo>
                  <a:cubicBezTo>
                    <a:pt x="183" y="0"/>
                    <a:pt x="44" y="96"/>
                    <a:pt x="13" y="257"/>
                  </a:cubicBezTo>
                  <a:cubicBezTo>
                    <a:pt x="1" y="345"/>
                    <a:pt x="13" y="420"/>
                    <a:pt x="63" y="482"/>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7"/>
            <p:cNvSpPr/>
            <p:nvPr/>
          </p:nvSpPr>
          <p:spPr>
            <a:xfrm rot="-10468820">
              <a:off x="7930006" y="-151456"/>
              <a:ext cx="34508" cy="25190"/>
            </a:xfrm>
            <a:custGeom>
              <a:avLst/>
              <a:gdLst/>
              <a:ahLst/>
              <a:cxnLst/>
              <a:rect l="l" t="t" r="r" b="b"/>
              <a:pathLst>
                <a:path w="748" h="546" extrusionOk="0">
                  <a:moveTo>
                    <a:pt x="360" y="1"/>
                  </a:moveTo>
                  <a:cubicBezTo>
                    <a:pt x="179" y="1"/>
                    <a:pt x="0" y="156"/>
                    <a:pt x="48" y="372"/>
                  </a:cubicBezTo>
                  <a:cubicBezTo>
                    <a:pt x="74" y="496"/>
                    <a:pt x="170" y="545"/>
                    <a:pt x="279" y="545"/>
                  </a:cubicBezTo>
                  <a:cubicBezTo>
                    <a:pt x="490" y="545"/>
                    <a:pt x="747" y="358"/>
                    <a:pt x="623" y="160"/>
                  </a:cubicBezTo>
                  <a:cubicBezTo>
                    <a:pt x="561" y="48"/>
                    <a:pt x="460"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7"/>
            <p:cNvSpPr/>
            <p:nvPr/>
          </p:nvSpPr>
          <p:spPr>
            <a:xfrm rot="-10468820">
              <a:off x="7701799" y="-87515"/>
              <a:ext cx="34139" cy="25421"/>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7"/>
            <p:cNvSpPr/>
            <p:nvPr/>
          </p:nvSpPr>
          <p:spPr>
            <a:xfrm rot="-10468820">
              <a:off x="7858711" y="-122291"/>
              <a:ext cx="30541" cy="27267"/>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7"/>
            <p:cNvSpPr/>
            <p:nvPr/>
          </p:nvSpPr>
          <p:spPr>
            <a:xfrm rot="-10468820">
              <a:off x="7577516" y="-115084"/>
              <a:ext cx="34600" cy="25421"/>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27"/>
            <p:cNvSpPr/>
            <p:nvPr/>
          </p:nvSpPr>
          <p:spPr>
            <a:xfrm rot="-10468820">
              <a:off x="7529653" y="-176067"/>
              <a:ext cx="28880" cy="27913"/>
            </a:xfrm>
            <a:custGeom>
              <a:avLst/>
              <a:gdLst/>
              <a:ahLst/>
              <a:cxnLst/>
              <a:rect l="l" t="t" r="r" b="b"/>
              <a:pathLst>
                <a:path w="626" h="605" extrusionOk="0">
                  <a:moveTo>
                    <a:pt x="318" y="1"/>
                  </a:moveTo>
                  <a:cubicBezTo>
                    <a:pt x="171" y="1"/>
                    <a:pt x="36" y="107"/>
                    <a:pt x="13" y="254"/>
                  </a:cubicBezTo>
                  <a:cubicBezTo>
                    <a:pt x="1" y="342"/>
                    <a:pt x="26" y="417"/>
                    <a:pt x="63" y="492"/>
                  </a:cubicBezTo>
                  <a:lnTo>
                    <a:pt x="76" y="479"/>
                  </a:lnTo>
                  <a:cubicBezTo>
                    <a:pt x="133" y="561"/>
                    <a:pt x="227" y="605"/>
                    <a:pt x="324" y="605"/>
                  </a:cubicBezTo>
                  <a:cubicBezTo>
                    <a:pt x="376" y="605"/>
                    <a:pt x="428" y="592"/>
                    <a:pt x="476" y="566"/>
                  </a:cubicBezTo>
                  <a:lnTo>
                    <a:pt x="625" y="367"/>
                  </a:lnTo>
                  <a:lnTo>
                    <a:pt x="625" y="354"/>
                  </a:lnTo>
                  <a:cubicBezTo>
                    <a:pt x="625" y="292"/>
                    <a:pt x="625" y="242"/>
                    <a:pt x="600" y="192"/>
                  </a:cubicBezTo>
                  <a:cubicBezTo>
                    <a:pt x="588" y="167"/>
                    <a:pt x="576" y="142"/>
                    <a:pt x="563" y="117"/>
                  </a:cubicBezTo>
                  <a:cubicBezTo>
                    <a:pt x="513" y="54"/>
                    <a:pt x="438"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27"/>
            <p:cNvSpPr/>
            <p:nvPr/>
          </p:nvSpPr>
          <p:spPr>
            <a:xfrm rot="-10468820">
              <a:off x="7507212" y="-86259"/>
              <a:ext cx="33216" cy="26021"/>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7"/>
            <p:cNvSpPr/>
            <p:nvPr/>
          </p:nvSpPr>
          <p:spPr>
            <a:xfrm rot="-10468820">
              <a:off x="7481714" y="-25951"/>
              <a:ext cx="34508" cy="25421"/>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7"/>
            <p:cNvSpPr/>
            <p:nvPr/>
          </p:nvSpPr>
          <p:spPr>
            <a:xfrm rot="-10468820">
              <a:off x="7410311" y="3569"/>
              <a:ext cx="32294" cy="29112"/>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7"/>
            <p:cNvSpPr/>
            <p:nvPr/>
          </p:nvSpPr>
          <p:spPr>
            <a:xfrm rot="-10468820">
              <a:off x="7607126" y="-192820"/>
              <a:ext cx="31648" cy="28466"/>
            </a:xfrm>
            <a:custGeom>
              <a:avLst/>
              <a:gdLst/>
              <a:ahLst/>
              <a:cxnLst/>
              <a:rect l="l" t="t" r="r" b="b"/>
              <a:pathLst>
                <a:path w="686" h="617" extrusionOk="0">
                  <a:moveTo>
                    <a:pt x="407" y="0"/>
                  </a:moveTo>
                  <a:cubicBezTo>
                    <a:pt x="134" y="0"/>
                    <a:pt x="1" y="581"/>
                    <a:pt x="336" y="615"/>
                  </a:cubicBezTo>
                  <a:cubicBezTo>
                    <a:pt x="345" y="616"/>
                    <a:pt x="355" y="616"/>
                    <a:pt x="365" y="616"/>
                  </a:cubicBezTo>
                  <a:cubicBezTo>
                    <a:pt x="492" y="616"/>
                    <a:pt x="614" y="543"/>
                    <a:pt x="660" y="427"/>
                  </a:cubicBezTo>
                  <a:cubicBezTo>
                    <a:pt x="673" y="402"/>
                    <a:pt x="673" y="377"/>
                    <a:pt x="685" y="352"/>
                  </a:cubicBezTo>
                  <a:cubicBezTo>
                    <a:pt x="685" y="302"/>
                    <a:pt x="685" y="240"/>
                    <a:pt x="660" y="202"/>
                  </a:cubicBezTo>
                  <a:cubicBezTo>
                    <a:pt x="635" y="127"/>
                    <a:pt x="573" y="65"/>
                    <a:pt x="510" y="27"/>
                  </a:cubicBezTo>
                  <a:cubicBezTo>
                    <a:pt x="474" y="9"/>
                    <a:pt x="439"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7"/>
            <p:cNvSpPr/>
            <p:nvPr/>
          </p:nvSpPr>
          <p:spPr>
            <a:xfrm rot="-10468820">
              <a:off x="7623749" y="-59644"/>
              <a:ext cx="35062" cy="29112"/>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7"/>
            <p:cNvSpPr/>
            <p:nvPr/>
          </p:nvSpPr>
          <p:spPr>
            <a:xfrm rot="-10468820">
              <a:off x="9321132" y="-188368"/>
              <a:ext cx="34647" cy="28928"/>
            </a:xfrm>
            <a:custGeom>
              <a:avLst/>
              <a:gdLst/>
              <a:ahLst/>
              <a:cxnLst/>
              <a:rect l="l" t="t" r="r" b="b"/>
              <a:pathLst>
                <a:path w="751" h="627" extrusionOk="0">
                  <a:moveTo>
                    <a:pt x="343" y="0"/>
                  </a:moveTo>
                  <a:cubicBezTo>
                    <a:pt x="188" y="0"/>
                    <a:pt x="61" y="118"/>
                    <a:pt x="38" y="266"/>
                  </a:cubicBezTo>
                  <a:cubicBezTo>
                    <a:pt x="1" y="470"/>
                    <a:pt x="164" y="626"/>
                    <a:pt x="342" y="626"/>
                  </a:cubicBezTo>
                  <a:cubicBezTo>
                    <a:pt x="404" y="626"/>
                    <a:pt x="467" y="608"/>
                    <a:pt x="525" y="566"/>
                  </a:cubicBezTo>
                  <a:cubicBezTo>
                    <a:pt x="750" y="403"/>
                    <a:pt x="663" y="41"/>
                    <a:pt x="388" y="4"/>
                  </a:cubicBezTo>
                  <a:cubicBezTo>
                    <a:pt x="373" y="1"/>
                    <a:pt x="358"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7"/>
            <p:cNvSpPr/>
            <p:nvPr/>
          </p:nvSpPr>
          <p:spPr>
            <a:xfrm rot="-10468820">
              <a:off x="9247673" y="-172293"/>
              <a:ext cx="31832" cy="29158"/>
            </a:xfrm>
            <a:custGeom>
              <a:avLst/>
              <a:gdLst/>
              <a:ahLst/>
              <a:cxnLst/>
              <a:rect l="l" t="t" r="r" b="b"/>
              <a:pathLst>
                <a:path w="690" h="632" extrusionOk="0">
                  <a:moveTo>
                    <a:pt x="358" y="1"/>
                  </a:moveTo>
                  <a:cubicBezTo>
                    <a:pt x="269" y="1"/>
                    <a:pt x="179" y="40"/>
                    <a:pt x="113" y="124"/>
                  </a:cubicBezTo>
                  <a:cubicBezTo>
                    <a:pt x="0" y="262"/>
                    <a:pt x="25" y="449"/>
                    <a:pt x="163" y="562"/>
                  </a:cubicBezTo>
                  <a:cubicBezTo>
                    <a:pt x="222" y="610"/>
                    <a:pt x="289" y="632"/>
                    <a:pt x="356" y="632"/>
                  </a:cubicBezTo>
                  <a:cubicBezTo>
                    <a:pt x="528" y="632"/>
                    <a:pt x="690" y="485"/>
                    <a:pt x="663" y="287"/>
                  </a:cubicBezTo>
                  <a:cubicBezTo>
                    <a:pt x="647" y="107"/>
                    <a:pt x="505"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7"/>
            <p:cNvSpPr/>
            <p:nvPr/>
          </p:nvSpPr>
          <p:spPr>
            <a:xfrm rot="-10468820">
              <a:off x="9354970" y="-250603"/>
              <a:ext cx="38199" cy="28881"/>
            </a:xfrm>
            <a:custGeom>
              <a:avLst/>
              <a:gdLst/>
              <a:ahLst/>
              <a:cxnLst/>
              <a:rect l="l" t="t" r="r" b="b"/>
              <a:pathLst>
                <a:path w="828" h="626" extrusionOk="0">
                  <a:moveTo>
                    <a:pt x="411" y="1"/>
                  </a:moveTo>
                  <a:cubicBezTo>
                    <a:pt x="322" y="1"/>
                    <a:pt x="234" y="40"/>
                    <a:pt x="177" y="110"/>
                  </a:cubicBezTo>
                  <a:cubicBezTo>
                    <a:pt x="0" y="323"/>
                    <a:pt x="147" y="626"/>
                    <a:pt x="407" y="626"/>
                  </a:cubicBezTo>
                  <a:cubicBezTo>
                    <a:pt x="422" y="626"/>
                    <a:pt x="437" y="625"/>
                    <a:pt x="452" y="623"/>
                  </a:cubicBezTo>
                  <a:cubicBezTo>
                    <a:pt x="727" y="598"/>
                    <a:pt x="827" y="235"/>
                    <a:pt x="602" y="73"/>
                  </a:cubicBezTo>
                  <a:cubicBezTo>
                    <a:pt x="548" y="24"/>
                    <a:pt x="479"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7"/>
            <p:cNvSpPr/>
            <p:nvPr/>
          </p:nvSpPr>
          <p:spPr>
            <a:xfrm rot="-10468820">
              <a:off x="9199731" y="-244209"/>
              <a:ext cx="32294" cy="28605"/>
            </a:xfrm>
            <a:custGeom>
              <a:avLst/>
              <a:gdLst/>
              <a:ahLst/>
              <a:cxnLst/>
              <a:rect l="l" t="t" r="r" b="b"/>
              <a:pathLst>
                <a:path w="700" h="620" extrusionOk="0">
                  <a:moveTo>
                    <a:pt x="349" y="0"/>
                  </a:moveTo>
                  <a:cubicBezTo>
                    <a:pt x="311" y="0"/>
                    <a:pt x="273" y="7"/>
                    <a:pt x="238" y="22"/>
                  </a:cubicBezTo>
                  <a:cubicBezTo>
                    <a:pt x="75" y="85"/>
                    <a:pt x="0" y="260"/>
                    <a:pt x="63" y="422"/>
                  </a:cubicBezTo>
                  <a:cubicBezTo>
                    <a:pt x="110" y="546"/>
                    <a:pt x="223" y="619"/>
                    <a:pt x="346" y="619"/>
                  </a:cubicBezTo>
                  <a:cubicBezTo>
                    <a:pt x="385" y="619"/>
                    <a:pt x="424" y="612"/>
                    <a:pt x="462" y="597"/>
                  </a:cubicBezTo>
                  <a:cubicBezTo>
                    <a:pt x="612" y="535"/>
                    <a:pt x="700" y="360"/>
                    <a:pt x="637" y="197"/>
                  </a:cubicBezTo>
                  <a:cubicBezTo>
                    <a:pt x="590"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7"/>
            <p:cNvSpPr/>
            <p:nvPr/>
          </p:nvSpPr>
          <p:spPr>
            <a:xfrm rot="-10468820">
              <a:off x="9103882" y="-118852"/>
              <a:ext cx="30910" cy="28005"/>
            </a:xfrm>
            <a:custGeom>
              <a:avLst/>
              <a:gdLst/>
              <a:ahLst/>
              <a:cxnLst/>
              <a:rect l="l" t="t" r="r" b="b"/>
              <a:pathLst>
                <a:path w="670" h="607" extrusionOk="0">
                  <a:moveTo>
                    <a:pt x="318" y="0"/>
                  </a:moveTo>
                  <a:cubicBezTo>
                    <a:pt x="163" y="0"/>
                    <a:pt x="35" y="118"/>
                    <a:pt x="13" y="266"/>
                  </a:cubicBezTo>
                  <a:cubicBezTo>
                    <a:pt x="0" y="341"/>
                    <a:pt x="13" y="428"/>
                    <a:pt x="63" y="491"/>
                  </a:cubicBezTo>
                  <a:cubicBezTo>
                    <a:pt x="132" y="571"/>
                    <a:pt x="218" y="606"/>
                    <a:pt x="302" y="606"/>
                  </a:cubicBezTo>
                  <a:cubicBezTo>
                    <a:pt x="492" y="606"/>
                    <a:pt x="669" y="429"/>
                    <a:pt x="600" y="204"/>
                  </a:cubicBezTo>
                  <a:cubicBezTo>
                    <a:pt x="587" y="179"/>
                    <a:pt x="575" y="154"/>
                    <a:pt x="562" y="129"/>
                  </a:cubicBezTo>
                  <a:cubicBezTo>
                    <a:pt x="512" y="66"/>
                    <a:pt x="437" y="16"/>
                    <a:pt x="363" y="4"/>
                  </a:cubicBezTo>
                  <a:cubicBezTo>
                    <a:pt x="347" y="1"/>
                    <a:pt x="333"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7"/>
            <p:cNvSpPr/>
            <p:nvPr/>
          </p:nvSpPr>
          <p:spPr>
            <a:xfrm rot="-10468820">
              <a:off x="9138828" y="-207732"/>
              <a:ext cx="32340" cy="28512"/>
            </a:xfrm>
            <a:custGeom>
              <a:avLst/>
              <a:gdLst/>
              <a:ahLst/>
              <a:cxnLst/>
              <a:rect l="l" t="t" r="r" b="b"/>
              <a:pathLst>
                <a:path w="701" h="618" extrusionOk="0">
                  <a:moveTo>
                    <a:pt x="354" y="0"/>
                  </a:moveTo>
                  <a:cubicBezTo>
                    <a:pt x="316" y="0"/>
                    <a:pt x="276" y="7"/>
                    <a:pt x="238" y="22"/>
                  </a:cubicBezTo>
                  <a:cubicBezTo>
                    <a:pt x="88" y="85"/>
                    <a:pt x="0" y="260"/>
                    <a:pt x="63" y="422"/>
                  </a:cubicBezTo>
                  <a:cubicBezTo>
                    <a:pt x="111" y="539"/>
                    <a:pt x="228" y="617"/>
                    <a:pt x="354" y="617"/>
                  </a:cubicBezTo>
                  <a:cubicBezTo>
                    <a:pt x="390" y="617"/>
                    <a:pt x="426" y="611"/>
                    <a:pt x="463" y="597"/>
                  </a:cubicBezTo>
                  <a:cubicBezTo>
                    <a:pt x="625"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7"/>
            <p:cNvSpPr/>
            <p:nvPr/>
          </p:nvSpPr>
          <p:spPr>
            <a:xfrm rot="-10468820">
              <a:off x="9270228" y="-245728"/>
              <a:ext cx="34370" cy="27913"/>
            </a:xfrm>
            <a:custGeom>
              <a:avLst/>
              <a:gdLst/>
              <a:ahLst/>
              <a:cxnLst/>
              <a:rect l="l" t="t" r="r" b="b"/>
              <a:pathLst>
                <a:path w="745" h="605" extrusionOk="0">
                  <a:moveTo>
                    <a:pt x="437" y="0"/>
                  </a:moveTo>
                  <a:cubicBezTo>
                    <a:pt x="87" y="0"/>
                    <a:pt x="0" y="488"/>
                    <a:pt x="337" y="600"/>
                  </a:cubicBezTo>
                  <a:cubicBezTo>
                    <a:pt x="355" y="603"/>
                    <a:pt x="372" y="604"/>
                    <a:pt x="389" y="604"/>
                  </a:cubicBezTo>
                  <a:cubicBezTo>
                    <a:pt x="599" y="604"/>
                    <a:pt x="744" y="396"/>
                    <a:pt x="675" y="188"/>
                  </a:cubicBezTo>
                  <a:cubicBezTo>
                    <a:pt x="662" y="163"/>
                    <a:pt x="650" y="138"/>
                    <a:pt x="637" y="125"/>
                  </a:cubicBezTo>
                  <a:cubicBezTo>
                    <a:pt x="587" y="63"/>
                    <a:pt x="512" y="13"/>
                    <a:pt x="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7"/>
            <p:cNvSpPr/>
            <p:nvPr/>
          </p:nvSpPr>
          <p:spPr>
            <a:xfrm rot="-10468820">
              <a:off x="9409993" y="-201784"/>
              <a:ext cx="31094" cy="26621"/>
            </a:xfrm>
            <a:custGeom>
              <a:avLst/>
              <a:gdLst/>
              <a:ahLst/>
              <a:cxnLst/>
              <a:rect l="l" t="t" r="r" b="b"/>
              <a:pathLst>
                <a:path w="674" h="577" extrusionOk="0">
                  <a:moveTo>
                    <a:pt x="393" y="0"/>
                  </a:moveTo>
                  <a:cubicBezTo>
                    <a:pt x="187" y="0"/>
                    <a:pt x="1" y="219"/>
                    <a:pt x="111" y="457"/>
                  </a:cubicBezTo>
                  <a:cubicBezTo>
                    <a:pt x="178" y="539"/>
                    <a:pt x="270" y="576"/>
                    <a:pt x="359" y="576"/>
                  </a:cubicBezTo>
                  <a:cubicBezTo>
                    <a:pt x="503" y="576"/>
                    <a:pt x="642" y="481"/>
                    <a:pt x="673" y="320"/>
                  </a:cubicBezTo>
                  <a:cubicBezTo>
                    <a:pt x="673" y="270"/>
                    <a:pt x="673" y="207"/>
                    <a:pt x="648" y="157"/>
                  </a:cubicBezTo>
                  <a:cubicBezTo>
                    <a:pt x="636" y="132"/>
                    <a:pt x="623" y="107"/>
                    <a:pt x="611" y="95"/>
                  </a:cubicBezTo>
                  <a:cubicBezTo>
                    <a:pt x="544" y="29"/>
                    <a:pt x="467"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7"/>
            <p:cNvSpPr/>
            <p:nvPr/>
          </p:nvSpPr>
          <p:spPr>
            <a:xfrm rot="-10468820">
              <a:off x="9180519" y="-141508"/>
              <a:ext cx="34047" cy="28928"/>
            </a:xfrm>
            <a:custGeom>
              <a:avLst/>
              <a:gdLst/>
              <a:ahLst/>
              <a:cxnLst/>
              <a:rect l="l" t="t" r="r" b="b"/>
              <a:pathLst>
                <a:path w="738" h="627" extrusionOk="0">
                  <a:moveTo>
                    <a:pt x="327" y="0"/>
                  </a:moveTo>
                  <a:cubicBezTo>
                    <a:pt x="181" y="0"/>
                    <a:pt x="36" y="103"/>
                    <a:pt x="13" y="271"/>
                  </a:cubicBezTo>
                  <a:cubicBezTo>
                    <a:pt x="1" y="346"/>
                    <a:pt x="26" y="434"/>
                    <a:pt x="76" y="496"/>
                  </a:cubicBezTo>
                  <a:cubicBezTo>
                    <a:pt x="126" y="559"/>
                    <a:pt x="200" y="609"/>
                    <a:pt x="275" y="621"/>
                  </a:cubicBezTo>
                  <a:cubicBezTo>
                    <a:pt x="295" y="625"/>
                    <a:pt x="315" y="627"/>
                    <a:pt x="334" y="627"/>
                  </a:cubicBezTo>
                  <a:cubicBezTo>
                    <a:pt x="577" y="627"/>
                    <a:pt x="738" y="343"/>
                    <a:pt x="575" y="134"/>
                  </a:cubicBezTo>
                  <a:cubicBezTo>
                    <a:pt x="512" y="42"/>
                    <a:pt x="419"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7"/>
            <p:cNvSpPr/>
            <p:nvPr/>
          </p:nvSpPr>
          <p:spPr>
            <a:xfrm rot="-10468820">
              <a:off x="9060029" y="-182199"/>
              <a:ext cx="28880" cy="26298"/>
            </a:xfrm>
            <a:custGeom>
              <a:avLst/>
              <a:gdLst/>
              <a:ahLst/>
              <a:cxnLst/>
              <a:rect l="l" t="t" r="r" b="b"/>
              <a:pathLst>
                <a:path w="626" h="570" extrusionOk="0">
                  <a:moveTo>
                    <a:pt x="308" y="1"/>
                  </a:moveTo>
                  <a:cubicBezTo>
                    <a:pt x="186" y="1"/>
                    <a:pt x="63" y="69"/>
                    <a:pt x="13" y="218"/>
                  </a:cubicBezTo>
                  <a:cubicBezTo>
                    <a:pt x="1" y="293"/>
                    <a:pt x="26" y="368"/>
                    <a:pt x="76" y="443"/>
                  </a:cubicBezTo>
                  <a:cubicBezTo>
                    <a:pt x="113" y="506"/>
                    <a:pt x="188" y="556"/>
                    <a:pt x="276" y="568"/>
                  </a:cubicBezTo>
                  <a:cubicBezTo>
                    <a:pt x="286" y="569"/>
                    <a:pt x="296" y="569"/>
                    <a:pt x="306" y="569"/>
                  </a:cubicBezTo>
                  <a:cubicBezTo>
                    <a:pt x="433" y="569"/>
                    <a:pt x="554" y="497"/>
                    <a:pt x="601" y="381"/>
                  </a:cubicBezTo>
                  <a:cubicBezTo>
                    <a:pt x="613" y="356"/>
                    <a:pt x="613" y="331"/>
                    <a:pt x="626" y="306"/>
                  </a:cubicBezTo>
                  <a:cubicBezTo>
                    <a:pt x="619" y="110"/>
                    <a:pt x="46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7"/>
            <p:cNvSpPr/>
            <p:nvPr/>
          </p:nvSpPr>
          <p:spPr>
            <a:xfrm rot="-10468820">
              <a:off x="9385721" y="-142214"/>
              <a:ext cx="29895" cy="28881"/>
            </a:xfrm>
            <a:custGeom>
              <a:avLst/>
              <a:gdLst/>
              <a:ahLst/>
              <a:cxnLst/>
              <a:rect l="l" t="t" r="r" b="b"/>
              <a:pathLst>
                <a:path w="648" h="626" extrusionOk="0">
                  <a:moveTo>
                    <a:pt x="308" y="0"/>
                  </a:moveTo>
                  <a:cubicBezTo>
                    <a:pt x="163" y="0"/>
                    <a:pt x="19" y="94"/>
                    <a:pt x="0" y="281"/>
                  </a:cubicBezTo>
                  <a:cubicBezTo>
                    <a:pt x="0" y="331"/>
                    <a:pt x="0" y="381"/>
                    <a:pt x="13" y="419"/>
                  </a:cubicBezTo>
                  <a:cubicBezTo>
                    <a:pt x="69" y="562"/>
                    <a:pt x="189" y="626"/>
                    <a:pt x="308" y="626"/>
                  </a:cubicBezTo>
                  <a:cubicBezTo>
                    <a:pt x="478" y="626"/>
                    <a:pt x="647" y="495"/>
                    <a:pt x="625" y="281"/>
                  </a:cubicBezTo>
                  <a:cubicBezTo>
                    <a:pt x="600" y="94"/>
                    <a:pt x="45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7"/>
            <p:cNvSpPr/>
            <p:nvPr/>
          </p:nvSpPr>
          <p:spPr>
            <a:xfrm rot="-10468820">
              <a:off x="9154545" y="-76769"/>
              <a:ext cx="34139" cy="25421"/>
            </a:xfrm>
            <a:custGeom>
              <a:avLst/>
              <a:gdLst/>
              <a:ahLst/>
              <a:cxnLst/>
              <a:rect l="l" t="t" r="r" b="b"/>
              <a:pathLst>
                <a:path w="740" h="551" extrusionOk="0">
                  <a:moveTo>
                    <a:pt x="356" y="0"/>
                  </a:moveTo>
                  <a:cubicBezTo>
                    <a:pt x="175" y="0"/>
                    <a:pt x="0" y="159"/>
                    <a:pt x="48" y="384"/>
                  </a:cubicBezTo>
                  <a:cubicBezTo>
                    <a:pt x="70" y="503"/>
                    <a:pt x="162" y="551"/>
                    <a:pt x="269" y="551"/>
                  </a:cubicBezTo>
                  <a:cubicBezTo>
                    <a:pt x="477" y="551"/>
                    <a:pt x="739"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7"/>
            <p:cNvSpPr/>
            <p:nvPr/>
          </p:nvSpPr>
          <p:spPr>
            <a:xfrm rot="-10468820">
              <a:off x="8841925" y="-185635"/>
              <a:ext cx="30587" cy="28143"/>
            </a:xfrm>
            <a:custGeom>
              <a:avLst/>
              <a:gdLst/>
              <a:ahLst/>
              <a:cxnLst/>
              <a:rect l="l" t="t" r="r" b="b"/>
              <a:pathLst>
                <a:path w="663" h="610" extrusionOk="0">
                  <a:moveTo>
                    <a:pt x="324" y="1"/>
                  </a:moveTo>
                  <a:cubicBezTo>
                    <a:pt x="232" y="1"/>
                    <a:pt x="141" y="40"/>
                    <a:pt x="76" y="112"/>
                  </a:cubicBezTo>
                  <a:cubicBezTo>
                    <a:pt x="26" y="175"/>
                    <a:pt x="1" y="262"/>
                    <a:pt x="13" y="350"/>
                  </a:cubicBezTo>
                  <a:cubicBezTo>
                    <a:pt x="37" y="514"/>
                    <a:pt x="177" y="609"/>
                    <a:pt x="322" y="609"/>
                  </a:cubicBezTo>
                  <a:cubicBezTo>
                    <a:pt x="409" y="609"/>
                    <a:pt x="497" y="575"/>
                    <a:pt x="563" y="500"/>
                  </a:cubicBezTo>
                  <a:cubicBezTo>
                    <a:pt x="663" y="362"/>
                    <a:pt x="638" y="175"/>
                    <a:pt x="513" y="62"/>
                  </a:cubicBezTo>
                  <a:cubicBezTo>
                    <a:pt x="456" y="21"/>
                    <a:pt x="389"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7"/>
            <p:cNvSpPr/>
            <p:nvPr/>
          </p:nvSpPr>
          <p:spPr>
            <a:xfrm rot="-10468820">
              <a:off x="8770779" y="-191371"/>
              <a:ext cx="35016" cy="29297"/>
            </a:xfrm>
            <a:custGeom>
              <a:avLst/>
              <a:gdLst/>
              <a:ahLst/>
              <a:cxnLst/>
              <a:rect l="l" t="t" r="r" b="b"/>
              <a:pathLst>
                <a:path w="759" h="635" extrusionOk="0">
                  <a:moveTo>
                    <a:pt x="388" y="1"/>
                  </a:moveTo>
                  <a:cubicBezTo>
                    <a:pt x="284" y="1"/>
                    <a:pt x="183" y="54"/>
                    <a:pt x="125" y="157"/>
                  </a:cubicBezTo>
                  <a:cubicBezTo>
                    <a:pt x="0" y="345"/>
                    <a:pt x="125" y="595"/>
                    <a:pt x="350" y="620"/>
                  </a:cubicBezTo>
                  <a:lnTo>
                    <a:pt x="350" y="632"/>
                  </a:lnTo>
                  <a:cubicBezTo>
                    <a:pt x="362" y="633"/>
                    <a:pt x="374" y="634"/>
                    <a:pt x="386" y="634"/>
                  </a:cubicBezTo>
                  <a:cubicBezTo>
                    <a:pt x="605" y="634"/>
                    <a:pt x="759" y="421"/>
                    <a:pt x="688" y="207"/>
                  </a:cubicBezTo>
                  <a:cubicBezTo>
                    <a:pt x="675" y="182"/>
                    <a:pt x="663" y="157"/>
                    <a:pt x="650" y="145"/>
                  </a:cubicBezTo>
                  <a:cubicBezTo>
                    <a:pt x="583" y="48"/>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7"/>
            <p:cNvSpPr/>
            <p:nvPr/>
          </p:nvSpPr>
          <p:spPr>
            <a:xfrm rot="-10468820">
              <a:off x="8710041" y="-235939"/>
              <a:ext cx="32340" cy="28605"/>
            </a:xfrm>
            <a:custGeom>
              <a:avLst/>
              <a:gdLst/>
              <a:ahLst/>
              <a:cxnLst/>
              <a:rect l="l" t="t" r="r" b="b"/>
              <a:pathLst>
                <a:path w="701" h="620" extrusionOk="0">
                  <a:moveTo>
                    <a:pt x="354" y="1"/>
                  </a:moveTo>
                  <a:cubicBezTo>
                    <a:pt x="316" y="1"/>
                    <a:pt x="276" y="8"/>
                    <a:pt x="238" y="23"/>
                  </a:cubicBezTo>
                  <a:cubicBezTo>
                    <a:pt x="75" y="85"/>
                    <a:pt x="0" y="260"/>
                    <a:pt x="63" y="423"/>
                  </a:cubicBezTo>
                  <a:cubicBezTo>
                    <a:pt x="110" y="546"/>
                    <a:pt x="223" y="619"/>
                    <a:pt x="346" y="619"/>
                  </a:cubicBezTo>
                  <a:cubicBezTo>
                    <a:pt x="385" y="619"/>
                    <a:pt x="424" y="612"/>
                    <a:pt x="463" y="597"/>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7"/>
            <p:cNvSpPr/>
            <p:nvPr/>
          </p:nvSpPr>
          <p:spPr>
            <a:xfrm rot="-10468820">
              <a:off x="8875270" y="-62638"/>
              <a:ext cx="37322" cy="29389"/>
            </a:xfrm>
            <a:custGeom>
              <a:avLst/>
              <a:gdLst/>
              <a:ahLst/>
              <a:cxnLst/>
              <a:rect l="l" t="t" r="r" b="b"/>
              <a:pathLst>
                <a:path w="809" h="637" extrusionOk="0">
                  <a:moveTo>
                    <a:pt x="431" y="0"/>
                  </a:moveTo>
                  <a:cubicBezTo>
                    <a:pt x="142" y="0"/>
                    <a:pt x="1" y="367"/>
                    <a:pt x="236" y="567"/>
                  </a:cubicBezTo>
                  <a:cubicBezTo>
                    <a:pt x="297" y="616"/>
                    <a:pt x="364" y="637"/>
                    <a:pt x="429" y="637"/>
                  </a:cubicBezTo>
                  <a:cubicBezTo>
                    <a:pt x="629" y="637"/>
                    <a:pt x="809" y="431"/>
                    <a:pt x="724" y="204"/>
                  </a:cubicBezTo>
                  <a:cubicBezTo>
                    <a:pt x="686" y="105"/>
                    <a:pt x="586" y="30"/>
                    <a:pt x="486" y="5"/>
                  </a:cubicBezTo>
                  <a:cubicBezTo>
                    <a:pt x="467" y="2"/>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7"/>
            <p:cNvSpPr/>
            <p:nvPr/>
          </p:nvSpPr>
          <p:spPr>
            <a:xfrm rot="-10468820">
              <a:off x="8799780" y="-46493"/>
              <a:ext cx="31417" cy="29158"/>
            </a:xfrm>
            <a:custGeom>
              <a:avLst/>
              <a:gdLst/>
              <a:ahLst/>
              <a:cxnLst/>
              <a:rect l="l" t="t" r="r" b="b"/>
              <a:pathLst>
                <a:path w="681" h="632" extrusionOk="0">
                  <a:moveTo>
                    <a:pt x="346" y="1"/>
                  </a:moveTo>
                  <a:cubicBezTo>
                    <a:pt x="257" y="1"/>
                    <a:pt x="166" y="40"/>
                    <a:pt x="100" y="124"/>
                  </a:cubicBezTo>
                  <a:cubicBezTo>
                    <a:pt x="0" y="262"/>
                    <a:pt x="25" y="449"/>
                    <a:pt x="150" y="562"/>
                  </a:cubicBezTo>
                  <a:cubicBezTo>
                    <a:pt x="209" y="610"/>
                    <a:pt x="277" y="632"/>
                    <a:pt x="343" y="632"/>
                  </a:cubicBezTo>
                  <a:cubicBezTo>
                    <a:pt x="516" y="632"/>
                    <a:pt x="681" y="485"/>
                    <a:pt x="663" y="287"/>
                  </a:cubicBezTo>
                  <a:cubicBezTo>
                    <a:pt x="639" y="107"/>
                    <a:pt x="49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27"/>
            <p:cNvSpPr/>
            <p:nvPr/>
          </p:nvSpPr>
          <p:spPr>
            <a:xfrm rot="-10468820">
              <a:off x="8905326" y="-124801"/>
              <a:ext cx="36538" cy="28605"/>
            </a:xfrm>
            <a:custGeom>
              <a:avLst/>
              <a:gdLst/>
              <a:ahLst/>
              <a:cxnLst/>
              <a:rect l="l" t="t" r="r" b="b"/>
              <a:pathLst>
                <a:path w="792" h="620" extrusionOk="0">
                  <a:moveTo>
                    <a:pt x="344" y="1"/>
                  </a:moveTo>
                  <a:cubicBezTo>
                    <a:pt x="254" y="1"/>
                    <a:pt x="165" y="43"/>
                    <a:pt x="100" y="122"/>
                  </a:cubicBezTo>
                  <a:cubicBezTo>
                    <a:pt x="0" y="247"/>
                    <a:pt x="13" y="447"/>
                    <a:pt x="150" y="547"/>
                  </a:cubicBezTo>
                  <a:cubicBezTo>
                    <a:pt x="195" y="598"/>
                    <a:pt x="247" y="620"/>
                    <a:pt x="301" y="620"/>
                  </a:cubicBezTo>
                  <a:cubicBezTo>
                    <a:pt x="534" y="620"/>
                    <a:pt x="791" y="214"/>
                    <a:pt x="537" y="72"/>
                  </a:cubicBezTo>
                  <a:cubicBezTo>
                    <a:pt x="479" y="24"/>
                    <a:pt x="411"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27"/>
            <p:cNvSpPr/>
            <p:nvPr/>
          </p:nvSpPr>
          <p:spPr>
            <a:xfrm rot="-10468820">
              <a:off x="8751988" y="-118372"/>
              <a:ext cx="32340" cy="28328"/>
            </a:xfrm>
            <a:custGeom>
              <a:avLst/>
              <a:gdLst/>
              <a:ahLst/>
              <a:cxnLst/>
              <a:rect l="l" t="t" r="r" b="b"/>
              <a:pathLst>
                <a:path w="701" h="614" extrusionOk="0">
                  <a:moveTo>
                    <a:pt x="339" y="1"/>
                  </a:moveTo>
                  <a:cubicBezTo>
                    <a:pt x="306" y="1"/>
                    <a:pt x="272" y="6"/>
                    <a:pt x="238" y="16"/>
                  </a:cubicBezTo>
                  <a:cubicBezTo>
                    <a:pt x="76" y="79"/>
                    <a:pt x="1" y="266"/>
                    <a:pt x="63" y="416"/>
                  </a:cubicBezTo>
                  <a:cubicBezTo>
                    <a:pt x="111" y="540"/>
                    <a:pt x="224" y="613"/>
                    <a:pt x="347" y="613"/>
                  </a:cubicBezTo>
                  <a:cubicBezTo>
                    <a:pt x="385" y="613"/>
                    <a:pt x="424" y="606"/>
                    <a:pt x="463" y="591"/>
                  </a:cubicBezTo>
                  <a:cubicBezTo>
                    <a:pt x="613" y="529"/>
                    <a:pt x="700" y="354"/>
                    <a:pt x="638" y="204"/>
                  </a:cubicBezTo>
                  <a:cubicBezTo>
                    <a:pt x="588" y="75"/>
                    <a:pt x="46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7"/>
            <p:cNvSpPr/>
            <p:nvPr/>
          </p:nvSpPr>
          <p:spPr>
            <a:xfrm rot="-10468820">
              <a:off x="8620426" y="-135146"/>
              <a:ext cx="33816" cy="28881"/>
            </a:xfrm>
            <a:custGeom>
              <a:avLst/>
              <a:gdLst/>
              <a:ahLst/>
              <a:cxnLst/>
              <a:rect l="l" t="t" r="r" b="b"/>
              <a:pathLst>
                <a:path w="733" h="626" extrusionOk="0">
                  <a:moveTo>
                    <a:pt x="398" y="0"/>
                  </a:moveTo>
                  <a:cubicBezTo>
                    <a:pt x="186" y="0"/>
                    <a:pt x="1" y="236"/>
                    <a:pt x="134" y="464"/>
                  </a:cubicBezTo>
                  <a:cubicBezTo>
                    <a:pt x="195" y="576"/>
                    <a:pt x="296" y="626"/>
                    <a:pt x="396" y="626"/>
                  </a:cubicBezTo>
                  <a:cubicBezTo>
                    <a:pt x="565" y="626"/>
                    <a:pt x="732" y="488"/>
                    <a:pt x="709" y="277"/>
                  </a:cubicBezTo>
                  <a:cubicBezTo>
                    <a:pt x="709" y="252"/>
                    <a:pt x="709" y="227"/>
                    <a:pt x="696" y="202"/>
                  </a:cubicBezTo>
                  <a:cubicBezTo>
                    <a:pt x="671" y="152"/>
                    <a:pt x="646" y="102"/>
                    <a:pt x="596" y="77"/>
                  </a:cubicBezTo>
                  <a:cubicBezTo>
                    <a:pt x="534" y="23"/>
                    <a:pt x="465"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7"/>
            <p:cNvSpPr/>
            <p:nvPr/>
          </p:nvSpPr>
          <p:spPr>
            <a:xfrm rot="-10468820">
              <a:off x="8638691" y="-204582"/>
              <a:ext cx="31740" cy="28558"/>
            </a:xfrm>
            <a:custGeom>
              <a:avLst/>
              <a:gdLst/>
              <a:ahLst/>
              <a:cxnLst/>
              <a:rect l="l" t="t" r="r" b="b"/>
              <a:pathLst>
                <a:path w="688" h="619" extrusionOk="0">
                  <a:moveTo>
                    <a:pt x="347" y="1"/>
                  </a:moveTo>
                  <a:cubicBezTo>
                    <a:pt x="311" y="1"/>
                    <a:pt x="273" y="8"/>
                    <a:pt x="238" y="23"/>
                  </a:cubicBezTo>
                  <a:cubicBezTo>
                    <a:pt x="75" y="85"/>
                    <a:pt x="0" y="260"/>
                    <a:pt x="50" y="423"/>
                  </a:cubicBezTo>
                  <a:cubicBezTo>
                    <a:pt x="99" y="539"/>
                    <a:pt x="223" y="618"/>
                    <a:pt x="346" y="618"/>
                  </a:cubicBezTo>
                  <a:cubicBezTo>
                    <a:pt x="382" y="618"/>
                    <a:pt x="417" y="612"/>
                    <a:pt x="450" y="598"/>
                  </a:cubicBezTo>
                  <a:cubicBezTo>
                    <a:pt x="613" y="535"/>
                    <a:pt x="688" y="360"/>
                    <a:pt x="625" y="198"/>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7"/>
            <p:cNvSpPr/>
            <p:nvPr/>
          </p:nvSpPr>
          <p:spPr>
            <a:xfrm rot="-10468820">
              <a:off x="8656162" y="6801"/>
              <a:ext cx="30956" cy="27636"/>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7"/>
            <p:cNvSpPr/>
            <p:nvPr/>
          </p:nvSpPr>
          <p:spPr>
            <a:xfrm rot="-10468820">
              <a:off x="8691121" y="-81969"/>
              <a:ext cx="31740" cy="28558"/>
            </a:xfrm>
            <a:custGeom>
              <a:avLst/>
              <a:gdLst/>
              <a:ahLst/>
              <a:cxnLst/>
              <a:rect l="l" t="t" r="r" b="b"/>
              <a:pathLst>
                <a:path w="688" h="619" extrusionOk="0">
                  <a:moveTo>
                    <a:pt x="349" y="0"/>
                  </a:moveTo>
                  <a:cubicBezTo>
                    <a:pt x="311" y="0"/>
                    <a:pt x="273" y="7"/>
                    <a:pt x="238" y="22"/>
                  </a:cubicBezTo>
                  <a:cubicBezTo>
                    <a:pt x="75" y="85"/>
                    <a:pt x="0" y="259"/>
                    <a:pt x="63" y="422"/>
                  </a:cubicBezTo>
                  <a:cubicBezTo>
                    <a:pt x="110" y="546"/>
                    <a:pt x="223" y="619"/>
                    <a:pt x="341" y="619"/>
                  </a:cubicBezTo>
                  <a:cubicBezTo>
                    <a:pt x="378" y="619"/>
                    <a:pt x="415" y="612"/>
                    <a:pt x="450" y="597"/>
                  </a:cubicBezTo>
                  <a:cubicBezTo>
                    <a:pt x="613" y="534"/>
                    <a:pt x="688" y="359"/>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7"/>
            <p:cNvSpPr/>
            <p:nvPr/>
          </p:nvSpPr>
          <p:spPr>
            <a:xfrm rot="-10468820">
              <a:off x="8995732" y="-241415"/>
              <a:ext cx="35016" cy="29250"/>
            </a:xfrm>
            <a:custGeom>
              <a:avLst/>
              <a:gdLst/>
              <a:ahLst/>
              <a:cxnLst/>
              <a:rect l="l" t="t" r="r" b="b"/>
              <a:pathLst>
                <a:path w="759" h="634" extrusionOk="0">
                  <a:moveTo>
                    <a:pt x="393" y="1"/>
                  </a:moveTo>
                  <a:cubicBezTo>
                    <a:pt x="288"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4"/>
                  </a:cubicBezTo>
                  <a:cubicBezTo>
                    <a:pt x="590" y="48"/>
                    <a:pt x="491"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7"/>
            <p:cNvSpPr/>
            <p:nvPr/>
          </p:nvSpPr>
          <p:spPr>
            <a:xfrm rot="-10468820">
              <a:off x="9030262" y="-104336"/>
              <a:ext cx="34647" cy="25421"/>
            </a:xfrm>
            <a:custGeom>
              <a:avLst/>
              <a:gdLst/>
              <a:ahLst/>
              <a:cxnLst/>
              <a:rect l="l" t="t" r="r" b="b"/>
              <a:pathLst>
                <a:path w="751" h="551" extrusionOk="0">
                  <a:moveTo>
                    <a:pt x="539" y="0"/>
                  </a:moveTo>
                  <a:cubicBezTo>
                    <a:pt x="312" y="0"/>
                    <a:pt x="0" y="319"/>
                    <a:pt x="232" y="486"/>
                  </a:cubicBezTo>
                  <a:cubicBezTo>
                    <a:pt x="291" y="530"/>
                    <a:pt x="356" y="550"/>
                    <a:pt x="421" y="550"/>
                  </a:cubicBezTo>
                  <a:cubicBezTo>
                    <a:pt x="591" y="550"/>
                    <a:pt x="750" y="410"/>
                    <a:pt x="732" y="211"/>
                  </a:cubicBezTo>
                  <a:cubicBezTo>
                    <a:pt x="732" y="186"/>
                    <a:pt x="732" y="161"/>
                    <a:pt x="720" y="136"/>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7"/>
            <p:cNvSpPr/>
            <p:nvPr/>
          </p:nvSpPr>
          <p:spPr>
            <a:xfrm rot="-10468820">
              <a:off x="8979729" y="-165404"/>
              <a:ext cx="34370" cy="28928"/>
            </a:xfrm>
            <a:custGeom>
              <a:avLst/>
              <a:gdLst/>
              <a:ahLst/>
              <a:cxnLst/>
              <a:rect l="l" t="t" r="r" b="b"/>
              <a:pathLst>
                <a:path w="745" h="627" extrusionOk="0">
                  <a:moveTo>
                    <a:pt x="355" y="0"/>
                  </a:moveTo>
                  <a:cubicBezTo>
                    <a:pt x="73" y="0"/>
                    <a:pt x="1" y="624"/>
                    <a:pt x="337" y="624"/>
                  </a:cubicBezTo>
                  <a:cubicBezTo>
                    <a:pt x="348" y="626"/>
                    <a:pt x="360" y="626"/>
                    <a:pt x="371" y="626"/>
                  </a:cubicBezTo>
                  <a:cubicBezTo>
                    <a:pt x="580" y="626"/>
                    <a:pt x="745" y="413"/>
                    <a:pt x="662" y="212"/>
                  </a:cubicBezTo>
                  <a:cubicBezTo>
                    <a:pt x="649" y="187"/>
                    <a:pt x="637" y="162"/>
                    <a:pt x="624" y="137"/>
                  </a:cubicBezTo>
                  <a:cubicBezTo>
                    <a:pt x="574" y="74"/>
                    <a:pt x="499" y="24"/>
                    <a:pt x="424" y="12"/>
                  </a:cubicBezTo>
                  <a:cubicBezTo>
                    <a:pt x="400" y="4"/>
                    <a:pt x="377"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7"/>
            <p:cNvSpPr/>
            <p:nvPr/>
          </p:nvSpPr>
          <p:spPr>
            <a:xfrm rot="-10468820">
              <a:off x="8694355" y="-160787"/>
              <a:ext cx="31509" cy="28235"/>
            </a:xfrm>
            <a:custGeom>
              <a:avLst/>
              <a:gdLst/>
              <a:ahLst/>
              <a:cxnLst/>
              <a:rect l="l" t="t" r="r" b="b"/>
              <a:pathLst>
                <a:path w="683" h="612" extrusionOk="0">
                  <a:moveTo>
                    <a:pt x="326" y="1"/>
                  </a:moveTo>
                  <a:cubicBezTo>
                    <a:pt x="183" y="1"/>
                    <a:pt x="44" y="96"/>
                    <a:pt x="13" y="258"/>
                  </a:cubicBezTo>
                  <a:cubicBezTo>
                    <a:pt x="0" y="332"/>
                    <a:pt x="25" y="420"/>
                    <a:pt x="75" y="482"/>
                  </a:cubicBezTo>
                  <a:cubicBezTo>
                    <a:pt x="125" y="557"/>
                    <a:pt x="200" y="595"/>
                    <a:pt x="275" y="607"/>
                  </a:cubicBezTo>
                  <a:cubicBezTo>
                    <a:pt x="292" y="610"/>
                    <a:pt x="309" y="611"/>
                    <a:pt x="325" y="611"/>
                  </a:cubicBezTo>
                  <a:cubicBezTo>
                    <a:pt x="536" y="611"/>
                    <a:pt x="682" y="392"/>
                    <a:pt x="613" y="195"/>
                  </a:cubicBezTo>
                  <a:cubicBezTo>
                    <a:pt x="600" y="170"/>
                    <a:pt x="588" y="145"/>
                    <a:pt x="575" y="120"/>
                  </a:cubicBezTo>
                  <a:cubicBezTo>
                    <a:pt x="508" y="38"/>
                    <a:pt x="41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7"/>
            <p:cNvSpPr/>
            <p:nvPr/>
          </p:nvSpPr>
          <p:spPr>
            <a:xfrm rot="-10468820">
              <a:off x="8821873" y="-120383"/>
              <a:ext cx="35016" cy="28835"/>
            </a:xfrm>
            <a:custGeom>
              <a:avLst/>
              <a:gdLst/>
              <a:ahLst/>
              <a:cxnLst/>
              <a:rect l="l" t="t" r="r" b="b"/>
              <a:pathLst>
                <a:path w="759" h="625" extrusionOk="0">
                  <a:moveTo>
                    <a:pt x="385" y="1"/>
                  </a:moveTo>
                  <a:cubicBezTo>
                    <a:pt x="282" y="1"/>
                    <a:pt x="178" y="51"/>
                    <a:pt x="113" y="148"/>
                  </a:cubicBezTo>
                  <a:cubicBezTo>
                    <a:pt x="1" y="348"/>
                    <a:pt x="126" y="598"/>
                    <a:pt x="350" y="623"/>
                  </a:cubicBezTo>
                  <a:cubicBezTo>
                    <a:pt x="362" y="624"/>
                    <a:pt x="373" y="624"/>
                    <a:pt x="385" y="624"/>
                  </a:cubicBezTo>
                  <a:cubicBezTo>
                    <a:pt x="594" y="624"/>
                    <a:pt x="759" y="412"/>
                    <a:pt x="688"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7"/>
            <p:cNvSpPr/>
            <p:nvPr/>
          </p:nvSpPr>
          <p:spPr>
            <a:xfrm rot="-10468820">
              <a:off x="8799294" y="-260564"/>
              <a:ext cx="32801" cy="29297"/>
            </a:xfrm>
            <a:custGeom>
              <a:avLst/>
              <a:gdLst/>
              <a:ahLst/>
              <a:cxnLst/>
              <a:rect l="l" t="t" r="r" b="b"/>
              <a:pathLst>
                <a:path w="711" h="635" extrusionOk="0">
                  <a:moveTo>
                    <a:pt x="347" y="0"/>
                  </a:moveTo>
                  <a:cubicBezTo>
                    <a:pt x="206" y="0"/>
                    <a:pt x="67" y="96"/>
                    <a:pt x="36" y="257"/>
                  </a:cubicBezTo>
                  <a:cubicBezTo>
                    <a:pt x="1" y="457"/>
                    <a:pt x="142" y="634"/>
                    <a:pt x="335" y="634"/>
                  </a:cubicBezTo>
                  <a:cubicBezTo>
                    <a:pt x="348" y="634"/>
                    <a:pt x="360" y="633"/>
                    <a:pt x="373" y="632"/>
                  </a:cubicBezTo>
                  <a:cubicBezTo>
                    <a:pt x="586" y="607"/>
                    <a:pt x="711" y="382"/>
                    <a:pt x="623" y="194"/>
                  </a:cubicBezTo>
                  <a:cubicBezTo>
                    <a:pt x="623" y="169"/>
                    <a:pt x="611" y="144"/>
                    <a:pt x="586" y="119"/>
                  </a:cubicBezTo>
                  <a:cubicBezTo>
                    <a:pt x="523" y="38"/>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7"/>
            <p:cNvSpPr/>
            <p:nvPr/>
          </p:nvSpPr>
          <p:spPr>
            <a:xfrm rot="-10468820">
              <a:off x="8917497" y="-211114"/>
              <a:ext cx="33216" cy="26021"/>
            </a:xfrm>
            <a:custGeom>
              <a:avLst/>
              <a:gdLst/>
              <a:ahLst/>
              <a:cxnLst/>
              <a:rect l="l" t="t" r="r" b="b"/>
              <a:pathLst>
                <a:path w="720" h="564" extrusionOk="0">
                  <a:moveTo>
                    <a:pt x="400" y="1"/>
                  </a:moveTo>
                  <a:cubicBezTo>
                    <a:pt x="188" y="1"/>
                    <a:pt x="0" y="225"/>
                    <a:pt x="120" y="456"/>
                  </a:cubicBezTo>
                  <a:cubicBezTo>
                    <a:pt x="184" y="531"/>
                    <a:pt x="266" y="563"/>
                    <a:pt x="347" y="563"/>
                  </a:cubicBezTo>
                  <a:cubicBezTo>
                    <a:pt x="535" y="563"/>
                    <a:pt x="719" y="387"/>
                    <a:pt x="658" y="169"/>
                  </a:cubicBezTo>
                  <a:cubicBezTo>
                    <a:pt x="645" y="144"/>
                    <a:pt x="633" y="119"/>
                    <a:pt x="620" y="94"/>
                  </a:cubicBezTo>
                  <a:cubicBezTo>
                    <a:pt x="552" y="29"/>
                    <a:pt x="474"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7"/>
            <p:cNvSpPr/>
            <p:nvPr/>
          </p:nvSpPr>
          <p:spPr>
            <a:xfrm rot="-10468820">
              <a:off x="8958601" y="-76869"/>
              <a:ext cx="36492" cy="29158"/>
            </a:xfrm>
            <a:custGeom>
              <a:avLst/>
              <a:gdLst/>
              <a:ahLst/>
              <a:cxnLst/>
              <a:rect l="l" t="t" r="r" b="b"/>
              <a:pathLst>
                <a:path w="791" h="632" extrusionOk="0">
                  <a:moveTo>
                    <a:pt x="412" y="1"/>
                  </a:moveTo>
                  <a:cubicBezTo>
                    <a:pt x="201" y="1"/>
                    <a:pt x="1" y="223"/>
                    <a:pt x="124" y="469"/>
                  </a:cubicBezTo>
                  <a:cubicBezTo>
                    <a:pt x="188" y="583"/>
                    <a:pt x="290" y="632"/>
                    <a:pt x="392" y="632"/>
                  </a:cubicBezTo>
                  <a:cubicBezTo>
                    <a:pt x="591" y="632"/>
                    <a:pt x="790" y="447"/>
                    <a:pt x="699" y="207"/>
                  </a:cubicBezTo>
                  <a:cubicBezTo>
                    <a:pt x="687" y="182"/>
                    <a:pt x="674" y="157"/>
                    <a:pt x="662" y="132"/>
                  </a:cubicBezTo>
                  <a:cubicBezTo>
                    <a:pt x="592" y="40"/>
                    <a:pt x="501"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7"/>
            <p:cNvSpPr/>
            <p:nvPr/>
          </p:nvSpPr>
          <p:spPr>
            <a:xfrm rot="-10468820">
              <a:off x="8734870" y="-15424"/>
              <a:ext cx="34139" cy="27036"/>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7"/>
            <p:cNvSpPr/>
            <p:nvPr/>
          </p:nvSpPr>
          <p:spPr>
            <a:xfrm rot="-10468820">
              <a:off x="8606850" y="-56719"/>
              <a:ext cx="34185" cy="29158"/>
            </a:xfrm>
            <a:custGeom>
              <a:avLst/>
              <a:gdLst/>
              <a:ahLst/>
              <a:cxnLst/>
              <a:rect l="l" t="t" r="r" b="b"/>
              <a:pathLst>
                <a:path w="741" h="632" extrusionOk="0">
                  <a:moveTo>
                    <a:pt x="327" y="1"/>
                  </a:moveTo>
                  <a:cubicBezTo>
                    <a:pt x="181" y="1"/>
                    <a:pt x="36" y="102"/>
                    <a:pt x="13" y="278"/>
                  </a:cubicBezTo>
                  <a:cubicBezTo>
                    <a:pt x="0" y="353"/>
                    <a:pt x="25" y="441"/>
                    <a:pt x="75" y="503"/>
                  </a:cubicBezTo>
                  <a:cubicBezTo>
                    <a:pt x="125" y="566"/>
                    <a:pt x="200" y="616"/>
                    <a:pt x="275" y="628"/>
                  </a:cubicBezTo>
                  <a:cubicBezTo>
                    <a:pt x="291" y="630"/>
                    <a:pt x="306" y="631"/>
                    <a:pt x="320" y="631"/>
                  </a:cubicBezTo>
                  <a:cubicBezTo>
                    <a:pt x="571" y="631"/>
                    <a:pt x="740" y="341"/>
                    <a:pt x="575" y="128"/>
                  </a:cubicBezTo>
                  <a:cubicBezTo>
                    <a:pt x="512" y="41"/>
                    <a:pt x="42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7"/>
            <p:cNvSpPr/>
            <p:nvPr/>
          </p:nvSpPr>
          <p:spPr>
            <a:xfrm rot="-10468820">
              <a:off x="8563180" y="-202078"/>
              <a:ext cx="35200" cy="27728"/>
            </a:xfrm>
            <a:custGeom>
              <a:avLst/>
              <a:gdLst/>
              <a:ahLst/>
              <a:cxnLst/>
              <a:rect l="l" t="t" r="r" b="b"/>
              <a:pathLst>
                <a:path w="763" h="601" extrusionOk="0">
                  <a:moveTo>
                    <a:pt x="400" y="0"/>
                  </a:moveTo>
                  <a:cubicBezTo>
                    <a:pt x="50" y="25"/>
                    <a:pt x="0" y="500"/>
                    <a:pt x="337" y="600"/>
                  </a:cubicBezTo>
                  <a:cubicBezTo>
                    <a:pt x="687" y="600"/>
                    <a:pt x="762" y="100"/>
                    <a:pt x="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7"/>
            <p:cNvSpPr/>
            <p:nvPr/>
          </p:nvSpPr>
          <p:spPr>
            <a:xfrm rot="-10468820">
              <a:off x="8934874" y="-15184"/>
              <a:ext cx="34139" cy="25421"/>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7"/>
            <p:cNvSpPr/>
            <p:nvPr/>
          </p:nvSpPr>
          <p:spPr>
            <a:xfrm rot="-10468820">
              <a:off x="8706467" y="49051"/>
              <a:ext cx="34508" cy="25421"/>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7"/>
            <p:cNvSpPr/>
            <p:nvPr/>
          </p:nvSpPr>
          <p:spPr>
            <a:xfrm rot="-10468820">
              <a:off x="8861632" y="14144"/>
              <a:ext cx="32663" cy="27313"/>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7"/>
            <p:cNvSpPr/>
            <p:nvPr/>
          </p:nvSpPr>
          <p:spPr>
            <a:xfrm rot="-10468820">
              <a:off x="8372158" y="-205789"/>
              <a:ext cx="30864" cy="27636"/>
            </a:xfrm>
            <a:custGeom>
              <a:avLst/>
              <a:gdLst/>
              <a:ahLst/>
              <a:cxnLst/>
              <a:rect l="l" t="t" r="r" b="b"/>
              <a:pathLst>
                <a:path w="669" h="599" extrusionOk="0">
                  <a:moveTo>
                    <a:pt x="340" y="0"/>
                  </a:moveTo>
                  <a:cubicBezTo>
                    <a:pt x="253" y="0"/>
                    <a:pt x="166" y="35"/>
                    <a:pt x="101" y="109"/>
                  </a:cubicBezTo>
                  <a:cubicBezTo>
                    <a:pt x="1" y="246"/>
                    <a:pt x="26" y="434"/>
                    <a:pt x="151" y="546"/>
                  </a:cubicBezTo>
                  <a:lnTo>
                    <a:pt x="151" y="534"/>
                  </a:lnTo>
                  <a:cubicBezTo>
                    <a:pt x="210" y="579"/>
                    <a:pt x="276" y="599"/>
                    <a:pt x="341" y="599"/>
                  </a:cubicBezTo>
                  <a:cubicBezTo>
                    <a:pt x="510" y="599"/>
                    <a:pt x="669" y="461"/>
                    <a:pt x="651" y="271"/>
                  </a:cubicBezTo>
                  <a:cubicBezTo>
                    <a:pt x="627" y="99"/>
                    <a:pt x="485"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7"/>
            <p:cNvSpPr/>
            <p:nvPr/>
          </p:nvSpPr>
          <p:spPr>
            <a:xfrm rot="-10468820">
              <a:off x="8291749" y="-172804"/>
              <a:ext cx="35016" cy="28835"/>
            </a:xfrm>
            <a:custGeom>
              <a:avLst/>
              <a:gdLst/>
              <a:ahLst/>
              <a:cxnLst/>
              <a:rect l="l" t="t" r="r" b="b"/>
              <a:pathLst>
                <a:path w="759" h="625" extrusionOk="0">
                  <a:moveTo>
                    <a:pt x="393" y="1"/>
                  </a:moveTo>
                  <a:cubicBezTo>
                    <a:pt x="288" y="1"/>
                    <a:pt x="184" y="51"/>
                    <a:pt x="125" y="148"/>
                  </a:cubicBezTo>
                  <a:cubicBezTo>
                    <a:pt x="1" y="348"/>
                    <a:pt x="125" y="598"/>
                    <a:pt x="350" y="623"/>
                  </a:cubicBezTo>
                  <a:cubicBezTo>
                    <a:pt x="363" y="624"/>
                    <a:pt x="375" y="624"/>
                    <a:pt x="386" y="624"/>
                  </a:cubicBezTo>
                  <a:cubicBezTo>
                    <a:pt x="605" y="624"/>
                    <a:pt x="759" y="412"/>
                    <a:pt x="688" y="210"/>
                  </a:cubicBezTo>
                  <a:cubicBezTo>
                    <a:pt x="675" y="185"/>
                    <a:pt x="663" y="160"/>
                    <a:pt x="650" y="135"/>
                  </a:cubicBezTo>
                  <a:cubicBezTo>
                    <a:pt x="590" y="45"/>
                    <a:pt x="492"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7"/>
            <p:cNvSpPr/>
            <p:nvPr/>
          </p:nvSpPr>
          <p:spPr>
            <a:xfrm rot="-10468820">
              <a:off x="8418647" y="-135487"/>
              <a:ext cx="36307" cy="29158"/>
            </a:xfrm>
            <a:custGeom>
              <a:avLst/>
              <a:gdLst/>
              <a:ahLst/>
              <a:cxnLst/>
              <a:rect l="l" t="t" r="r" b="b"/>
              <a:pathLst>
                <a:path w="787" h="632" extrusionOk="0">
                  <a:moveTo>
                    <a:pt x="408"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27"/>
            <p:cNvSpPr/>
            <p:nvPr/>
          </p:nvSpPr>
          <p:spPr>
            <a:xfrm rot="-10468820">
              <a:off x="8395338" y="-60305"/>
              <a:ext cx="30264" cy="28928"/>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27"/>
            <p:cNvSpPr/>
            <p:nvPr/>
          </p:nvSpPr>
          <p:spPr>
            <a:xfrm rot="-10468820">
              <a:off x="8322483" y="-65590"/>
              <a:ext cx="35016" cy="29066"/>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7"/>
            <p:cNvSpPr/>
            <p:nvPr/>
          </p:nvSpPr>
          <p:spPr>
            <a:xfrm rot="-10468820">
              <a:off x="8262335" y="-110101"/>
              <a:ext cx="32340" cy="28512"/>
            </a:xfrm>
            <a:custGeom>
              <a:avLst/>
              <a:gdLst/>
              <a:ahLst/>
              <a:cxnLst/>
              <a:rect l="l" t="t" r="r" b="b"/>
              <a:pathLst>
                <a:path w="701" h="618" extrusionOk="0">
                  <a:moveTo>
                    <a:pt x="347" y="0"/>
                  </a:moveTo>
                  <a:cubicBezTo>
                    <a:pt x="311" y="0"/>
                    <a:pt x="274" y="7"/>
                    <a:pt x="238" y="21"/>
                  </a:cubicBezTo>
                  <a:cubicBezTo>
                    <a:pt x="76" y="83"/>
                    <a:pt x="1" y="271"/>
                    <a:pt x="63" y="420"/>
                  </a:cubicBezTo>
                  <a:cubicBezTo>
                    <a:pt x="111" y="544"/>
                    <a:pt x="224" y="617"/>
                    <a:pt x="347" y="617"/>
                  </a:cubicBezTo>
                  <a:cubicBezTo>
                    <a:pt x="385" y="617"/>
                    <a:pt x="425" y="610"/>
                    <a:pt x="463" y="595"/>
                  </a:cubicBezTo>
                  <a:cubicBezTo>
                    <a:pt x="626" y="533"/>
                    <a:pt x="701" y="358"/>
                    <a:pt x="638" y="196"/>
                  </a:cubicBezTo>
                  <a:cubicBezTo>
                    <a:pt x="590"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7"/>
            <p:cNvSpPr/>
            <p:nvPr/>
          </p:nvSpPr>
          <p:spPr>
            <a:xfrm rot="-10468820">
              <a:off x="8426986" y="63137"/>
              <a:ext cx="37184" cy="28928"/>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7"/>
            <p:cNvSpPr/>
            <p:nvPr/>
          </p:nvSpPr>
          <p:spPr>
            <a:xfrm rot="-10468820">
              <a:off x="8351609" y="79323"/>
              <a:ext cx="31879" cy="29158"/>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7"/>
            <p:cNvSpPr/>
            <p:nvPr/>
          </p:nvSpPr>
          <p:spPr>
            <a:xfrm rot="-10468820">
              <a:off x="8462673" y="718"/>
              <a:ext cx="33216" cy="28974"/>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7"/>
            <p:cNvSpPr/>
            <p:nvPr/>
          </p:nvSpPr>
          <p:spPr>
            <a:xfrm rot="-10468820">
              <a:off x="8304302" y="7234"/>
              <a:ext cx="32294" cy="28282"/>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7"/>
            <p:cNvSpPr/>
            <p:nvPr/>
          </p:nvSpPr>
          <p:spPr>
            <a:xfrm rot="-10468820">
              <a:off x="8136161" y="-139563"/>
              <a:ext cx="34970" cy="25513"/>
            </a:xfrm>
            <a:custGeom>
              <a:avLst/>
              <a:gdLst/>
              <a:ahLst/>
              <a:cxnLst/>
              <a:rect l="l" t="t" r="r" b="b"/>
              <a:pathLst>
                <a:path w="758" h="553" extrusionOk="0">
                  <a:moveTo>
                    <a:pt x="531" y="1"/>
                  </a:moveTo>
                  <a:cubicBezTo>
                    <a:pt x="307" y="1"/>
                    <a:pt x="0" y="313"/>
                    <a:pt x="233" y="480"/>
                  </a:cubicBezTo>
                  <a:cubicBezTo>
                    <a:pt x="292" y="529"/>
                    <a:pt x="362" y="552"/>
                    <a:pt x="430" y="552"/>
                  </a:cubicBezTo>
                  <a:cubicBezTo>
                    <a:pt x="519" y="552"/>
                    <a:pt x="606" y="513"/>
                    <a:pt x="670" y="443"/>
                  </a:cubicBezTo>
                  <a:cubicBezTo>
                    <a:pt x="732" y="355"/>
                    <a:pt x="757" y="243"/>
                    <a:pt x="707" y="130"/>
                  </a:cubicBezTo>
                  <a:cubicBezTo>
                    <a:pt x="675" y="38"/>
                    <a:pt x="608"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7"/>
            <p:cNvSpPr/>
            <p:nvPr/>
          </p:nvSpPr>
          <p:spPr>
            <a:xfrm rot="-10468820">
              <a:off x="8172118" y="-9359"/>
              <a:ext cx="33955" cy="28881"/>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7"/>
            <p:cNvSpPr/>
            <p:nvPr/>
          </p:nvSpPr>
          <p:spPr>
            <a:xfrm rot="-10468820">
              <a:off x="8190383" y="-78773"/>
              <a:ext cx="32340" cy="28558"/>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7"/>
            <p:cNvSpPr/>
            <p:nvPr/>
          </p:nvSpPr>
          <p:spPr>
            <a:xfrm rot="-10468820">
              <a:off x="8207855" y="132581"/>
              <a:ext cx="30956" cy="27636"/>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7"/>
            <p:cNvSpPr/>
            <p:nvPr/>
          </p:nvSpPr>
          <p:spPr>
            <a:xfrm rot="-10468820">
              <a:off x="8242813" y="43841"/>
              <a:ext cx="32340" cy="28558"/>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7"/>
            <p:cNvSpPr/>
            <p:nvPr/>
          </p:nvSpPr>
          <p:spPr>
            <a:xfrm rot="-10468820">
              <a:off x="8507702" y="-237623"/>
              <a:ext cx="35016" cy="28789"/>
            </a:xfrm>
            <a:custGeom>
              <a:avLst/>
              <a:gdLst/>
              <a:ahLst/>
              <a:cxnLst/>
              <a:rect l="l" t="t" r="r" b="b"/>
              <a:pathLst>
                <a:path w="759" h="624" extrusionOk="0">
                  <a:moveTo>
                    <a:pt x="386" y="0"/>
                  </a:moveTo>
                  <a:cubicBezTo>
                    <a:pt x="282" y="0"/>
                    <a:pt x="178" y="50"/>
                    <a:pt x="113" y="147"/>
                  </a:cubicBezTo>
                  <a:cubicBezTo>
                    <a:pt x="1" y="347"/>
                    <a:pt x="113" y="597"/>
                    <a:pt x="351" y="622"/>
                  </a:cubicBezTo>
                  <a:cubicBezTo>
                    <a:pt x="362" y="623"/>
                    <a:pt x="374" y="624"/>
                    <a:pt x="385" y="624"/>
                  </a:cubicBezTo>
                  <a:cubicBezTo>
                    <a:pt x="594" y="624"/>
                    <a:pt x="758" y="411"/>
                    <a:pt x="676" y="210"/>
                  </a:cubicBezTo>
                  <a:cubicBezTo>
                    <a:pt x="663" y="185"/>
                    <a:pt x="651" y="160"/>
                    <a:pt x="638" y="135"/>
                  </a:cubicBezTo>
                  <a:cubicBezTo>
                    <a:pt x="578" y="44"/>
                    <a:pt x="48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7"/>
            <p:cNvSpPr/>
            <p:nvPr/>
          </p:nvSpPr>
          <p:spPr>
            <a:xfrm rot="-10468820">
              <a:off x="8491122" y="-162355"/>
              <a:ext cx="33724" cy="25560"/>
            </a:xfrm>
            <a:custGeom>
              <a:avLst/>
              <a:gdLst/>
              <a:ahLst/>
              <a:cxnLst/>
              <a:rect l="l" t="t" r="r" b="b"/>
              <a:pathLst>
                <a:path w="731" h="554" extrusionOk="0">
                  <a:moveTo>
                    <a:pt x="525" y="1"/>
                  </a:moveTo>
                  <a:cubicBezTo>
                    <a:pt x="301" y="1"/>
                    <a:pt x="0" y="312"/>
                    <a:pt x="231" y="488"/>
                  </a:cubicBezTo>
                  <a:cubicBezTo>
                    <a:pt x="285" y="531"/>
                    <a:pt x="354" y="553"/>
                    <a:pt x="423" y="553"/>
                  </a:cubicBezTo>
                  <a:cubicBezTo>
                    <a:pt x="513" y="553"/>
                    <a:pt x="605" y="515"/>
                    <a:pt x="668" y="438"/>
                  </a:cubicBezTo>
                  <a:cubicBezTo>
                    <a:pt x="718" y="375"/>
                    <a:pt x="731" y="288"/>
                    <a:pt x="731" y="213"/>
                  </a:cubicBezTo>
                  <a:cubicBezTo>
                    <a:pt x="731" y="188"/>
                    <a:pt x="718" y="163"/>
                    <a:pt x="706" y="138"/>
                  </a:cubicBezTo>
                  <a:cubicBezTo>
                    <a:pt x="673" y="40"/>
                    <a:pt x="60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7"/>
            <p:cNvSpPr/>
            <p:nvPr/>
          </p:nvSpPr>
          <p:spPr>
            <a:xfrm rot="-10468820">
              <a:off x="8547435" y="-115634"/>
              <a:ext cx="35016" cy="29020"/>
            </a:xfrm>
            <a:custGeom>
              <a:avLst/>
              <a:gdLst/>
              <a:ahLst/>
              <a:cxnLst/>
              <a:rect l="l" t="t" r="r" b="b"/>
              <a:pathLst>
                <a:path w="759" h="629" extrusionOk="0">
                  <a:moveTo>
                    <a:pt x="380" y="0"/>
                  </a:moveTo>
                  <a:cubicBezTo>
                    <a:pt x="279" y="0"/>
                    <a:pt x="176" y="50"/>
                    <a:pt x="113" y="152"/>
                  </a:cubicBezTo>
                  <a:cubicBezTo>
                    <a:pt x="0" y="339"/>
                    <a:pt x="125" y="589"/>
                    <a:pt x="350" y="627"/>
                  </a:cubicBezTo>
                  <a:cubicBezTo>
                    <a:pt x="362" y="628"/>
                    <a:pt x="373" y="629"/>
                    <a:pt x="385" y="629"/>
                  </a:cubicBezTo>
                  <a:cubicBezTo>
                    <a:pt x="594" y="629"/>
                    <a:pt x="758" y="415"/>
                    <a:pt x="675" y="202"/>
                  </a:cubicBezTo>
                  <a:cubicBezTo>
                    <a:pt x="675" y="177"/>
                    <a:pt x="663" y="152"/>
                    <a:pt x="638" y="139"/>
                  </a:cubicBezTo>
                  <a:cubicBezTo>
                    <a:pt x="576" y="47"/>
                    <a:pt x="479"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7"/>
            <p:cNvSpPr/>
            <p:nvPr/>
          </p:nvSpPr>
          <p:spPr>
            <a:xfrm rot="-10468820">
              <a:off x="8577953" y="20913"/>
              <a:ext cx="38199" cy="28881"/>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7"/>
            <p:cNvSpPr/>
            <p:nvPr/>
          </p:nvSpPr>
          <p:spPr>
            <a:xfrm rot="-10468820">
              <a:off x="8532069" y="-39658"/>
              <a:ext cx="34277" cy="29020"/>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7"/>
            <p:cNvSpPr/>
            <p:nvPr/>
          </p:nvSpPr>
          <p:spPr>
            <a:xfrm rot="-10468820">
              <a:off x="8246646" y="-34978"/>
              <a:ext cx="30910" cy="2823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7"/>
            <p:cNvSpPr/>
            <p:nvPr/>
          </p:nvSpPr>
          <p:spPr>
            <a:xfrm rot="-10468820">
              <a:off x="8374169" y="5334"/>
              <a:ext cx="34416" cy="28928"/>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7"/>
            <p:cNvSpPr/>
            <p:nvPr/>
          </p:nvSpPr>
          <p:spPr>
            <a:xfrm rot="-10468820">
              <a:off x="8351001" y="-134710"/>
              <a:ext cx="33355" cy="28881"/>
            </a:xfrm>
            <a:custGeom>
              <a:avLst/>
              <a:gdLst/>
              <a:ahLst/>
              <a:cxnLst/>
              <a:rect l="l" t="t" r="r" b="b"/>
              <a:pathLst>
                <a:path w="723" h="626" extrusionOk="0">
                  <a:moveTo>
                    <a:pt x="341" y="1"/>
                  </a:moveTo>
                  <a:cubicBezTo>
                    <a:pt x="200" y="1"/>
                    <a:pt x="65" y="91"/>
                    <a:pt x="35" y="249"/>
                  </a:cubicBezTo>
                  <a:cubicBezTo>
                    <a:pt x="0" y="448"/>
                    <a:pt x="152" y="626"/>
                    <a:pt x="347" y="626"/>
                  </a:cubicBezTo>
                  <a:cubicBezTo>
                    <a:pt x="360" y="626"/>
                    <a:pt x="372" y="625"/>
                    <a:pt x="385" y="624"/>
                  </a:cubicBezTo>
                  <a:cubicBezTo>
                    <a:pt x="585" y="599"/>
                    <a:pt x="723" y="386"/>
                    <a:pt x="635" y="186"/>
                  </a:cubicBezTo>
                  <a:cubicBezTo>
                    <a:pt x="623" y="161"/>
                    <a:pt x="610" y="136"/>
                    <a:pt x="598" y="124"/>
                  </a:cubicBezTo>
                  <a:cubicBezTo>
                    <a:pt x="528" y="40"/>
                    <a:pt x="433"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27"/>
            <p:cNvSpPr/>
            <p:nvPr/>
          </p:nvSpPr>
          <p:spPr>
            <a:xfrm rot="-10468820">
              <a:off x="8465355" y="-85879"/>
              <a:ext cx="37276" cy="26113"/>
            </a:xfrm>
            <a:custGeom>
              <a:avLst/>
              <a:gdLst/>
              <a:ahLst/>
              <a:cxnLst/>
              <a:rect l="l" t="t" r="r" b="b"/>
              <a:pathLst>
                <a:path w="808" h="566" extrusionOk="0">
                  <a:moveTo>
                    <a:pt x="401" y="0"/>
                  </a:moveTo>
                  <a:cubicBezTo>
                    <a:pt x="192" y="0"/>
                    <a:pt x="1" y="218"/>
                    <a:pt x="112" y="450"/>
                  </a:cubicBezTo>
                  <a:cubicBezTo>
                    <a:pt x="153" y="532"/>
                    <a:pt x="222" y="566"/>
                    <a:pt x="298" y="566"/>
                  </a:cubicBezTo>
                  <a:cubicBezTo>
                    <a:pt x="523" y="566"/>
                    <a:pt x="808" y="274"/>
                    <a:pt x="612" y="88"/>
                  </a:cubicBezTo>
                  <a:cubicBezTo>
                    <a:pt x="547" y="26"/>
                    <a:pt x="473"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27"/>
            <p:cNvSpPr/>
            <p:nvPr/>
          </p:nvSpPr>
          <p:spPr>
            <a:xfrm rot="-10468820">
              <a:off x="8510891" y="48958"/>
              <a:ext cx="36261" cy="29158"/>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7"/>
            <p:cNvSpPr/>
            <p:nvPr/>
          </p:nvSpPr>
          <p:spPr>
            <a:xfrm rot="-10468820">
              <a:off x="8437698" y="-216907"/>
              <a:ext cx="31187" cy="28743"/>
            </a:xfrm>
            <a:custGeom>
              <a:avLst/>
              <a:gdLst/>
              <a:ahLst/>
              <a:cxnLst/>
              <a:rect l="l" t="t" r="r" b="b"/>
              <a:pathLst>
                <a:path w="676" h="623" extrusionOk="0">
                  <a:moveTo>
                    <a:pt x="324" y="1"/>
                  </a:moveTo>
                  <a:cubicBezTo>
                    <a:pt x="182" y="1"/>
                    <a:pt x="39" y="92"/>
                    <a:pt x="13" y="268"/>
                  </a:cubicBezTo>
                  <a:cubicBezTo>
                    <a:pt x="0" y="343"/>
                    <a:pt x="25" y="431"/>
                    <a:pt x="63" y="493"/>
                  </a:cubicBezTo>
                  <a:cubicBezTo>
                    <a:pt x="132" y="583"/>
                    <a:pt x="225" y="622"/>
                    <a:pt x="315" y="622"/>
                  </a:cubicBezTo>
                  <a:cubicBezTo>
                    <a:pt x="500" y="622"/>
                    <a:pt x="676" y="458"/>
                    <a:pt x="625" y="231"/>
                  </a:cubicBezTo>
                  <a:cubicBezTo>
                    <a:pt x="583" y="76"/>
                    <a:pt x="454"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7"/>
            <p:cNvSpPr/>
            <p:nvPr/>
          </p:nvSpPr>
          <p:spPr>
            <a:xfrm rot="-10468820">
              <a:off x="8285019" y="110133"/>
              <a:ext cx="33493" cy="28697"/>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27"/>
            <p:cNvSpPr/>
            <p:nvPr/>
          </p:nvSpPr>
          <p:spPr>
            <a:xfrm rot="-10468820">
              <a:off x="8159247" y="69003"/>
              <a:ext cx="33493" cy="29066"/>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27"/>
            <p:cNvSpPr/>
            <p:nvPr/>
          </p:nvSpPr>
          <p:spPr>
            <a:xfrm rot="-10468820">
              <a:off x="8114900" y="-76850"/>
              <a:ext cx="35200" cy="28282"/>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7"/>
            <p:cNvSpPr/>
            <p:nvPr/>
          </p:nvSpPr>
          <p:spPr>
            <a:xfrm rot="-10468820">
              <a:off x="8201931" y="-156498"/>
              <a:ext cx="32340" cy="28558"/>
            </a:xfrm>
            <a:custGeom>
              <a:avLst/>
              <a:gdLst/>
              <a:ahLst/>
              <a:cxnLst/>
              <a:rect l="l" t="t" r="r" b="b"/>
              <a:pathLst>
                <a:path w="701" h="619" extrusionOk="0">
                  <a:moveTo>
                    <a:pt x="347" y="1"/>
                  </a:moveTo>
                  <a:cubicBezTo>
                    <a:pt x="311" y="1"/>
                    <a:pt x="274" y="7"/>
                    <a:pt x="238" y="21"/>
                  </a:cubicBezTo>
                  <a:cubicBezTo>
                    <a:pt x="75" y="84"/>
                    <a:pt x="0" y="259"/>
                    <a:pt x="63" y="421"/>
                  </a:cubicBezTo>
                  <a:cubicBezTo>
                    <a:pt x="111" y="545"/>
                    <a:pt x="224" y="618"/>
                    <a:pt x="347" y="618"/>
                  </a:cubicBezTo>
                  <a:cubicBezTo>
                    <a:pt x="385" y="618"/>
                    <a:pt x="424" y="611"/>
                    <a:pt x="463" y="596"/>
                  </a:cubicBezTo>
                  <a:cubicBezTo>
                    <a:pt x="613" y="534"/>
                    <a:pt x="700" y="359"/>
                    <a:pt x="638" y="196"/>
                  </a:cubicBezTo>
                  <a:cubicBezTo>
                    <a:pt x="589"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7"/>
            <p:cNvSpPr/>
            <p:nvPr/>
          </p:nvSpPr>
          <p:spPr>
            <a:xfrm rot="-10468820">
              <a:off x="8228482" y="-218343"/>
              <a:ext cx="35477" cy="28881"/>
            </a:xfrm>
            <a:custGeom>
              <a:avLst/>
              <a:gdLst/>
              <a:ahLst/>
              <a:cxnLst/>
              <a:rect l="l" t="t" r="r" b="b"/>
              <a:pathLst>
                <a:path w="769" h="626" extrusionOk="0">
                  <a:moveTo>
                    <a:pt x="391" y="1"/>
                  </a:moveTo>
                  <a:cubicBezTo>
                    <a:pt x="353" y="1"/>
                    <a:pt x="314" y="8"/>
                    <a:pt x="275" y="23"/>
                  </a:cubicBezTo>
                  <a:cubicBezTo>
                    <a:pt x="13" y="110"/>
                    <a:pt x="0" y="485"/>
                    <a:pt x="263" y="597"/>
                  </a:cubicBezTo>
                  <a:cubicBezTo>
                    <a:pt x="305" y="616"/>
                    <a:pt x="348" y="625"/>
                    <a:pt x="389" y="625"/>
                  </a:cubicBezTo>
                  <a:cubicBezTo>
                    <a:pt x="594" y="625"/>
                    <a:pt x="768" y="416"/>
                    <a:pt x="675" y="197"/>
                  </a:cubicBezTo>
                  <a:cubicBezTo>
                    <a:pt x="627" y="74"/>
                    <a:pt x="5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7"/>
            <p:cNvSpPr/>
            <p:nvPr/>
          </p:nvSpPr>
          <p:spPr>
            <a:xfrm rot="-10468820">
              <a:off x="8486677" y="110577"/>
              <a:ext cx="33447" cy="26990"/>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7"/>
            <p:cNvSpPr/>
            <p:nvPr/>
          </p:nvSpPr>
          <p:spPr>
            <a:xfrm rot="-10468820">
              <a:off x="8261649" y="173288"/>
              <a:ext cx="29941" cy="28974"/>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7"/>
            <p:cNvSpPr/>
            <p:nvPr/>
          </p:nvSpPr>
          <p:spPr>
            <a:xfrm rot="-10468820">
              <a:off x="8415457" y="140085"/>
              <a:ext cx="30771" cy="26898"/>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7"/>
            <p:cNvSpPr/>
            <p:nvPr/>
          </p:nvSpPr>
          <p:spPr>
            <a:xfrm rot="-10468820">
              <a:off x="7923442" y="-80832"/>
              <a:ext cx="31832" cy="29158"/>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7"/>
            <p:cNvSpPr/>
            <p:nvPr/>
          </p:nvSpPr>
          <p:spPr>
            <a:xfrm rot="-10468820">
              <a:off x="7842478" y="-47116"/>
              <a:ext cx="35984" cy="28881"/>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7"/>
            <p:cNvSpPr/>
            <p:nvPr/>
          </p:nvSpPr>
          <p:spPr>
            <a:xfrm rot="-10468820">
              <a:off x="7970937" y="-9651"/>
              <a:ext cx="36261" cy="29158"/>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27"/>
            <p:cNvSpPr/>
            <p:nvPr/>
          </p:nvSpPr>
          <p:spPr>
            <a:xfrm rot="-10468820">
              <a:off x="7947633" y="65458"/>
              <a:ext cx="29664" cy="28928"/>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27"/>
            <p:cNvSpPr/>
            <p:nvPr/>
          </p:nvSpPr>
          <p:spPr>
            <a:xfrm rot="-10468820">
              <a:off x="7874726" y="60245"/>
              <a:ext cx="35062" cy="29066"/>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7"/>
            <p:cNvSpPr/>
            <p:nvPr/>
          </p:nvSpPr>
          <p:spPr>
            <a:xfrm rot="-10468820">
              <a:off x="7814028" y="15680"/>
              <a:ext cx="32340" cy="28512"/>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27"/>
            <p:cNvSpPr/>
            <p:nvPr/>
          </p:nvSpPr>
          <p:spPr>
            <a:xfrm rot="-10468820">
              <a:off x="7978683" y="188924"/>
              <a:ext cx="37322" cy="28835"/>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27"/>
            <p:cNvSpPr/>
            <p:nvPr/>
          </p:nvSpPr>
          <p:spPr>
            <a:xfrm rot="-10468820">
              <a:off x="7903736" y="205124"/>
              <a:ext cx="31463" cy="28743"/>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7"/>
            <p:cNvSpPr/>
            <p:nvPr/>
          </p:nvSpPr>
          <p:spPr>
            <a:xfrm rot="-10468820">
              <a:off x="8007920" y="125413"/>
              <a:ext cx="38014" cy="29527"/>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7"/>
            <p:cNvSpPr/>
            <p:nvPr/>
          </p:nvSpPr>
          <p:spPr>
            <a:xfrm rot="-10468820">
              <a:off x="7855949" y="133012"/>
              <a:ext cx="32340" cy="28282"/>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7"/>
            <p:cNvSpPr/>
            <p:nvPr/>
          </p:nvSpPr>
          <p:spPr>
            <a:xfrm rot="-10468820">
              <a:off x="7684571" y="-14048"/>
              <a:ext cx="37784" cy="28881"/>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7"/>
            <p:cNvSpPr/>
            <p:nvPr/>
          </p:nvSpPr>
          <p:spPr>
            <a:xfrm rot="-10468820">
              <a:off x="7724412" y="116338"/>
              <a:ext cx="33908" cy="29066"/>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7"/>
            <p:cNvSpPr/>
            <p:nvPr/>
          </p:nvSpPr>
          <p:spPr>
            <a:xfrm rot="-10468820">
              <a:off x="7742630" y="46988"/>
              <a:ext cx="31786" cy="28605"/>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7"/>
            <p:cNvSpPr/>
            <p:nvPr/>
          </p:nvSpPr>
          <p:spPr>
            <a:xfrm rot="-10468820">
              <a:off x="7760110" y="258185"/>
              <a:ext cx="30956" cy="27866"/>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7"/>
            <p:cNvSpPr/>
            <p:nvPr/>
          </p:nvSpPr>
          <p:spPr>
            <a:xfrm rot="-10468820">
              <a:off x="7794506" y="169621"/>
              <a:ext cx="32340" cy="28558"/>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27"/>
            <p:cNvSpPr/>
            <p:nvPr/>
          </p:nvSpPr>
          <p:spPr>
            <a:xfrm rot="-10468820">
              <a:off x="8059946" y="-111789"/>
              <a:ext cx="35016" cy="28789"/>
            </a:xfrm>
            <a:custGeom>
              <a:avLst/>
              <a:gdLst/>
              <a:ahLst/>
              <a:cxnLst/>
              <a:rect l="l" t="t" r="r" b="b"/>
              <a:pathLst>
                <a:path w="759" h="624" extrusionOk="0">
                  <a:moveTo>
                    <a:pt x="393" y="0"/>
                  </a:moveTo>
                  <a:cubicBezTo>
                    <a:pt x="288" y="0"/>
                    <a:pt x="183" y="50"/>
                    <a:pt x="125" y="147"/>
                  </a:cubicBezTo>
                  <a:cubicBezTo>
                    <a:pt x="0" y="347"/>
                    <a:pt x="125" y="597"/>
                    <a:pt x="350" y="622"/>
                  </a:cubicBezTo>
                  <a:cubicBezTo>
                    <a:pt x="362" y="623"/>
                    <a:pt x="374" y="624"/>
                    <a:pt x="386" y="624"/>
                  </a:cubicBezTo>
                  <a:cubicBezTo>
                    <a:pt x="605" y="624"/>
                    <a:pt x="759" y="411"/>
                    <a:pt x="688" y="210"/>
                  </a:cubicBezTo>
                  <a:cubicBezTo>
                    <a:pt x="675" y="185"/>
                    <a:pt x="663"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27"/>
            <p:cNvSpPr/>
            <p:nvPr/>
          </p:nvSpPr>
          <p:spPr>
            <a:xfrm rot="-10468820">
              <a:off x="8038365" y="-37172"/>
              <a:ext cx="37784" cy="28881"/>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7"/>
            <p:cNvSpPr/>
            <p:nvPr/>
          </p:nvSpPr>
          <p:spPr>
            <a:xfrm rot="-10468820">
              <a:off x="8099679" y="10200"/>
              <a:ext cx="35016" cy="29020"/>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7"/>
            <p:cNvSpPr/>
            <p:nvPr/>
          </p:nvSpPr>
          <p:spPr>
            <a:xfrm rot="-10468820">
              <a:off x="8134255" y="147283"/>
              <a:ext cx="34647" cy="25190"/>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7"/>
            <p:cNvSpPr/>
            <p:nvPr/>
          </p:nvSpPr>
          <p:spPr>
            <a:xfrm rot="-10468820">
              <a:off x="8084269" y="85714"/>
              <a:ext cx="34416" cy="28928"/>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7"/>
            <p:cNvSpPr/>
            <p:nvPr/>
          </p:nvSpPr>
          <p:spPr>
            <a:xfrm rot="-10468820">
              <a:off x="7798288" y="90367"/>
              <a:ext cx="31602" cy="28282"/>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7"/>
            <p:cNvSpPr/>
            <p:nvPr/>
          </p:nvSpPr>
          <p:spPr>
            <a:xfrm rot="-10468820">
              <a:off x="7925906" y="131144"/>
              <a:ext cx="34923" cy="28928"/>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7"/>
            <p:cNvSpPr/>
            <p:nvPr/>
          </p:nvSpPr>
          <p:spPr>
            <a:xfrm rot="-10468820">
              <a:off x="7901298" y="-8511"/>
              <a:ext cx="34231" cy="29158"/>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7"/>
            <p:cNvSpPr/>
            <p:nvPr/>
          </p:nvSpPr>
          <p:spPr>
            <a:xfrm rot="-10468820">
              <a:off x="8021511" y="40137"/>
              <a:ext cx="33216" cy="26113"/>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7"/>
            <p:cNvSpPr/>
            <p:nvPr/>
          </p:nvSpPr>
          <p:spPr>
            <a:xfrm rot="-10468820">
              <a:off x="8062583" y="174767"/>
              <a:ext cx="36861" cy="29158"/>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7"/>
            <p:cNvSpPr/>
            <p:nvPr/>
          </p:nvSpPr>
          <p:spPr>
            <a:xfrm rot="-10468820">
              <a:off x="7989578" y="-91088"/>
              <a:ext cx="31602" cy="28651"/>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7"/>
            <p:cNvSpPr/>
            <p:nvPr/>
          </p:nvSpPr>
          <p:spPr>
            <a:xfrm rot="-10468820">
              <a:off x="7836596" y="235447"/>
              <a:ext cx="33632" cy="29158"/>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7"/>
            <p:cNvSpPr/>
            <p:nvPr/>
          </p:nvSpPr>
          <p:spPr>
            <a:xfrm rot="-10468820">
              <a:off x="7711393" y="194373"/>
              <a:ext cx="33678" cy="29158"/>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7"/>
            <p:cNvSpPr/>
            <p:nvPr/>
          </p:nvSpPr>
          <p:spPr>
            <a:xfrm rot="-10468820">
              <a:off x="7667190" y="48988"/>
              <a:ext cx="35200" cy="28282"/>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7"/>
            <p:cNvSpPr/>
            <p:nvPr/>
          </p:nvSpPr>
          <p:spPr>
            <a:xfrm rot="-10468820">
              <a:off x="7754259" y="-30937"/>
              <a:ext cx="32294" cy="28328"/>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7"/>
            <p:cNvSpPr/>
            <p:nvPr/>
          </p:nvSpPr>
          <p:spPr>
            <a:xfrm rot="-10468820">
              <a:off x="8008513" y="-173436"/>
              <a:ext cx="33447" cy="27082"/>
            </a:xfrm>
            <a:custGeom>
              <a:avLst/>
              <a:gdLst/>
              <a:ahLst/>
              <a:cxnLst/>
              <a:rect l="l" t="t" r="r" b="b"/>
              <a:pathLst>
                <a:path w="725" h="587" extrusionOk="0">
                  <a:moveTo>
                    <a:pt x="317" y="0"/>
                  </a:moveTo>
                  <a:cubicBezTo>
                    <a:pt x="167" y="0"/>
                    <a:pt x="26" y="107"/>
                    <a:pt x="1" y="276"/>
                  </a:cubicBezTo>
                  <a:cubicBezTo>
                    <a:pt x="1" y="326"/>
                    <a:pt x="13" y="376"/>
                    <a:pt x="26" y="414"/>
                  </a:cubicBezTo>
                  <a:cubicBezTo>
                    <a:pt x="51" y="537"/>
                    <a:pt x="148" y="586"/>
                    <a:pt x="256" y="586"/>
                  </a:cubicBezTo>
                  <a:cubicBezTo>
                    <a:pt x="467" y="586"/>
                    <a:pt x="724" y="399"/>
                    <a:pt x="601" y="201"/>
                  </a:cubicBezTo>
                  <a:cubicBezTo>
                    <a:pt x="576" y="151"/>
                    <a:pt x="551" y="114"/>
                    <a:pt x="526" y="76"/>
                  </a:cubicBezTo>
                  <a:cubicBezTo>
                    <a:pt x="462" y="24"/>
                    <a:pt x="388"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7"/>
            <p:cNvSpPr/>
            <p:nvPr/>
          </p:nvSpPr>
          <p:spPr>
            <a:xfrm rot="-10468820">
              <a:off x="7779819" y="-91662"/>
              <a:ext cx="35662" cy="28697"/>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7"/>
            <p:cNvSpPr/>
            <p:nvPr/>
          </p:nvSpPr>
          <p:spPr>
            <a:xfrm rot="-10468820">
              <a:off x="8038857" y="236435"/>
              <a:ext cx="34139" cy="25421"/>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7"/>
            <p:cNvSpPr/>
            <p:nvPr/>
          </p:nvSpPr>
          <p:spPr>
            <a:xfrm rot="-10468820">
              <a:off x="7810783" y="300683"/>
              <a:ext cx="34139" cy="25190"/>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7"/>
            <p:cNvSpPr/>
            <p:nvPr/>
          </p:nvSpPr>
          <p:spPr>
            <a:xfrm rot="-10468820">
              <a:off x="7965621" y="265719"/>
              <a:ext cx="32709" cy="27267"/>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7"/>
            <p:cNvSpPr/>
            <p:nvPr/>
          </p:nvSpPr>
          <p:spPr>
            <a:xfrm rot="-10468820">
              <a:off x="8073220" y="-184858"/>
              <a:ext cx="34923" cy="27866"/>
            </a:xfrm>
            <a:custGeom>
              <a:avLst/>
              <a:gdLst/>
              <a:ahLst/>
              <a:cxnLst/>
              <a:rect l="l" t="t" r="r" b="b"/>
              <a:pathLst>
                <a:path w="757" h="604" extrusionOk="0">
                  <a:moveTo>
                    <a:pt x="410" y="1"/>
                  </a:moveTo>
                  <a:cubicBezTo>
                    <a:pt x="372" y="1"/>
                    <a:pt x="332" y="8"/>
                    <a:pt x="294" y="23"/>
                  </a:cubicBezTo>
                  <a:cubicBezTo>
                    <a:pt x="1" y="187"/>
                    <a:pt x="147" y="603"/>
                    <a:pt x="455" y="603"/>
                  </a:cubicBezTo>
                  <a:cubicBezTo>
                    <a:pt x="475" y="603"/>
                    <a:pt x="497" y="602"/>
                    <a:pt x="519" y="598"/>
                  </a:cubicBezTo>
                  <a:cubicBezTo>
                    <a:pt x="669" y="523"/>
                    <a:pt x="756" y="348"/>
                    <a:pt x="694" y="198"/>
                  </a:cubicBezTo>
                  <a:cubicBezTo>
                    <a:pt x="646" y="74"/>
                    <a:pt x="533"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7"/>
            <p:cNvSpPr/>
            <p:nvPr/>
          </p:nvSpPr>
          <p:spPr>
            <a:xfrm rot="-10468820">
              <a:off x="7476666" y="45421"/>
              <a:ext cx="30910" cy="2814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7"/>
            <p:cNvSpPr/>
            <p:nvPr/>
          </p:nvSpPr>
          <p:spPr>
            <a:xfrm rot="-10468820">
              <a:off x="7396655" y="78839"/>
              <a:ext cx="34647" cy="28835"/>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7"/>
            <p:cNvSpPr/>
            <p:nvPr/>
          </p:nvSpPr>
          <p:spPr>
            <a:xfrm rot="-10468820">
              <a:off x="7522634" y="116140"/>
              <a:ext cx="36492" cy="29066"/>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7"/>
            <p:cNvSpPr/>
            <p:nvPr/>
          </p:nvSpPr>
          <p:spPr>
            <a:xfrm rot="-10468820">
              <a:off x="7499291" y="191148"/>
              <a:ext cx="31694" cy="28974"/>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7"/>
            <p:cNvSpPr/>
            <p:nvPr/>
          </p:nvSpPr>
          <p:spPr>
            <a:xfrm rot="-10468820">
              <a:off x="7427015" y="186101"/>
              <a:ext cx="34462" cy="29020"/>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7"/>
            <p:cNvSpPr/>
            <p:nvPr/>
          </p:nvSpPr>
          <p:spPr>
            <a:xfrm rot="-10468820">
              <a:off x="7366283" y="141514"/>
              <a:ext cx="32340" cy="28282"/>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7"/>
            <p:cNvSpPr/>
            <p:nvPr/>
          </p:nvSpPr>
          <p:spPr>
            <a:xfrm rot="-10468820">
              <a:off x="7530994" y="316286"/>
              <a:ext cx="31509" cy="26990"/>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7"/>
            <p:cNvSpPr/>
            <p:nvPr/>
          </p:nvSpPr>
          <p:spPr>
            <a:xfrm rot="-10468820">
              <a:off x="7456051" y="330592"/>
              <a:ext cx="31417" cy="28974"/>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7"/>
            <p:cNvSpPr/>
            <p:nvPr/>
          </p:nvSpPr>
          <p:spPr>
            <a:xfrm rot="-10468820">
              <a:off x="7566296" y="254197"/>
              <a:ext cx="33216" cy="26944"/>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7"/>
            <p:cNvSpPr/>
            <p:nvPr/>
          </p:nvSpPr>
          <p:spPr>
            <a:xfrm rot="-10468820">
              <a:off x="7408254" y="258528"/>
              <a:ext cx="32340" cy="28605"/>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7"/>
            <p:cNvSpPr/>
            <p:nvPr/>
          </p:nvSpPr>
          <p:spPr>
            <a:xfrm rot="-10468820">
              <a:off x="7310881" y="382981"/>
              <a:ext cx="36354" cy="29020"/>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7"/>
            <p:cNvSpPr/>
            <p:nvPr/>
          </p:nvSpPr>
          <p:spPr>
            <a:xfrm rot="-10468820">
              <a:off x="7346752" y="295455"/>
              <a:ext cx="32340" cy="28512"/>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7"/>
            <p:cNvSpPr/>
            <p:nvPr/>
          </p:nvSpPr>
          <p:spPr>
            <a:xfrm rot="-10468820">
              <a:off x="7611738" y="13857"/>
              <a:ext cx="34923" cy="28928"/>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7"/>
            <p:cNvSpPr/>
            <p:nvPr/>
          </p:nvSpPr>
          <p:spPr>
            <a:xfrm rot="-10468820">
              <a:off x="7590218" y="89014"/>
              <a:ext cx="38199" cy="28605"/>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7"/>
            <p:cNvSpPr/>
            <p:nvPr/>
          </p:nvSpPr>
          <p:spPr>
            <a:xfrm rot="-10468820">
              <a:off x="7651427" y="135983"/>
              <a:ext cx="34970" cy="28835"/>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7"/>
            <p:cNvSpPr/>
            <p:nvPr/>
          </p:nvSpPr>
          <p:spPr>
            <a:xfrm rot="-10468820">
              <a:off x="7686395" y="272641"/>
              <a:ext cx="34600" cy="25421"/>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7"/>
            <p:cNvSpPr/>
            <p:nvPr/>
          </p:nvSpPr>
          <p:spPr>
            <a:xfrm rot="-10468820">
              <a:off x="7635962" y="211494"/>
              <a:ext cx="34416" cy="28928"/>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7"/>
            <p:cNvSpPr/>
            <p:nvPr/>
          </p:nvSpPr>
          <p:spPr>
            <a:xfrm rot="-10468820">
              <a:off x="7351354" y="216483"/>
              <a:ext cx="34785" cy="29066"/>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7"/>
            <p:cNvSpPr/>
            <p:nvPr/>
          </p:nvSpPr>
          <p:spPr>
            <a:xfrm rot="-10468820">
              <a:off x="7475600" y="256614"/>
              <a:ext cx="33493" cy="28651"/>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7"/>
            <p:cNvSpPr/>
            <p:nvPr/>
          </p:nvSpPr>
          <p:spPr>
            <a:xfrm rot="-10468820">
              <a:off x="7455574" y="116337"/>
              <a:ext cx="32801" cy="29297"/>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7"/>
            <p:cNvSpPr/>
            <p:nvPr/>
          </p:nvSpPr>
          <p:spPr>
            <a:xfrm rot="-10468820">
              <a:off x="7573351" y="165747"/>
              <a:ext cx="33216" cy="26298"/>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7"/>
            <p:cNvSpPr/>
            <p:nvPr/>
          </p:nvSpPr>
          <p:spPr>
            <a:xfrm rot="-10468820">
              <a:off x="7614832" y="300577"/>
              <a:ext cx="36354" cy="29066"/>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7"/>
            <p:cNvSpPr/>
            <p:nvPr/>
          </p:nvSpPr>
          <p:spPr>
            <a:xfrm rot="-10468820">
              <a:off x="7541626" y="34709"/>
              <a:ext cx="31233" cy="28928"/>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7"/>
            <p:cNvSpPr/>
            <p:nvPr/>
          </p:nvSpPr>
          <p:spPr>
            <a:xfrm rot="-10468820">
              <a:off x="7390905" y="361595"/>
              <a:ext cx="35062" cy="29020"/>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7"/>
            <p:cNvSpPr/>
            <p:nvPr/>
          </p:nvSpPr>
          <p:spPr>
            <a:xfrm rot="-10468820">
              <a:off x="7267950" y="321034"/>
              <a:ext cx="28880" cy="2625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7"/>
            <p:cNvSpPr/>
            <p:nvPr/>
          </p:nvSpPr>
          <p:spPr>
            <a:xfrm rot="-10468820">
              <a:off x="7560786" y="-47878"/>
              <a:ext cx="33447" cy="27036"/>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7"/>
            <p:cNvSpPr/>
            <p:nvPr/>
          </p:nvSpPr>
          <p:spPr>
            <a:xfrm rot="-10468820">
              <a:off x="7590744" y="362251"/>
              <a:ext cx="34508" cy="25190"/>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7"/>
            <p:cNvSpPr/>
            <p:nvPr/>
          </p:nvSpPr>
          <p:spPr>
            <a:xfrm rot="-10468820">
              <a:off x="7362704" y="426504"/>
              <a:ext cx="34508" cy="25190"/>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7"/>
            <p:cNvSpPr/>
            <p:nvPr/>
          </p:nvSpPr>
          <p:spPr>
            <a:xfrm rot="-10468820">
              <a:off x="7519392" y="391699"/>
              <a:ext cx="30771" cy="26944"/>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7"/>
            <p:cNvSpPr/>
            <p:nvPr/>
          </p:nvSpPr>
          <p:spPr>
            <a:xfrm rot="-10468820">
              <a:off x="7282890" y="453883"/>
              <a:ext cx="37415" cy="29066"/>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27"/>
            <p:cNvSpPr/>
            <p:nvPr/>
          </p:nvSpPr>
          <p:spPr>
            <a:xfrm rot="-10468820">
              <a:off x="9377196" y="-69251"/>
              <a:ext cx="30864" cy="27682"/>
            </a:xfrm>
            <a:custGeom>
              <a:avLst/>
              <a:gdLst/>
              <a:ahLst/>
              <a:cxnLst/>
              <a:rect l="l" t="t" r="r" b="b"/>
              <a:pathLst>
                <a:path w="669" h="600" extrusionOk="0">
                  <a:moveTo>
                    <a:pt x="339" y="0"/>
                  </a:moveTo>
                  <a:cubicBezTo>
                    <a:pt x="253" y="0"/>
                    <a:pt x="166" y="35"/>
                    <a:pt x="101" y="109"/>
                  </a:cubicBezTo>
                  <a:cubicBezTo>
                    <a:pt x="1" y="247"/>
                    <a:pt x="26" y="434"/>
                    <a:pt x="151" y="547"/>
                  </a:cubicBezTo>
                  <a:lnTo>
                    <a:pt x="151" y="534"/>
                  </a:lnTo>
                  <a:cubicBezTo>
                    <a:pt x="209" y="579"/>
                    <a:pt x="276" y="599"/>
                    <a:pt x="341" y="599"/>
                  </a:cubicBezTo>
                  <a:cubicBezTo>
                    <a:pt x="510" y="599"/>
                    <a:pt x="669" y="462"/>
                    <a:pt x="651" y="272"/>
                  </a:cubicBezTo>
                  <a:cubicBezTo>
                    <a:pt x="627" y="99"/>
                    <a:pt x="485"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27"/>
            <p:cNvSpPr/>
            <p:nvPr/>
          </p:nvSpPr>
          <p:spPr>
            <a:xfrm rot="-10468820">
              <a:off x="9295278" y="-36366"/>
              <a:ext cx="35984" cy="28697"/>
            </a:xfrm>
            <a:custGeom>
              <a:avLst/>
              <a:gdLst/>
              <a:ahLst/>
              <a:cxnLst/>
              <a:rect l="l" t="t" r="r" b="b"/>
              <a:pathLst>
                <a:path w="780" h="622" extrusionOk="0">
                  <a:moveTo>
                    <a:pt x="385" y="0"/>
                  </a:moveTo>
                  <a:cubicBezTo>
                    <a:pt x="282" y="0"/>
                    <a:pt x="178" y="53"/>
                    <a:pt x="113" y="156"/>
                  </a:cubicBezTo>
                  <a:cubicBezTo>
                    <a:pt x="1" y="344"/>
                    <a:pt x="113" y="594"/>
                    <a:pt x="338" y="619"/>
                  </a:cubicBezTo>
                  <a:cubicBezTo>
                    <a:pt x="354" y="621"/>
                    <a:pt x="370" y="622"/>
                    <a:pt x="385" y="622"/>
                  </a:cubicBezTo>
                  <a:cubicBezTo>
                    <a:pt x="632" y="622"/>
                    <a:pt x="779" y="344"/>
                    <a:pt x="638" y="144"/>
                  </a:cubicBezTo>
                  <a:cubicBezTo>
                    <a:pt x="578"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7"/>
            <p:cNvSpPr/>
            <p:nvPr/>
          </p:nvSpPr>
          <p:spPr>
            <a:xfrm rot="-10468820">
              <a:off x="9423729" y="1099"/>
              <a:ext cx="36261" cy="29158"/>
            </a:xfrm>
            <a:custGeom>
              <a:avLst/>
              <a:gdLst/>
              <a:ahLst/>
              <a:cxnLst/>
              <a:rect l="l" t="t" r="r" b="b"/>
              <a:pathLst>
                <a:path w="786" h="632" extrusionOk="0">
                  <a:moveTo>
                    <a:pt x="414" y="1"/>
                  </a:moveTo>
                  <a:cubicBezTo>
                    <a:pt x="204" y="1"/>
                    <a:pt x="0" y="222"/>
                    <a:pt x="132" y="469"/>
                  </a:cubicBezTo>
                  <a:cubicBezTo>
                    <a:pt x="196" y="583"/>
                    <a:pt x="296" y="631"/>
                    <a:pt x="396" y="631"/>
                  </a:cubicBezTo>
                  <a:cubicBezTo>
                    <a:pt x="592" y="631"/>
                    <a:pt x="786" y="446"/>
                    <a:pt x="695" y="207"/>
                  </a:cubicBezTo>
                  <a:cubicBezTo>
                    <a:pt x="682" y="182"/>
                    <a:pt x="670" y="157"/>
                    <a:pt x="657" y="132"/>
                  </a:cubicBezTo>
                  <a:cubicBezTo>
                    <a:pt x="591" y="39"/>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7"/>
            <p:cNvSpPr/>
            <p:nvPr/>
          </p:nvSpPr>
          <p:spPr>
            <a:xfrm rot="-10468820">
              <a:off x="9400379" y="76535"/>
              <a:ext cx="28880" cy="28235"/>
            </a:xfrm>
            <a:custGeom>
              <a:avLst/>
              <a:gdLst/>
              <a:ahLst/>
              <a:cxnLst/>
              <a:rect l="l" t="t" r="r" b="b"/>
              <a:pathLst>
                <a:path w="626" h="612" extrusionOk="0">
                  <a:moveTo>
                    <a:pt x="320" y="0"/>
                  </a:moveTo>
                  <a:cubicBezTo>
                    <a:pt x="229" y="0"/>
                    <a:pt x="140" y="42"/>
                    <a:pt x="75" y="121"/>
                  </a:cubicBezTo>
                  <a:cubicBezTo>
                    <a:pt x="25" y="183"/>
                    <a:pt x="0" y="258"/>
                    <a:pt x="13" y="346"/>
                  </a:cubicBezTo>
                  <a:cubicBezTo>
                    <a:pt x="36" y="510"/>
                    <a:pt x="173" y="611"/>
                    <a:pt x="314" y="611"/>
                  </a:cubicBezTo>
                  <a:cubicBezTo>
                    <a:pt x="399" y="611"/>
                    <a:pt x="485" y="575"/>
                    <a:pt x="550" y="496"/>
                  </a:cubicBezTo>
                  <a:cubicBezTo>
                    <a:pt x="600" y="433"/>
                    <a:pt x="625" y="358"/>
                    <a:pt x="625" y="271"/>
                  </a:cubicBezTo>
                  <a:cubicBezTo>
                    <a:pt x="613" y="246"/>
                    <a:pt x="613" y="221"/>
                    <a:pt x="600" y="196"/>
                  </a:cubicBezTo>
                  <a:cubicBezTo>
                    <a:pt x="588" y="146"/>
                    <a:pt x="550" y="96"/>
                    <a:pt x="513" y="71"/>
                  </a:cubicBezTo>
                  <a:cubicBezTo>
                    <a:pt x="454" y="23"/>
                    <a:pt x="387"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7"/>
            <p:cNvSpPr/>
            <p:nvPr/>
          </p:nvSpPr>
          <p:spPr>
            <a:xfrm rot="-10468820">
              <a:off x="9327518" y="70993"/>
              <a:ext cx="35016" cy="29066"/>
            </a:xfrm>
            <a:custGeom>
              <a:avLst/>
              <a:gdLst/>
              <a:ahLst/>
              <a:cxnLst/>
              <a:rect l="l" t="t" r="r" b="b"/>
              <a:pathLst>
                <a:path w="759" h="630" extrusionOk="0">
                  <a:moveTo>
                    <a:pt x="381" y="1"/>
                  </a:moveTo>
                  <a:cubicBezTo>
                    <a:pt x="278" y="1"/>
                    <a:pt x="176" y="51"/>
                    <a:pt x="112" y="153"/>
                  </a:cubicBezTo>
                  <a:cubicBezTo>
                    <a:pt x="0" y="340"/>
                    <a:pt x="125" y="590"/>
                    <a:pt x="350" y="627"/>
                  </a:cubicBezTo>
                  <a:cubicBezTo>
                    <a:pt x="361" y="629"/>
                    <a:pt x="373" y="629"/>
                    <a:pt x="384" y="629"/>
                  </a:cubicBezTo>
                  <a:cubicBezTo>
                    <a:pt x="593" y="629"/>
                    <a:pt x="758" y="416"/>
                    <a:pt x="687" y="203"/>
                  </a:cubicBezTo>
                  <a:cubicBezTo>
                    <a:pt x="675" y="178"/>
                    <a:pt x="662" y="153"/>
                    <a:pt x="650" y="140"/>
                  </a:cubicBezTo>
                  <a:cubicBezTo>
                    <a:pt x="582" y="48"/>
                    <a:pt x="481"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7"/>
            <p:cNvSpPr/>
            <p:nvPr/>
          </p:nvSpPr>
          <p:spPr>
            <a:xfrm rot="-10468820">
              <a:off x="9266816" y="26427"/>
              <a:ext cx="32294" cy="28605"/>
            </a:xfrm>
            <a:custGeom>
              <a:avLst/>
              <a:gdLst/>
              <a:ahLst/>
              <a:cxnLst/>
              <a:rect l="l" t="t" r="r" b="b"/>
              <a:pathLst>
                <a:path w="700" h="620" extrusionOk="0">
                  <a:moveTo>
                    <a:pt x="354" y="1"/>
                  </a:moveTo>
                  <a:cubicBezTo>
                    <a:pt x="315" y="1"/>
                    <a:pt x="276" y="8"/>
                    <a:pt x="238" y="23"/>
                  </a:cubicBezTo>
                  <a:cubicBezTo>
                    <a:pt x="75" y="85"/>
                    <a:pt x="0" y="260"/>
                    <a:pt x="63" y="423"/>
                  </a:cubicBezTo>
                  <a:cubicBezTo>
                    <a:pt x="110" y="547"/>
                    <a:pt x="223" y="620"/>
                    <a:pt x="346" y="620"/>
                  </a:cubicBezTo>
                  <a:cubicBezTo>
                    <a:pt x="385" y="620"/>
                    <a:pt x="424" y="613"/>
                    <a:pt x="462" y="598"/>
                  </a:cubicBezTo>
                  <a:cubicBezTo>
                    <a:pt x="612" y="535"/>
                    <a:pt x="700" y="360"/>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7"/>
            <p:cNvSpPr/>
            <p:nvPr/>
          </p:nvSpPr>
          <p:spPr>
            <a:xfrm rot="-10468820">
              <a:off x="9356529" y="215872"/>
              <a:ext cx="31417" cy="28743"/>
            </a:xfrm>
            <a:custGeom>
              <a:avLst/>
              <a:gdLst/>
              <a:ahLst/>
              <a:cxnLst/>
              <a:rect l="l" t="t" r="r" b="b"/>
              <a:pathLst>
                <a:path w="681" h="623" extrusionOk="0">
                  <a:moveTo>
                    <a:pt x="342" y="1"/>
                  </a:moveTo>
                  <a:cubicBezTo>
                    <a:pt x="254" y="1"/>
                    <a:pt x="165" y="37"/>
                    <a:pt x="100" y="115"/>
                  </a:cubicBezTo>
                  <a:cubicBezTo>
                    <a:pt x="0" y="253"/>
                    <a:pt x="13" y="440"/>
                    <a:pt x="150" y="553"/>
                  </a:cubicBezTo>
                  <a:cubicBezTo>
                    <a:pt x="209" y="601"/>
                    <a:pt x="277" y="623"/>
                    <a:pt x="343" y="623"/>
                  </a:cubicBezTo>
                  <a:cubicBezTo>
                    <a:pt x="516" y="623"/>
                    <a:pt x="681" y="476"/>
                    <a:pt x="663" y="278"/>
                  </a:cubicBezTo>
                  <a:cubicBezTo>
                    <a:pt x="639" y="105"/>
                    <a:pt x="491"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7"/>
            <p:cNvSpPr/>
            <p:nvPr/>
          </p:nvSpPr>
          <p:spPr>
            <a:xfrm rot="-10468820">
              <a:off x="9315464" y="152246"/>
              <a:ext cx="32340" cy="28512"/>
            </a:xfrm>
            <a:custGeom>
              <a:avLst/>
              <a:gdLst/>
              <a:ahLst/>
              <a:cxnLst/>
              <a:rect l="l" t="t" r="r" b="b"/>
              <a:pathLst>
                <a:path w="701" h="618" extrusionOk="0">
                  <a:moveTo>
                    <a:pt x="355" y="0"/>
                  </a:moveTo>
                  <a:cubicBezTo>
                    <a:pt x="316" y="0"/>
                    <a:pt x="277" y="7"/>
                    <a:pt x="238" y="22"/>
                  </a:cubicBezTo>
                  <a:cubicBezTo>
                    <a:pt x="76" y="84"/>
                    <a:pt x="1" y="259"/>
                    <a:pt x="63" y="422"/>
                  </a:cubicBezTo>
                  <a:cubicBezTo>
                    <a:pt x="112" y="538"/>
                    <a:pt x="229" y="617"/>
                    <a:pt x="354" y="617"/>
                  </a:cubicBezTo>
                  <a:cubicBezTo>
                    <a:pt x="390" y="617"/>
                    <a:pt x="427" y="611"/>
                    <a:pt x="463" y="597"/>
                  </a:cubicBezTo>
                  <a:cubicBezTo>
                    <a:pt x="613" y="534"/>
                    <a:pt x="701" y="359"/>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7"/>
            <p:cNvSpPr/>
            <p:nvPr/>
          </p:nvSpPr>
          <p:spPr>
            <a:xfrm rot="-10468820">
              <a:off x="9141795" y="-2948"/>
              <a:ext cx="34416" cy="25513"/>
            </a:xfrm>
            <a:custGeom>
              <a:avLst/>
              <a:gdLst/>
              <a:ahLst/>
              <a:cxnLst/>
              <a:rect l="l" t="t" r="r" b="b"/>
              <a:pathLst>
                <a:path w="746" h="553" extrusionOk="0">
                  <a:moveTo>
                    <a:pt x="542" y="1"/>
                  </a:moveTo>
                  <a:cubicBezTo>
                    <a:pt x="315" y="1"/>
                    <a:pt x="1" y="313"/>
                    <a:pt x="233" y="481"/>
                  </a:cubicBezTo>
                  <a:cubicBezTo>
                    <a:pt x="293" y="530"/>
                    <a:pt x="362" y="552"/>
                    <a:pt x="431" y="552"/>
                  </a:cubicBezTo>
                  <a:cubicBezTo>
                    <a:pt x="520" y="552"/>
                    <a:pt x="607" y="514"/>
                    <a:pt x="671" y="443"/>
                  </a:cubicBezTo>
                  <a:cubicBezTo>
                    <a:pt x="721" y="381"/>
                    <a:pt x="746" y="293"/>
                    <a:pt x="733" y="218"/>
                  </a:cubicBezTo>
                  <a:cubicBezTo>
                    <a:pt x="733" y="181"/>
                    <a:pt x="733" y="156"/>
                    <a:pt x="721" y="131"/>
                  </a:cubicBezTo>
                  <a:cubicBezTo>
                    <a:pt x="689" y="38"/>
                    <a:pt x="621"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7"/>
            <p:cNvSpPr/>
            <p:nvPr/>
          </p:nvSpPr>
          <p:spPr>
            <a:xfrm rot="-10468820">
              <a:off x="9177209" y="127042"/>
              <a:ext cx="33908" cy="29066"/>
            </a:xfrm>
            <a:custGeom>
              <a:avLst/>
              <a:gdLst/>
              <a:ahLst/>
              <a:cxnLst/>
              <a:rect l="l" t="t" r="r" b="b"/>
              <a:pathLst>
                <a:path w="735" h="630" extrusionOk="0">
                  <a:moveTo>
                    <a:pt x="401" y="0"/>
                  </a:moveTo>
                  <a:cubicBezTo>
                    <a:pt x="188" y="0"/>
                    <a:pt x="0" y="236"/>
                    <a:pt x="124" y="464"/>
                  </a:cubicBezTo>
                  <a:cubicBezTo>
                    <a:pt x="191" y="578"/>
                    <a:pt x="297" y="629"/>
                    <a:pt x="401" y="629"/>
                  </a:cubicBezTo>
                  <a:cubicBezTo>
                    <a:pt x="571" y="629"/>
                    <a:pt x="735" y="494"/>
                    <a:pt x="711" y="277"/>
                  </a:cubicBezTo>
                  <a:cubicBezTo>
                    <a:pt x="711" y="252"/>
                    <a:pt x="711" y="227"/>
                    <a:pt x="699" y="202"/>
                  </a:cubicBezTo>
                  <a:cubicBezTo>
                    <a:pt x="674" y="152"/>
                    <a:pt x="649" y="102"/>
                    <a:pt x="599" y="77"/>
                  </a:cubicBezTo>
                  <a:cubicBezTo>
                    <a:pt x="536" y="23"/>
                    <a:pt x="4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27"/>
            <p:cNvSpPr/>
            <p:nvPr/>
          </p:nvSpPr>
          <p:spPr>
            <a:xfrm rot="-10468820">
              <a:off x="9195425" y="57765"/>
              <a:ext cx="32340" cy="28512"/>
            </a:xfrm>
            <a:custGeom>
              <a:avLst/>
              <a:gdLst/>
              <a:ahLst/>
              <a:cxnLst/>
              <a:rect l="l" t="t" r="r" b="b"/>
              <a:pathLst>
                <a:path w="701" h="618" extrusionOk="0">
                  <a:moveTo>
                    <a:pt x="347" y="1"/>
                  </a:moveTo>
                  <a:cubicBezTo>
                    <a:pt x="311" y="1"/>
                    <a:pt x="274" y="7"/>
                    <a:pt x="238" y="21"/>
                  </a:cubicBezTo>
                  <a:cubicBezTo>
                    <a:pt x="76" y="84"/>
                    <a:pt x="1" y="258"/>
                    <a:pt x="63" y="421"/>
                  </a:cubicBezTo>
                  <a:cubicBezTo>
                    <a:pt x="111" y="545"/>
                    <a:pt x="224" y="618"/>
                    <a:pt x="347" y="618"/>
                  </a:cubicBezTo>
                  <a:cubicBezTo>
                    <a:pt x="385" y="618"/>
                    <a:pt x="425" y="611"/>
                    <a:pt x="463" y="596"/>
                  </a:cubicBezTo>
                  <a:cubicBezTo>
                    <a:pt x="626" y="533"/>
                    <a:pt x="701" y="358"/>
                    <a:pt x="638" y="196"/>
                  </a:cubicBezTo>
                  <a:cubicBezTo>
                    <a:pt x="590"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27"/>
            <p:cNvSpPr/>
            <p:nvPr/>
          </p:nvSpPr>
          <p:spPr>
            <a:xfrm rot="-10468820">
              <a:off x="9212902" y="268935"/>
              <a:ext cx="30956" cy="27866"/>
            </a:xfrm>
            <a:custGeom>
              <a:avLst/>
              <a:gdLst/>
              <a:ahLst/>
              <a:cxnLst/>
              <a:rect l="l" t="t" r="r" b="b"/>
              <a:pathLst>
                <a:path w="671" h="604" extrusionOk="0">
                  <a:moveTo>
                    <a:pt x="317" y="1"/>
                  </a:moveTo>
                  <a:cubicBezTo>
                    <a:pt x="171" y="1"/>
                    <a:pt x="36" y="107"/>
                    <a:pt x="13" y="254"/>
                  </a:cubicBezTo>
                  <a:cubicBezTo>
                    <a:pt x="0" y="342"/>
                    <a:pt x="25" y="417"/>
                    <a:pt x="63" y="492"/>
                  </a:cubicBezTo>
                  <a:cubicBezTo>
                    <a:pt x="130" y="570"/>
                    <a:pt x="214" y="604"/>
                    <a:pt x="297" y="604"/>
                  </a:cubicBezTo>
                  <a:cubicBezTo>
                    <a:pt x="489" y="604"/>
                    <a:pt x="670" y="419"/>
                    <a:pt x="600" y="192"/>
                  </a:cubicBezTo>
                  <a:cubicBezTo>
                    <a:pt x="588" y="167"/>
                    <a:pt x="575" y="142"/>
                    <a:pt x="563" y="129"/>
                  </a:cubicBezTo>
                  <a:cubicBezTo>
                    <a:pt x="513" y="54"/>
                    <a:pt x="438" y="17"/>
                    <a:pt x="363" y="4"/>
                  </a:cubicBezTo>
                  <a:cubicBezTo>
                    <a:pt x="348" y="2"/>
                    <a:pt x="332"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7"/>
            <p:cNvSpPr/>
            <p:nvPr/>
          </p:nvSpPr>
          <p:spPr>
            <a:xfrm rot="-10468820">
              <a:off x="9247850" y="180395"/>
              <a:ext cx="31740" cy="28558"/>
            </a:xfrm>
            <a:custGeom>
              <a:avLst/>
              <a:gdLst/>
              <a:ahLst/>
              <a:cxnLst/>
              <a:rect l="l" t="t" r="r" b="b"/>
              <a:pathLst>
                <a:path w="688" h="619" extrusionOk="0">
                  <a:moveTo>
                    <a:pt x="349" y="0"/>
                  </a:moveTo>
                  <a:cubicBezTo>
                    <a:pt x="311" y="0"/>
                    <a:pt x="273" y="7"/>
                    <a:pt x="238" y="22"/>
                  </a:cubicBezTo>
                  <a:cubicBezTo>
                    <a:pt x="75" y="85"/>
                    <a:pt x="0" y="260"/>
                    <a:pt x="63" y="422"/>
                  </a:cubicBezTo>
                  <a:cubicBezTo>
                    <a:pt x="110" y="546"/>
                    <a:pt x="223" y="619"/>
                    <a:pt x="341" y="619"/>
                  </a:cubicBezTo>
                  <a:cubicBezTo>
                    <a:pt x="377" y="619"/>
                    <a:pt x="414" y="612"/>
                    <a:pt x="450" y="597"/>
                  </a:cubicBezTo>
                  <a:cubicBezTo>
                    <a:pt x="612" y="535"/>
                    <a:pt x="687" y="360"/>
                    <a:pt x="637" y="197"/>
                  </a:cubicBezTo>
                  <a:cubicBezTo>
                    <a:pt x="590"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7"/>
            <p:cNvSpPr/>
            <p:nvPr/>
          </p:nvSpPr>
          <p:spPr>
            <a:xfrm rot="-10468820">
              <a:off x="9249571" y="101652"/>
              <a:ext cx="35200" cy="26944"/>
            </a:xfrm>
            <a:custGeom>
              <a:avLst/>
              <a:gdLst/>
              <a:ahLst/>
              <a:cxnLst/>
              <a:rect l="l" t="t" r="r" b="b"/>
              <a:pathLst>
                <a:path w="763" h="584" extrusionOk="0">
                  <a:moveTo>
                    <a:pt x="401" y="1"/>
                  </a:moveTo>
                  <a:cubicBezTo>
                    <a:pt x="189" y="1"/>
                    <a:pt x="1" y="228"/>
                    <a:pt x="121" y="468"/>
                  </a:cubicBezTo>
                  <a:cubicBezTo>
                    <a:pt x="171" y="531"/>
                    <a:pt x="234" y="568"/>
                    <a:pt x="321" y="581"/>
                  </a:cubicBezTo>
                  <a:cubicBezTo>
                    <a:pt x="336" y="583"/>
                    <a:pt x="351" y="584"/>
                    <a:pt x="366" y="584"/>
                  </a:cubicBezTo>
                  <a:cubicBezTo>
                    <a:pt x="604" y="584"/>
                    <a:pt x="762" y="305"/>
                    <a:pt x="621" y="93"/>
                  </a:cubicBezTo>
                  <a:cubicBezTo>
                    <a:pt x="553" y="28"/>
                    <a:pt x="47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7"/>
            <p:cNvSpPr/>
            <p:nvPr/>
          </p:nvSpPr>
          <p:spPr>
            <a:xfrm rot="-10468820">
              <a:off x="9379570" y="141991"/>
              <a:ext cx="35200" cy="28928"/>
            </a:xfrm>
            <a:custGeom>
              <a:avLst/>
              <a:gdLst/>
              <a:ahLst/>
              <a:cxnLst/>
              <a:rect l="l" t="t" r="r" b="b"/>
              <a:pathLst>
                <a:path w="763" h="627" extrusionOk="0">
                  <a:moveTo>
                    <a:pt x="415" y="0"/>
                  </a:moveTo>
                  <a:cubicBezTo>
                    <a:pt x="351" y="0"/>
                    <a:pt x="286" y="19"/>
                    <a:pt x="225" y="60"/>
                  </a:cubicBezTo>
                  <a:cubicBezTo>
                    <a:pt x="0" y="223"/>
                    <a:pt x="100" y="585"/>
                    <a:pt x="375" y="623"/>
                  </a:cubicBezTo>
                  <a:cubicBezTo>
                    <a:pt x="390" y="625"/>
                    <a:pt x="406" y="626"/>
                    <a:pt x="421" y="626"/>
                  </a:cubicBezTo>
                  <a:cubicBezTo>
                    <a:pt x="567" y="626"/>
                    <a:pt x="702" y="520"/>
                    <a:pt x="725" y="373"/>
                  </a:cubicBezTo>
                  <a:cubicBezTo>
                    <a:pt x="762" y="159"/>
                    <a:pt x="599"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7"/>
            <p:cNvSpPr/>
            <p:nvPr/>
          </p:nvSpPr>
          <p:spPr>
            <a:xfrm rot="-10468820">
              <a:off x="9356040" y="1828"/>
              <a:ext cx="33355" cy="28928"/>
            </a:xfrm>
            <a:custGeom>
              <a:avLst/>
              <a:gdLst/>
              <a:ahLst/>
              <a:cxnLst/>
              <a:rect l="l" t="t" r="r" b="b"/>
              <a:pathLst>
                <a:path w="723" h="627" extrusionOk="0">
                  <a:moveTo>
                    <a:pt x="350" y="1"/>
                  </a:moveTo>
                  <a:cubicBezTo>
                    <a:pt x="212" y="1"/>
                    <a:pt x="78" y="91"/>
                    <a:pt x="48" y="249"/>
                  </a:cubicBezTo>
                  <a:cubicBezTo>
                    <a:pt x="1" y="449"/>
                    <a:pt x="152" y="626"/>
                    <a:pt x="347" y="626"/>
                  </a:cubicBezTo>
                  <a:cubicBezTo>
                    <a:pt x="359" y="626"/>
                    <a:pt x="372" y="625"/>
                    <a:pt x="385" y="624"/>
                  </a:cubicBezTo>
                  <a:cubicBezTo>
                    <a:pt x="597" y="599"/>
                    <a:pt x="722" y="387"/>
                    <a:pt x="635" y="187"/>
                  </a:cubicBezTo>
                  <a:cubicBezTo>
                    <a:pt x="622" y="162"/>
                    <a:pt x="610" y="137"/>
                    <a:pt x="597" y="124"/>
                  </a:cubicBezTo>
                  <a:cubicBezTo>
                    <a:pt x="533" y="40"/>
                    <a:pt x="441"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7"/>
            <p:cNvSpPr/>
            <p:nvPr/>
          </p:nvSpPr>
          <p:spPr>
            <a:xfrm rot="-10468820">
              <a:off x="9441769" y="-80353"/>
              <a:ext cx="37276" cy="28928"/>
            </a:xfrm>
            <a:custGeom>
              <a:avLst/>
              <a:gdLst/>
              <a:ahLst/>
              <a:cxnLst/>
              <a:rect l="l" t="t" r="r" b="b"/>
              <a:pathLst>
                <a:path w="808" h="627" extrusionOk="0">
                  <a:moveTo>
                    <a:pt x="431" y="1"/>
                  </a:moveTo>
                  <a:cubicBezTo>
                    <a:pt x="142" y="1"/>
                    <a:pt x="1" y="367"/>
                    <a:pt x="236" y="555"/>
                  </a:cubicBezTo>
                  <a:cubicBezTo>
                    <a:pt x="299" y="605"/>
                    <a:pt x="367" y="627"/>
                    <a:pt x="433" y="627"/>
                  </a:cubicBezTo>
                  <a:cubicBezTo>
                    <a:pt x="632" y="627"/>
                    <a:pt x="808" y="430"/>
                    <a:pt x="723" y="205"/>
                  </a:cubicBezTo>
                  <a:cubicBezTo>
                    <a:pt x="686" y="105"/>
                    <a:pt x="586" y="30"/>
                    <a:pt x="486" y="5"/>
                  </a:cubicBezTo>
                  <a:cubicBezTo>
                    <a:pt x="467" y="2"/>
                    <a:pt x="449"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7"/>
            <p:cNvSpPr/>
            <p:nvPr/>
          </p:nvSpPr>
          <p:spPr>
            <a:xfrm rot="-10468820">
              <a:off x="9291497" y="246345"/>
              <a:ext cx="31556" cy="28282"/>
            </a:xfrm>
            <a:custGeom>
              <a:avLst/>
              <a:gdLst/>
              <a:ahLst/>
              <a:cxnLst/>
              <a:rect l="l" t="t" r="r" b="b"/>
              <a:pathLst>
                <a:path w="684" h="613" extrusionOk="0">
                  <a:moveTo>
                    <a:pt x="315" y="0"/>
                  </a:moveTo>
                  <a:cubicBezTo>
                    <a:pt x="178" y="0"/>
                    <a:pt x="43" y="90"/>
                    <a:pt x="13" y="249"/>
                  </a:cubicBezTo>
                  <a:cubicBezTo>
                    <a:pt x="0" y="336"/>
                    <a:pt x="25" y="411"/>
                    <a:pt x="75" y="486"/>
                  </a:cubicBezTo>
                  <a:cubicBezTo>
                    <a:pt x="113" y="548"/>
                    <a:pt x="188" y="598"/>
                    <a:pt x="275" y="611"/>
                  </a:cubicBezTo>
                  <a:cubicBezTo>
                    <a:pt x="287" y="612"/>
                    <a:pt x="298" y="613"/>
                    <a:pt x="310" y="613"/>
                  </a:cubicBezTo>
                  <a:cubicBezTo>
                    <a:pt x="519" y="613"/>
                    <a:pt x="683" y="399"/>
                    <a:pt x="600" y="186"/>
                  </a:cubicBezTo>
                  <a:cubicBezTo>
                    <a:pt x="600" y="161"/>
                    <a:pt x="588" y="136"/>
                    <a:pt x="563" y="124"/>
                  </a:cubicBezTo>
                  <a:cubicBezTo>
                    <a:pt x="498" y="39"/>
                    <a:pt x="406"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7"/>
            <p:cNvSpPr/>
            <p:nvPr/>
          </p:nvSpPr>
          <p:spPr>
            <a:xfrm rot="-10468820">
              <a:off x="9166269" y="206010"/>
              <a:ext cx="35431" cy="28466"/>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7"/>
            <p:cNvSpPr/>
            <p:nvPr/>
          </p:nvSpPr>
          <p:spPr>
            <a:xfrm rot="-10468820">
              <a:off x="9119936" y="59736"/>
              <a:ext cx="35246" cy="28282"/>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7"/>
            <p:cNvSpPr/>
            <p:nvPr/>
          </p:nvSpPr>
          <p:spPr>
            <a:xfrm rot="-10468820">
              <a:off x="9206969" y="-19914"/>
              <a:ext cx="32340" cy="28512"/>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7"/>
            <p:cNvSpPr/>
            <p:nvPr/>
          </p:nvSpPr>
          <p:spPr>
            <a:xfrm rot="-10468820">
              <a:off x="9311364" y="-111463"/>
              <a:ext cx="32340" cy="29112"/>
            </a:xfrm>
            <a:custGeom>
              <a:avLst/>
              <a:gdLst/>
              <a:ahLst/>
              <a:cxnLst/>
              <a:rect l="l" t="t" r="r" b="b"/>
              <a:pathLst>
                <a:path w="701" h="631" extrusionOk="0">
                  <a:moveTo>
                    <a:pt x="375" y="1"/>
                  </a:moveTo>
                  <a:cubicBezTo>
                    <a:pt x="272" y="1"/>
                    <a:pt x="170" y="51"/>
                    <a:pt x="113" y="152"/>
                  </a:cubicBezTo>
                  <a:cubicBezTo>
                    <a:pt x="0" y="340"/>
                    <a:pt x="113" y="590"/>
                    <a:pt x="338" y="627"/>
                  </a:cubicBezTo>
                  <a:cubicBezTo>
                    <a:pt x="353" y="630"/>
                    <a:pt x="368" y="631"/>
                    <a:pt x="382" y="631"/>
                  </a:cubicBezTo>
                  <a:cubicBezTo>
                    <a:pt x="538" y="631"/>
                    <a:pt x="666" y="513"/>
                    <a:pt x="700" y="365"/>
                  </a:cubicBezTo>
                  <a:cubicBezTo>
                    <a:pt x="700" y="327"/>
                    <a:pt x="700" y="290"/>
                    <a:pt x="700" y="252"/>
                  </a:cubicBezTo>
                  <a:cubicBezTo>
                    <a:pt x="688" y="240"/>
                    <a:pt x="688" y="227"/>
                    <a:pt x="688" y="202"/>
                  </a:cubicBezTo>
                  <a:cubicBezTo>
                    <a:pt x="675" y="177"/>
                    <a:pt x="663" y="152"/>
                    <a:pt x="638" y="140"/>
                  </a:cubicBezTo>
                  <a:cubicBezTo>
                    <a:pt x="576" y="48"/>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7"/>
            <p:cNvSpPr/>
            <p:nvPr/>
          </p:nvSpPr>
          <p:spPr>
            <a:xfrm rot="-10468820">
              <a:off x="9233427" y="-81791"/>
              <a:ext cx="35016" cy="28881"/>
            </a:xfrm>
            <a:custGeom>
              <a:avLst/>
              <a:gdLst/>
              <a:ahLst/>
              <a:cxnLst/>
              <a:rect l="l" t="t" r="r" b="b"/>
              <a:pathLst>
                <a:path w="759" h="626" extrusionOk="0">
                  <a:moveTo>
                    <a:pt x="386" y="1"/>
                  </a:moveTo>
                  <a:cubicBezTo>
                    <a:pt x="349" y="1"/>
                    <a:pt x="311" y="8"/>
                    <a:pt x="275" y="23"/>
                  </a:cubicBezTo>
                  <a:cubicBezTo>
                    <a:pt x="13" y="123"/>
                    <a:pt x="0" y="485"/>
                    <a:pt x="250" y="598"/>
                  </a:cubicBezTo>
                  <a:cubicBezTo>
                    <a:pt x="295" y="617"/>
                    <a:pt x="339" y="625"/>
                    <a:pt x="382" y="625"/>
                  </a:cubicBezTo>
                  <a:cubicBezTo>
                    <a:pt x="591" y="625"/>
                    <a:pt x="758" y="416"/>
                    <a:pt x="675" y="198"/>
                  </a:cubicBezTo>
                  <a:cubicBezTo>
                    <a:pt x="628" y="74"/>
                    <a:pt x="507"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7"/>
            <p:cNvSpPr/>
            <p:nvPr/>
          </p:nvSpPr>
          <p:spPr>
            <a:xfrm rot="-10468820">
              <a:off x="9263577" y="311434"/>
              <a:ext cx="34139" cy="25144"/>
            </a:xfrm>
            <a:custGeom>
              <a:avLst/>
              <a:gdLst/>
              <a:ahLst/>
              <a:cxnLst/>
              <a:rect l="l" t="t" r="r" b="b"/>
              <a:pathLst>
                <a:path w="740" h="545" extrusionOk="0">
                  <a:moveTo>
                    <a:pt x="356" y="0"/>
                  </a:moveTo>
                  <a:cubicBezTo>
                    <a:pt x="175" y="0"/>
                    <a:pt x="0" y="153"/>
                    <a:pt x="49" y="378"/>
                  </a:cubicBezTo>
                  <a:cubicBezTo>
                    <a:pt x="74" y="497"/>
                    <a:pt x="168" y="545"/>
                    <a:pt x="275" y="545"/>
                  </a:cubicBezTo>
                  <a:cubicBezTo>
                    <a:pt x="483" y="545"/>
                    <a:pt x="739" y="360"/>
                    <a:pt x="624" y="153"/>
                  </a:cubicBezTo>
                  <a:cubicBezTo>
                    <a:pt x="557" y="47"/>
                    <a:pt x="45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7"/>
            <p:cNvSpPr/>
            <p:nvPr/>
          </p:nvSpPr>
          <p:spPr>
            <a:xfrm rot="-10468820">
              <a:off x="8929332" y="56089"/>
              <a:ext cx="30448" cy="28005"/>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7"/>
            <p:cNvSpPr/>
            <p:nvPr/>
          </p:nvSpPr>
          <p:spPr>
            <a:xfrm rot="-10468820">
              <a:off x="8846961" y="89441"/>
              <a:ext cx="36538" cy="28881"/>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7"/>
            <p:cNvSpPr/>
            <p:nvPr/>
          </p:nvSpPr>
          <p:spPr>
            <a:xfrm rot="-10468820">
              <a:off x="8975426" y="126890"/>
              <a:ext cx="36492" cy="29066"/>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7"/>
            <p:cNvSpPr/>
            <p:nvPr/>
          </p:nvSpPr>
          <p:spPr>
            <a:xfrm rot="-10468820">
              <a:off x="8952069" y="202013"/>
              <a:ext cx="30264" cy="28974"/>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7"/>
            <p:cNvSpPr/>
            <p:nvPr/>
          </p:nvSpPr>
          <p:spPr>
            <a:xfrm rot="-10468820">
              <a:off x="8879808" y="196831"/>
              <a:ext cx="35016" cy="29066"/>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7"/>
            <p:cNvSpPr/>
            <p:nvPr/>
          </p:nvSpPr>
          <p:spPr>
            <a:xfrm rot="-10468820">
              <a:off x="8819064" y="152263"/>
              <a:ext cx="32340" cy="28512"/>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7"/>
            <p:cNvSpPr/>
            <p:nvPr/>
          </p:nvSpPr>
          <p:spPr>
            <a:xfrm rot="-10468820">
              <a:off x="8983719" y="325507"/>
              <a:ext cx="37322" cy="28835"/>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7"/>
            <p:cNvSpPr/>
            <p:nvPr/>
          </p:nvSpPr>
          <p:spPr>
            <a:xfrm rot="-10468820">
              <a:off x="8908829" y="341618"/>
              <a:ext cx="31417" cy="28697"/>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7"/>
            <p:cNvSpPr/>
            <p:nvPr/>
          </p:nvSpPr>
          <p:spPr>
            <a:xfrm rot="-10468820">
              <a:off x="9017752" y="262847"/>
              <a:ext cx="35477" cy="29158"/>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7"/>
            <p:cNvSpPr/>
            <p:nvPr/>
          </p:nvSpPr>
          <p:spPr>
            <a:xfrm rot="-10468820">
              <a:off x="8861010" y="269801"/>
              <a:ext cx="31740" cy="28282"/>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7"/>
            <p:cNvSpPr/>
            <p:nvPr/>
          </p:nvSpPr>
          <p:spPr>
            <a:xfrm rot="-10468820">
              <a:off x="8689055" y="122509"/>
              <a:ext cx="38337" cy="28881"/>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7"/>
            <p:cNvSpPr/>
            <p:nvPr/>
          </p:nvSpPr>
          <p:spPr>
            <a:xfrm rot="-10468820">
              <a:off x="8728893" y="253007"/>
              <a:ext cx="33908" cy="28881"/>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7"/>
            <p:cNvSpPr/>
            <p:nvPr/>
          </p:nvSpPr>
          <p:spPr>
            <a:xfrm rot="-10468820">
              <a:off x="8747682" y="183572"/>
              <a:ext cx="31786" cy="28282"/>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7"/>
            <p:cNvSpPr/>
            <p:nvPr/>
          </p:nvSpPr>
          <p:spPr>
            <a:xfrm rot="-10468820">
              <a:off x="8764593" y="394744"/>
              <a:ext cx="31556" cy="27866"/>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7"/>
            <p:cNvSpPr/>
            <p:nvPr/>
          </p:nvSpPr>
          <p:spPr>
            <a:xfrm rot="-10468820">
              <a:off x="8799582" y="305930"/>
              <a:ext cx="32340" cy="28282"/>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7"/>
            <p:cNvSpPr/>
            <p:nvPr/>
          </p:nvSpPr>
          <p:spPr>
            <a:xfrm rot="-10468820">
              <a:off x="9064484" y="24605"/>
              <a:ext cx="34970" cy="28928"/>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7"/>
            <p:cNvSpPr/>
            <p:nvPr/>
          </p:nvSpPr>
          <p:spPr>
            <a:xfrm rot="-10468820">
              <a:off x="9047865" y="99803"/>
              <a:ext cx="34231" cy="25698"/>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7"/>
            <p:cNvSpPr/>
            <p:nvPr/>
          </p:nvSpPr>
          <p:spPr>
            <a:xfrm rot="-10468820">
              <a:off x="9104717" y="146757"/>
              <a:ext cx="34462" cy="29020"/>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7"/>
            <p:cNvSpPr/>
            <p:nvPr/>
          </p:nvSpPr>
          <p:spPr>
            <a:xfrm rot="-10468820">
              <a:off x="9139143" y="283387"/>
              <a:ext cx="34600" cy="25375"/>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7"/>
            <p:cNvSpPr/>
            <p:nvPr/>
          </p:nvSpPr>
          <p:spPr>
            <a:xfrm rot="-10468820">
              <a:off x="9088824" y="222705"/>
              <a:ext cx="34231" cy="28466"/>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7"/>
            <p:cNvSpPr/>
            <p:nvPr/>
          </p:nvSpPr>
          <p:spPr>
            <a:xfrm rot="-10468820">
              <a:off x="8803370" y="227051"/>
              <a:ext cx="33632" cy="27220"/>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7"/>
            <p:cNvSpPr/>
            <p:nvPr/>
          </p:nvSpPr>
          <p:spPr>
            <a:xfrm rot="-10468820">
              <a:off x="8930942" y="267729"/>
              <a:ext cx="34970" cy="28928"/>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7"/>
            <p:cNvSpPr/>
            <p:nvPr/>
          </p:nvSpPr>
          <p:spPr>
            <a:xfrm rot="-10468820">
              <a:off x="8908333" y="127640"/>
              <a:ext cx="32801" cy="28881"/>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7"/>
            <p:cNvSpPr/>
            <p:nvPr/>
          </p:nvSpPr>
          <p:spPr>
            <a:xfrm rot="-10468820">
              <a:off x="9026594" y="176703"/>
              <a:ext cx="32755" cy="26113"/>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7"/>
            <p:cNvSpPr/>
            <p:nvPr/>
          </p:nvSpPr>
          <p:spPr>
            <a:xfrm rot="-10468820">
              <a:off x="9070708" y="312221"/>
              <a:ext cx="31556" cy="265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7"/>
            <p:cNvSpPr/>
            <p:nvPr/>
          </p:nvSpPr>
          <p:spPr>
            <a:xfrm rot="-10468820">
              <a:off x="8992135" y="45301"/>
              <a:ext cx="33493" cy="28651"/>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7"/>
            <p:cNvSpPr/>
            <p:nvPr/>
          </p:nvSpPr>
          <p:spPr>
            <a:xfrm rot="-10468820">
              <a:off x="8843798" y="372281"/>
              <a:ext cx="33632" cy="26990"/>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7"/>
            <p:cNvSpPr/>
            <p:nvPr/>
          </p:nvSpPr>
          <p:spPr>
            <a:xfrm rot="-10468820">
              <a:off x="8718465" y="331820"/>
              <a:ext cx="35016" cy="28512"/>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7"/>
            <p:cNvSpPr/>
            <p:nvPr/>
          </p:nvSpPr>
          <p:spPr>
            <a:xfrm rot="-10468820">
              <a:off x="8671628" y="185516"/>
              <a:ext cx="35246" cy="28282"/>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7"/>
            <p:cNvSpPr/>
            <p:nvPr/>
          </p:nvSpPr>
          <p:spPr>
            <a:xfrm rot="-10468820">
              <a:off x="8767229" y="113137"/>
              <a:ext cx="32340" cy="28512"/>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7"/>
            <p:cNvSpPr/>
            <p:nvPr/>
          </p:nvSpPr>
          <p:spPr>
            <a:xfrm rot="-10468820">
              <a:off x="9013594" y="-37084"/>
              <a:ext cx="35292" cy="26713"/>
            </a:xfrm>
            <a:custGeom>
              <a:avLst/>
              <a:gdLst/>
              <a:ahLst/>
              <a:cxnLst/>
              <a:rect l="l" t="t" r="r" b="b"/>
              <a:pathLst>
                <a:path w="765" h="579" extrusionOk="0">
                  <a:moveTo>
                    <a:pt x="370" y="0"/>
                  </a:moveTo>
                  <a:cubicBezTo>
                    <a:pt x="177" y="0"/>
                    <a:pt x="1" y="189"/>
                    <a:pt x="66" y="411"/>
                  </a:cubicBezTo>
                  <a:cubicBezTo>
                    <a:pt x="91" y="530"/>
                    <a:pt x="186" y="578"/>
                    <a:pt x="294" y="578"/>
                  </a:cubicBezTo>
                  <a:cubicBezTo>
                    <a:pt x="506" y="578"/>
                    <a:pt x="765" y="393"/>
                    <a:pt x="640" y="187"/>
                  </a:cubicBezTo>
                  <a:cubicBezTo>
                    <a:pt x="628" y="137"/>
                    <a:pt x="603" y="99"/>
                    <a:pt x="566" y="74"/>
                  </a:cubicBezTo>
                  <a:cubicBezTo>
                    <a:pt x="505" y="23"/>
                    <a:pt x="436"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7"/>
            <p:cNvSpPr/>
            <p:nvPr/>
          </p:nvSpPr>
          <p:spPr>
            <a:xfrm rot="-10468820">
              <a:off x="8785120" y="43989"/>
              <a:ext cx="35016" cy="28881"/>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7"/>
            <p:cNvSpPr/>
            <p:nvPr/>
          </p:nvSpPr>
          <p:spPr>
            <a:xfrm rot="-10468820">
              <a:off x="9043906" y="373019"/>
              <a:ext cx="34139" cy="25144"/>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7"/>
            <p:cNvSpPr/>
            <p:nvPr/>
          </p:nvSpPr>
          <p:spPr>
            <a:xfrm rot="-10468820">
              <a:off x="8815452" y="437252"/>
              <a:ext cx="34554" cy="25144"/>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7"/>
            <p:cNvSpPr/>
            <p:nvPr/>
          </p:nvSpPr>
          <p:spPr>
            <a:xfrm rot="-10468820">
              <a:off x="8970658" y="402283"/>
              <a:ext cx="32294" cy="27267"/>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7"/>
            <p:cNvSpPr/>
            <p:nvPr/>
          </p:nvSpPr>
          <p:spPr>
            <a:xfrm rot="-10468820">
              <a:off x="9078322" y="-48634"/>
              <a:ext cx="34047" cy="28143"/>
            </a:xfrm>
            <a:custGeom>
              <a:avLst/>
              <a:gdLst/>
              <a:ahLst/>
              <a:cxnLst/>
              <a:rect l="l" t="t" r="r" b="b"/>
              <a:pathLst>
                <a:path w="738" h="610" extrusionOk="0">
                  <a:moveTo>
                    <a:pt x="392" y="0"/>
                  </a:moveTo>
                  <a:cubicBezTo>
                    <a:pt x="353" y="0"/>
                    <a:pt x="314" y="7"/>
                    <a:pt x="275" y="22"/>
                  </a:cubicBezTo>
                  <a:cubicBezTo>
                    <a:pt x="238" y="34"/>
                    <a:pt x="188" y="59"/>
                    <a:pt x="163" y="97"/>
                  </a:cubicBezTo>
                  <a:cubicBezTo>
                    <a:pt x="1" y="284"/>
                    <a:pt x="113" y="572"/>
                    <a:pt x="363" y="609"/>
                  </a:cubicBezTo>
                  <a:cubicBezTo>
                    <a:pt x="413" y="609"/>
                    <a:pt x="450" y="609"/>
                    <a:pt x="500" y="597"/>
                  </a:cubicBezTo>
                  <a:cubicBezTo>
                    <a:pt x="663" y="534"/>
                    <a:pt x="738" y="347"/>
                    <a:pt x="675" y="197"/>
                  </a:cubicBezTo>
                  <a:cubicBezTo>
                    <a:pt x="628" y="73"/>
                    <a:pt x="515"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7"/>
            <p:cNvSpPr/>
            <p:nvPr/>
          </p:nvSpPr>
          <p:spPr>
            <a:xfrm rot="-10468820">
              <a:off x="8480605" y="181553"/>
              <a:ext cx="31417" cy="28743"/>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7"/>
            <p:cNvSpPr/>
            <p:nvPr/>
          </p:nvSpPr>
          <p:spPr>
            <a:xfrm rot="-10468820">
              <a:off x="8399257" y="215250"/>
              <a:ext cx="35938" cy="28789"/>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7"/>
            <p:cNvSpPr/>
            <p:nvPr/>
          </p:nvSpPr>
          <p:spPr>
            <a:xfrm rot="-10468820">
              <a:off x="8527670" y="252715"/>
              <a:ext cx="36307" cy="29066"/>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7"/>
            <p:cNvSpPr/>
            <p:nvPr/>
          </p:nvSpPr>
          <p:spPr>
            <a:xfrm rot="-10468820">
              <a:off x="8504379" y="327705"/>
              <a:ext cx="30079" cy="28835"/>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7"/>
            <p:cNvSpPr/>
            <p:nvPr/>
          </p:nvSpPr>
          <p:spPr>
            <a:xfrm rot="-10468820">
              <a:off x="8431466" y="322610"/>
              <a:ext cx="35062" cy="28835"/>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7"/>
            <p:cNvSpPr/>
            <p:nvPr/>
          </p:nvSpPr>
          <p:spPr>
            <a:xfrm rot="-10468820">
              <a:off x="8371355" y="278073"/>
              <a:ext cx="31740" cy="28512"/>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7"/>
            <p:cNvSpPr/>
            <p:nvPr/>
          </p:nvSpPr>
          <p:spPr>
            <a:xfrm rot="-10468820">
              <a:off x="8535962" y="451341"/>
              <a:ext cx="37322" cy="28835"/>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7"/>
            <p:cNvSpPr/>
            <p:nvPr/>
          </p:nvSpPr>
          <p:spPr>
            <a:xfrm rot="-10468820">
              <a:off x="8460674" y="467129"/>
              <a:ext cx="31279" cy="28974"/>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7"/>
            <p:cNvSpPr/>
            <p:nvPr/>
          </p:nvSpPr>
          <p:spPr>
            <a:xfrm rot="-10468820">
              <a:off x="8565983" y="388856"/>
              <a:ext cx="36630" cy="28466"/>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7"/>
            <p:cNvSpPr/>
            <p:nvPr/>
          </p:nvSpPr>
          <p:spPr>
            <a:xfrm rot="-10468820">
              <a:off x="8413291" y="395085"/>
              <a:ext cx="31786" cy="28605"/>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7"/>
            <p:cNvSpPr/>
            <p:nvPr/>
          </p:nvSpPr>
          <p:spPr>
            <a:xfrm rot="-10468820">
              <a:off x="8245195" y="248544"/>
              <a:ext cx="34877" cy="25375"/>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7"/>
            <p:cNvSpPr/>
            <p:nvPr/>
          </p:nvSpPr>
          <p:spPr>
            <a:xfrm rot="-10468820">
              <a:off x="8281157" y="378659"/>
              <a:ext cx="33955" cy="28835"/>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27"/>
            <p:cNvSpPr/>
            <p:nvPr/>
          </p:nvSpPr>
          <p:spPr>
            <a:xfrm rot="-10468820">
              <a:off x="8299362" y="309379"/>
              <a:ext cx="32340" cy="28512"/>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27"/>
            <p:cNvSpPr/>
            <p:nvPr/>
          </p:nvSpPr>
          <p:spPr>
            <a:xfrm rot="-10468820">
              <a:off x="8318971" y="520329"/>
              <a:ext cx="28834" cy="28189"/>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7"/>
            <p:cNvSpPr/>
            <p:nvPr/>
          </p:nvSpPr>
          <p:spPr>
            <a:xfrm rot="-10468820">
              <a:off x="8351872" y="431766"/>
              <a:ext cx="32294" cy="28282"/>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7"/>
            <p:cNvSpPr/>
            <p:nvPr/>
          </p:nvSpPr>
          <p:spPr>
            <a:xfrm rot="-10468820">
              <a:off x="8616774" y="150441"/>
              <a:ext cx="34923" cy="28928"/>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27"/>
            <p:cNvSpPr/>
            <p:nvPr/>
          </p:nvSpPr>
          <p:spPr>
            <a:xfrm rot="-10468820">
              <a:off x="8599560" y="225544"/>
              <a:ext cx="34370" cy="25744"/>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27"/>
            <p:cNvSpPr/>
            <p:nvPr/>
          </p:nvSpPr>
          <p:spPr>
            <a:xfrm rot="-10468820">
              <a:off x="8656516" y="272479"/>
              <a:ext cx="34970" cy="28881"/>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7"/>
            <p:cNvSpPr/>
            <p:nvPr/>
          </p:nvSpPr>
          <p:spPr>
            <a:xfrm rot="-10468820">
              <a:off x="8691020" y="409185"/>
              <a:ext cx="34600" cy="25375"/>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7"/>
            <p:cNvSpPr/>
            <p:nvPr/>
          </p:nvSpPr>
          <p:spPr>
            <a:xfrm rot="-10468820">
              <a:off x="8640998" y="348078"/>
              <a:ext cx="34416" cy="28928"/>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7"/>
            <p:cNvSpPr/>
            <p:nvPr/>
          </p:nvSpPr>
          <p:spPr>
            <a:xfrm rot="-10468820">
              <a:off x="8355016" y="352731"/>
              <a:ext cx="31602" cy="28282"/>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7"/>
            <p:cNvSpPr/>
            <p:nvPr/>
          </p:nvSpPr>
          <p:spPr>
            <a:xfrm rot="-10468820">
              <a:off x="8482620" y="393002"/>
              <a:ext cx="35016" cy="29297"/>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7"/>
            <p:cNvSpPr/>
            <p:nvPr/>
          </p:nvSpPr>
          <p:spPr>
            <a:xfrm rot="-10468820">
              <a:off x="8458075" y="253855"/>
              <a:ext cx="34185" cy="29112"/>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7"/>
            <p:cNvSpPr/>
            <p:nvPr/>
          </p:nvSpPr>
          <p:spPr>
            <a:xfrm rot="-10468820">
              <a:off x="8578249" y="302317"/>
              <a:ext cx="33216" cy="26298"/>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7"/>
            <p:cNvSpPr/>
            <p:nvPr/>
          </p:nvSpPr>
          <p:spPr>
            <a:xfrm rot="-10468820">
              <a:off x="8619502" y="437143"/>
              <a:ext cx="36723" cy="29020"/>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7"/>
            <p:cNvSpPr/>
            <p:nvPr/>
          </p:nvSpPr>
          <p:spPr>
            <a:xfrm rot="-10468820">
              <a:off x="8546329" y="170815"/>
              <a:ext cx="31602" cy="29112"/>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7"/>
            <p:cNvSpPr/>
            <p:nvPr/>
          </p:nvSpPr>
          <p:spPr>
            <a:xfrm rot="-10468820">
              <a:off x="8396091" y="497900"/>
              <a:ext cx="30956" cy="28189"/>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7"/>
            <p:cNvSpPr/>
            <p:nvPr/>
          </p:nvSpPr>
          <p:spPr>
            <a:xfrm rot="-10468820">
              <a:off x="8268237" y="457204"/>
              <a:ext cx="33539" cy="28697"/>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7"/>
            <p:cNvSpPr/>
            <p:nvPr/>
          </p:nvSpPr>
          <p:spPr>
            <a:xfrm rot="-10468820">
              <a:off x="8223918" y="311352"/>
              <a:ext cx="35200" cy="28282"/>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7"/>
            <p:cNvSpPr/>
            <p:nvPr/>
          </p:nvSpPr>
          <p:spPr>
            <a:xfrm rot="-10468820">
              <a:off x="8311000" y="231199"/>
              <a:ext cx="32340" cy="28512"/>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7"/>
            <p:cNvSpPr/>
            <p:nvPr/>
          </p:nvSpPr>
          <p:spPr>
            <a:xfrm rot="-10468820">
              <a:off x="8565824" y="88660"/>
              <a:ext cx="33447" cy="27082"/>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7"/>
            <p:cNvSpPr/>
            <p:nvPr/>
          </p:nvSpPr>
          <p:spPr>
            <a:xfrm rot="-10468820">
              <a:off x="8337414" y="169828"/>
              <a:ext cx="35016" cy="28789"/>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7"/>
            <p:cNvSpPr/>
            <p:nvPr/>
          </p:nvSpPr>
          <p:spPr>
            <a:xfrm rot="-10468820">
              <a:off x="8595599" y="498800"/>
              <a:ext cx="34139" cy="25144"/>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7"/>
            <p:cNvSpPr/>
            <p:nvPr/>
          </p:nvSpPr>
          <p:spPr>
            <a:xfrm rot="-10468820">
              <a:off x="8367560" y="563050"/>
              <a:ext cx="34093" cy="25144"/>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7"/>
            <p:cNvSpPr/>
            <p:nvPr/>
          </p:nvSpPr>
          <p:spPr>
            <a:xfrm rot="-10468820">
              <a:off x="8524430" y="528276"/>
              <a:ext cx="30633" cy="26898"/>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7"/>
            <p:cNvSpPr/>
            <p:nvPr/>
          </p:nvSpPr>
          <p:spPr>
            <a:xfrm rot="-10468820">
              <a:off x="8630578" y="76943"/>
              <a:ext cx="33493" cy="28374"/>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7"/>
            <p:cNvSpPr/>
            <p:nvPr/>
          </p:nvSpPr>
          <p:spPr>
            <a:xfrm rot="-10468820">
              <a:off x="8032493" y="307251"/>
              <a:ext cx="31233" cy="28697"/>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7"/>
            <p:cNvSpPr/>
            <p:nvPr/>
          </p:nvSpPr>
          <p:spPr>
            <a:xfrm rot="-10468820">
              <a:off x="7950848" y="340547"/>
              <a:ext cx="36676" cy="29020"/>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7"/>
            <p:cNvSpPr/>
            <p:nvPr/>
          </p:nvSpPr>
          <p:spPr>
            <a:xfrm rot="-10468820">
              <a:off x="8079414" y="378388"/>
              <a:ext cx="36861" cy="29204"/>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7"/>
            <p:cNvSpPr/>
            <p:nvPr/>
          </p:nvSpPr>
          <p:spPr>
            <a:xfrm rot="-10468820">
              <a:off x="8056080" y="453823"/>
              <a:ext cx="29433" cy="2795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7"/>
            <p:cNvSpPr/>
            <p:nvPr/>
          </p:nvSpPr>
          <p:spPr>
            <a:xfrm rot="-10468820">
              <a:off x="7983806" y="448356"/>
              <a:ext cx="34970" cy="28928"/>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7"/>
            <p:cNvSpPr/>
            <p:nvPr/>
          </p:nvSpPr>
          <p:spPr>
            <a:xfrm rot="-10468820">
              <a:off x="7923050" y="403372"/>
              <a:ext cx="32340" cy="28512"/>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7"/>
            <p:cNvSpPr/>
            <p:nvPr/>
          </p:nvSpPr>
          <p:spPr>
            <a:xfrm rot="-10468820">
              <a:off x="8087617" y="576052"/>
              <a:ext cx="33447" cy="2966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7"/>
            <p:cNvSpPr/>
            <p:nvPr/>
          </p:nvSpPr>
          <p:spPr>
            <a:xfrm rot="-10468820">
              <a:off x="8012779" y="592956"/>
              <a:ext cx="31417" cy="28974"/>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27"/>
            <p:cNvSpPr/>
            <p:nvPr/>
          </p:nvSpPr>
          <p:spPr>
            <a:xfrm rot="-10468820">
              <a:off x="8118280" y="514648"/>
              <a:ext cx="36630" cy="28420"/>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27"/>
            <p:cNvSpPr/>
            <p:nvPr/>
          </p:nvSpPr>
          <p:spPr>
            <a:xfrm rot="-10468820">
              <a:off x="7964987" y="520893"/>
              <a:ext cx="32340" cy="28512"/>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7"/>
            <p:cNvSpPr/>
            <p:nvPr/>
          </p:nvSpPr>
          <p:spPr>
            <a:xfrm rot="-10468820">
              <a:off x="7793552" y="373967"/>
              <a:ext cx="37830" cy="29066"/>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7"/>
            <p:cNvSpPr/>
            <p:nvPr/>
          </p:nvSpPr>
          <p:spPr>
            <a:xfrm rot="-10468820">
              <a:off x="7833420" y="504081"/>
              <a:ext cx="34001" cy="29250"/>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7"/>
            <p:cNvSpPr/>
            <p:nvPr/>
          </p:nvSpPr>
          <p:spPr>
            <a:xfrm rot="-10468820">
              <a:off x="7851702" y="434683"/>
              <a:ext cx="31740" cy="28512"/>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7"/>
            <p:cNvSpPr/>
            <p:nvPr/>
          </p:nvSpPr>
          <p:spPr>
            <a:xfrm rot="-10468820">
              <a:off x="7868582" y="646222"/>
              <a:ext cx="31509" cy="28005"/>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7"/>
            <p:cNvSpPr/>
            <p:nvPr/>
          </p:nvSpPr>
          <p:spPr>
            <a:xfrm rot="-10468820">
              <a:off x="7904128" y="557342"/>
              <a:ext cx="31740" cy="28512"/>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7"/>
            <p:cNvSpPr/>
            <p:nvPr/>
          </p:nvSpPr>
          <p:spPr>
            <a:xfrm rot="-10468820">
              <a:off x="8166463" y="275941"/>
              <a:ext cx="34093" cy="28697"/>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7"/>
            <p:cNvSpPr/>
            <p:nvPr/>
          </p:nvSpPr>
          <p:spPr>
            <a:xfrm rot="-10468820">
              <a:off x="8151815" y="351374"/>
              <a:ext cx="34277" cy="25513"/>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7"/>
            <p:cNvSpPr/>
            <p:nvPr/>
          </p:nvSpPr>
          <p:spPr>
            <a:xfrm rot="-10468820">
              <a:off x="8208757" y="398312"/>
              <a:ext cx="34970" cy="28928"/>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7"/>
            <p:cNvSpPr/>
            <p:nvPr/>
          </p:nvSpPr>
          <p:spPr>
            <a:xfrm rot="-10468820">
              <a:off x="8243264" y="535018"/>
              <a:ext cx="34600" cy="25375"/>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7"/>
            <p:cNvSpPr/>
            <p:nvPr/>
          </p:nvSpPr>
          <p:spPr>
            <a:xfrm rot="-10468820">
              <a:off x="8192737" y="473861"/>
              <a:ext cx="34370" cy="28928"/>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7"/>
            <p:cNvSpPr/>
            <p:nvPr/>
          </p:nvSpPr>
          <p:spPr>
            <a:xfrm rot="-10468820">
              <a:off x="7904651" y="478320"/>
              <a:ext cx="33632" cy="29158"/>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7"/>
            <p:cNvSpPr/>
            <p:nvPr/>
          </p:nvSpPr>
          <p:spPr>
            <a:xfrm rot="-10468820">
              <a:off x="8034875" y="518836"/>
              <a:ext cx="35016" cy="29066"/>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7"/>
            <p:cNvSpPr/>
            <p:nvPr/>
          </p:nvSpPr>
          <p:spPr>
            <a:xfrm rot="-10468820">
              <a:off x="8012303" y="378701"/>
              <a:ext cx="32801" cy="29297"/>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7"/>
            <p:cNvSpPr/>
            <p:nvPr/>
          </p:nvSpPr>
          <p:spPr>
            <a:xfrm rot="-10468820">
              <a:off x="8130692" y="428160"/>
              <a:ext cx="33032" cy="25975"/>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7"/>
            <p:cNvSpPr/>
            <p:nvPr/>
          </p:nvSpPr>
          <p:spPr>
            <a:xfrm rot="-10468820">
              <a:off x="8171563" y="562941"/>
              <a:ext cx="36354" cy="29020"/>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7"/>
            <p:cNvSpPr/>
            <p:nvPr/>
          </p:nvSpPr>
          <p:spPr>
            <a:xfrm rot="-10468820">
              <a:off x="8098443" y="296478"/>
              <a:ext cx="31187" cy="29250"/>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7"/>
            <p:cNvSpPr/>
            <p:nvPr/>
          </p:nvSpPr>
          <p:spPr>
            <a:xfrm rot="-10468820">
              <a:off x="7947732" y="623797"/>
              <a:ext cx="31556" cy="28097"/>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7"/>
            <p:cNvSpPr/>
            <p:nvPr/>
          </p:nvSpPr>
          <p:spPr>
            <a:xfrm rot="-10468820">
              <a:off x="7819807" y="583071"/>
              <a:ext cx="33632" cy="29158"/>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27"/>
            <p:cNvSpPr/>
            <p:nvPr/>
          </p:nvSpPr>
          <p:spPr>
            <a:xfrm rot="-10468820">
              <a:off x="7775611" y="437133"/>
              <a:ext cx="35200" cy="28282"/>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27"/>
            <p:cNvSpPr/>
            <p:nvPr/>
          </p:nvSpPr>
          <p:spPr>
            <a:xfrm rot="-10468820">
              <a:off x="7863244" y="357033"/>
              <a:ext cx="32340" cy="28512"/>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7"/>
            <p:cNvSpPr/>
            <p:nvPr/>
          </p:nvSpPr>
          <p:spPr>
            <a:xfrm rot="-10468820">
              <a:off x="8117528" y="214441"/>
              <a:ext cx="33447" cy="26851"/>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7"/>
            <p:cNvSpPr/>
            <p:nvPr/>
          </p:nvSpPr>
          <p:spPr>
            <a:xfrm rot="-10468820">
              <a:off x="7889693" y="295156"/>
              <a:ext cx="35016" cy="29066"/>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7"/>
            <p:cNvSpPr/>
            <p:nvPr/>
          </p:nvSpPr>
          <p:spPr>
            <a:xfrm rot="-10468820">
              <a:off x="8150699" y="622828"/>
              <a:ext cx="30218" cy="28928"/>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7"/>
            <p:cNvSpPr/>
            <p:nvPr/>
          </p:nvSpPr>
          <p:spPr>
            <a:xfrm rot="-10468820">
              <a:off x="8074041" y="653455"/>
              <a:ext cx="32893" cy="27174"/>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7"/>
            <p:cNvSpPr/>
            <p:nvPr/>
          </p:nvSpPr>
          <p:spPr>
            <a:xfrm rot="-10468820">
              <a:off x="8182245" y="203219"/>
              <a:ext cx="34231" cy="2795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7"/>
            <p:cNvSpPr/>
            <p:nvPr/>
          </p:nvSpPr>
          <p:spPr>
            <a:xfrm rot="-10468820">
              <a:off x="7585153" y="433430"/>
              <a:ext cx="30864" cy="28005"/>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7"/>
            <p:cNvSpPr/>
            <p:nvPr/>
          </p:nvSpPr>
          <p:spPr>
            <a:xfrm rot="-10468820">
              <a:off x="7503092" y="466381"/>
              <a:ext cx="36676" cy="29020"/>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7"/>
            <p:cNvSpPr/>
            <p:nvPr/>
          </p:nvSpPr>
          <p:spPr>
            <a:xfrm rot="-10468820">
              <a:off x="7631682" y="503964"/>
              <a:ext cx="36261" cy="29204"/>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7"/>
            <p:cNvSpPr/>
            <p:nvPr/>
          </p:nvSpPr>
          <p:spPr>
            <a:xfrm rot="-10468820">
              <a:off x="7608338" y="579493"/>
              <a:ext cx="28880" cy="2795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7"/>
            <p:cNvSpPr/>
            <p:nvPr/>
          </p:nvSpPr>
          <p:spPr>
            <a:xfrm rot="-10468820">
              <a:off x="7535591" y="574141"/>
              <a:ext cx="34877" cy="28928"/>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7"/>
            <p:cNvSpPr/>
            <p:nvPr/>
          </p:nvSpPr>
          <p:spPr>
            <a:xfrm rot="-10468820">
              <a:off x="7475341" y="529182"/>
              <a:ext cx="31740" cy="28512"/>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7"/>
            <p:cNvSpPr/>
            <p:nvPr/>
          </p:nvSpPr>
          <p:spPr>
            <a:xfrm rot="-10468820">
              <a:off x="7670166" y="640234"/>
              <a:ext cx="36999" cy="28651"/>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7"/>
            <p:cNvSpPr/>
            <p:nvPr/>
          </p:nvSpPr>
          <p:spPr>
            <a:xfrm rot="-10468820">
              <a:off x="7349460" y="500037"/>
              <a:ext cx="34600" cy="25513"/>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7"/>
            <p:cNvSpPr/>
            <p:nvPr/>
          </p:nvSpPr>
          <p:spPr>
            <a:xfrm rot="-10468820">
              <a:off x="7403394" y="560492"/>
              <a:ext cx="32340" cy="28512"/>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7"/>
            <p:cNvSpPr/>
            <p:nvPr/>
          </p:nvSpPr>
          <p:spPr>
            <a:xfrm rot="-10468820">
              <a:off x="7720658" y="401593"/>
              <a:ext cx="35062" cy="29020"/>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7"/>
            <p:cNvSpPr/>
            <p:nvPr/>
          </p:nvSpPr>
          <p:spPr>
            <a:xfrm rot="-10468820">
              <a:off x="7703512" y="477069"/>
              <a:ext cx="34416" cy="25606"/>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7"/>
            <p:cNvSpPr/>
            <p:nvPr/>
          </p:nvSpPr>
          <p:spPr>
            <a:xfrm rot="-10468820">
              <a:off x="7760450" y="524093"/>
              <a:ext cx="34970" cy="28928"/>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7"/>
            <p:cNvSpPr/>
            <p:nvPr/>
          </p:nvSpPr>
          <p:spPr>
            <a:xfrm rot="-10468820">
              <a:off x="7744981" y="599697"/>
              <a:ext cx="34416" cy="28928"/>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7"/>
            <p:cNvSpPr/>
            <p:nvPr/>
          </p:nvSpPr>
          <p:spPr>
            <a:xfrm rot="-10468820">
              <a:off x="7458955" y="604512"/>
              <a:ext cx="35016" cy="29020"/>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7"/>
            <p:cNvSpPr/>
            <p:nvPr/>
          </p:nvSpPr>
          <p:spPr>
            <a:xfrm rot="-10468820">
              <a:off x="7562214" y="505389"/>
              <a:ext cx="34047" cy="28928"/>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7"/>
            <p:cNvSpPr/>
            <p:nvPr/>
          </p:nvSpPr>
          <p:spPr>
            <a:xfrm rot="-10468820">
              <a:off x="7682385" y="553941"/>
              <a:ext cx="33032" cy="25975"/>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27"/>
            <p:cNvSpPr/>
            <p:nvPr/>
          </p:nvSpPr>
          <p:spPr>
            <a:xfrm rot="-10468820">
              <a:off x="7650332" y="422294"/>
              <a:ext cx="31556" cy="28974"/>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27"/>
            <p:cNvSpPr/>
            <p:nvPr/>
          </p:nvSpPr>
          <p:spPr>
            <a:xfrm rot="-10468820">
              <a:off x="7327332" y="562324"/>
              <a:ext cx="36354" cy="28928"/>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7"/>
            <p:cNvSpPr/>
            <p:nvPr/>
          </p:nvSpPr>
          <p:spPr>
            <a:xfrm rot="-10468820">
              <a:off x="7414937" y="482813"/>
              <a:ext cx="32340" cy="28512"/>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7"/>
            <p:cNvSpPr/>
            <p:nvPr/>
          </p:nvSpPr>
          <p:spPr>
            <a:xfrm rot="-10468820">
              <a:off x="7669636" y="340352"/>
              <a:ext cx="35339" cy="26713"/>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7"/>
            <p:cNvSpPr/>
            <p:nvPr/>
          </p:nvSpPr>
          <p:spPr>
            <a:xfrm rot="-10468820">
              <a:off x="7440535" y="421763"/>
              <a:ext cx="35615" cy="28743"/>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7"/>
            <p:cNvSpPr/>
            <p:nvPr/>
          </p:nvSpPr>
          <p:spPr>
            <a:xfrm rot="-10468820">
              <a:off x="7734525" y="328613"/>
              <a:ext cx="34600" cy="29066"/>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7"/>
            <p:cNvSpPr/>
            <p:nvPr/>
          </p:nvSpPr>
          <p:spPr>
            <a:xfrm rot="-10468820">
              <a:off x="7272992" y="528160"/>
              <a:ext cx="30956" cy="27405"/>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7"/>
            <p:cNvSpPr/>
            <p:nvPr/>
          </p:nvSpPr>
          <p:spPr>
            <a:xfrm rot="-10468820">
              <a:off x="7255542" y="602844"/>
              <a:ext cx="34600" cy="25375"/>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7"/>
            <p:cNvSpPr/>
            <p:nvPr/>
          </p:nvSpPr>
          <p:spPr>
            <a:xfrm rot="-10468820">
              <a:off x="9404195" y="351322"/>
              <a:ext cx="36077" cy="28974"/>
            </a:xfrm>
            <a:custGeom>
              <a:avLst/>
              <a:gdLst/>
              <a:ahLst/>
              <a:cxnLst/>
              <a:rect l="l" t="t" r="r" b="b"/>
              <a:pathLst>
                <a:path w="782" h="628" extrusionOk="0">
                  <a:moveTo>
                    <a:pt x="380" y="0"/>
                  </a:moveTo>
                  <a:cubicBezTo>
                    <a:pt x="278" y="0"/>
                    <a:pt x="176" y="50"/>
                    <a:pt x="113" y="152"/>
                  </a:cubicBezTo>
                  <a:cubicBezTo>
                    <a:pt x="0" y="339"/>
                    <a:pt x="125" y="589"/>
                    <a:pt x="350" y="626"/>
                  </a:cubicBezTo>
                  <a:cubicBezTo>
                    <a:pt x="360" y="627"/>
                    <a:pt x="371" y="628"/>
                    <a:pt x="381" y="628"/>
                  </a:cubicBezTo>
                  <a:cubicBezTo>
                    <a:pt x="626" y="628"/>
                    <a:pt x="781" y="343"/>
                    <a:pt x="637"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7"/>
            <p:cNvSpPr/>
            <p:nvPr/>
          </p:nvSpPr>
          <p:spPr>
            <a:xfrm rot="-10468820">
              <a:off x="9375804" y="414628"/>
              <a:ext cx="32340" cy="28282"/>
            </a:xfrm>
            <a:custGeom>
              <a:avLst/>
              <a:gdLst/>
              <a:ahLst/>
              <a:cxnLst/>
              <a:rect l="l" t="t" r="r" b="b"/>
              <a:pathLst>
                <a:path w="701" h="613" extrusionOk="0">
                  <a:moveTo>
                    <a:pt x="339" y="1"/>
                  </a:moveTo>
                  <a:cubicBezTo>
                    <a:pt x="305" y="1"/>
                    <a:pt x="271" y="6"/>
                    <a:pt x="238" y="16"/>
                  </a:cubicBezTo>
                  <a:cubicBezTo>
                    <a:pt x="88" y="78"/>
                    <a:pt x="0" y="266"/>
                    <a:pt x="63" y="416"/>
                  </a:cubicBezTo>
                  <a:cubicBezTo>
                    <a:pt x="111" y="540"/>
                    <a:pt x="224" y="613"/>
                    <a:pt x="347" y="613"/>
                  </a:cubicBezTo>
                  <a:cubicBezTo>
                    <a:pt x="385" y="613"/>
                    <a:pt x="424" y="606"/>
                    <a:pt x="463" y="591"/>
                  </a:cubicBezTo>
                  <a:cubicBezTo>
                    <a:pt x="625" y="528"/>
                    <a:pt x="700" y="353"/>
                    <a:pt x="638" y="203"/>
                  </a:cubicBezTo>
                  <a:cubicBezTo>
                    <a:pt x="588" y="74"/>
                    <a:pt x="46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7"/>
            <p:cNvSpPr/>
            <p:nvPr/>
          </p:nvSpPr>
          <p:spPr>
            <a:xfrm rot="-10468820">
              <a:off x="9246336" y="384899"/>
              <a:ext cx="37784" cy="28881"/>
            </a:xfrm>
            <a:custGeom>
              <a:avLst/>
              <a:gdLst/>
              <a:ahLst/>
              <a:cxnLst/>
              <a:rect l="l" t="t" r="r" b="b"/>
              <a:pathLst>
                <a:path w="819" h="626" extrusionOk="0">
                  <a:moveTo>
                    <a:pt x="406" y="1"/>
                  </a:moveTo>
                  <a:cubicBezTo>
                    <a:pt x="396" y="1"/>
                    <a:pt x="386" y="1"/>
                    <a:pt x="375" y="2"/>
                  </a:cubicBezTo>
                  <a:cubicBezTo>
                    <a:pt x="100" y="39"/>
                    <a:pt x="0" y="389"/>
                    <a:pt x="225" y="564"/>
                  </a:cubicBezTo>
                  <a:cubicBezTo>
                    <a:pt x="277" y="606"/>
                    <a:pt x="340" y="626"/>
                    <a:pt x="404" y="626"/>
                  </a:cubicBezTo>
                  <a:cubicBezTo>
                    <a:pt x="494" y="626"/>
                    <a:pt x="585" y="587"/>
                    <a:pt x="650" y="514"/>
                  </a:cubicBezTo>
                  <a:cubicBezTo>
                    <a:pt x="819" y="310"/>
                    <a:pt x="674"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7"/>
            <p:cNvSpPr/>
            <p:nvPr/>
          </p:nvSpPr>
          <p:spPr>
            <a:xfrm rot="-10468820">
              <a:off x="9285885" y="514924"/>
              <a:ext cx="33724" cy="29112"/>
            </a:xfrm>
            <a:custGeom>
              <a:avLst/>
              <a:gdLst/>
              <a:ahLst/>
              <a:cxnLst/>
              <a:rect l="l" t="t" r="r" b="b"/>
              <a:pathLst>
                <a:path w="731" h="631" extrusionOk="0">
                  <a:moveTo>
                    <a:pt x="394" y="1"/>
                  </a:moveTo>
                  <a:cubicBezTo>
                    <a:pt x="184" y="1"/>
                    <a:pt x="1" y="230"/>
                    <a:pt x="125" y="459"/>
                  </a:cubicBezTo>
                  <a:cubicBezTo>
                    <a:pt x="187" y="579"/>
                    <a:pt x="292" y="630"/>
                    <a:pt x="396" y="630"/>
                  </a:cubicBezTo>
                  <a:cubicBezTo>
                    <a:pt x="565" y="630"/>
                    <a:pt x="731" y="493"/>
                    <a:pt x="700" y="285"/>
                  </a:cubicBezTo>
                  <a:cubicBezTo>
                    <a:pt x="700" y="247"/>
                    <a:pt x="700" y="222"/>
                    <a:pt x="687" y="197"/>
                  </a:cubicBezTo>
                  <a:cubicBezTo>
                    <a:pt x="662" y="147"/>
                    <a:pt x="637" y="110"/>
                    <a:pt x="587" y="72"/>
                  </a:cubicBezTo>
                  <a:cubicBezTo>
                    <a:pt x="526" y="22"/>
                    <a:pt x="459"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7"/>
            <p:cNvSpPr/>
            <p:nvPr/>
          </p:nvSpPr>
          <p:spPr>
            <a:xfrm rot="-10468820">
              <a:off x="9304470" y="445939"/>
              <a:ext cx="31740" cy="28005"/>
            </a:xfrm>
            <a:custGeom>
              <a:avLst/>
              <a:gdLst/>
              <a:ahLst/>
              <a:cxnLst/>
              <a:rect l="l" t="t" r="r" b="b"/>
              <a:pathLst>
                <a:path w="688" h="607" extrusionOk="0">
                  <a:moveTo>
                    <a:pt x="349" y="1"/>
                  </a:moveTo>
                  <a:cubicBezTo>
                    <a:pt x="311" y="1"/>
                    <a:pt x="274" y="8"/>
                    <a:pt x="238" y="23"/>
                  </a:cubicBezTo>
                  <a:cubicBezTo>
                    <a:pt x="76" y="73"/>
                    <a:pt x="1" y="260"/>
                    <a:pt x="63" y="410"/>
                  </a:cubicBezTo>
                  <a:cubicBezTo>
                    <a:pt x="111" y="534"/>
                    <a:pt x="224" y="607"/>
                    <a:pt x="341" y="607"/>
                  </a:cubicBezTo>
                  <a:cubicBezTo>
                    <a:pt x="378" y="607"/>
                    <a:pt x="415" y="600"/>
                    <a:pt x="450" y="585"/>
                  </a:cubicBezTo>
                  <a:cubicBezTo>
                    <a:pt x="613" y="535"/>
                    <a:pt x="688" y="348"/>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7"/>
            <p:cNvSpPr/>
            <p:nvPr/>
          </p:nvSpPr>
          <p:spPr>
            <a:xfrm rot="-10468820">
              <a:off x="9321374" y="656972"/>
              <a:ext cx="31509" cy="28005"/>
            </a:xfrm>
            <a:custGeom>
              <a:avLst/>
              <a:gdLst/>
              <a:ahLst/>
              <a:cxnLst/>
              <a:rect l="l" t="t" r="r" b="b"/>
              <a:pathLst>
                <a:path w="683" h="607" extrusionOk="0">
                  <a:moveTo>
                    <a:pt x="318" y="1"/>
                  </a:moveTo>
                  <a:cubicBezTo>
                    <a:pt x="172" y="1"/>
                    <a:pt x="36" y="108"/>
                    <a:pt x="13" y="267"/>
                  </a:cubicBezTo>
                  <a:cubicBezTo>
                    <a:pt x="1" y="342"/>
                    <a:pt x="26" y="429"/>
                    <a:pt x="76" y="492"/>
                  </a:cubicBezTo>
                  <a:cubicBezTo>
                    <a:pt x="141" y="572"/>
                    <a:pt x="226" y="607"/>
                    <a:pt x="310" y="607"/>
                  </a:cubicBezTo>
                  <a:cubicBezTo>
                    <a:pt x="499" y="607"/>
                    <a:pt x="682" y="430"/>
                    <a:pt x="613" y="204"/>
                  </a:cubicBezTo>
                  <a:cubicBezTo>
                    <a:pt x="601" y="179"/>
                    <a:pt x="588" y="154"/>
                    <a:pt x="563" y="129"/>
                  </a:cubicBezTo>
                  <a:cubicBezTo>
                    <a:pt x="526" y="67"/>
                    <a:pt x="451"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7"/>
            <p:cNvSpPr/>
            <p:nvPr/>
          </p:nvSpPr>
          <p:spPr>
            <a:xfrm rot="-10468820">
              <a:off x="9356286" y="568523"/>
              <a:ext cx="32340" cy="28328"/>
            </a:xfrm>
            <a:custGeom>
              <a:avLst/>
              <a:gdLst/>
              <a:ahLst/>
              <a:cxnLst/>
              <a:rect l="l" t="t" r="r" b="b"/>
              <a:pathLst>
                <a:path w="701" h="614" extrusionOk="0">
                  <a:moveTo>
                    <a:pt x="340" y="1"/>
                  </a:moveTo>
                  <a:cubicBezTo>
                    <a:pt x="306" y="1"/>
                    <a:pt x="272" y="6"/>
                    <a:pt x="238" y="16"/>
                  </a:cubicBezTo>
                  <a:cubicBezTo>
                    <a:pt x="75" y="79"/>
                    <a:pt x="0" y="266"/>
                    <a:pt x="63" y="416"/>
                  </a:cubicBezTo>
                  <a:cubicBezTo>
                    <a:pt x="111" y="540"/>
                    <a:pt x="224" y="613"/>
                    <a:pt x="347" y="613"/>
                  </a:cubicBezTo>
                  <a:cubicBezTo>
                    <a:pt x="385" y="613"/>
                    <a:pt x="424" y="606"/>
                    <a:pt x="463" y="591"/>
                  </a:cubicBezTo>
                  <a:cubicBezTo>
                    <a:pt x="625" y="529"/>
                    <a:pt x="700" y="354"/>
                    <a:pt x="638" y="191"/>
                  </a:cubicBezTo>
                  <a:cubicBezTo>
                    <a:pt x="588" y="73"/>
                    <a:pt x="468"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7"/>
            <p:cNvSpPr/>
            <p:nvPr/>
          </p:nvSpPr>
          <p:spPr>
            <a:xfrm rot="-10468820">
              <a:off x="9362282" y="489430"/>
              <a:ext cx="31509" cy="26990"/>
            </a:xfrm>
            <a:custGeom>
              <a:avLst/>
              <a:gdLst/>
              <a:ahLst/>
              <a:cxnLst/>
              <a:rect l="l" t="t" r="r" b="b"/>
              <a:pathLst>
                <a:path w="683" h="585" extrusionOk="0">
                  <a:moveTo>
                    <a:pt x="405" y="1"/>
                  </a:moveTo>
                  <a:cubicBezTo>
                    <a:pt x="195" y="1"/>
                    <a:pt x="0" y="225"/>
                    <a:pt x="120" y="456"/>
                  </a:cubicBezTo>
                  <a:cubicBezTo>
                    <a:pt x="170" y="519"/>
                    <a:pt x="245" y="569"/>
                    <a:pt x="320" y="581"/>
                  </a:cubicBezTo>
                  <a:cubicBezTo>
                    <a:pt x="335" y="583"/>
                    <a:pt x="350" y="584"/>
                    <a:pt x="365" y="584"/>
                  </a:cubicBezTo>
                  <a:cubicBezTo>
                    <a:pt x="520" y="584"/>
                    <a:pt x="647" y="467"/>
                    <a:pt x="670" y="319"/>
                  </a:cubicBezTo>
                  <a:cubicBezTo>
                    <a:pt x="683" y="269"/>
                    <a:pt x="683" y="206"/>
                    <a:pt x="658" y="169"/>
                  </a:cubicBezTo>
                  <a:cubicBezTo>
                    <a:pt x="645" y="131"/>
                    <a:pt x="633" y="119"/>
                    <a:pt x="620" y="94"/>
                  </a:cubicBezTo>
                  <a:cubicBezTo>
                    <a:pt x="555" y="29"/>
                    <a:pt x="479"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7"/>
            <p:cNvSpPr/>
            <p:nvPr/>
          </p:nvSpPr>
          <p:spPr>
            <a:xfrm rot="-10468820">
              <a:off x="9275319" y="594097"/>
              <a:ext cx="34923" cy="28005"/>
            </a:xfrm>
            <a:custGeom>
              <a:avLst/>
              <a:gdLst/>
              <a:ahLst/>
              <a:cxnLst/>
              <a:rect l="l" t="t" r="r" b="b"/>
              <a:pathLst>
                <a:path w="757" h="607" extrusionOk="0">
                  <a:moveTo>
                    <a:pt x="400" y="1"/>
                  </a:moveTo>
                  <a:cubicBezTo>
                    <a:pt x="169" y="1"/>
                    <a:pt x="0" y="277"/>
                    <a:pt x="149" y="490"/>
                  </a:cubicBezTo>
                  <a:cubicBezTo>
                    <a:pt x="199" y="552"/>
                    <a:pt x="274" y="590"/>
                    <a:pt x="349" y="602"/>
                  </a:cubicBezTo>
                  <a:cubicBezTo>
                    <a:pt x="366" y="605"/>
                    <a:pt x="383" y="607"/>
                    <a:pt x="399" y="607"/>
                  </a:cubicBezTo>
                  <a:cubicBezTo>
                    <a:pt x="601" y="607"/>
                    <a:pt x="756" y="398"/>
                    <a:pt x="687" y="190"/>
                  </a:cubicBezTo>
                  <a:cubicBezTo>
                    <a:pt x="649" y="115"/>
                    <a:pt x="599" y="53"/>
                    <a:pt x="524" y="28"/>
                  </a:cubicBezTo>
                  <a:cubicBezTo>
                    <a:pt x="482" y="9"/>
                    <a:pt x="440"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7"/>
            <p:cNvSpPr/>
            <p:nvPr/>
          </p:nvSpPr>
          <p:spPr>
            <a:xfrm rot="-10468820">
              <a:off x="9228956" y="447890"/>
              <a:ext cx="35200" cy="28328"/>
            </a:xfrm>
            <a:custGeom>
              <a:avLst/>
              <a:gdLst/>
              <a:ahLst/>
              <a:cxnLst/>
              <a:rect l="l" t="t" r="r" b="b"/>
              <a:pathLst>
                <a:path w="763" h="614" extrusionOk="0">
                  <a:moveTo>
                    <a:pt x="400" y="1"/>
                  </a:moveTo>
                  <a:cubicBezTo>
                    <a:pt x="63" y="26"/>
                    <a:pt x="0" y="513"/>
                    <a:pt x="338" y="613"/>
                  </a:cubicBezTo>
                  <a:cubicBezTo>
                    <a:pt x="687" y="613"/>
                    <a:pt x="762" y="113"/>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7"/>
            <p:cNvSpPr/>
            <p:nvPr/>
          </p:nvSpPr>
          <p:spPr>
            <a:xfrm rot="-10468820">
              <a:off x="9316038" y="367754"/>
              <a:ext cx="31740" cy="28512"/>
            </a:xfrm>
            <a:custGeom>
              <a:avLst/>
              <a:gdLst/>
              <a:ahLst/>
              <a:cxnLst/>
              <a:rect l="l" t="t" r="r" b="b"/>
              <a:pathLst>
                <a:path w="688" h="618" extrusionOk="0">
                  <a:moveTo>
                    <a:pt x="348" y="0"/>
                  </a:moveTo>
                  <a:cubicBezTo>
                    <a:pt x="311" y="0"/>
                    <a:pt x="273" y="7"/>
                    <a:pt x="238" y="22"/>
                  </a:cubicBezTo>
                  <a:cubicBezTo>
                    <a:pt x="75" y="85"/>
                    <a:pt x="0" y="260"/>
                    <a:pt x="63" y="422"/>
                  </a:cubicBezTo>
                  <a:cubicBezTo>
                    <a:pt x="101" y="539"/>
                    <a:pt x="223" y="617"/>
                    <a:pt x="346" y="617"/>
                  </a:cubicBezTo>
                  <a:cubicBezTo>
                    <a:pt x="381" y="617"/>
                    <a:pt x="417" y="611"/>
                    <a:pt x="450" y="597"/>
                  </a:cubicBezTo>
                  <a:cubicBezTo>
                    <a:pt x="612" y="535"/>
                    <a:pt x="687" y="347"/>
                    <a:pt x="625" y="197"/>
                  </a:cubicBezTo>
                  <a:cubicBezTo>
                    <a:pt x="587" y="73"/>
                    <a:pt x="469"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7"/>
            <p:cNvSpPr/>
            <p:nvPr/>
          </p:nvSpPr>
          <p:spPr>
            <a:xfrm rot="-10468820">
              <a:off x="9342505" y="306230"/>
              <a:ext cx="34970" cy="28974"/>
            </a:xfrm>
            <a:custGeom>
              <a:avLst/>
              <a:gdLst/>
              <a:ahLst/>
              <a:cxnLst/>
              <a:rect l="l" t="t" r="r" b="b"/>
              <a:pathLst>
                <a:path w="758" h="628" extrusionOk="0">
                  <a:moveTo>
                    <a:pt x="385" y="0"/>
                  </a:moveTo>
                  <a:cubicBezTo>
                    <a:pt x="349" y="0"/>
                    <a:pt x="312" y="7"/>
                    <a:pt x="276" y="21"/>
                  </a:cubicBezTo>
                  <a:cubicBezTo>
                    <a:pt x="13" y="121"/>
                    <a:pt x="1" y="483"/>
                    <a:pt x="263" y="596"/>
                  </a:cubicBezTo>
                  <a:cubicBezTo>
                    <a:pt x="307" y="618"/>
                    <a:pt x="352" y="628"/>
                    <a:pt x="395" y="628"/>
                  </a:cubicBezTo>
                  <a:cubicBezTo>
                    <a:pt x="595" y="628"/>
                    <a:pt x="758" y="412"/>
                    <a:pt x="676" y="196"/>
                  </a:cubicBezTo>
                  <a:cubicBezTo>
                    <a:pt x="627" y="79"/>
                    <a:pt x="510"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7"/>
            <p:cNvSpPr/>
            <p:nvPr/>
          </p:nvSpPr>
          <p:spPr>
            <a:xfrm rot="-10468820">
              <a:off x="9037358" y="443549"/>
              <a:ext cx="31417" cy="28974"/>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7"/>
            <p:cNvSpPr/>
            <p:nvPr/>
          </p:nvSpPr>
          <p:spPr>
            <a:xfrm rot="-10468820">
              <a:off x="8959637" y="477744"/>
              <a:ext cx="32294" cy="28558"/>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7"/>
            <p:cNvSpPr/>
            <p:nvPr/>
          </p:nvSpPr>
          <p:spPr>
            <a:xfrm rot="-10468820">
              <a:off x="9084452" y="514482"/>
              <a:ext cx="36307" cy="29158"/>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27"/>
            <p:cNvSpPr/>
            <p:nvPr/>
          </p:nvSpPr>
          <p:spPr>
            <a:xfrm rot="-10468820">
              <a:off x="9061112" y="590071"/>
              <a:ext cx="30125" cy="28743"/>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27"/>
            <p:cNvSpPr/>
            <p:nvPr/>
          </p:nvSpPr>
          <p:spPr>
            <a:xfrm rot="-10468820">
              <a:off x="8988337" y="584889"/>
              <a:ext cx="34923" cy="28928"/>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7"/>
            <p:cNvSpPr/>
            <p:nvPr/>
          </p:nvSpPr>
          <p:spPr>
            <a:xfrm rot="-10468820">
              <a:off x="8928133" y="539932"/>
              <a:ext cx="31740" cy="28512"/>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7"/>
            <p:cNvSpPr/>
            <p:nvPr/>
          </p:nvSpPr>
          <p:spPr>
            <a:xfrm rot="-10468820">
              <a:off x="9092332" y="713549"/>
              <a:ext cx="37691" cy="28928"/>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7"/>
            <p:cNvSpPr/>
            <p:nvPr/>
          </p:nvSpPr>
          <p:spPr>
            <a:xfrm rot="-10468820">
              <a:off x="9017414" y="729290"/>
              <a:ext cx="31832" cy="29158"/>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7"/>
            <p:cNvSpPr/>
            <p:nvPr/>
          </p:nvSpPr>
          <p:spPr>
            <a:xfrm rot="-10468820">
              <a:off x="9124753" y="651084"/>
              <a:ext cx="38337" cy="28789"/>
            </a:xfrm>
            <a:custGeom>
              <a:avLst/>
              <a:gdLst/>
              <a:ahLst/>
              <a:cxnLst/>
              <a:rect l="l" t="t" r="r" b="b"/>
              <a:pathLst>
                <a:path w="831" h="624" extrusionOk="0">
                  <a:moveTo>
                    <a:pt x="415" y="1"/>
                  </a:moveTo>
                  <a:cubicBezTo>
                    <a:pt x="326" y="1"/>
                    <a:pt x="238" y="39"/>
                    <a:pt x="181" y="110"/>
                  </a:cubicBezTo>
                  <a:cubicBezTo>
                    <a:pt x="1" y="326"/>
                    <a:pt x="156" y="624"/>
                    <a:pt x="424" y="624"/>
                  </a:cubicBezTo>
                  <a:cubicBezTo>
                    <a:pt x="434" y="624"/>
                    <a:pt x="445" y="623"/>
                    <a:pt x="456" y="622"/>
                  </a:cubicBezTo>
                  <a:cubicBezTo>
                    <a:pt x="731" y="597"/>
                    <a:pt x="831" y="235"/>
                    <a:pt x="606" y="72"/>
                  </a:cubicBezTo>
                  <a:cubicBezTo>
                    <a:pt x="552" y="24"/>
                    <a:pt x="483"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7"/>
            <p:cNvSpPr/>
            <p:nvPr/>
          </p:nvSpPr>
          <p:spPr>
            <a:xfrm rot="-10468820">
              <a:off x="8970022" y="657449"/>
              <a:ext cx="31786" cy="28558"/>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7"/>
            <p:cNvSpPr/>
            <p:nvPr/>
          </p:nvSpPr>
          <p:spPr>
            <a:xfrm rot="-10468820">
              <a:off x="8801935" y="510726"/>
              <a:ext cx="34923" cy="25513"/>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7"/>
            <p:cNvSpPr/>
            <p:nvPr/>
          </p:nvSpPr>
          <p:spPr>
            <a:xfrm rot="-10468820">
              <a:off x="8837543" y="639965"/>
              <a:ext cx="33816" cy="29389"/>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7"/>
            <p:cNvSpPr/>
            <p:nvPr/>
          </p:nvSpPr>
          <p:spPr>
            <a:xfrm rot="-10468820">
              <a:off x="8856186" y="571240"/>
              <a:ext cx="32294" cy="28512"/>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7"/>
            <p:cNvSpPr/>
            <p:nvPr/>
          </p:nvSpPr>
          <p:spPr>
            <a:xfrm rot="-10468820">
              <a:off x="8908616" y="693810"/>
              <a:ext cx="32340" cy="28605"/>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7"/>
            <p:cNvSpPr/>
            <p:nvPr/>
          </p:nvSpPr>
          <p:spPr>
            <a:xfrm rot="-10468820">
              <a:off x="9169701" y="412282"/>
              <a:ext cx="39352" cy="29250"/>
            </a:xfrm>
            <a:custGeom>
              <a:avLst/>
              <a:gdLst/>
              <a:ahLst/>
              <a:cxnLst/>
              <a:rect l="l" t="t" r="r" b="b"/>
              <a:pathLst>
                <a:path w="853" h="634" extrusionOk="0">
                  <a:moveTo>
                    <a:pt x="411" y="1"/>
                  </a:moveTo>
                  <a:cubicBezTo>
                    <a:pt x="387" y="1"/>
                    <a:pt x="363" y="3"/>
                    <a:pt x="338" y="9"/>
                  </a:cubicBezTo>
                  <a:cubicBezTo>
                    <a:pt x="0" y="97"/>
                    <a:pt x="25" y="571"/>
                    <a:pt x="363" y="634"/>
                  </a:cubicBezTo>
                  <a:cubicBezTo>
                    <a:pt x="438" y="634"/>
                    <a:pt x="525" y="621"/>
                    <a:pt x="588" y="571"/>
                  </a:cubicBezTo>
                  <a:cubicBezTo>
                    <a:pt x="853" y="387"/>
                    <a:pt x="693"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7"/>
            <p:cNvSpPr/>
            <p:nvPr/>
          </p:nvSpPr>
          <p:spPr>
            <a:xfrm rot="-10468820">
              <a:off x="9151862" y="487679"/>
              <a:ext cx="38337" cy="28789"/>
            </a:xfrm>
            <a:custGeom>
              <a:avLst/>
              <a:gdLst/>
              <a:ahLst/>
              <a:cxnLst/>
              <a:rect l="l" t="t" r="r" b="b"/>
              <a:pathLst>
                <a:path w="831" h="624" extrusionOk="0">
                  <a:moveTo>
                    <a:pt x="419" y="1"/>
                  </a:moveTo>
                  <a:cubicBezTo>
                    <a:pt x="408" y="1"/>
                    <a:pt x="398" y="1"/>
                    <a:pt x="388" y="2"/>
                  </a:cubicBezTo>
                  <a:cubicBezTo>
                    <a:pt x="100" y="27"/>
                    <a:pt x="0" y="389"/>
                    <a:pt x="225" y="552"/>
                  </a:cubicBezTo>
                  <a:cubicBezTo>
                    <a:pt x="285" y="601"/>
                    <a:pt x="354" y="624"/>
                    <a:pt x="423" y="624"/>
                  </a:cubicBezTo>
                  <a:cubicBezTo>
                    <a:pt x="512" y="624"/>
                    <a:pt x="599" y="585"/>
                    <a:pt x="663" y="514"/>
                  </a:cubicBezTo>
                  <a:cubicBezTo>
                    <a:pt x="831" y="298"/>
                    <a:pt x="675"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7"/>
            <p:cNvSpPr/>
            <p:nvPr/>
          </p:nvSpPr>
          <p:spPr>
            <a:xfrm rot="-10468820">
              <a:off x="9213179" y="534332"/>
              <a:ext cx="35062" cy="29343"/>
            </a:xfrm>
            <a:custGeom>
              <a:avLst/>
              <a:gdLst/>
              <a:ahLst/>
              <a:cxnLst/>
              <a:rect l="l" t="t" r="r" b="b"/>
              <a:pathLst>
                <a:path w="760" h="636" extrusionOk="0">
                  <a:moveTo>
                    <a:pt x="380" y="1"/>
                  </a:moveTo>
                  <a:cubicBezTo>
                    <a:pt x="279" y="1"/>
                    <a:pt x="177" y="51"/>
                    <a:pt x="113" y="146"/>
                  </a:cubicBezTo>
                  <a:cubicBezTo>
                    <a:pt x="1" y="346"/>
                    <a:pt x="113" y="596"/>
                    <a:pt x="351" y="621"/>
                  </a:cubicBezTo>
                  <a:lnTo>
                    <a:pt x="351" y="634"/>
                  </a:lnTo>
                  <a:cubicBezTo>
                    <a:pt x="362" y="635"/>
                    <a:pt x="374" y="635"/>
                    <a:pt x="385" y="635"/>
                  </a:cubicBezTo>
                  <a:cubicBezTo>
                    <a:pt x="594" y="635"/>
                    <a:pt x="759" y="422"/>
                    <a:pt x="688" y="209"/>
                  </a:cubicBezTo>
                  <a:cubicBezTo>
                    <a:pt x="675" y="184"/>
                    <a:pt x="663" y="159"/>
                    <a:pt x="638" y="146"/>
                  </a:cubicBezTo>
                  <a:cubicBezTo>
                    <a:pt x="576"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7"/>
            <p:cNvSpPr/>
            <p:nvPr/>
          </p:nvSpPr>
          <p:spPr>
            <a:xfrm rot="-10468820">
              <a:off x="9248169" y="671525"/>
              <a:ext cx="34231" cy="25329"/>
            </a:xfrm>
            <a:custGeom>
              <a:avLst/>
              <a:gdLst/>
              <a:ahLst/>
              <a:cxnLst/>
              <a:rect l="l" t="t" r="r" b="b"/>
              <a:pathLst>
                <a:path w="742" h="549" extrusionOk="0">
                  <a:moveTo>
                    <a:pt x="529" y="0"/>
                  </a:moveTo>
                  <a:cubicBezTo>
                    <a:pt x="305" y="0"/>
                    <a:pt x="1" y="318"/>
                    <a:pt x="232" y="485"/>
                  </a:cubicBezTo>
                  <a:cubicBezTo>
                    <a:pt x="289" y="529"/>
                    <a:pt x="352" y="548"/>
                    <a:pt x="414" y="548"/>
                  </a:cubicBezTo>
                  <a:cubicBezTo>
                    <a:pt x="583" y="548"/>
                    <a:pt x="741" y="403"/>
                    <a:pt x="732" y="210"/>
                  </a:cubicBezTo>
                  <a:cubicBezTo>
                    <a:pt x="732" y="185"/>
                    <a:pt x="720" y="160"/>
                    <a:pt x="707" y="135"/>
                  </a:cubicBezTo>
                  <a:cubicBezTo>
                    <a:pt x="675" y="39"/>
                    <a:pt x="607" y="0"/>
                    <a:pt x="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7"/>
            <p:cNvSpPr/>
            <p:nvPr/>
          </p:nvSpPr>
          <p:spPr>
            <a:xfrm rot="-10468820">
              <a:off x="9197013" y="609946"/>
              <a:ext cx="35154" cy="29389"/>
            </a:xfrm>
            <a:custGeom>
              <a:avLst/>
              <a:gdLst/>
              <a:ahLst/>
              <a:cxnLst/>
              <a:rect l="l" t="t" r="r" b="b"/>
              <a:pathLst>
                <a:path w="762" h="637" extrusionOk="0">
                  <a:moveTo>
                    <a:pt x="365" y="1"/>
                  </a:moveTo>
                  <a:cubicBezTo>
                    <a:pt x="73" y="1"/>
                    <a:pt x="0" y="625"/>
                    <a:pt x="336" y="625"/>
                  </a:cubicBezTo>
                  <a:cubicBezTo>
                    <a:pt x="361" y="633"/>
                    <a:pt x="384" y="637"/>
                    <a:pt x="406" y="637"/>
                  </a:cubicBezTo>
                  <a:cubicBezTo>
                    <a:pt x="688" y="637"/>
                    <a:pt x="761" y="13"/>
                    <a:pt x="436" y="13"/>
                  </a:cubicBezTo>
                  <a:cubicBezTo>
                    <a:pt x="411" y="5"/>
                    <a:pt x="387"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7"/>
            <p:cNvSpPr/>
            <p:nvPr/>
          </p:nvSpPr>
          <p:spPr>
            <a:xfrm rot="-10468820">
              <a:off x="8911854" y="615184"/>
              <a:ext cx="34231" cy="26944"/>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7"/>
            <p:cNvSpPr/>
            <p:nvPr/>
          </p:nvSpPr>
          <p:spPr>
            <a:xfrm rot="-10468820">
              <a:off x="9039360" y="655366"/>
              <a:ext cx="35016" cy="29066"/>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7"/>
            <p:cNvSpPr/>
            <p:nvPr/>
          </p:nvSpPr>
          <p:spPr>
            <a:xfrm rot="-10468820">
              <a:off x="9016789" y="515259"/>
              <a:ext cx="33355" cy="29250"/>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7"/>
            <p:cNvSpPr/>
            <p:nvPr/>
          </p:nvSpPr>
          <p:spPr>
            <a:xfrm rot="-10468820">
              <a:off x="9135177" y="564697"/>
              <a:ext cx="33170" cy="25975"/>
            </a:xfrm>
            <a:custGeom>
              <a:avLst/>
              <a:gdLst/>
              <a:ahLst/>
              <a:cxnLst/>
              <a:rect l="l" t="t" r="r" b="b"/>
              <a:pathLst>
                <a:path w="719" h="563" extrusionOk="0">
                  <a:moveTo>
                    <a:pt x="398" y="1"/>
                  </a:moveTo>
                  <a:cubicBezTo>
                    <a:pt x="190" y="1"/>
                    <a:pt x="0" y="225"/>
                    <a:pt x="111" y="456"/>
                  </a:cubicBezTo>
                  <a:cubicBezTo>
                    <a:pt x="178" y="530"/>
                    <a:pt x="262" y="563"/>
                    <a:pt x="344" y="563"/>
                  </a:cubicBezTo>
                  <a:cubicBezTo>
                    <a:pt x="537" y="563"/>
                    <a:pt x="719" y="384"/>
                    <a:pt x="649" y="156"/>
                  </a:cubicBezTo>
                  <a:cubicBezTo>
                    <a:pt x="636" y="131"/>
                    <a:pt x="624" y="106"/>
                    <a:pt x="611" y="93"/>
                  </a:cubicBezTo>
                  <a:cubicBezTo>
                    <a:pt x="546" y="28"/>
                    <a:pt x="471"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27"/>
            <p:cNvSpPr/>
            <p:nvPr/>
          </p:nvSpPr>
          <p:spPr>
            <a:xfrm rot="-10468820">
              <a:off x="9176661" y="699387"/>
              <a:ext cx="36261" cy="28974"/>
            </a:xfrm>
            <a:custGeom>
              <a:avLst/>
              <a:gdLst/>
              <a:ahLst/>
              <a:cxnLst/>
              <a:rect l="l" t="t" r="r" b="b"/>
              <a:pathLst>
                <a:path w="786" h="628" extrusionOk="0">
                  <a:moveTo>
                    <a:pt x="412" y="1"/>
                  </a:moveTo>
                  <a:cubicBezTo>
                    <a:pt x="202" y="1"/>
                    <a:pt x="1" y="226"/>
                    <a:pt x="132" y="463"/>
                  </a:cubicBezTo>
                  <a:cubicBezTo>
                    <a:pt x="197" y="578"/>
                    <a:pt x="299" y="628"/>
                    <a:pt x="401" y="628"/>
                  </a:cubicBezTo>
                  <a:cubicBezTo>
                    <a:pt x="595" y="628"/>
                    <a:pt x="785" y="446"/>
                    <a:pt x="695" y="200"/>
                  </a:cubicBezTo>
                  <a:cubicBezTo>
                    <a:pt x="682" y="175"/>
                    <a:pt x="670" y="150"/>
                    <a:pt x="657" y="138"/>
                  </a:cubicBezTo>
                  <a:cubicBezTo>
                    <a:pt x="590" y="41"/>
                    <a:pt x="500"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27"/>
            <p:cNvSpPr/>
            <p:nvPr/>
          </p:nvSpPr>
          <p:spPr>
            <a:xfrm rot="-10468820">
              <a:off x="9103065" y="433041"/>
              <a:ext cx="31602" cy="29250"/>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7"/>
            <p:cNvSpPr/>
            <p:nvPr/>
          </p:nvSpPr>
          <p:spPr>
            <a:xfrm rot="-10468820">
              <a:off x="8952819" y="760291"/>
              <a:ext cx="31509" cy="28189"/>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7"/>
            <p:cNvSpPr/>
            <p:nvPr/>
          </p:nvSpPr>
          <p:spPr>
            <a:xfrm rot="-10468820">
              <a:off x="8827495" y="720024"/>
              <a:ext cx="35062" cy="28282"/>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27"/>
            <p:cNvSpPr/>
            <p:nvPr/>
          </p:nvSpPr>
          <p:spPr>
            <a:xfrm rot="-10468820">
              <a:off x="8780705" y="573119"/>
              <a:ext cx="35200" cy="28282"/>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27"/>
            <p:cNvSpPr/>
            <p:nvPr/>
          </p:nvSpPr>
          <p:spPr>
            <a:xfrm rot="-10468820">
              <a:off x="8868330" y="493546"/>
              <a:ext cx="31740" cy="28558"/>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7"/>
            <p:cNvSpPr/>
            <p:nvPr/>
          </p:nvSpPr>
          <p:spPr>
            <a:xfrm rot="-10468820">
              <a:off x="9122382" y="351098"/>
              <a:ext cx="35339" cy="26713"/>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7"/>
            <p:cNvSpPr/>
            <p:nvPr/>
          </p:nvSpPr>
          <p:spPr>
            <a:xfrm rot="-10468820">
              <a:off x="8894224" y="431688"/>
              <a:ext cx="34970" cy="29066"/>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7"/>
            <p:cNvSpPr/>
            <p:nvPr/>
          </p:nvSpPr>
          <p:spPr>
            <a:xfrm rot="-10468820">
              <a:off x="9152555" y="760601"/>
              <a:ext cx="34508" cy="25421"/>
            </a:xfrm>
            <a:custGeom>
              <a:avLst/>
              <a:gdLst/>
              <a:ahLst/>
              <a:cxnLst/>
              <a:rect l="l" t="t" r="r" b="b"/>
              <a:pathLst>
                <a:path w="748" h="551" extrusionOk="0">
                  <a:moveTo>
                    <a:pt x="361" y="0"/>
                  </a:moveTo>
                  <a:cubicBezTo>
                    <a:pt x="180" y="0"/>
                    <a:pt x="0" y="158"/>
                    <a:pt x="48" y="384"/>
                  </a:cubicBezTo>
                  <a:cubicBezTo>
                    <a:pt x="74" y="502"/>
                    <a:pt x="169" y="551"/>
                    <a:pt x="277" y="551"/>
                  </a:cubicBezTo>
                  <a:cubicBezTo>
                    <a:pt x="488" y="551"/>
                    <a:pt x="747" y="366"/>
                    <a:pt x="623" y="159"/>
                  </a:cubicBezTo>
                  <a:cubicBezTo>
                    <a:pt x="561" y="48"/>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7"/>
            <p:cNvSpPr/>
            <p:nvPr/>
          </p:nvSpPr>
          <p:spPr>
            <a:xfrm rot="-10468820">
              <a:off x="9187271" y="339361"/>
              <a:ext cx="34647" cy="29066"/>
            </a:xfrm>
            <a:custGeom>
              <a:avLst/>
              <a:gdLst/>
              <a:ahLst/>
              <a:cxnLst/>
              <a:rect l="l" t="t" r="r" b="b"/>
              <a:pathLst>
                <a:path w="751" h="630" extrusionOk="0">
                  <a:moveTo>
                    <a:pt x="386" y="0"/>
                  </a:moveTo>
                  <a:cubicBezTo>
                    <a:pt x="293" y="0"/>
                    <a:pt x="201" y="40"/>
                    <a:pt x="138" y="125"/>
                  </a:cubicBezTo>
                  <a:cubicBezTo>
                    <a:pt x="0" y="325"/>
                    <a:pt x="125" y="612"/>
                    <a:pt x="375" y="624"/>
                  </a:cubicBezTo>
                  <a:cubicBezTo>
                    <a:pt x="390" y="628"/>
                    <a:pt x="405" y="630"/>
                    <a:pt x="419" y="630"/>
                  </a:cubicBezTo>
                  <a:cubicBezTo>
                    <a:pt x="455" y="630"/>
                    <a:pt x="490" y="621"/>
                    <a:pt x="525" y="612"/>
                  </a:cubicBezTo>
                  <a:cubicBezTo>
                    <a:pt x="675" y="550"/>
                    <a:pt x="750" y="375"/>
                    <a:pt x="700" y="212"/>
                  </a:cubicBezTo>
                  <a:lnTo>
                    <a:pt x="688" y="212"/>
                  </a:lnTo>
                  <a:cubicBezTo>
                    <a:pt x="637" y="75"/>
                    <a:pt x="51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7"/>
            <p:cNvSpPr/>
            <p:nvPr/>
          </p:nvSpPr>
          <p:spPr>
            <a:xfrm rot="-10468820">
              <a:off x="8589234" y="569368"/>
              <a:ext cx="31832" cy="28974"/>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7"/>
            <p:cNvSpPr/>
            <p:nvPr/>
          </p:nvSpPr>
          <p:spPr>
            <a:xfrm rot="-10468820">
              <a:off x="8508175" y="602940"/>
              <a:ext cx="36077" cy="29020"/>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7"/>
            <p:cNvSpPr/>
            <p:nvPr/>
          </p:nvSpPr>
          <p:spPr>
            <a:xfrm rot="-10468820">
              <a:off x="8636352" y="640484"/>
              <a:ext cx="36630" cy="29250"/>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7"/>
            <p:cNvSpPr/>
            <p:nvPr/>
          </p:nvSpPr>
          <p:spPr>
            <a:xfrm rot="-10468820">
              <a:off x="8612815" y="716049"/>
              <a:ext cx="29433" cy="28097"/>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27"/>
            <p:cNvSpPr/>
            <p:nvPr/>
          </p:nvSpPr>
          <p:spPr>
            <a:xfrm rot="-10468820">
              <a:off x="8540581" y="710725"/>
              <a:ext cx="34970" cy="28928"/>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27"/>
            <p:cNvSpPr/>
            <p:nvPr/>
          </p:nvSpPr>
          <p:spPr>
            <a:xfrm rot="-10468820">
              <a:off x="8479829" y="665647"/>
              <a:ext cx="32294" cy="28605"/>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27"/>
            <p:cNvSpPr/>
            <p:nvPr/>
          </p:nvSpPr>
          <p:spPr>
            <a:xfrm rot="-10468820">
              <a:off x="8354183" y="636562"/>
              <a:ext cx="34970" cy="25421"/>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27"/>
            <p:cNvSpPr/>
            <p:nvPr/>
          </p:nvSpPr>
          <p:spPr>
            <a:xfrm rot="-10468820">
              <a:off x="8408431" y="697047"/>
              <a:ext cx="31740" cy="28512"/>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27"/>
            <p:cNvSpPr/>
            <p:nvPr/>
          </p:nvSpPr>
          <p:spPr>
            <a:xfrm rot="-10468820">
              <a:off x="8723076" y="537838"/>
              <a:ext cx="34231" cy="29158"/>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27"/>
            <p:cNvSpPr/>
            <p:nvPr/>
          </p:nvSpPr>
          <p:spPr>
            <a:xfrm rot="-10468820">
              <a:off x="8708515" y="614016"/>
              <a:ext cx="34324" cy="25560"/>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27"/>
            <p:cNvSpPr/>
            <p:nvPr/>
          </p:nvSpPr>
          <p:spPr>
            <a:xfrm rot="-10468820">
              <a:off x="8765473" y="660168"/>
              <a:ext cx="35016" cy="29250"/>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27"/>
            <p:cNvSpPr/>
            <p:nvPr/>
          </p:nvSpPr>
          <p:spPr>
            <a:xfrm rot="-10468820">
              <a:off x="8749466" y="736225"/>
              <a:ext cx="34370" cy="28928"/>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27"/>
            <p:cNvSpPr/>
            <p:nvPr/>
          </p:nvSpPr>
          <p:spPr>
            <a:xfrm rot="-10468820">
              <a:off x="8569034" y="641066"/>
              <a:ext cx="32801" cy="29250"/>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27"/>
            <p:cNvSpPr/>
            <p:nvPr/>
          </p:nvSpPr>
          <p:spPr>
            <a:xfrm rot="-10468820">
              <a:off x="8687283" y="690518"/>
              <a:ext cx="33170" cy="25975"/>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27"/>
            <p:cNvSpPr/>
            <p:nvPr/>
          </p:nvSpPr>
          <p:spPr>
            <a:xfrm rot="-10468820">
              <a:off x="8655368" y="558880"/>
              <a:ext cx="31602" cy="28974"/>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27"/>
            <p:cNvSpPr/>
            <p:nvPr/>
          </p:nvSpPr>
          <p:spPr>
            <a:xfrm rot="-10468820">
              <a:off x="8332891" y="699552"/>
              <a:ext cx="35246" cy="28282"/>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27"/>
            <p:cNvSpPr/>
            <p:nvPr/>
          </p:nvSpPr>
          <p:spPr>
            <a:xfrm rot="-10468820">
              <a:off x="8420021" y="619353"/>
              <a:ext cx="32294" cy="28558"/>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27"/>
            <p:cNvSpPr/>
            <p:nvPr/>
          </p:nvSpPr>
          <p:spPr>
            <a:xfrm rot="-10468820">
              <a:off x="8674305" y="476807"/>
              <a:ext cx="33401" cy="26805"/>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27"/>
            <p:cNvSpPr/>
            <p:nvPr/>
          </p:nvSpPr>
          <p:spPr>
            <a:xfrm rot="-10468820">
              <a:off x="8446438" y="557474"/>
              <a:ext cx="35016" cy="28835"/>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27"/>
            <p:cNvSpPr/>
            <p:nvPr/>
          </p:nvSpPr>
          <p:spPr>
            <a:xfrm rot="-10468820">
              <a:off x="8738980" y="465535"/>
              <a:ext cx="34185" cy="27913"/>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27"/>
            <p:cNvSpPr/>
            <p:nvPr/>
          </p:nvSpPr>
          <p:spPr>
            <a:xfrm rot="-10468820">
              <a:off x="8277433" y="663960"/>
              <a:ext cx="35016" cy="29020"/>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27"/>
            <p:cNvSpPr/>
            <p:nvPr/>
          </p:nvSpPr>
          <p:spPr>
            <a:xfrm rot="-10468820">
              <a:off x="8207429" y="684678"/>
              <a:ext cx="31233" cy="28974"/>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27"/>
            <p:cNvSpPr/>
            <p:nvPr/>
          </p:nvSpPr>
          <p:spPr>
            <a:xfrm rot="-10468820">
              <a:off x="8226549" y="602643"/>
              <a:ext cx="33447" cy="26805"/>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27"/>
            <p:cNvSpPr/>
            <p:nvPr/>
          </p:nvSpPr>
          <p:spPr>
            <a:xfrm rot="-10468820">
              <a:off x="8291270" y="591371"/>
              <a:ext cx="34139" cy="27913"/>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27"/>
            <p:cNvSpPr/>
            <p:nvPr/>
          </p:nvSpPr>
          <p:spPr>
            <a:xfrm rot="-10468820">
              <a:off x="9355526" y="772925"/>
              <a:ext cx="37645" cy="28558"/>
            </a:xfrm>
            <a:custGeom>
              <a:avLst/>
              <a:gdLst/>
              <a:ahLst/>
              <a:cxnLst/>
              <a:rect l="l" t="t" r="r" b="b"/>
              <a:pathLst>
                <a:path w="816" h="619" extrusionOk="0">
                  <a:moveTo>
                    <a:pt x="419" y="1"/>
                  </a:moveTo>
                  <a:cubicBezTo>
                    <a:pt x="405" y="1"/>
                    <a:pt x="390" y="2"/>
                    <a:pt x="375" y="4"/>
                  </a:cubicBezTo>
                  <a:cubicBezTo>
                    <a:pt x="101" y="29"/>
                    <a:pt x="1" y="378"/>
                    <a:pt x="213" y="553"/>
                  </a:cubicBezTo>
                  <a:cubicBezTo>
                    <a:pt x="273" y="597"/>
                    <a:pt x="342" y="619"/>
                    <a:pt x="410" y="619"/>
                  </a:cubicBezTo>
                  <a:cubicBezTo>
                    <a:pt x="499" y="619"/>
                    <a:pt x="587" y="581"/>
                    <a:pt x="650" y="503"/>
                  </a:cubicBezTo>
                  <a:cubicBezTo>
                    <a:pt x="816" y="302"/>
                    <a:pt x="668"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27"/>
            <p:cNvSpPr/>
            <p:nvPr/>
          </p:nvSpPr>
          <p:spPr>
            <a:xfrm rot="-10468820">
              <a:off x="9282480" y="800544"/>
              <a:ext cx="35016" cy="28789"/>
            </a:xfrm>
            <a:custGeom>
              <a:avLst/>
              <a:gdLst/>
              <a:ahLst/>
              <a:cxnLst/>
              <a:rect l="l" t="t" r="r" b="b"/>
              <a:pathLst>
                <a:path w="759" h="624" extrusionOk="0">
                  <a:moveTo>
                    <a:pt x="393" y="0"/>
                  </a:moveTo>
                  <a:cubicBezTo>
                    <a:pt x="288" y="0"/>
                    <a:pt x="183" y="50"/>
                    <a:pt x="125" y="147"/>
                  </a:cubicBezTo>
                  <a:cubicBezTo>
                    <a:pt x="0" y="347"/>
                    <a:pt x="125" y="597"/>
                    <a:pt x="350" y="622"/>
                  </a:cubicBezTo>
                  <a:cubicBezTo>
                    <a:pt x="362" y="623"/>
                    <a:pt x="374" y="624"/>
                    <a:pt x="386" y="624"/>
                  </a:cubicBezTo>
                  <a:cubicBezTo>
                    <a:pt x="605" y="624"/>
                    <a:pt x="759" y="411"/>
                    <a:pt x="687" y="210"/>
                  </a:cubicBezTo>
                  <a:cubicBezTo>
                    <a:pt x="675" y="185"/>
                    <a:pt x="662"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27"/>
            <p:cNvSpPr/>
            <p:nvPr/>
          </p:nvSpPr>
          <p:spPr>
            <a:xfrm rot="-10468820">
              <a:off x="9231401" y="739300"/>
              <a:ext cx="35339" cy="26713"/>
            </a:xfrm>
            <a:custGeom>
              <a:avLst/>
              <a:gdLst/>
              <a:ahLst/>
              <a:cxnLst/>
              <a:rect l="l" t="t" r="r" b="b"/>
              <a:pathLst>
                <a:path w="766" h="579" extrusionOk="0">
                  <a:moveTo>
                    <a:pt x="372" y="1"/>
                  </a:moveTo>
                  <a:cubicBezTo>
                    <a:pt x="175" y="1"/>
                    <a:pt x="1" y="189"/>
                    <a:pt x="75" y="412"/>
                  </a:cubicBezTo>
                  <a:cubicBezTo>
                    <a:pt x="100" y="530"/>
                    <a:pt x="194" y="578"/>
                    <a:pt x="301" y="578"/>
                  </a:cubicBezTo>
                  <a:cubicBezTo>
                    <a:pt x="509" y="578"/>
                    <a:pt x="765" y="394"/>
                    <a:pt x="650" y="187"/>
                  </a:cubicBezTo>
                  <a:cubicBezTo>
                    <a:pt x="625" y="149"/>
                    <a:pt x="600" y="112"/>
                    <a:pt x="575" y="74"/>
                  </a:cubicBezTo>
                  <a:cubicBezTo>
                    <a:pt x="510" y="23"/>
                    <a:pt x="440"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27"/>
            <p:cNvSpPr/>
            <p:nvPr/>
          </p:nvSpPr>
          <p:spPr>
            <a:xfrm rot="-10468820">
              <a:off x="9295895" y="726942"/>
              <a:ext cx="35154" cy="26990"/>
            </a:xfrm>
            <a:custGeom>
              <a:avLst/>
              <a:gdLst/>
              <a:ahLst/>
              <a:cxnLst/>
              <a:rect l="l" t="t" r="r" b="b"/>
              <a:pathLst>
                <a:path w="762" h="585" extrusionOk="0">
                  <a:moveTo>
                    <a:pt x="471" y="0"/>
                  </a:moveTo>
                  <a:cubicBezTo>
                    <a:pt x="260" y="0"/>
                    <a:pt x="1" y="185"/>
                    <a:pt x="125" y="392"/>
                  </a:cubicBezTo>
                  <a:cubicBezTo>
                    <a:pt x="162" y="492"/>
                    <a:pt x="262" y="567"/>
                    <a:pt x="375" y="579"/>
                  </a:cubicBezTo>
                  <a:cubicBezTo>
                    <a:pt x="389" y="583"/>
                    <a:pt x="404" y="584"/>
                    <a:pt x="419" y="584"/>
                  </a:cubicBezTo>
                  <a:cubicBezTo>
                    <a:pt x="454" y="584"/>
                    <a:pt x="489" y="575"/>
                    <a:pt x="525" y="567"/>
                  </a:cubicBezTo>
                  <a:cubicBezTo>
                    <a:pt x="675" y="504"/>
                    <a:pt x="762" y="329"/>
                    <a:pt x="699" y="167"/>
                  </a:cubicBezTo>
                  <a:cubicBezTo>
                    <a:pt x="674" y="48"/>
                    <a:pt x="579" y="0"/>
                    <a:pt x="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4" name="Google Shape;6184;p27"/>
          <p:cNvSpPr/>
          <p:nvPr/>
        </p:nvSpPr>
        <p:spPr>
          <a:xfrm>
            <a:off x="4102450" y="3753375"/>
            <a:ext cx="5508700" cy="1850638"/>
          </a:xfrm>
          <a:custGeom>
            <a:avLst/>
            <a:gdLst/>
            <a:ahLst/>
            <a:cxnLst/>
            <a:rect l="l" t="t" r="r" b="b"/>
            <a:pathLst>
              <a:path w="66296" h="25073" extrusionOk="0">
                <a:moveTo>
                  <a:pt x="46035" y="0"/>
                </a:moveTo>
                <a:cubicBezTo>
                  <a:pt x="45144" y="0"/>
                  <a:pt x="44257" y="131"/>
                  <a:pt x="43402" y="417"/>
                </a:cubicBezTo>
                <a:cubicBezTo>
                  <a:pt x="41365" y="1091"/>
                  <a:pt x="39540" y="2853"/>
                  <a:pt x="39465" y="4990"/>
                </a:cubicBezTo>
                <a:cubicBezTo>
                  <a:pt x="39415" y="6540"/>
                  <a:pt x="40278" y="8090"/>
                  <a:pt x="39890" y="9589"/>
                </a:cubicBezTo>
                <a:cubicBezTo>
                  <a:pt x="39490" y="11164"/>
                  <a:pt x="37866" y="12101"/>
                  <a:pt x="36316" y="12576"/>
                </a:cubicBezTo>
                <a:cubicBezTo>
                  <a:pt x="34758" y="13040"/>
                  <a:pt x="33160" y="13205"/>
                  <a:pt x="31543" y="13205"/>
                </a:cubicBezTo>
                <a:cubicBezTo>
                  <a:pt x="28983" y="13205"/>
                  <a:pt x="26378" y="12792"/>
                  <a:pt x="23819" y="12501"/>
                </a:cubicBezTo>
                <a:cubicBezTo>
                  <a:pt x="20750" y="12148"/>
                  <a:pt x="17665" y="11971"/>
                  <a:pt x="14578" y="11971"/>
                </a:cubicBezTo>
                <a:cubicBezTo>
                  <a:pt x="12197" y="11971"/>
                  <a:pt x="9814" y="12076"/>
                  <a:pt x="7436" y="12288"/>
                </a:cubicBezTo>
                <a:cubicBezTo>
                  <a:pt x="6374" y="12388"/>
                  <a:pt x="5249" y="12526"/>
                  <a:pt x="4412" y="13176"/>
                </a:cubicBezTo>
                <a:cubicBezTo>
                  <a:pt x="3475" y="13900"/>
                  <a:pt x="3062" y="15113"/>
                  <a:pt x="2712" y="16262"/>
                </a:cubicBezTo>
                <a:lnTo>
                  <a:pt x="1" y="25073"/>
                </a:lnTo>
                <a:lnTo>
                  <a:pt x="66296" y="25073"/>
                </a:lnTo>
                <a:cubicBezTo>
                  <a:pt x="64496" y="18837"/>
                  <a:pt x="60497" y="11976"/>
                  <a:pt x="58510" y="8927"/>
                </a:cubicBezTo>
                <a:cubicBezTo>
                  <a:pt x="56798" y="6327"/>
                  <a:pt x="54861" y="3778"/>
                  <a:pt x="52287" y="2029"/>
                </a:cubicBezTo>
                <a:cubicBezTo>
                  <a:pt x="50447" y="793"/>
                  <a:pt x="48229" y="0"/>
                  <a:pt x="46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5" name="Google Shape;6185;p27"/>
          <p:cNvGrpSpPr/>
          <p:nvPr/>
        </p:nvGrpSpPr>
        <p:grpSpPr>
          <a:xfrm flipH="1">
            <a:off x="-148779" y="3665474"/>
            <a:ext cx="1538717" cy="1599827"/>
            <a:chOff x="6571150" y="2495125"/>
            <a:chExt cx="2583039" cy="2685626"/>
          </a:xfrm>
        </p:grpSpPr>
        <p:sp>
          <p:nvSpPr>
            <p:cNvPr id="6186" name="Google Shape;6186;p27"/>
            <p:cNvSpPr/>
            <p:nvPr/>
          </p:nvSpPr>
          <p:spPr>
            <a:xfrm>
              <a:off x="7963475" y="3231225"/>
              <a:ext cx="96" cy="2502"/>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27"/>
            <p:cNvSpPr/>
            <p:nvPr/>
          </p:nvSpPr>
          <p:spPr>
            <a:xfrm>
              <a:off x="7993501" y="2524765"/>
              <a:ext cx="246650" cy="302274"/>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27"/>
            <p:cNvSpPr/>
            <p:nvPr/>
          </p:nvSpPr>
          <p:spPr>
            <a:xfrm>
              <a:off x="7832403" y="2979571"/>
              <a:ext cx="272441" cy="34586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27"/>
            <p:cNvSpPr/>
            <p:nvPr/>
          </p:nvSpPr>
          <p:spPr>
            <a:xfrm>
              <a:off x="7941822" y="4351302"/>
              <a:ext cx="307952" cy="347601"/>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27"/>
            <p:cNvSpPr/>
            <p:nvPr/>
          </p:nvSpPr>
          <p:spPr>
            <a:xfrm>
              <a:off x="7104002" y="3510787"/>
              <a:ext cx="532468" cy="797596"/>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27"/>
            <p:cNvSpPr/>
            <p:nvPr/>
          </p:nvSpPr>
          <p:spPr>
            <a:xfrm>
              <a:off x="7340644" y="2757654"/>
              <a:ext cx="227211" cy="386384"/>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27"/>
            <p:cNvSpPr/>
            <p:nvPr/>
          </p:nvSpPr>
          <p:spPr>
            <a:xfrm>
              <a:off x="8141029" y="3787366"/>
              <a:ext cx="455095" cy="664888"/>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27"/>
            <p:cNvSpPr/>
            <p:nvPr/>
          </p:nvSpPr>
          <p:spPr>
            <a:xfrm>
              <a:off x="8297988" y="3081099"/>
              <a:ext cx="580778" cy="844270"/>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27"/>
            <p:cNvSpPr/>
            <p:nvPr/>
          </p:nvSpPr>
          <p:spPr>
            <a:xfrm>
              <a:off x="7585850" y="3461034"/>
              <a:ext cx="297174" cy="423338"/>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27"/>
            <p:cNvSpPr/>
            <p:nvPr/>
          </p:nvSpPr>
          <p:spPr>
            <a:xfrm>
              <a:off x="7030190" y="4857882"/>
              <a:ext cx="335668" cy="322868"/>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27"/>
            <p:cNvSpPr/>
            <p:nvPr/>
          </p:nvSpPr>
          <p:spPr>
            <a:xfrm>
              <a:off x="8594872" y="4884154"/>
              <a:ext cx="337977" cy="296596"/>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27"/>
            <p:cNvSpPr/>
            <p:nvPr/>
          </p:nvSpPr>
          <p:spPr>
            <a:xfrm>
              <a:off x="7578632" y="4798217"/>
              <a:ext cx="435463" cy="382534"/>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27"/>
            <p:cNvSpPr/>
            <p:nvPr/>
          </p:nvSpPr>
          <p:spPr>
            <a:xfrm>
              <a:off x="8842580" y="4314733"/>
              <a:ext cx="311609" cy="412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27"/>
            <p:cNvSpPr/>
            <p:nvPr/>
          </p:nvSpPr>
          <p:spPr>
            <a:xfrm>
              <a:off x="7013445" y="4261515"/>
              <a:ext cx="383689" cy="466740"/>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27"/>
            <p:cNvSpPr/>
            <p:nvPr/>
          </p:nvSpPr>
          <p:spPr>
            <a:xfrm>
              <a:off x="6742833" y="2843399"/>
              <a:ext cx="193721" cy="267437"/>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27"/>
            <p:cNvSpPr/>
            <p:nvPr/>
          </p:nvSpPr>
          <p:spPr>
            <a:xfrm>
              <a:off x="6571150" y="4169033"/>
              <a:ext cx="289571" cy="329701"/>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27"/>
            <p:cNvSpPr/>
            <p:nvPr/>
          </p:nvSpPr>
          <p:spPr>
            <a:xfrm>
              <a:off x="6818089" y="2495125"/>
              <a:ext cx="489932" cy="78826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27"/>
            <p:cNvSpPr/>
            <p:nvPr/>
          </p:nvSpPr>
          <p:spPr>
            <a:xfrm>
              <a:off x="6588857" y="3576612"/>
              <a:ext cx="232215" cy="357994"/>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LANK_1_1">
    <p:bg>
      <p:bgPr>
        <a:solidFill>
          <a:schemeClr val="accent4"/>
        </a:solidFill>
        <a:effectLst/>
      </p:bgPr>
    </p:bg>
    <p:spTree>
      <p:nvGrpSpPr>
        <p:cNvPr id="1" name="Shape 6204"/>
        <p:cNvGrpSpPr/>
        <p:nvPr/>
      </p:nvGrpSpPr>
      <p:grpSpPr>
        <a:xfrm>
          <a:off x="0" y="0"/>
          <a:ext cx="0" cy="0"/>
          <a:chOff x="0" y="0"/>
          <a:chExt cx="0" cy="0"/>
        </a:xfrm>
      </p:grpSpPr>
      <p:sp>
        <p:nvSpPr>
          <p:cNvPr id="6205" name="Google Shape;6205;p28"/>
          <p:cNvSpPr/>
          <p:nvPr/>
        </p:nvSpPr>
        <p:spPr>
          <a:xfrm rot="-1720775">
            <a:off x="-1147102" y="-2580463"/>
            <a:ext cx="9655916" cy="4255237"/>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28"/>
          <p:cNvSpPr/>
          <p:nvPr/>
        </p:nvSpPr>
        <p:spPr>
          <a:xfrm flipH="1">
            <a:off x="6364006" y="3628679"/>
            <a:ext cx="2927400" cy="1606720"/>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28"/>
          <p:cNvSpPr/>
          <p:nvPr/>
        </p:nvSpPr>
        <p:spPr>
          <a:xfrm rot="-10309593">
            <a:off x="4529408" y="-373538"/>
            <a:ext cx="4568074" cy="1460880"/>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28"/>
          <p:cNvSpPr/>
          <p:nvPr/>
        </p:nvSpPr>
        <p:spPr>
          <a:xfrm flipH="1">
            <a:off x="-41037" y="3541902"/>
            <a:ext cx="1522086" cy="1601599"/>
          </a:xfrm>
          <a:custGeom>
            <a:avLst/>
            <a:gdLst/>
            <a:ahLst/>
            <a:cxnLst/>
            <a:rect l="l" t="t" r="r" b="b"/>
            <a:pathLst>
              <a:path w="30743" h="32349" extrusionOk="0">
                <a:moveTo>
                  <a:pt x="12348" y="0"/>
                </a:moveTo>
                <a:cubicBezTo>
                  <a:pt x="10230" y="0"/>
                  <a:pt x="8263" y="540"/>
                  <a:pt x="6961" y="2169"/>
                </a:cubicBezTo>
                <a:cubicBezTo>
                  <a:pt x="5999" y="3381"/>
                  <a:pt x="5649" y="4981"/>
                  <a:pt x="5336" y="6506"/>
                </a:cubicBezTo>
                <a:lnTo>
                  <a:pt x="0" y="32349"/>
                </a:lnTo>
                <a:lnTo>
                  <a:pt x="30742" y="32349"/>
                </a:lnTo>
                <a:lnTo>
                  <a:pt x="30742" y="3369"/>
                </a:lnTo>
                <a:cubicBezTo>
                  <a:pt x="26018" y="2157"/>
                  <a:pt x="20782" y="1619"/>
                  <a:pt x="17658" y="807"/>
                </a:cubicBezTo>
                <a:cubicBezTo>
                  <a:pt x="15982" y="375"/>
                  <a:pt x="14113" y="0"/>
                  <a:pt x="1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9" name="Google Shape;6209;p28"/>
          <p:cNvGrpSpPr/>
          <p:nvPr/>
        </p:nvGrpSpPr>
        <p:grpSpPr>
          <a:xfrm>
            <a:off x="7668702" y="3730746"/>
            <a:ext cx="1737232" cy="1806240"/>
            <a:chOff x="7914275" y="3864925"/>
            <a:chExt cx="1229724" cy="1278573"/>
          </a:xfrm>
        </p:grpSpPr>
        <p:sp>
          <p:nvSpPr>
            <p:cNvPr id="6210" name="Google Shape;6210;p28"/>
            <p:cNvSpPr/>
            <p:nvPr/>
          </p:nvSpPr>
          <p:spPr>
            <a:xfrm>
              <a:off x="8577129" y="4215368"/>
              <a:ext cx="46" cy="1191"/>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28"/>
            <p:cNvSpPr/>
            <p:nvPr/>
          </p:nvSpPr>
          <p:spPr>
            <a:xfrm>
              <a:off x="8591423" y="3879036"/>
              <a:ext cx="117424" cy="14390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28"/>
            <p:cNvSpPr/>
            <p:nvPr/>
          </p:nvSpPr>
          <p:spPr>
            <a:xfrm>
              <a:off x="8514729" y="4095561"/>
              <a:ext cx="129702" cy="16465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28"/>
            <p:cNvSpPr/>
            <p:nvPr/>
          </p:nvSpPr>
          <p:spPr>
            <a:xfrm>
              <a:off x="8566820" y="4748616"/>
              <a:ext cx="146608" cy="165484"/>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28"/>
            <p:cNvSpPr/>
            <p:nvPr/>
          </p:nvSpPr>
          <p:spPr>
            <a:xfrm>
              <a:off x="8167954" y="4348462"/>
              <a:ext cx="253494" cy="379715"/>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28"/>
            <p:cNvSpPr/>
            <p:nvPr/>
          </p:nvSpPr>
          <p:spPr>
            <a:xfrm>
              <a:off x="8280613" y="3989910"/>
              <a:ext cx="108169" cy="183947"/>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28"/>
            <p:cNvSpPr/>
            <p:nvPr/>
          </p:nvSpPr>
          <p:spPr>
            <a:xfrm>
              <a:off x="8661658" y="4480136"/>
              <a:ext cx="216659" cy="316536"/>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28"/>
            <p:cNvSpPr/>
            <p:nvPr/>
          </p:nvSpPr>
          <p:spPr>
            <a:xfrm>
              <a:off x="8736382" y="4143896"/>
              <a:ext cx="276494" cy="40193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28"/>
            <p:cNvSpPr/>
            <p:nvPr/>
          </p:nvSpPr>
          <p:spPr>
            <a:xfrm>
              <a:off x="8397350" y="4324776"/>
              <a:ext cx="141477" cy="201540"/>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28"/>
            <p:cNvSpPr/>
            <p:nvPr/>
          </p:nvSpPr>
          <p:spPr>
            <a:xfrm>
              <a:off x="8132813" y="4989789"/>
              <a:ext cx="159803" cy="153709"/>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28"/>
            <p:cNvSpPr/>
            <p:nvPr/>
          </p:nvSpPr>
          <p:spPr>
            <a:xfrm>
              <a:off x="8877722" y="5002296"/>
              <a:ext cx="160902" cy="141202"/>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28"/>
            <p:cNvSpPr/>
            <p:nvPr/>
          </p:nvSpPr>
          <p:spPr>
            <a:xfrm>
              <a:off x="8393914" y="4961383"/>
              <a:ext cx="207313" cy="18211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28"/>
            <p:cNvSpPr/>
            <p:nvPr/>
          </p:nvSpPr>
          <p:spPr>
            <a:xfrm>
              <a:off x="8995650" y="4731206"/>
              <a:ext cx="148349" cy="196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28"/>
            <p:cNvSpPr/>
            <p:nvPr/>
          </p:nvSpPr>
          <p:spPr>
            <a:xfrm>
              <a:off x="8124842" y="4705870"/>
              <a:ext cx="182664" cy="222203"/>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28"/>
            <p:cNvSpPr/>
            <p:nvPr/>
          </p:nvSpPr>
          <p:spPr>
            <a:xfrm>
              <a:off x="7996009" y="4030732"/>
              <a:ext cx="92226" cy="127320"/>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28"/>
            <p:cNvSpPr/>
            <p:nvPr/>
          </p:nvSpPr>
          <p:spPr>
            <a:xfrm>
              <a:off x="7914275" y="4661841"/>
              <a:ext cx="137857" cy="156962"/>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28"/>
            <p:cNvSpPr/>
            <p:nvPr/>
          </p:nvSpPr>
          <p:spPr>
            <a:xfrm>
              <a:off x="8031837" y="3864925"/>
              <a:ext cx="233244" cy="37527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28"/>
            <p:cNvSpPr/>
            <p:nvPr/>
          </p:nvSpPr>
          <p:spPr>
            <a:xfrm>
              <a:off x="7922705" y="4379800"/>
              <a:ext cx="110552" cy="170432"/>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228"/>
        <p:cNvGrpSpPr/>
        <p:nvPr/>
      </p:nvGrpSpPr>
      <p:grpSpPr>
        <a:xfrm>
          <a:off x="0" y="0"/>
          <a:ext cx="0" cy="0"/>
          <a:chOff x="0" y="0"/>
          <a:chExt cx="0" cy="0"/>
        </a:xfrm>
      </p:grpSpPr>
      <p:sp>
        <p:nvSpPr>
          <p:cNvPr id="6229" name="Google Shape;6229;p29"/>
          <p:cNvSpPr/>
          <p:nvPr/>
        </p:nvSpPr>
        <p:spPr>
          <a:xfrm rot="10800000" flipH="1">
            <a:off x="6615806" y="-9629"/>
            <a:ext cx="2554894" cy="5187829"/>
          </a:xfrm>
          <a:custGeom>
            <a:avLst/>
            <a:gdLst/>
            <a:ahLst/>
            <a:cxnLst/>
            <a:rect l="l" t="t" r="r" b="b"/>
            <a:pathLst>
              <a:path w="38579" h="36741" extrusionOk="0">
                <a:moveTo>
                  <a:pt x="12110" y="0"/>
                </a:moveTo>
                <a:cubicBezTo>
                  <a:pt x="12110" y="0"/>
                  <a:pt x="1" y="35916"/>
                  <a:pt x="38578" y="36740"/>
                </a:cubicBezTo>
                <a:lnTo>
                  <a:pt x="38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29"/>
          <p:cNvSpPr/>
          <p:nvPr/>
        </p:nvSpPr>
        <p:spPr>
          <a:xfrm rot="-10115577">
            <a:off x="2028486" y="-569481"/>
            <a:ext cx="3700568" cy="1183479"/>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29"/>
          <p:cNvSpPr/>
          <p:nvPr/>
        </p:nvSpPr>
        <p:spPr>
          <a:xfrm rot="-8352601">
            <a:off x="8067253" y="2126719"/>
            <a:ext cx="2974245" cy="1057954"/>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29"/>
          <p:cNvSpPr txBox="1">
            <a:spLocks noGrp="1"/>
          </p:cNvSpPr>
          <p:nvPr>
            <p:ph type="title" hasCustomPrompt="1"/>
          </p:nvPr>
        </p:nvSpPr>
        <p:spPr>
          <a:xfrm>
            <a:off x="3207338" y="1649225"/>
            <a:ext cx="765000" cy="843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33" name="Google Shape;6233;p29"/>
          <p:cNvSpPr/>
          <p:nvPr/>
        </p:nvSpPr>
        <p:spPr>
          <a:xfrm rot="10800000">
            <a:off x="56" y="-9629"/>
            <a:ext cx="2554894" cy="5187829"/>
          </a:xfrm>
          <a:custGeom>
            <a:avLst/>
            <a:gdLst/>
            <a:ahLst/>
            <a:cxnLst/>
            <a:rect l="l" t="t" r="r" b="b"/>
            <a:pathLst>
              <a:path w="38579" h="36741" extrusionOk="0">
                <a:moveTo>
                  <a:pt x="12110" y="0"/>
                </a:moveTo>
                <a:cubicBezTo>
                  <a:pt x="12110" y="0"/>
                  <a:pt x="1" y="35916"/>
                  <a:pt x="38578" y="36740"/>
                </a:cubicBezTo>
                <a:lnTo>
                  <a:pt x="38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29"/>
          <p:cNvSpPr/>
          <p:nvPr/>
        </p:nvSpPr>
        <p:spPr>
          <a:xfrm rot="2341180">
            <a:off x="6942460" y="-492902"/>
            <a:ext cx="1901575" cy="1610178"/>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29"/>
          <p:cNvSpPr txBox="1">
            <a:spLocks noGrp="1"/>
          </p:cNvSpPr>
          <p:nvPr>
            <p:ph type="subTitle" idx="1"/>
          </p:nvPr>
        </p:nvSpPr>
        <p:spPr>
          <a:xfrm>
            <a:off x="1229021" y="1730447"/>
            <a:ext cx="1924500" cy="903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a:spcBef>
                <a:spcPts val="1600"/>
              </a:spcBef>
              <a:spcAft>
                <a:spcPts val="0"/>
              </a:spcAft>
              <a:buNone/>
              <a:defRPr sz="2000">
                <a:solidFill>
                  <a:schemeClr val="dk2"/>
                </a:solidFill>
              </a:defRPr>
            </a:lvl2pPr>
            <a:lvl3pPr lvl="2">
              <a:spcBef>
                <a:spcPts val="1600"/>
              </a:spcBef>
              <a:spcAft>
                <a:spcPts val="0"/>
              </a:spcAft>
              <a:buNone/>
              <a:defRPr sz="2000">
                <a:solidFill>
                  <a:schemeClr val="dk2"/>
                </a:solidFill>
              </a:defRPr>
            </a:lvl3pPr>
            <a:lvl4pPr lvl="3">
              <a:spcBef>
                <a:spcPts val="1600"/>
              </a:spcBef>
              <a:spcAft>
                <a:spcPts val="0"/>
              </a:spcAft>
              <a:buNone/>
              <a:defRPr sz="2000">
                <a:solidFill>
                  <a:schemeClr val="dk2"/>
                </a:solidFill>
              </a:defRPr>
            </a:lvl4pPr>
            <a:lvl5pPr lvl="4">
              <a:spcBef>
                <a:spcPts val="1600"/>
              </a:spcBef>
              <a:spcAft>
                <a:spcPts val="0"/>
              </a:spcAft>
              <a:buNone/>
              <a:defRPr sz="2000">
                <a:solidFill>
                  <a:schemeClr val="dk2"/>
                </a:solidFill>
              </a:defRPr>
            </a:lvl5pPr>
            <a:lvl6pPr lvl="5">
              <a:spcBef>
                <a:spcPts val="1600"/>
              </a:spcBef>
              <a:spcAft>
                <a:spcPts val="0"/>
              </a:spcAft>
              <a:buNone/>
              <a:defRPr sz="2000">
                <a:solidFill>
                  <a:schemeClr val="dk2"/>
                </a:solidFill>
              </a:defRPr>
            </a:lvl6pPr>
            <a:lvl7pPr lvl="6">
              <a:spcBef>
                <a:spcPts val="1600"/>
              </a:spcBef>
              <a:spcAft>
                <a:spcPts val="0"/>
              </a:spcAft>
              <a:buNone/>
              <a:defRPr sz="2000">
                <a:solidFill>
                  <a:schemeClr val="dk2"/>
                </a:solidFill>
              </a:defRPr>
            </a:lvl7pPr>
            <a:lvl8pPr lvl="7">
              <a:spcBef>
                <a:spcPts val="1600"/>
              </a:spcBef>
              <a:spcAft>
                <a:spcPts val="0"/>
              </a:spcAft>
              <a:buNone/>
              <a:defRPr sz="2000">
                <a:solidFill>
                  <a:schemeClr val="dk2"/>
                </a:solidFill>
              </a:defRPr>
            </a:lvl8pPr>
            <a:lvl9pPr lvl="8">
              <a:spcBef>
                <a:spcPts val="1600"/>
              </a:spcBef>
              <a:spcAft>
                <a:spcPts val="1600"/>
              </a:spcAft>
              <a:buNone/>
              <a:defRPr sz="2000">
                <a:solidFill>
                  <a:schemeClr val="dk2"/>
                </a:solidFill>
              </a:defRPr>
            </a:lvl9pPr>
          </a:lstStyle>
          <a:p>
            <a:endParaRPr/>
          </a:p>
        </p:txBody>
      </p:sp>
      <p:sp>
        <p:nvSpPr>
          <p:cNvPr id="6236" name="Google Shape;6236;p29"/>
          <p:cNvSpPr txBox="1">
            <a:spLocks noGrp="1"/>
          </p:cNvSpPr>
          <p:nvPr>
            <p:ph type="subTitle" idx="2"/>
          </p:nvPr>
        </p:nvSpPr>
        <p:spPr>
          <a:xfrm>
            <a:off x="1237792" y="2327952"/>
            <a:ext cx="2108400" cy="57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solidFill>
                  <a:schemeClr val="dk1"/>
                </a:solidFill>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
        <p:nvSpPr>
          <p:cNvPr id="6237" name="Google Shape;6237;p29"/>
          <p:cNvSpPr txBox="1">
            <a:spLocks noGrp="1"/>
          </p:cNvSpPr>
          <p:nvPr>
            <p:ph type="title" idx="3" hasCustomPrompt="1"/>
          </p:nvPr>
        </p:nvSpPr>
        <p:spPr>
          <a:xfrm>
            <a:off x="617430" y="1651075"/>
            <a:ext cx="717900" cy="843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38" name="Google Shape;6238;p29"/>
          <p:cNvSpPr txBox="1">
            <a:spLocks noGrp="1"/>
          </p:cNvSpPr>
          <p:nvPr>
            <p:ph type="subTitle" idx="4"/>
          </p:nvPr>
        </p:nvSpPr>
        <p:spPr>
          <a:xfrm>
            <a:off x="3866403" y="1728591"/>
            <a:ext cx="1924500" cy="903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6239" name="Google Shape;6239;p29"/>
          <p:cNvSpPr txBox="1">
            <a:spLocks noGrp="1"/>
          </p:cNvSpPr>
          <p:nvPr>
            <p:ph type="subTitle" idx="5"/>
          </p:nvPr>
        </p:nvSpPr>
        <p:spPr>
          <a:xfrm>
            <a:off x="3868698" y="2326102"/>
            <a:ext cx="210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240" name="Google Shape;6240;p29"/>
          <p:cNvSpPr txBox="1">
            <a:spLocks noGrp="1"/>
          </p:cNvSpPr>
          <p:nvPr>
            <p:ph type="subTitle" idx="6"/>
          </p:nvPr>
        </p:nvSpPr>
        <p:spPr>
          <a:xfrm>
            <a:off x="6452592" y="1723651"/>
            <a:ext cx="1924500" cy="903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6241" name="Google Shape;6241;p29"/>
          <p:cNvSpPr txBox="1">
            <a:spLocks noGrp="1"/>
          </p:cNvSpPr>
          <p:nvPr>
            <p:ph type="subTitle" idx="7"/>
          </p:nvPr>
        </p:nvSpPr>
        <p:spPr>
          <a:xfrm>
            <a:off x="6442242" y="2329827"/>
            <a:ext cx="210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242" name="Google Shape;6242;p29"/>
          <p:cNvSpPr txBox="1">
            <a:spLocks noGrp="1"/>
          </p:cNvSpPr>
          <p:nvPr>
            <p:ph type="title" idx="8" hasCustomPrompt="1"/>
          </p:nvPr>
        </p:nvSpPr>
        <p:spPr>
          <a:xfrm>
            <a:off x="5774792" y="1652950"/>
            <a:ext cx="765000" cy="843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43" name="Google Shape;6243;p29"/>
          <p:cNvSpPr txBox="1">
            <a:spLocks noGrp="1"/>
          </p:cNvSpPr>
          <p:nvPr>
            <p:ph type="title" idx="9"/>
          </p:nvPr>
        </p:nvSpPr>
        <p:spPr>
          <a:xfrm>
            <a:off x="726700" y="539123"/>
            <a:ext cx="2943000" cy="15051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dk2"/>
                </a:solidFill>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sp>
        <p:nvSpPr>
          <p:cNvPr id="6244" name="Google Shape;6244;p29"/>
          <p:cNvSpPr txBox="1">
            <a:spLocks noGrp="1"/>
          </p:cNvSpPr>
          <p:nvPr>
            <p:ph type="subTitle" idx="13"/>
          </p:nvPr>
        </p:nvSpPr>
        <p:spPr>
          <a:xfrm>
            <a:off x="1235942" y="3224380"/>
            <a:ext cx="1924500" cy="903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6245" name="Google Shape;6245;p29"/>
          <p:cNvSpPr txBox="1">
            <a:spLocks noGrp="1"/>
          </p:cNvSpPr>
          <p:nvPr>
            <p:ph type="subTitle" idx="14"/>
          </p:nvPr>
        </p:nvSpPr>
        <p:spPr>
          <a:xfrm>
            <a:off x="1235152" y="3821034"/>
            <a:ext cx="210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246" name="Google Shape;6246;p29"/>
          <p:cNvSpPr txBox="1">
            <a:spLocks noGrp="1"/>
          </p:cNvSpPr>
          <p:nvPr>
            <p:ph type="title" idx="15" hasCustomPrompt="1"/>
          </p:nvPr>
        </p:nvSpPr>
        <p:spPr>
          <a:xfrm>
            <a:off x="449180" y="3137659"/>
            <a:ext cx="882600" cy="843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47" name="Google Shape;6247;p29"/>
          <p:cNvSpPr txBox="1">
            <a:spLocks noGrp="1"/>
          </p:cNvSpPr>
          <p:nvPr>
            <p:ph type="subTitle" idx="16"/>
          </p:nvPr>
        </p:nvSpPr>
        <p:spPr>
          <a:xfrm>
            <a:off x="3854203" y="3222524"/>
            <a:ext cx="1924500" cy="903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6248" name="Google Shape;6248;p29"/>
          <p:cNvSpPr txBox="1">
            <a:spLocks noGrp="1"/>
          </p:cNvSpPr>
          <p:nvPr>
            <p:ph type="subTitle" idx="17"/>
          </p:nvPr>
        </p:nvSpPr>
        <p:spPr>
          <a:xfrm>
            <a:off x="3875619" y="3819184"/>
            <a:ext cx="210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249" name="Google Shape;6249;p29"/>
          <p:cNvSpPr txBox="1">
            <a:spLocks noGrp="1"/>
          </p:cNvSpPr>
          <p:nvPr>
            <p:ph type="title" idx="18" hasCustomPrompt="1"/>
          </p:nvPr>
        </p:nvSpPr>
        <p:spPr>
          <a:xfrm>
            <a:off x="3195138" y="3135809"/>
            <a:ext cx="765000" cy="843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50" name="Google Shape;6250;p29"/>
          <p:cNvSpPr txBox="1">
            <a:spLocks noGrp="1"/>
          </p:cNvSpPr>
          <p:nvPr>
            <p:ph type="subTitle" idx="19"/>
          </p:nvPr>
        </p:nvSpPr>
        <p:spPr>
          <a:xfrm>
            <a:off x="6440392" y="3226257"/>
            <a:ext cx="1924500" cy="903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6251" name="Google Shape;6251;p29"/>
          <p:cNvSpPr txBox="1">
            <a:spLocks noGrp="1"/>
          </p:cNvSpPr>
          <p:nvPr>
            <p:ph type="subTitle" idx="20"/>
          </p:nvPr>
        </p:nvSpPr>
        <p:spPr>
          <a:xfrm>
            <a:off x="6439602" y="3822909"/>
            <a:ext cx="210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252" name="Google Shape;6252;p29"/>
          <p:cNvSpPr txBox="1">
            <a:spLocks noGrp="1"/>
          </p:cNvSpPr>
          <p:nvPr>
            <p:ph type="title" idx="21" hasCustomPrompt="1"/>
          </p:nvPr>
        </p:nvSpPr>
        <p:spPr>
          <a:xfrm>
            <a:off x="5762592" y="3139534"/>
            <a:ext cx="765000" cy="843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5000"/>
              <a:buNone/>
              <a:defRPr sz="50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53" name="Google Shape;6253;p29"/>
          <p:cNvSpPr/>
          <p:nvPr/>
        </p:nvSpPr>
        <p:spPr>
          <a:xfrm rot="2341180">
            <a:off x="7016264" y="-875644"/>
            <a:ext cx="1901575" cy="1610178"/>
          </a:xfrm>
          <a:custGeom>
            <a:avLst/>
            <a:gdLst/>
            <a:ahLst/>
            <a:cxnLst/>
            <a:rect l="l" t="t" r="r" b="b"/>
            <a:pathLst>
              <a:path w="52200" h="44659" extrusionOk="0">
                <a:moveTo>
                  <a:pt x="51424" y="650"/>
                </a:moveTo>
                <a:cubicBezTo>
                  <a:pt x="51419" y="668"/>
                  <a:pt x="51413" y="685"/>
                  <a:pt x="51408" y="702"/>
                </a:cubicBezTo>
                <a:lnTo>
                  <a:pt x="51408" y="702"/>
                </a:lnTo>
                <a:cubicBezTo>
                  <a:pt x="51417" y="689"/>
                  <a:pt x="51427" y="676"/>
                  <a:pt x="51437" y="662"/>
                </a:cubicBezTo>
                <a:lnTo>
                  <a:pt x="51424" y="650"/>
                </a:lnTo>
                <a:close/>
                <a:moveTo>
                  <a:pt x="7199" y="43176"/>
                </a:moveTo>
                <a:lnTo>
                  <a:pt x="7199" y="43176"/>
                </a:lnTo>
                <a:cubicBezTo>
                  <a:pt x="6287" y="43588"/>
                  <a:pt x="5307" y="43800"/>
                  <a:pt x="4318" y="43800"/>
                </a:cubicBezTo>
                <a:cubicBezTo>
                  <a:pt x="4045" y="43800"/>
                  <a:pt x="3772" y="43783"/>
                  <a:pt x="3500" y="43751"/>
                </a:cubicBezTo>
                <a:cubicBezTo>
                  <a:pt x="3582" y="43668"/>
                  <a:pt x="3692" y="43619"/>
                  <a:pt x="3800" y="43619"/>
                </a:cubicBezTo>
                <a:cubicBezTo>
                  <a:pt x="3838" y="43619"/>
                  <a:pt x="3876" y="43625"/>
                  <a:pt x="3912" y="43639"/>
                </a:cubicBezTo>
                <a:cubicBezTo>
                  <a:pt x="4212" y="43639"/>
                  <a:pt x="4499" y="43626"/>
                  <a:pt x="4799" y="43601"/>
                </a:cubicBezTo>
                <a:cubicBezTo>
                  <a:pt x="4991" y="43568"/>
                  <a:pt x="5188" y="43551"/>
                  <a:pt x="5387" y="43551"/>
                </a:cubicBezTo>
                <a:cubicBezTo>
                  <a:pt x="5486" y="43551"/>
                  <a:pt x="5586" y="43555"/>
                  <a:pt x="5686" y="43564"/>
                </a:cubicBezTo>
                <a:cubicBezTo>
                  <a:pt x="5911" y="43439"/>
                  <a:pt x="6161" y="43364"/>
                  <a:pt x="6424" y="43326"/>
                </a:cubicBezTo>
                <a:lnTo>
                  <a:pt x="6811" y="43264"/>
                </a:lnTo>
                <a:lnTo>
                  <a:pt x="7199" y="43176"/>
                </a:lnTo>
                <a:close/>
                <a:moveTo>
                  <a:pt x="52199" y="0"/>
                </a:moveTo>
                <a:lnTo>
                  <a:pt x="52199" y="0"/>
                </a:lnTo>
                <a:cubicBezTo>
                  <a:pt x="51912" y="487"/>
                  <a:pt x="51674" y="987"/>
                  <a:pt x="51337" y="1475"/>
                </a:cubicBezTo>
                <a:cubicBezTo>
                  <a:pt x="51252" y="1209"/>
                  <a:pt x="51250" y="1200"/>
                  <a:pt x="51408" y="702"/>
                </a:cubicBezTo>
                <a:lnTo>
                  <a:pt x="51408" y="702"/>
                </a:lnTo>
                <a:cubicBezTo>
                  <a:pt x="51287" y="866"/>
                  <a:pt x="51207" y="970"/>
                  <a:pt x="51137" y="1075"/>
                </a:cubicBezTo>
                <a:cubicBezTo>
                  <a:pt x="50850" y="1562"/>
                  <a:pt x="50575" y="2050"/>
                  <a:pt x="50312" y="2549"/>
                </a:cubicBezTo>
                <a:cubicBezTo>
                  <a:pt x="49987" y="3137"/>
                  <a:pt x="49575" y="3674"/>
                  <a:pt x="49200" y="4224"/>
                </a:cubicBezTo>
                <a:cubicBezTo>
                  <a:pt x="49050" y="4411"/>
                  <a:pt x="48925" y="4611"/>
                  <a:pt x="48813" y="4811"/>
                </a:cubicBezTo>
                <a:cubicBezTo>
                  <a:pt x="48313" y="5886"/>
                  <a:pt x="47738" y="6923"/>
                  <a:pt x="47076" y="7898"/>
                </a:cubicBezTo>
                <a:cubicBezTo>
                  <a:pt x="46913" y="8148"/>
                  <a:pt x="46826" y="8448"/>
                  <a:pt x="46651" y="8685"/>
                </a:cubicBezTo>
                <a:cubicBezTo>
                  <a:pt x="46501" y="8885"/>
                  <a:pt x="46301" y="9035"/>
                  <a:pt x="46176" y="9260"/>
                </a:cubicBezTo>
                <a:cubicBezTo>
                  <a:pt x="45851" y="9835"/>
                  <a:pt x="45489" y="10385"/>
                  <a:pt x="45089" y="10897"/>
                </a:cubicBezTo>
                <a:cubicBezTo>
                  <a:pt x="44926" y="11110"/>
                  <a:pt x="44801" y="11360"/>
                  <a:pt x="44651" y="11572"/>
                </a:cubicBezTo>
                <a:cubicBezTo>
                  <a:pt x="44451" y="11872"/>
                  <a:pt x="44376" y="12234"/>
                  <a:pt x="44151" y="12522"/>
                </a:cubicBezTo>
                <a:cubicBezTo>
                  <a:pt x="43914" y="12797"/>
                  <a:pt x="43577" y="12959"/>
                  <a:pt x="43477" y="13322"/>
                </a:cubicBezTo>
                <a:cubicBezTo>
                  <a:pt x="43464" y="13359"/>
                  <a:pt x="43414" y="13384"/>
                  <a:pt x="43377" y="13422"/>
                </a:cubicBezTo>
                <a:cubicBezTo>
                  <a:pt x="43089" y="13734"/>
                  <a:pt x="42689" y="13959"/>
                  <a:pt x="42639" y="14446"/>
                </a:cubicBezTo>
                <a:cubicBezTo>
                  <a:pt x="42589" y="14609"/>
                  <a:pt x="42489" y="14734"/>
                  <a:pt x="42352" y="14821"/>
                </a:cubicBezTo>
                <a:cubicBezTo>
                  <a:pt x="41989" y="15096"/>
                  <a:pt x="41689" y="15446"/>
                  <a:pt x="41465" y="15846"/>
                </a:cubicBezTo>
                <a:cubicBezTo>
                  <a:pt x="41302" y="16121"/>
                  <a:pt x="41115" y="16371"/>
                  <a:pt x="40915" y="16608"/>
                </a:cubicBezTo>
                <a:cubicBezTo>
                  <a:pt x="40752" y="16808"/>
                  <a:pt x="40615" y="17046"/>
                  <a:pt x="40377" y="17146"/>
                </a:cubicBezTo>
                <a:cubicBezTo>
                  <a:pt x="40202" y="17208"/>
                  <a:pt x="40052" y="17333"/>
                  <a:pt x="39952" y="17495"/>
                </a:cubicBezTo>
                <a:cubicBezTo>
                  <a:pt x="39865" y="17645"/>
                  <a:pt x="39728" y="17758"/>
                  <a:pt x="39565" y="17820"/>
                </a:cubicBezTo>
                <a:cubicBezTo>
                  <a:pt x="39453" y="17870"/>
                  <a:pt x="39353" y="17945"/>
                  <a:pt x="39278" y="18045"/>
                </a:cubicBezTo>
                <a:cubicBezTo>
                  <a:pt x="38965" y="18545"/>
                  <a:pt x="38515" y="18933"/>
                  <a:pt x="38190" y="19420"/>
                </a:cubicBezTo>
                <a:cubicBezTo>
                  <a:pt x="37965" y="19795"/>
                  <a:pt x="37641" y="20107"/>
                  <a:pt x="37253" y="20320"/>
                </a:cubicBezTo>
                <a:cubicBezTo>
                  <a:pt x="36891" y="20507"/>
                  <a:pt x="36566" y="20757"/>
                  <a:pt x="36303" y="21082"/>
                </a:cubicBezTo>
                <a:cubicBezTo>
                  <a:pt x="35729" y="21757"/>
                  <a:pt x="35079" y="22382"/>
                  <a:pt x="34479" y="23044"/>
                </a:cubicBezTo>
                <a:cubicBezTo>
                  <a:pt x="34279" y="23281"/>
                  <a:pt x="33967" y="23356"/>
                  <a:pt x="33779" y="23581"/>
                </a:cubicBezTo>
                <a:cubicBezTo>
                  <a:pt x="33492" y="23919"/>
                  <a:pt x="33179" y="24231"/>
                  <a:pt x="32842" y="24519"/>
                </a:cubicBezTo>
                <a:cubicBezTo>
                  <a:pt x="32429" y="24944"/>
                  <a:pt x="31955" y="25293"/>
                  <a:pt x="31442" y="25556"/>
                </a:cubicBezTo>
                <a:cubicBezTo>
                  <a:pt x="31055" y="25743"/>
                  <a:pt x="30692" y="25968"/>
                  <a:pt x="30342" y="26206"/>
                </a:cubicBezTo>
                <a:cubicBezTo>
                  <a:pt x="29718" y="26631"/>
                  <a:pt x="29043" y="26980"/>
                  <a:pt x="28318" y="27230"/>
                </a:cubicBezTo>
                <a:lnTo>
                  <a:pt x="27756" y="27405"/>
                </a:lnTo>
                <a:cubicBezTo>
                  <a:pt x="27568" y="27455"/>
                  <a:pt x="27381" y="27505"/>
                  <a:pt x="27193" y="27555"/>
                </a:cubicBezTo>
                <a:lnTo>
                  <a:pt x="26319" y="27818"/>
                </a:lnTo>
                <a:cubicBezTo>
                  <a:pt x="26031" y="27893"/>
                  <a:pt x="25731" y="27943"/>
                  <a:pt x="25431" y="27968"/>
                </a:cubicBezTo>
                <a:cubicBezTo>
                  <a:pt x="25056" y="27980"/>
                  <a:pt x="24694" y="28018"/>
                  <a:pt x="24332" y="28068"/>
                </a:cubicBezTo>
                <a:cubicBezTo>
                  <a:pt x="23144" y="28305"/>
                  <a:pt x="21957" y="28268"/>
                  <a:pt x="20782" y="28343"/>
                </a:cubicBezTo>
                <a:cubicBezTo>
                  <a:pt x="19845" y="28405"/>
                  <a:pt x="18983" y="28743"/>
                  <a:pt x="18158" y="29117"/>
                </a:cubicBezTo>
                <a:cubicBezTo>
                  <a:pt x="17483" y="29430"/>
                  <a:pt x="16859" y="29855"/>
                  <a:pt x="16334" y="30380"/>
                </a:cubicBezTo>
                <a:cubicBezTo>
                  <a:pt x="15859" y="30854"/>
                  <a:pt x="15296" y="31317"/>
                  <a:pt x="15034" y="31992"/>
                </a:cubicBezTo>
                <a:cubicBezTo>
                  <a:pt x="14847" y="32454"/>
                  <a:pt x="14522" y="32854"/>
                  <a:pt x="14322" y="33316"/>
                </a:cubicBezTo>
                <a:cubicBezTo>
                  <a:pt x="14034" y="34029"/>
                  <a:pt x="13884" y="34816"/>
                  <a:pt x="13409" y="35441"/>
                </a:cubicBezTo>
                <a:cubicBezTo>
                  <a:pt x="13359" y="35503"/>
                  <a:pt x="13334" y="35578"/>
                  <a:pt x="13309" y="35641"/>
                </a:cubicBezTo>
                <a:cubicBezTo>
                  <a:pt x="12972" y="36291"/>
                  <a:pt x="12872" y="37003"/>
                  <a:pt x="12497" y="37565"/>
                </a:cubicBezTo>
                <a:cubicBezTo>
                  <a:pt x="12347" y="37778"/>
                  <a:pt x="12235" y="38003"/>
                  <a:pt x="12072" y="38190"/>
                </a:cubicBezTo>
                <a:cubicBezTo>
                  <a:pt x="11922" y="38390"/>
                  <a:pt x="11760" y="38590"/>
                  <a:pt x="11610" y="38765"/>
                </a:cubicBezTo>
                <a:cubicBezTo>
                  <a:pt x="11447" y="38915"/>
                  <a:pt x="11297" y="39065"/>
                  <a:pt x="11160" y="39227"/>
                </a:cubicBezTo>
                <a:cubicBezTo>
                  <a:pt x="11010" y="39440"/>
                  <a:pt x="10823" y="39652"/>
                  <a:pt x="10635" y="39827"/>
                </a:cubicBezTo>
                <a:cubicBezTo>
                  <a:pt x="9798" y="40577"/>
                  <a:pt x="8848" y="41202"/>
                  <a:pt x="7823" y="41664"/>
                </a:cubicBezTo>
                <a:cubicBezTo>
                  <a:pt x="7074" y="42052"/>
                  <a:pt x="6261" y="42314"/>
                  <a:pt x="5437" y="42439"/>
                </a:cubicBezTo>
                <a:cubicBezTo>
                  <a:pt x="5049" y="42464"/>
                  <a:pt x="4674" y="42551"/>
                  <a:pt x="4299" y="42576"/>
                </a:cubicBezTo>
                <a:cubicBezTo>
                  <a:pt x="4099" y="42601"/>
                  <a:pt x="3912" y="42626"/>
                  <a:pt x="3724" y="42639"/>
                </a:cubicBezTo>
                <a:cubicBezTo>
                  <a:pt x="3670" y="42643"/>
                  <a:pt x="3615" y="42644"/>
                  <a:pt x="3560" y="42644"/>
                </a:cubicBezTo>
                <a:cubicBezTo>
                  <a:pt x="3427" y="42644"/>
                  <a:pt x="3295" y="42635"/>
                  <a:pt x="3162" y="42626"/>
                </a:cubicBezTo>
                <a:cubicBezTo>
                  <a:pt x="3075" y="42633"/>
                  <a:pt x="2984" y="42636"/>
                  <a:pt x="2893" y="42636"/>
                </a:cubicBezTo>
                <a:cubicBezTo>
                  <a:pt x="2803" y="42636"/>
                  <a:pt x="2712" y="42633"/>
                  <a:pt x="2625" y="42626"/>
                </a:cubicBezTo>
                <a:cubicBezTo>
                  <a:pt x="2337" y="42564"/>
                  <a:pt x="2062" y="42576"/>
                  <a:pt x="1787" y="42539"/>
                </a:cubicBezTo>
                <a:cubicBezTo>
                  <a:pt x="1513" y="42539"/>
                  <a:pt x="1238" y="42501"/>
                  <a:pt x="963" y="42439"/>
                </a:cubicBezTo>
                <a:cubicBezTo>
                  <a:pt x="942" y="42434"/>
                  <a:pt x="923" y="42432"/>
                  <a:pt x="904" y="42432"/>
                </a:cubicBezTo>
                <a:cubicBezTo>
                  <a:pt x="670" y="42432"/>
                  <a:pt x="569" y="42773"/>
                  <a:pt x="800" y="42889"/>
                </a:cubicBezTo>
                <a:cubicBezTo>
                  <a:pt x="938" y="42976"/>
                  <a:pt x="1063"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80" y="43573"/>
                  <a:pt x="382" y="43573"/>
                </a:cubicBezTo>
                <a:cubicBezTo>
                  <a:pt x="356" y="43573"/>
                  <a:pt x="329" y="43567"/>
                  <a:pt x="300" y="43551"/>
                </a:cubicBezTo>
                <a:lnTo>
                  <a:pt x="300" y="43551"/>
                </a:lnTo>
                <a:cubicBezTo>
                  <a:pt x="363" y="43601"/>
                  <a:pt x="488" y="43626"/>
                  <a:pt x="400" y="43801"/>
                </a:cubicBezTo>
                <a:cubicBezTo>
                  <a:pt x="263" y="43851"/>
                  <a:pt x="0" y="43826"/>
                  <a:pt x="25" y="44113"/>
                </a:cubicBezTo>
                <a:cubicBezTo>
                  <a:pt x="127" y="44159"/>
                  <a:pt x="239" y="44255"/>
                  <a:pt x="324" y="44255"/>
                </a:cubicBezTo>
                <a:cubicBezTo>
                  <a:pt x="333" y="44255"/>
                  <a:pt x="342" y="44253"/>
                  <a:pt x="350" y="44251"/>
                </a:cubicBezTo>
                <a:cubicBezTo>
                  <a:pt x="419" y="44234"/>
                  <a:pt x="489" y="44225"/>
                  <a:pt x="559" y="44225"/>
                </a:cubicBezTo>
                <a:cubicBezTo>
                  <a:pt x="693" y="44225"/>
                  <a:pt x="827" y="44256"/>
                  <a:pt x="950" y="44313"/>
                </a:cubicBezTo>
                <a:cubicBezTo>
                  <a:pt x="1125" y="44401"/>
                  <a:pt x="1313" y="44463"/>
                  <a:pt x="1513" y="44513"/>
                </a:cubicBezTo>
                <a:cubicBezTo>
                  <a:pt x="1541" y="44517"/>
                  <a:pt x="1569" y="44518"/>
                  <a:pt x="1596" y="44518"/>
                </a:cubicBezTo>
                <a:cubicBezTo>
                  <a:pt x="1712" y="44518"/>
                  <a:pt x="1825" y="44495"/>
                  <a:pt x="1940" y="44495"/>
                </a:cubicBezTo>
                <a:cubicBezTo>
                  <a:pt x="2005" y="44495"/>
                  <a:pt x="2071" y="44502"/>
                  <a:pt x="2137" y="44526"/>
                </a:cubicBezTo>
                <a:cubicBezTo>
                  <a:pt x="2312"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0"/>
                  <a:pt x="3940" y="44658"/>
                  <a:pt x="4178" y="44658"/>
                </a:cubicBezTo>
                <a:cubicBezTo>
                  <a:pt x="4239" y="44658"/>
                  <a:pt x="4301" y="44656"/>
                  <a:pt x="4362" y="44651"/>
                </a:cubicBezTo>
                <a:cubicBezTo>
                  <a:pt x="4722" y="44651"/>
                  <a:pt x="5082" y="44513"/>
                  <a:pt x="5442" y="44513"/>
                </a:cubicBezTo>
                <a:cubicBezTo>
                  <a:pt x="5457" y="44513"/>
                  <a:pt x="5472" y="44513"/>
                  <a:pt x="5486" y="44513"/>
                </a:cubicBezTo>
                <a:cubicBezTo>
                  <a:pt x="5549" y="44517"/>
                  <a:pt x="5611" y="44519"/>
                  <a:pt x="5673" y="44519"/>
                </a:cubicBezTo>
                <a:cubicBezTo>
                  <a:pt x="5822" y="44519"/>
                  <a:pt x="5970" y="44510"/>
                  <a:pt x="6111" y="44501"/>
                </a:cubicBezTo>
                <a:lnTo>
                  <a:pt x="6736" y="44376"/>
                </a:lnTo>
                <a:cubicBezTo>
                  <a:pt x="6874" y="44351"/>
                  <a:pt x="6999" y="44288"/>
                  <a:pt x="7124" y="44213"/>
                </a:cubicBezTo>
                <a:cubicBezTo>
                  <a:pt x="7224" y="44126"/>
                  <a:pt x="7349" y="44063"/>
                  <a:pt x="7486" y="44026"/>
                </a:cubicBezTo>
                <a:cubicBezTo>
                  <a:pt x="8073" y="43926"/>
                  <a:pt x="8586" y="43564"/>
                  <a:pt x="9148" y="43401"/>
                </a:cubicBezTo>
                <a:cubicBezTo>
                  <a:pt x="9323" y="43326"/>
                  <a:pt x="9473" y="43239"/>
                  <a:pt x="9623" y="43126"/>
                </a:cubicBezTo>
                <a:lnTo>
                  <a:pt x="10010" y="42839"/>
                </a:lnTo>
                <a:lnTo>
                  <a:pt x="10385" y="42526"/>
                </a:lnTo>
                <a:cubicBezTo>
                  <a:pt x="10635" y="42326"/>
                  <a:pt x="10885" y="42139"/>
                  <a:pt x="11135" y="41952"/>
                </a:cubicBezTo>
                <a:cubicBezTo>
                  <a:pt x="11310" y="41814"/>
                  <a:pt x="11472" y="41664"/>
                  <a:pt x="11635" y="41502"/>
                </a:cubicBezTo>
                <a:cubicBezTo>
                  <a:pt x="11772" y="41327"/>
                  <a:pt x="11935" y="41177"/>
                  <a:pt x="12110" y="41027"/>
                </a:cubicBezTo>
                <a:cubicBezTo>
                  <a:pt x="12510" y="40764"/>
                  <a:pt x="12760" y="40327"/>
                  <a:pt x="13047" y="39940"/>
                </a:cubicBezTo>
                <a:cubicBezTo>
                  <a:pt x="13247" y="39627"/>
                  <a:pt x="13459" y="39327"/>
                  <a:pt x="13697" y="39040"/>
                </a:cubicBezTo>
                <a:cubicBezTo>
                  <a:pt x="13922" y="38740"/>
                  <a:pt x="14109" y="38402"/>
                  <a:pt x="14247" y="38065"/>
                </a:cubicBezTo>
                <a:cubicBezTo>
                  <a:pt x="14284" y="37990"/>
                  <a:pt x="14334" y="37915"/>
                  <a:pt x="14384" y="37853"/>
                </a:cubicBezTo>
                <a:cubicBezTo>
                  <a:pt x="14947" y="37228"/>
                  <a:pt x="15184" y="36415"/>
                  <a:pt x="15446" y="35703"/>
                </a:cubicBezTo>
                <a:cubicBezTo>
                  <a:pt x="15659" y="35153"/>
                  <a:pt x="15834" y="34603"/>
                  <a:pt x="16021" y="34079"/>
                </a:cubicBezTo>
                <a:cubicBezTo>
                  <a:pt x="16309" y="33316"/>
                  <a:pt x="16771" y="32704"/>
                  <a:pt x="17121" y="32104"/>
                </a:cubicBezTo>
                <a:cubicBezTo>
                  <a:pt x="17308" y="31767"/>
                  <a:pt x="17496" y="31392"/>
                  <a:pt x="17871" y="31267"/>
                </a:cubicBezTo>
                <a:cubicBezTo>
                  <a:pt x="17958" y="31154"/>
                  <a:pt x="18058" y="31054"/>
                  <a:pt x="18171" y="30967"/>
                </a:cubicBezTo>
                <a:cubicBezTo>
                  <a:pt x="18296" y="30879"/>
                  <a:pt x="18421" y="30817"/>
                  <a:pt x="18546" y="30754"/>
                </a:cubicBezTo>
                <a:cubicBezTo>
                  <a:pt x="18671" y="30679"/>
                  <a:pt x="18808" y="30642"/>
                  <a:pt x="18945" y="30580"/>
                </a:cubicBezTo>
                <a:cubicBezTo>
                  <a:pt x="19083" y="30530"/>
                  <a:pt x="19208" y="30467"/>
                  <a:pt x="19345" y="30380"/>
                </a:cubicBezTo>
                <a:cubicBezTo>
                  <a:pt x="19470"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19" y="29792"/>
                </a:cubicBezTo>
                <a:cubicBezTo>
                  <a:pt x="23182" y="29792"/>
                  <a:pt x="23244" y="29780"/>
                  <a:pt x="23294" y="29755"/>
                </a:cubicBezTo>
                <a:cubicBezTo>
                  <a:pt x="23694" y="29630"/>
                  <a:pt x="24157" y="29755"/>
                  <a:pt x="24556" y="29542"/>
                </a:cubicBezTo>
                <a:cubicBezTo>
                  <a:pt x="24581" y="29530"/>
                  <a:pt x="24606" y="29524"/>
                  <a:pt x="24631" y="29524"/>
                </a:cubicBezTo>
                <a:cubicBezTo>
                  <a:pt x="24656" y="29524"/>
                  <a:pt x="24681" y="29530"/>
                  <a:pt x="24706" y="29542"/>
                </a:cubicBezTo>
                <a:cubicBezTo>
                  <a:pt x="24862" y="29583"/>
                  <a:pt x="25019" y="29600"/>
                  <a:pt x="25178" y="29600"/>
                </a:cubicBezTo>
                <a:cubicBezTo>
                  <a:pt x="25557" y="29600"/>
                  <a:pt x="25944" y="29505"/>
                  <a:pt x="26331" y="29417"/>
                </a:cubicBezTo>
                <a:cubicBezTo>
                  <a:pt x="26956" y="29280"/>
                  <a:pt x="27681" y="29292"/>
                  <a:pt x="28193" y="28842"/>
                </a:cubicBezTo>
                <a:cubicBezTo>
                  <a:pt x="28206" y="28836"/>
                  <a:pt x="28215" y="28833"/>
                  <a:pt x="28223" y="28833"/>
                </a:cubicBezTo>
                <a:cubicBezTo>
                  <a:pt x="28231" y="28833"/>
                  <a:pt x="28237" y="28836"/>
                  <a:pt x="28243" y="28842"/>
                </a:cubicBezTo>
                <a:cubicBezTo>
                  <a:pt x="28274" y="28848"/>
                  <a:pt x="28304" y="28851"/>
                  <a:pt x="28333" y="28851"/>
                </a:cubicBezTo>
                <a:cubicBezTo>
                  <a:pt x="28560" y="28851"/>
                  <a:pt x="28727" y="28691"/>
                  <a:pt x="28893" y="28580"/>
                </a:cubicBezTo>
                <a:cubicBezTo>
                  <a:pt x="29205" y="28343"/>
                  <a:pt x="29505" y="28130"/>
                  <a:pt x="29918" y="28130"/>
                </a:cubicBezTo>
                <a:cubicBezTo>
                  <a:pt x="29980" y="28118"/>
                  <a:pt x="30043" y="28093"/>
                  <a:pt x="30093" y="28043"/>
                </a:cubicBezTo>
                <a:cubicBezTo>
                  <a:pt x="30405" y="27843"/>
                  <a:pt x="30692" y="27643"/>
                  <a:pt x="31092" y="27580"/>
                </a:cubicBezTo>
                <a:cubicBezTo>
                  <a:pt x="31355" y="27543"/>
                  <a:pt x="31592" y="27405"/>
                  <a:pt x="31742" y="27193"/>
                </a:cubicBezTo>
                <a:cubicBezTo>
                  <a:pt x="31855" y="27030"/>
                  <a:pt x="32017" y="26930"/>
                  <a:pt x="32217" y="26893"/>
                </a:cubicBezTo>
                <a:cubicBezTo>
                  <a:pt x="32379" y="26843"/>
                  <a:pt x="32529" y="26756"/>
                  <a:pt x="32642" y="26631"/>
                </a:cubicBezTo>
                <a:cubicBezTo>
                  <a:pt x="32829" y="26493"/>
                  <a:pt x="33004" y="26293"/>
                  <a:pt x="33204" y="26206"/>
                </a:cubicBezTo>
                <a:cubicBezTo>
                  <a:pt x="33592" y="26031"/>
                  <a:pt x="33804" y="25681"/>
                  <a:pt x="34179" y="25506"/>
                </a:cubicBezTo>
                <a:cubicBezTo>
                  <a:pt x="34241" y="25468"/>
                  <a:pt x="34291" y="25393"/>
                  <a:pt x="34304" y="25318"/>
                </a:cubicBezTo>
                <a:cubicBezTo>
                  <a:pt x="34304" y="25081"/>
                  <a:pt x="34491" y="25031"/>
                  <a:pt x="34641" y="24931"/>
                </a:cubicBezTo>
                <a:cubicBezTo>
                  <a:pt x="35116" y="24619"/>
                  <a:pt x="35629" y="24344"/>
                  <a:pt x="36003" y="23906"/>
                </a:cubicBezTo>
                <a:cubicBezTo>
                  <a:pt x="36391" y="23431"/>
                  <a:pt x="36828" y="23007"/>
                  <a:pt x="37303" y="22607"/>
                </a:cubicBezTo>
                <a:cubicBezTo>
                  <a:pt x="37716" y="22244"/>
                  <a:pt x="38090" y="21832"/>
                  <a:pt x="38428" y="21394"/>
                </a:cubicBezTo>
                <a:cubicBezTo>
                  <a:pt x="38490" y="21319"/>
                  <a:pt x="38553" y="21257"/>
                  <a:pt x="38628" y="21194"/>
                </a:cubicBezTo>
                <a:cubicBezTo>
                  <a:pt x="39440" y="20532"/>
                  <a:pt x="40040" y="19682"/>
                  <a:pt x="40740" y="18920"/>
                </a:cubicBezTo>
                <a:cubicBezTo>
                  <a:pt x="41152" y="18483"/>
                  <a:pt x="41490" y="17945"/>
                  <a:pt x="41864" y="17470"/>
                </a:cubicBezTo>
                <a:cubicBezTo>
                  <a:pt x="42014" y="17258"/>
                  <a:pt x="42214" y="17108"/>
                  <a:pt x="42364" y="16908"/>
                </a:cubicBezTo>
                <a:cubicBezTo>
                  <a:pt x="42677" y="16496"/>
                  <a:pt x="42939" y="16071"/>
                  <a:pt x="43264" y="15671"/>
                </a:cubicBezTo>
                <a:cubicBezTo>
                  <a:pt x="43464" y="15471"/>
                  <a:pt x="43639" y="15246"/>
                  <a:pt x="43789" y="15009"/>
                </a:cubicBezTo>
                <a:cubicBezTo>
                  <a:pt x="44076" y="14534"/>
                  <a:pt x="44326" y="14046"/>
                  <a:pt x="44689" y="13634"/>
                </a:cubicBezTo>
                <a:cubicBezTo>
                  <a:pt x="45389" y="12822"/>
                  <a:pt x="45851" y="11847"/>
                  <a:pt x="46463" y="10972"/>
                </a:cubicBezTo>
                <a:cubicBezTo>
                  <a:pt x="46926" y="10310"/>
                  <a:pt x="47388" y="9623"/>
                  <a:pt x="47825" y="8935"/>
                </a:cubicBezTo>
                <a:cubicBezTo>
                  <a:pt x="48838" y="7336"/>
                  <a:pt x="49862" y="5736"/>
                  <a:pt x="50737" y="4062"/>
                </a:cubicBezTo>
                <a:cubicBezTo>
                  <a:pt x="51100" y="3387"/>
                  <a:pt x="51487" y="2712"/>
                  <a:pt x="51837" y="2025"/>
                </a:cubicBezTo>
                <a:cubicBezTo>
                  <a:pt x="52012" y="1700"/>
                  <a:pt x="52099" y="1350"/>
                  <a:pt x="52112" y="987"/>
                </a:cubicBezTo>
                <a:cubicBezTo>
                  <a:pt x="52112" y="662"/>
                  <a:pt x="52024" y="325"/>
                  <a:pt x="52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29"/>
          <p:cNvSpPr/>
          <p:nvPr/>
        </p:nvSpPr>
        <p:spPr>
          <a:xfrm flipH="1">
            <a:off x="-46906" y="4190102"/>
            <a:ext cx="959182" cy="1009289"/>
          </a:xfrm>
          <a:custGeom>
            <a:avLst/>
            <a:gdLst/>
            <a:ahLst/>
            <a:cxnLst/>
            <a:rect l="l" t="t" r="r" b="b"/>
            <a:pathLst>
              <a:path w="30743" h="32349" extrusionOk="0">
                <a:moveTo>
                  <a:pt x="12348" y="0"/>
                </a:moveTo>
                <a:cubicBezTo>
                  <a:pt x="10230" y="0"/>
                  <a:pt x="8263" y="540"/>
                  <a:pt x="6961" y="2169"/>
                </a:cubicBezTo>
                <a:cubicBezTo>
                  <a:pt x="5999" y="3381"/>
                  <a:pt x="5649" y="4981"/>
                  <a:pt x="5336" y="6506"/>
                </a:cubicBezTo>
                <a:lnTo>
                  <a:pt x="0" y="32349"/>
                </a:lnTo>
                <a:lnTo>
                  <a:pt x="30742" y="32349"/>
                </a:lnTo>
                <a:lnTo>
                  <a:pt x="30742" y="3369"/>
                </a:lnTo>
                <a:cubicBezTo>
                  <a:pt x="26018" y="2157"/>
                  <a:pt x="20782" y="1619"/>
                  <a:pt x="17658" y="807"/>
                </a:cubicBezTo>
                <a:cubicBezTo>
                  <a:pt x="15982" y="375"/>
                  <a:pt x="14113" y="0"/>
                  <a:pt x="12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5" name="Google Shape;6255;p29"/>
          <p:cNvGrpSpPr/>
          <p:nvPr/>
        </p:nvGrpSpPr>
        <p:grpSpPr>
          <a:xfrm flipH="1">
            <a:off x="-271765" y="4189982"/>
            <a:ext cx="1094701" cy="1138186"/>
            <a:chOff x="7914275" y="3864925"/>
            <a:chExt cx="1229724" cy="1278573"/>
          </a:xfrm>
        </p:grpSpPr>
        <p:sp>
          <p:nvSpPr>
            <p:cNvPr id="6256" name="Google Shape;6256;p29"/>
            <p:cNvSpPr/>
            <p:nvPr/>
          </p:nvSpPr>
          <p:spPr>
            <a:xfrm>
              <a:off x="8577129" y="4215368"/>
              <a:ext cx="46" cy="1191"/>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29"/>
            <p:cNvSpPr/>
            <p:nvPr/>
          </p:nvSpPr>
          <p:spPr>
            <a:xfrm>
              <a:off x="8591423" y="3879036"/>
              <a:ext cx="117424" cy="14390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29"/>
            <p:cNvSpPr/>
            <p:nvPr/>
          </p:nvSpPr>
          <p:spPr>
            <a:xfrm>
              <a:off x="8514729" y="4095561"/>
              <a:ext cx="129702" cy="16465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29"/>
            <p:cNvSpPr/>
            <p:nvPr/>
          </p:nvSpPr>
          <p:spPr>
            <a:xfrm>
              <a:off x="8566820" y="4748616"/>
              <a:ext cx="146608" cy="165484"/>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29"/>
            <p:cNvSpPr/>
            <p:nvPr/>
          </p:nvSpPr>
          <p:spPr>
            <a:xfrm>
              <a:off x="8167954" y="4348462"/>
              <a:ext cx="253494" cy="379715"/>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29"/>
            <p:cNvSpPr/>
            <p:nvPr/>
          </p:nvSpPr>
          <p:spPr>
            <a:xfrm>
              <a:off x="8280613" y="3989910"/>
              <a:ext cx="108169" cy="183947"/>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29"/>
            <p:cNvSpPr/>
            <p:nvPr/>
          </p:nvSpPr>
          <p:spPr>
            <a:xfrm>
              <a:off x="8661658" y="4480136"/>
              <a:ext cx="216659" cy="316536"/>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29"/>
            <p:cNvSpPr/>
            <p:nvPr/>
          </p:nvSpPr>
          <p:spPr>
            <a:xfrm>
              <a:off x="8736382" y="4143896"/>
              <a:ext cx="276494" cy="40193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29"/>
            <p:cNvSpPr/>
            <p:nvPr/>
          </p:nvSpPr>
          <p:spPr>
            <a:xfrm>
              <a:off x="8397350" y="4324776"/>
              <a:ext cx="141477" cy="201540"/>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29"/>
            <p:cNvSpPr/>
            <p:nvPr/>
          </p:nvSpPr>
          <p:spPr>
            <a:xfrm>
              <a:off x="8132813" y="4989789"/>
              <a:ext cx="159803" cy="153709"/>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29"/>
            <p:cNvSpPr/>
            <p:nvPr/>
          </p:nvSpPr>
          <p:spPr>
            <a:xfrm>
              <a:off x="8877722" y="5002296"/>
              <a:ext cx="160902" cy="141202"/>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29"/>
            <p:cNvSpPr/>
            <p:nvPr/>
          </p:nvSpPr>
          <p:spPr>
            <a:xfrm>
              <a:off x="8393914" y="4961383"/>
              <a:ext cx="207313" cy="18211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29"/>
            <p:cNvSpPr/>
            <p:nvPr/>
          </p:nvSpPr>
          <p:spPr>
            <a:xfrm>
              <a:off x="8995650" y="4731206"/>
              <a:ext cx="148349" cy="196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29"/>
            <p:cNvSpPr/>
            <p:nvPr/>
          </p:nvSpPr>
          <p:spPr>
            <a:xfrm>
              <a:off x="8124842" y="4705870"/>
              <a:ext cx="182664" cy="222203"/>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29"/>
            <p:cNvSpPr/>
            <p:nvPr/>
          </p:nvSpPr>
          <p:spPr>
            <a:xfrm>
              <a:off x="7996009" y="4030732"/>
              <a:ext cx="92226" cy="127320"/>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29"/>
            <p:cNvSpPr/>
            <p:nvPr/>
          </p:nvSpPr>
          <p:spPr>
            <a:xfrm>
              <a:off x="7914275" y="4661841"/>
              <a:ext cx="137857" cy="156962"/>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29"/>
            <p:cNvSpPr/>
            <p:nvPr/>
          </p:nvSpPr>
          <p:spPr>
            <a:xfrm>
              <a:off x="8031837" y="3864925"/>
              <a:ext cx="233244" cy="37527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29"/>
            <p:cNvSpPr/>
            <p:nvPr/>
          </p:nvSpPr>
          <p:spPr>
            <a:xfrm>
              <a:off x="7922705" y="4379800"/>
              <a:ext cx="110552" cy="170432"/>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6988"/>
        <p:cNvGrpSpPr/>
        <p:nvPr/>
      </p:nvGrpSpPr>
      <p:grpSpPr>
        <a:xfrm>
          <a:off x="0" y="0"/>
          <a:ext cx="0" cy="0"/>
          <a:chOff x="0" y="0"/>
          <a:chExt cx="0" cy="0"/>
        </a:xfrm>
      </p:grpSpPr>
      <p:sp>
        <p:nvSpPr>
          <p:cNvPr id="6989" name="Google Shape;6989;p31"/>
          <p:cNvSpPr/>
          <p:nvPr/>
        </p:nvSpPr>
        <p:spPr>
          <a:xfrm>
            <a:off x="1483875" y="-78700"/>
            <a:ext cx="3937421" cy="572683"/>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0" name="Google Shape;6990;p31"/>
          <p:cNvGrpSpPr/>
          <p:nvPr/>
        </p:nvGrpSpPr>
        <p:grpSpPr>
          <a:xfrm rot="-9092283" flipH="1">
            <a:off x="2150939" y="4227690"/>
            <a:ext cx="3369499" cy="1885685"/>
            <a:chOff x="5644200" y="1144350"/>
            <a:chExt cx="1590550" cy="1368100"/>
          </a:xfrm>
        </p:grpSpPr>
        <p:sp>
          <p:nvSpPr>
            <p:cNvPr id="6991" name="Google Shape;6991;p31"/>
            <p:cNvSpPr/>
            <p:nvPr/>
          </p:nvSpPr>
          <p:spPr>
            <a:xfrm>
              <a:off x="5644200" y="1144350"/>
              <a:ext cx="1581175" cy="1368100"/>
            </a:xfrm>
            <a:custGeom>
              <a:avLst/>
              <a:gdLst/>
              <a:ahLst/>
              <a:cxnLst/>
              <a:rect l="l" t="t" r="r" b="b"/>
              <a:pathLst>
                <a:path w="63247" h="54724" extrusionOk="0">
                  <a:moveTo>
                    <a:pt x="1937" y="8086"/>
                  </a:moveTo>
                  <a:cubicBezTo>
                    <a:pt x="2000" y="8323"/>
                    <a:pt x="2050" y="8561"/>
                    <a:pt x="2087" y="8810"/>
                  </a:cubicBezTo>
                  <a:cubicBezTo>
                    <a:pt x="2012" y="8573"/>
                    <a:pt x="1950" y="8336"/>
                    <a:pt x="1937" y="8086"/>
                  </a:cubicBezTo>
                  <a:close/>
                  <a:moveTo>
                    <a:pt x="3637" y="8598"/>
                  </a:moveTo>
                  <a:lnTo>
                    <a:pt x="3637" y="8598"/>
                  </a:lnTo>
                  <a:cubicBezTo>
                    <a:pt x="3712" y="8823"/>
                    <a:pt x="3874" y="9260"/>
                    <a:pt x="3862" y="9435"/>
                  </a:cubicBezTo>
                  <a:cubicBezTo>
                    <a:pt x="3699" y="9198"/>
                    <a:pt x="3699" y="8998"/>
                    <a:pt x="3637" y="8598"/>
                  </a:cubicBezTo>
                  <a:close/>
                  <a:moveTo>
                    <a:pt x="6157" y="26367"/>
                  </a:moveTo>
                  <a:cubicBezTo>
                    <a:pt x="6158" y="26375"/>
                    <a:pt x="6159" y="26384"/>
                    <a:pt x="6161" y="26393"/>
                  </a:cubicBezTo>
                  <a:cubicBezTo>
                    <a:pt x="6160" y="26385"/>
                    <a:pt x="6158" y="26376"/>
                    <a:pt x="6157" y="26367"/>
                  </a:cubicBezTo>
                  <a:close/>
                  <a:moveTo>
                    <a:pt x="6286" y="26806"/>
                  </a:moveTo>
                  <a:cubicBezTo>
                    <a:pt x="6286" y="26806"/>
                    <a:pt x="6286" y="26806"/>
                    <a:pt x="6287" y="26807"/>
                  </a:cubicBezTo>
                  <a:lnTo>
                    <a:pt x="6287" y="26807"/>
                  </a:lnTo>
                  <a:cubicBezTo>
                    <a:pt x="6286" y="26806"/>
                    <a:pt x="6286" y="26806"/>
                    <a:pt x="6286" y="26806"/>
                  </a:cubicBezTo>
                  <a:close/>
                  <a:moveTo>
                    <a:pt x="10390" y="32015"/>
                  </a:moveTo>
                  <a:cubicBezTo>
                    <a:pt x="10409" y="32045"/>
                    <a:pt x="10428" y="32074"/>
                    <a:pt x="10448" y="32104"/>
                  </a:cubicBezTo>
                  <a:cubicBezTo>
                    <a:pt x="10427" y="32073"/>
                    <a:pt x="10408" y="32043"/>
                    <a:pt x="10390" y="32015"/>
                  </a:cubicBezTo>
                  <a:close/>
                  <a:moveTo>
                    <a:pt x="8885" y="33329"/>
                  </a:moveTo>
                  <a:cubicBezTo>
                    <a:pt x="8892" y="33341"/>
                    <a:pt x="8900" y="33354"/>
                    <a:pt x="8908" y="33368"/>
                  </a:cubicBezTo>
                  <a:lnTo>
                    <a:pt x="8908" y="33368"/>
                  </a:lnTo>
                  <a:cubicBezTo>
                    <a:pt x="8900" y="33355"/>
                    <a:pt x="8893" y="33342"/>
                    <a:pt x="8885" y="33329"/>
                  </a:cubicBezTo>
                  <a:close/>
                  <a:moveTo>
                    <a:pt x="24662" y="41377"/>
                  </a:moveTo>
                  <a:cubicBezTo>
                    <a:pt x="24660" y="41377"/>
                    <a:pt x="24658" y="41377"/>
                    <a:pt x="24656" y="41377"/>
                  </a:cubicBezTo>
                  <a:cubicBezTo>
                    <a:pt x="24658" y="41377"/>
                    <a:pt x="24660" y="41377"/>
                    <a:pt x="24662" y="41377"/>
                  </a:cubicBezTo>
                  <a:close/>
                  <a:moveTo>
                    <a:pt x="1500" y="0"/>
                  </a:moveTo>
                  <a:lnTo>
                    <a:pt x="1500" y="0"/>
                  </a:lnTo>
                  <a:cubicBezTo>
                    <a:pt x="1087" y="25"/>
                    <a:pt x="1062" y="50"/>
                    <a:pt x="987" y="75"/>
                  </a:cubicBezTo>
                  <a:cubicBezTo>
                    <a:pt x="925" y="100"/>
                    <a:pt x="850" y="113"/>
                    <a:pt x="788" y="113"/>
                  </a:cubicBezTo>
                  <a:cubicBezTo>
                    <a:pt x="650" y="125"/>
                    <a:pt x="450" y="138"/>
                    <a:pt x="113" y="150"/>
                  </a:cubicBezTo>
                  <a:cubicBezTo>
                    <a:pt x="75" y="163"/>
                    <a:pt x="38" y="163"/>
                    <a:pt x="0" y="163"/>
                  </a:cubicBezTo>
                  <a:cubicBezTo>
                    <a:pt x="50" y="350"/>
                    <a:pt x="88" y="550"/>
                    <a:pt x="125" y="738"/>
                  </a:cubicBezTo>
                  <a:cubicBezTo>
                    <a:pt x="163" y="963"/>
                    <a:pt x="225" y="1325"/>
                    <a:pt x="250" y="1525"/>
                  </a:cubicBezTo>
                  <a:cubicBezTo>
                    <a:pt x="325" y="2025"/>
                    <a:pt x="438" y="2512"/>
                    <a:pt x="600" y="2987"/>
                  </a:cubicBezTo>
                  <a:cubicBezTo>
                    <a:pt x="607" y="3055"/>
                    <a:pt x="603" y="3079"/>
                    <a:pt x="592" y="3079"/>
                  </a:cubicBezTo>
                  <a:cubicBezTo>
                    <a:pt x="569" y="3079"/>
                    <a:pt x="515" y="2960"/>
                    <a:pt x="487" y="2960"/>
                  </a:cubicBezTo>
                  <a:cubicBezTo>
                    <a:pt x="482" y="2960"/>
                    <a:pt x="478" y="2964"/>
                    <a:pt x="475" y="2975"/>
                  </a:cubicBezTo>
                  <a:cubicBezTo>
                    <a:pt x="888" y="4299"/>
                    <a:pt x="813" y="4112"/>
                    <a:pt x="1200" y="5186"/>
                  </a:cubicBezTo>
                  <a:lnTo>
                    <a:pt x="1362" y="6149"/>
                  </a:lnTo>
                  <a:cubicBezTo>
                    <a:pt x="1340" y="5963"/>
                    <a:pt x="1344" y="5885"/>
                    <a:pt x="1368" y="5885"/>
                  </a:cubicBezTo>
                  <a:cubicBezTo>
                    <a:pt x="1435" y="5885"/>
                    <a:pt x="1656" y="6507"/>
                    <a:pt x="1850" y="7061"/>
                  </a:cubicBezTo>
                  <a:lnTo>
                    <a:pt x="1837" y="6948"/>
                  </a:lnTo>
                  <a:lnTo>
                    <a:pt x="1900" y="7223"/>
                  </a:lnTo>
                  <a:lnTo>
                    <a:pt x="1850" y="7061"/>
                  </a:lnTo>
                  <a:lnTo>
                    <a:pt x="1862" y="7211"/>
                  </a:lnTo>
                  <a:lnTo>
                    <a:pt x="1937" y="7386"/>
                  </a:lnTo>
                  <a:lnTo>
                    <a:pt x="2087" y="7998"/>
                  </a:lnTo>
                  <a:cubicBezTo>
                    <a:pt x="2050" y="7998"/>
                    <a:pt x="1975" y="7861"/>
                    <a:pt x="1900" y="7673"/>
                  </a:cubicBezTo>
                  <a:lnTo>
                    <a:pt x="1862" y="7211"/>
                  </a:lnTo>
                  <a:cubicBezTo>
                    <a:pt x="1741" y="6946"/>
                    <a:pt x="1610" y="6711"/>
                    <a:pt x="1546" y="6711"/>
                  </a:cubicBezTo>
                  <a:cubicBezTo>
                    <a:pt x="1538" y="6711"/>
                    <a:pt x="1531" y="6715"/>
                    <a:pt x="1525" y="6724"/>
                  </a:cubicBezTo>
                  <a:cubicBezTo>
                    <a:pt x="1562" y="6798"/>
                    <a:pt x="1612" y="6948"/>
                    <a:pt x="1650" y="7123"/>
                  </a:cubicBezTo>
                  <a:cubicBezTo>
                    <a:pt x="1621" y="7066"/>
                    <a:pt x="1600" y="7023"/>
                    <a:pt x="1591" y="7023"/>
                  </a:cubicBezTo>
                  <a:cubicBezTo>
                    <a:pt x="1589" y="7023"/>
                    <a:pt x="1587" y="7027"/>
                    <a:pt x="1587" y="7036"/>
                  </a:cubicBezTo>
                  <a:cubicBezTo>
                    <a:pt x="1625" y="7173"/>
                    <a:pt x="1662" y="7286"/>
                    <a:pt x="1712" y="7411"/>
                  </a:cubicBezTo>
                  <a:lnTo>
                    <a:pt x="1662" y="7723"/>
                  </a:lnTo>
                  <a:lnTo>
                    <a:pt x="1725" y="7773"/>
                  </a:lnTo>
                  <a:lnTo>
                    <a:pt x="2037" y="9410"/>
                  </a:lnTo>
                  <a:cubicBezTo>
                    <a:pt x="2437" y="10548"/>
                    <a:pt x="2862" y="11510"/>
                    <a:pt x="3349" y="13347"/>
                  </a:cubicBezTo>
                  <a:cubicBezTo>
                    <a:pt x="3274" y="13182"/>
                    <a:pt x="3231" y="13131"/>
                    <a:pt x="3200" y="13131"/>
                  </a:cubicBezTo>
                  <a:cubicBezTo>
                    <a:pt x="3149" y="13131"/>
                    <a:pt x="3132" y="13272"/>
                    <a:pt x="3062" y="13272"/>
                  </a:cubicBezTo>
                  <a:cubicBezTo>
                    <a:pt x="3062" y="12747"/>
                    <a:pt x="2675" y="11860"/>
                    <a:pt x="2475" y="10897"/>
                  </a:cubicBezTo>
                  <a:lnTo>
                    <a:pt x="2475" y="10897"/>
                  </a:lnTo>
                  <a:cubicBezTo>
                    <a:pt x="2533" y="11191"/>
                    <a:pt x="2532" y="11282"/>
                    <a:pt x="2513" y="11282"/>
                  </a:cubicBezTo>
                  <a:cubicBezTo>
                    <a:pt x="2500" y="11282"/>
                    <a:pt x="2478" y="11237"/>
                    <a:pt x="2462" y="11185"/>
                  </a:cubicBezTo>
                  <a:lnTo>
                    <a:pt x="2462" y="11185"/>
                  </a:lnTo>
                  <a:lnTo>
                    <a:pt x="2962" y="12859"/>
                  </a:lnTo>
                  <a:cubicBezTo>
                    <a:pt x="2960" y="12859"/>
                    <a:pt x="2959" y="12859"/>
                    <a:pt x="2957" y="12859"/>
                  </a:cubicBezTo>
                  <a:cubicBezTo>
                    <a:pt x="2866" y="12859"/>
                    <a:pt x="2988" y="13242"/>
                    <a:pt x="3049" y="13697"/>
                  </a:cubicBezTo>
                  <a:cubicBezTo>
                    <a:pt x="3060" y="13657"/>
                    <a:pt x="3073" y="13638"/>
                    <a:pt x="3087" y="13638"/>
                  </a:cubicBezTo>
                  <a:cubicBezTo>
                    <a:pt x="3215" y="13638"/>
                    <a:pt x="3495" y="15015"/>
                    <a:pt x="3674" y="15609"/>
                  </a:cubicBezTo>
                  <a:cubicBezTo>
                    <a:pt x="3669" y="15617"/>
                    <a:pt x="3664" y="15621"/>
                    <a:pt x="3657" y="15621"/>
                  </a:cubicBezTo>
                  <a:cubicBezTo>
                    <a:pt x="3610" y="15621"/>
                    <a:pt x="3513" y="15412"/>
                    <a:pt x="3349" y="14671"/>
                  </a:cubicBezTo>
                  <a:lnTo>
                    <a:pt x="3349" y="14671"/>
                  </a:lnTo>
                  <a:cubicBezTo>
                    <a:pt x="3436" y="15636"/>
                    <a:pt x="3828" y="15830"/>
                    <a:pt x="3933" y="16741"/>
                  </a:cubicBezTo>
                  <a:lnTo>
                    <a:pt x="3933" y="16741"/>
                  </a:lnTo>
                  <a:cubicBezTo>
                    <a:pt x="3917" y="16615"/>
                    <a:pt x="3871" y="16499"/>
                    <a:pt x="3824" y="16383"/>
                  </a:cubicBezTo>
                  <a:lnTo>
                    <a:pt x="3824" y="16383"/>
                  </a:lnTo>
                  <a:cubicBezTo>
                    <a:pt x="3859" y="16483"/>
                    <a:pt x="3898" y="16617"/>
                    <a:pt x="3936" y="16763"/>
                  </a:cubicBezTo>
                  <a:lnTo>
                    <a:pt x="3936" y="16763"/>
                  </a:lnTo>
                  <a:cubicBezTo>
                    <a:pt x="3936" y="16766"/>
                    <a:pt x="3936" y="16768"/>
                    <a:pt x="3937" y="16771"/>
                  </a:cubicBezTo>
                  <a:cubicBezTo>
                    <a:pt x="3937" y="16769"/>
                    <a:pt x="3936" y="16766"/>
                    <a:pt x="3936" y="16764"/>
                  </a:cubicBezTo>
                  <a:lnTo>
                    <a:pt x="3936" y="16764"/>
                  </a:lnTo>
                  <a:cubicBezTo>
                    <a:pt x="4056" y="17226"/>
                    <a:pt x="4168" y="17808"/>
                    <a:pt x="4135" y="17808"/>
                  </a:cubicBezTo>
                  <a:cubicBezTo>
                    <a:pt x="4130" y="17808"/>
                    <a:pt x="4123" y="17796"/>
                    <a:pt x="4112" y="17771"/>
                  </a:cubicBezTo>
                  <a:lnTo>
                    <a:pt x="4062" y="17571"/>
                  </a:lnTo>
                  <a:lnTo>
                    <a:pt x="4062" y="17571"/>
                  </a:lnTo>
                  <a:cubicBezTo>
                    <a:pt x="4374" y="18945"/>
                    <a:pt x="5036" y="21745"/>
                    <a:pt x="5224" y="21907"/>
                  </a:cubicBezTo>
                  <a:cubicBezTo>
                    <a:pt x="5223" y="21909"/>
                    <a:pt x="5221" y="21910"/>
                    <a:pt x="5219" y="21910"/>
                  </a:cubicBezTo>
                  <a:cubicBezTo>
                    <a:pt x="5184" y="21910"/>
                    <a:pt x="5008" y="21764"/>
                    <a:pt x="4961" y="21695"/>
                  </a:cubicBezTo>
                  <a:lnTo>
                    <a:pt x="4961" y="21695"/>
                  </a:lnTo>
                  <a:cubicBezTo>
                    <a:pt x="5199" y="22232"/>
                    <a:pt x="5449" y="22757"/>
                    <a:pt x="5699" y="23294"/>
                  </a:cubicBezTo>
                  <a:cubicBezTo>
                    <a:pt x="5761" y="23544"/>
                    <a:pt x="5824" y="23807"/>
                    <a:pt x="5886" y="24069"/>
                  </a:cubicBezTo>
                  <a:cubicBezTo>
                    <a:pt x="5844" y="24128"/>
                    <a:pt x="5796" y="24197"/>
                    <a:pt x="5738" y="24197"/>
                  </a:cubicBezTo>
                  <a:cubicBezTo>
                    <a:pt x="5659" y="24197"/>
                    <a:pt x="5560" y="24071"/>
                    <a:pt x="5424" y="23619"/>
                  </a:cubicBezTo>
                  <a:lnTo>
                    <a:pt x="5424" y="23619"/>
                  </a:lnTo>
                  <a:cubicBezTo>
                    <a:pt x="5511" y="24106"/>
                    <a:pt x="5636" y="24581"/>
                    <a:pt x="5786" y="25044"/>
                  </a:cubicBezTo>
                  <a:cubicBezTo>
                    <a:pt x="5759" y="24870"/>
                    <a:pt x="5791" y="24630"/>
                    <a:pt x="5845" y="24630"/>
                  </a:cubicBezTo>
                  <a:cubicBezTo>
                    <a:pt x="5865" y="24630"/>
                    <a:pt x="5888" y="24663"/>
                    <a:pt x="5911" y="24744"/>
                  </a:cubicBezTo>
                  <a:cubicBezTo>
                    <a:pt x="5998" y="25599"/>
                    <a:pt x="5986" y="25336"/>
                    <a:pt x="6157" y="26367"/>
                  </a:cubicBezTo>
                  <a:lnTo>
                    <a:pt x="6157" y="26367"/>
                  </a:lnTo>
                  <a:cubicBezTo>
                    <a:pt x="6146" y="26288"/>
                    <a:pt x="6158" y="26253"/>
                    <a:pt x="6185" y="26253"/>
                  </a:cubicBezTo>
                  <a:cubicBezTo>
                    <a:pt x="6259" y="26253"/>
                    <a:pt x="6442" y="26516"/>
                    <a:pt x="6549" y="26881"/>
                  </a:cubicBezTo>
                  <a:cubicBezTo>
                    <a:pt x="6540" y="26870"/>
                    <a:pt x="6530" y="26866"/>
                    <a:pt x="6518" y="26866"/>
                  </a:cubicBezTo>
                  <a:cubicBezTo>
                    <a:pt x="6485" y="26866"/>
                    <a:pt x="6440" y="26895"/>
                    <a:pt x="6394" y="26895"/>
                  </a:cubicBezTo>
                  <a:cubicBezTo>
                    <a:pt x="6357" y="26895"/>
                    <a:pt x="6319" y="26876"/>
                    <a:pt x="6287" y="26807"/>
                  </a:cubicBezTo>
                  <a:lnTo>
                    <a:pt x="6287" y="26807"/>
                  </a:lnTo>
                  <a:cubicBezTo>
                    <a:pt x="6474" y="27206"/>
                    <a:pt x="6674" y="27593"/>
                    <a:pt x="6861" y="27980"/>
                  </a:cubicBezTo>
                  <a:cubicBezTo>
                    <a:pt x="6834" y="27929"/>
                    <a:pt x="6811" y="27907"/>
                    <a:pt x="6793" y="27907"/>
                  </a:cubicBezTo>
                  <a:cubicBezTo>
                    <a:pt x="6735" y="27907"/>
                    <a:pt x="6723" y="28125"/>
                    <a:pt x="6761" y="28343"/>
                  </a:cubicBezTo>
                  <a:cubicBezTo>
                    <a:pt x="6760" y="28334"/>
                    <a:pt x="6761" y="28330"/>
                    <a:pt x="6763" y="28330"/>
                  </a:cubicBezTo>
                  <a:cubicBezTo>
                    <a:pt x="6793" y="28330"/>
                    <a:pt x="7158" y="29461"/>
                    <a:pt x="7311" y="29780"/>
                  </a:cubicBezTo>
                  <a:lnTo>
                    <a:pt x="7136" y="29218"/>
                  </a:lnTo>
                  <a:lnTo>
                    <a:pt x="7136" y="29218"/>
                  </a:lnTo>
                  <a:cubicBezTo>
                    <a:pt x="7298" y="29705"/>
                    <a:pt x="7536" y="30167"/>
                    <a:pt x="7823" y="30592"/>
                  </a:cubicBezTo>
                  <a:cubicBezTo>
                    <a:pt x="8123" y="31005"/>
                    <a:pt x="8386" y="31442"/>
                    <a:pt x="8598" y="31892"/>
                  </a:cubicBezTo>
                  <a:cubicBezTo>
                    <a:pt x="8551" y="31835"/>
                    <a:pt x="8468" y="31776"/>
                    <a:pt x="8411" y="31776"/>
                  </a:cubicBezTo>
                  <a:cubicBezTo>
                    <a:pt x="8330" y="31776"/>
                    <a:pt x="8300" y="31894"/>
                    <a:pt x="8498" y="32304"/>
                  </a:cubicBezTo>
                  <a:lnTo>
                    <a:pt x="8810" y="32617"/>
                  </a:lnTo>
                  <a:cubicBezTo>
                    <a:pt x="8935" y="32754"/>
                    <a:pt x="9110" y="32917"/>
                    <a:pt x="9285" y="33117"/>
                  </a:cubicBezTo>
                  <a:lnTo>
                    <a:pt x="9360" y="33179"/>
                  </a:lnTo>
                  <a:cubicBezTo>
                    <a:pt x="9648" y="33666"/>
                    <a:pt x="9973" y="34141"/>
                    <a:pt x="10310" y="34591"/>
                  </a:cubicBezTo>
                  <a:cubicBezTo>
                    <a:pt x="10235" y="34529"/>
                    <a:pt x="10173" y="34466"/>
                    <a:pt x="10098" y="34391"/>
                  </a:cubicBezTo>
                  <a:cubicBezTo>
                    <a:pt x="9648" y="33954"/>
                    <a:pt x="9235" y="33491"/>
                    <a:pt x="8860" y="32992"/>
                  </a:cubicBezTo>
                  <a:lnTo>
                    <a:pt x="8860" y="32992"/>
                  </a:lnTo>
                  <a:cubicBezTo>
                    <a:pt x="9110" y="33516"/>
                    <a:pt x="8873" y="33167"/>
                    <a:pt x="9335" y="33904"/>
                  </a:cubicBezTo>
                  <a:cubicBezTo>
                    <a:pt x="9358" y="33955"/>
                    <a:pt x="9362" y="33977"/>
                    <a:pt x="9352" y="33977"/>
                  </a:cubicBezTo>
                  <a:cubicBezTo>
                    <a:pt x="9313" y="33977"/>
                    <a:pt x="9029" y="33572"/>
                    <a:pt x="8908" y="33368"/>
                  </a:cubicBezTo>
                  <a:lnTo>
                    <a:pt x="8908" y="33368"/>
                  </a:lnTo>
                  <a:cubicBezTo>
                    <a:pt x="9239" y="33942"/>
                    <a:pt x="9594" y="34503"/>
                    <a:pt x="9998" y="35041"/>
                  </a:cubicBezTo>
                  <a:cubicBezTo>
                    <a:pt x="9999" y="35035"/>
                    <a:pt x="10002" y="35033"/>
                    <a:pt x="10007" y="35033"/>
                  </a:cubicBezTo>
                  <a:cubicBezTo>
                    <a:pt x="10056" y="35033"/>
                    <a:pt x="10286" y="35303"/>
                    <a:pt x="10547" y="35553"/>
                  </a:cubicBezTo>
                  <a:cubicBezTo>
                    <a:pt x="10796" y="35802"/>
                    <a:pt x="11044" y="36050"/>
                    <a:pt x="11099" y="36050"/>
                  </a:cubicBezTo>
                  <a:cubicBezTo>
                    <a:pt x="11105" y="36050"/>
                    <a:pt x="11109" y="36047"/>
                    <a:pt x="11110" y="36041"/>
                  </a:cubicBezTo>
                  <a:cubicBezTo>
                    <a:pt x="10835" y="35791"/>
                    <a:pt x="10597" y="35516"/>
                    <a:pt x="10335" y="35254"/>
                  </a:cubicBezTo>
                  <a:cubicBezTo>
                    <a:pt x="10085" y="34979"/>
                    <a:pt x="9860" y="34691"/>
                    <a:pt x="9635" y="34391"/>
                  </a:cubicBezTo>
                  <a:cubicBezTo>
                    <a:pt x="9638" y="34383"/>
                    <a:pt x="9645" y="34379"/>
                    <a:pt x="9654" y="34379"/>
                  </a:cubicBezTo>
                  <a:cubicBezTo>
                    <a:pt x="9800" y="34379"/>
                    <a:pt x="10670" y="35328"/>
                    <a:pt x="11585" y="36266"/>
                  </a:cubicBezTo>
                  <a:cubicBezTo>
                    <a:pt x="11655" y="36356"/>
                    <a:pt x="11648" y="36386"/>
                    <a:pt x="11606" y="36386"/>
                  </a:cubicBezTo>
                  <a:cubicBezTo>
                    <a:pt x="11521" y="36386"/>
                    <a:pt x="11289" y="36263"/>
                    <a:pt x="11252" y="36263"/>
                  </a:cubicBezTo>
                  <a:cubicBezTo>
                    <a:pt x="11249" y="36263"/>
                    <a:pt x="11247" y="36264"/>
                    <a:pt x="11247" y="36266"/>
                  </a:cubicBezTo>
                  <a:cubicBezTo>
                    <a:pt x="11322" y="36328"/>
                    <a:pt x="11572" y="36553"/>
                    <a:pt x="11822" y="36778"/>
                  </a:cubicBezTo>
                  <a:cubicBezTo>
                    <a:pt x="12072" y="37003"/>
                    <a:pt x="12335" y="37203"/>
                    <a:pt x="12372" y="37265"/>
                  </a:cubicBezTo>
                  <a:cubicBezTo>
                    <a:pt x="12197" y="37153"/>
                    <a:pt x="12035" y="37028"/>
                    <a:pt x="11872" y="36916"/>
                  </a:cubicBezTo>
                  <a:lnTo>
                    <a:pt x="11872" y="36916"/>
                  </a:lnTo>
                  <a:cubicBezTo>
                    <a:pt x="11997" y="37041"/>
                    <a:pt x="12147" y="37166"/>
                    <a:pt x="12285" y="37278"/>
                  </a:cubicBezTo>
                  <a:cubicBezTo>
                    <a:pt x="12422" y="37378"/>
                    <a:pt x="12572" y="37478"/>
                    <a:pt x="12722" y="37578"/>
                  </a:cubicBezTo>
                  <a:cubicBezTo>
                    <a:pt x="12859" y="37665"/>
                    <a:pt x="13009" y="37765"/>
                    <a:pt x="13172" y="37890"/>
                  </a:cubicBezTo>
                  <a:cubicBezTo>
                    <a:pt x="13347" y="38003"/>
                    <a:pt x="13522" y="38140"/>
                    <a:pt x="13684" y="38278"/>
                  </a:cubicBezTo>
                  <a:cubicBezTo>
                    <a:pt x="13949" y="38458"/>
                    <a:pt x="14422" y="38905"/>
                    <a:pt x="14535" y="38905"/>
                  </a:cubicBezTo>
                  <a:cubicBezTo>
                    <a:pt x="14539" y="38905"/>
                    <a:pt x="14543" y="38904"/>
                    <a:pt x="14546" y="38903"/>
                  </a:cubicBezTo>
                  <a:cubicBezTo>
                    <a:pt x="14296" y="38665"/>
                    <a:pt x="14259" y="38428"/>
                    <a:pt x="14334" y="38290"/>
                  </a:cubicBezTo>
                  <a:lnTo>
                    <a:pt x="14334" y="38290"/>
                  </a:lnTo>
                  <a:cubicBezTo>
                    <a:pt x="14646" y="38478"/>
                    <a:pt x="14959" y="38665"/>
                    <a:pt x="15296" y="38828"/>
                  </a:cubicBezTo>
                  <a:lnTo>
                    <a:pt x="15234" y="38853"/>
                  </a:lnTo>
                  <a:cubicBezTo>
                    <a:pt x="15296" y="38878"/>
                    <a:pt x="15359" y="38915"/>
                    <a:pt x="15434" y="38940"/>
                  </a:cubicBezTo>
                  <a:lnTo>
                    <a:pt x="15446" y="38903"/>
                  </a:lnTo>
                  <a:cubicBezTo>
                    <a:pt x="15659" y="39003"/>
                    <a:pt x="15871" y="39102"/>
                    <a:pt x="16096" y="39190"/>
                  </a:cubicBezTo>
                  <a:cubicBezTo>
                    <a:pt x="16221" y="39252"/>
                    <a:pt x="16358" y="39302"/>
                    <a:pt x="16483" y="39352"/>
                  </a:cubicBezTo>
                  <a:cubicBezTo>
                    <a:pt x="16497" y="39386"/>
                    <a:pt x="16460" y="39398"/>
                    <a:pt x="16396" y="39398"/>
                  </a:cubicBezTo>
                  <a:cubicBezTo>
                    <a:pt x="16340" y="39398"/>
                    <a:pt x="16265" y="39389"/>
                    <a:pt x="16184" y="39377"/>
                  </a:cubicBezTo>
                  <a:cubicBezTo>
                    <a:pt x="16081" y="39372"/>
                    <a:pt x="15981" y="39358"/>
                    <a:pt x="15921" y="39358"/>
                  </a:cubicBezTo>
                  <a:cubicBezTo>
                    <a:pt x="15848" y="39358"/>
                    <a:pt x="15831" y="39378"/>
                    <a:pt x="15934" y="39452"/>
                  </a:cubicBezTo>
                  <a:cubicBezTo>
                    <a:pt x="16084" y="39465"/>
                    <a:pt x="16233" y="39490"/>
                    <a:pt x="16371" y="39540"/>
                  </a:cubicBezTo>
                  <a:cubicBezTo>
                    <a:pt x="16683" y="39702"/>
                    <a:pt x="16196" y="39590"/>
                    <a:pt x="16908" y="39840"/>
                  </a:cubicBezTo>
                  <a:cubicBezTo>
                    <a:pt x="16917" y="39836"/>
                    <a:pt x="16930" y="39835"/>
                    <a:pt x="16945" y="39835"/>
                  </a:cubicBezTo>
                  <a:cubicBezTo>
                    <a:pt x="17122" y="39835"/>
                    <a:pt x="17686" y="40051"/>
                    <a:pt x="17707" y="40051"/>
                  </a:cubicBezTo>
                  <a:cubicBezTo>
                    <a:pt x="17716" y="40051"/>
                    <a:pt x="17607" y="40004"/>
                    <a:pt x="17283" y="39865"/>
                  </a:cubicBezTo>
                  <a:lnTo>
                    <a:pt x="17283" y="39865"/>
                  </a:lnTo>
                  <a:cubicBezTo>
                    <a:pt x="17633" y="39965"/>
                    <a:pt x="17821" y="40027"/>
                    <a:pt x="18021" y="40090"/>
                  </a:cubicBezTo>
                  <a:cubicBezTo>
                    <a:pt x="18220" y="40165"/>
                    <a:pt x="18433" y="40240"/>
                    <a:pt x="18845" y="40352"/>
                  </a:cubicBezTo>
                  <a:cubicBezTo>
                    <a:pt x="18757" y="40298"/>
                    <a:pt x="18835" y="40277"/>
                    <a:pt x="19004" y="40277"/>
                  </a:cubicBezTo>
                  <a:cubicBezTo>
                    <a:pt x="19146" y="40277"/>
                    <a:pt x="19354" y="40292"/>
                    <a:pt x="19583" y="40315"/>
                  </a:cubicBezTo>
                  <a:cubicBezTo>
                    <a:pt x="19895" y="40377"/>
                    <a:pt x="20195" y="40452"/>
                    <a:pt x="20495" y="40515"/>
                  </a:cubicBezTo>
                  <a:lnTo>
                    <a:pt x="20545" y="40527"/>
                  </a:lnTo>
                  <a:cubicBezTo>
                    <a:pt x="21994" y="40827"/>
                    <a:pt x="22782" y="41002"/>
                    <a:pt x="24156" y="41189"/>
                  </a:cubicBezTo>
                  <a:cubicBezTo>
                    <a:pt x="24281" y="41239"/>
                    <a:pt x="24935" y="41363"/>
                    <a:pt x="24662" y="41377"/>
                  </a:cubicBezTo>
                  <a:lnTo>
                    <a:pt x="24662" y="41377"/>
                  </a:lnTo>
                  <a:cubicBezTo>
                    <a:pt x="24726" y="41374"/>
                    <a:pt x="24790" y="41372"/>
                    <a:pt x="24855" y="41372"/>
                  </a:cubicBezTo>
                  <a:cubicBezTo>
                    <a:pt x="25056" y="41372"/>
                    <a:pt x="25262" y="41386"/>
                    <a:pt x="25469" y="41414"/>
                  </a:cubicBezTo>
                  <a:cubicBezTo>
                    <a:pt x="25686" y="41472"/>
                    <a:pt x="25715" y="41490"/>
                    <a:pt x="25654" y="41490"/>
                  </a:cubicBezTo>
                  <a:cubicBezTo>
                    <a:pt x="25553" y="41490"/>
                    <a:pt x="25195" y="41439"/>
                    <a:pt x="25051" y="41439"/>
                  </a:cubicBezTo>
                  <a:cubicBezTo>
                    <a:pt x="24966" y="41439"/>
                    <a:pt x="24956" y="41457"/>
                    <a:pt x="25119" y="41514"/>
                  </a:cubicBezTo>
                  <a:cubicBezTo>
                    <a:pt x="25133" y="41500"/>
                    <a:pt x="25199" y="41494"/>
                    <a:pt x="25299" y="41494"/>
                  </a:cubicBezTo>
                  <a:cubicBezTo>
                    <a:pt x="25638" y="41494"/>
                    <a:pt x="26371" y="41560"/>
                    <a:pt x="26843" y="41589"/>
                  </a:cubicBezTo>
                  <a:cubicBezTo>
                    <a:pt x="26668" y="41464"/>
                    <a:pt x="25444" y="41389"/>
                    <a:pt x="24844" y="41352"/>
                  </a:cubicBezTo>
                  <a:cubicBezTo>
                    <a:pt x="24844" y="41302"/>
                    <a:pt x="24981" y="41277"/>
                    <a:pt x="25206" y="41252"/>
                  </a:cubicBezTo>
                  <a:lnTo>
                    <a:pt x="25281" y="41264"/>
                  </a:lnTo>
                  <a:cubicBezTo>
                    <a:pt x="26718" y="41452"/>
                    <a:pt x="28168" y="41614"/>
                    <a:pt x="29605" y="41852"/>
                  </a:cubicBezTo>
                  <a:cubicBezTo>
                    <a:pt x="30030" y="41952"/>
                    <a:pt x="30742" y="42077"/>
                    <a:pt x="31504" y="42264"/>
                  </a:cubicBezTo>
                  <a:cubicBezTo>
                    <a:pt x="32504" y="42477"/>
                    <a:pt x="33479" y="42802"/>
                    <a:pt x="34416" y="43201"/>
                  </a:cubicBezTo>
                  <a:cubicBezTo>
                    <a:pt x="34604" y="43264"/>
                    <a:pt x="34904" y="43364"/>
                    <a:pt x="34991" y="43389"/>
                  </a:cubicBezTo>
                  <a:cubicBezTo>
                    <a:pt x="36078" y="43864"/>
                    <a:pt x="37066" y="44526"/>
                    <a:pt x="37928" y="45351"/>
                  </a:cubicBezTo>
                  <a:cubicBezTo>
                    <a:pt x="38440" y="45851"/>
                    <a:pt x="38890" y="46413"/>
                    <a:pt x="39252" y="47025"/>
                  </a:cubicBezTo>
                  <a:cubicBezTo>
                    <a:pt x="39240" y="47025"/>
                    <a:pt x="39227" y="47025"/>
                    <a:pt x="39227" y="47050"/>
                  </a:cubicBezTo>
                  <a:cubicBezTo>
                    <a:pt x="39365" y="47250"/>
                    <a:pt x="39502" y="47450"/>
                    <a:pt x="39627" y="47663"/>
                  </a:cubicBezTo>
                  <a:lnTo>
                    <a:pt x="39677" y="47738"/>
                  </a:lnTo>
                  <a:cubicBezTo>
                    <a:pt x="39653" y="47721"/>
                    <a:pt x="39584" y="47634"/>
                    <a:pt x="39566" y="47634"/>
                  </a:cubicBezTo>
                  <a:lnTo>
                    <a:pt x="39566" y="47634"/>
                  </a:lnTo>
                  <a:cubicBezTo>
                    <a:pt x="39556" y="47634"/>
                    <a:pt x="39560" y="47657"/>
                    <a:pt x="39590" y="47725"/>
                  </a:cubicBezTo>
                  <a:cubicBezTo>
                    <a:pt x="39627" y="47725"/>
                    <a:pt x="39690" y="47813"/>
                    <a:pt x="39790" y="47950"/>
                  </a:cubicBezTo>
                  <a:cubicBezTo>
                    <a:pt x="39977" y="48300"/>
                    <a:pt x="40152" y="48675"/>
                    <a:pt x="40315" y="49037"/>
                  </a:cubicBezTo>
                  <a:lnTo>
                    <a:pt x="40340" y="49100"/>
                  </a:lnTo>
                  <a:lnTo>
                    <a:pt x="40365" y="49137"/>
                  </a:lnTo>
                  <a:cubicBezTo>
                    <a:pt x="40465" y="49375"/>
                    <a:pt x="40577" y="49600"/>
                    <a:pt x="40677" y="49825"/>
                  </a:cubicBezTo>
                  <a:lnTo>
                    <a:pt x="40777" y="50037"/>
                  </a:lnTo>
                  <a:cubicBezTo>
                    <a:pt x="40790" y="50075"/>
                    <a:pt x="40802" y="50112"/>
                    <a:pt x="40827" y="50162"/>
                  </a:cubicBezTo>
                  <a:cubicBezTo>
                    <a:pt x="40852" y="50225"/>
                    <a:pt x="40890" y="50287"/>
                    <a:pt x="40927" y="50350"/>
                  </a:cubicBezTo>
                  <a:cubicBezTo>
                    <a:pt x="41727" y="51962"/>
                    <a:pt x="42739" y="53424"/>
                    <a:pt x="44501" y="54124"/>
                  </a:cubicBezTo>
                  <a:cubicBezTo>
                    <a:pt x="45772" y="54626"/>
                    <a:pt x="47159" y="54724"/>
                    <a:pt x="48542" y="54724"/>
                  </a:cubicBezTo>
                  <a:cubicBezTo>
                    <a:pt x="49294" y="54724"/>
                    <a:pt x="50044" y="54695"/>
                    <a:pt x="50774" y="54686"/>
                  </a:cubicBezTo>
                  <a:cubicBezTo>
                    <a:pt x="54923" y="54623"/>
                    <a:pt x="59072" y="54448"/>
                    <a:pt x="63221" y="54199"/>
                  </a:cubicBezTo>
                  <a:lnTo>
                    <a:pt x="63221" y="53536"/>
                  </a:lnTo>
                  <a:lnTo>
                    <a:pt x="63246" y="53536"/>
                  </a:lnTo>
                  <a:lnTo>
                    <a:pt x="63221" y="53511"/>
                  </a:lnTo>
                  <a:lnTo>
                    <a:pt x="63221" y="53199"/>
                  </a:lnTo>
                  <a:lnTo>
                    <a:pt x="62759" y="53224"/>
                  </a:lnTo>
                  <a:cubicBezTo>
                    <a:pt x="62753" y="53211"/>
                    <a:pt x="62743" y="53211"/>
                    <a:pt x="62734" y="53211"/>
                  </a:cubicBezTo>
                  <a:cubicBezTo>
                    <a:pt x="62724" y="53211"/>
                    <a:pt x="62715" y="53211"/>
                    <a:pt x="62709" y="53199"/>
                  </a:cubicBezTo>
                  <a:lnTo>
                    <a:pt x="62709" y="53224"/>
                  </a:lnTo>
                  <a:lnTo>
                    <a:pt x="61547" y="53286"/>
                  </a:lnTo>
                  <a:cubicBezTo>
                    <a:pt x="61209" y="53224"/>
                    <a:pt x="60797" y="53161"/>
                    <a:pt x="60847" y="53086"/>
                  </a:cubicBezTo>
                  <a:lnTo>
                    <a:pt x="60847" y="53086"/>
                  </a:lnTo>
                  <a:cubicBezTo>
                    <a:pt x="60630" y="53135"/>
                    <a:pt x="60375" y="53150"/>
                    <a:pt x="60092" y="53150"/>
                  </a:cubicBezTo>
                  <a:cubicBezTo>
                    <a:pt x="59665" y="53150"/>
                    <a:pt x="59175" y="53117"/>
                    <a:pt x="58655" y="53117"/>
                  </a:cubicBezTo>
                  <a:cubicBezTo>
                    <a:pt x="58204" y="53117"/>
                    <a:pt x="57731" y="53142"/>
                    <a:pt x="57260" y="53236"/>
                  </a:cubicBezTo>
                  <a:cubicBezTo>
                    <a:pt x="56948" y="53224"/>
                    <a:pt x="57510" y="53174"/>
                    <a:pt x="57348" y="53136"/>
                  </a:cubicBezTo>
                  <a:lnTo>
                    <a:pt x="57348" y="53136"/>
                  </a:lnTo>
                  <a:cubicBezTo>
                    <a:pt x="56998" y="53224"/>
                    <a:pt x="56585" y="53261"/>
                    <a:pt x="55798" y="53261"/>
                  </a:cubicBezTo>
                  <a:lnTo>
                    <a:pt x="55886" y="53249"/>
                  </a:lnTo>
                  <a:lnTo>
                    <a:pt x="55886" y="53249"/>
                  </a:lnTo>
                  <a:cubicBezTo>
                    <a:pt x="54798" y="53311"/>
                    <a:pt x="54011" y="53311"/>
                    <a:pt x="53186" y="53311"/>
                  </a:cubicBezTo>
                  <a:cubicBezTo>
                    <a:pt x="52911" y="53315"/>
                    <a:pt x="52635" y="53317"/>
                    <a:pt x="52343" y="53317"/>
                  </a:cubicBezTo>
                  <a:cubicBezTo>
                    <a:pt x="51759" y="53317"/>
                    <a:pt x="51112" y="53311"/>
                    <a:pt x="50287" y="53311"/>
                  </a:cubicBezTo>
                  <a:lnTo>
                    <a:pt x="50475" y="53399"/>
                  </a:lnTo>
                  <a:cubicBezTo>
                    <a:pt x="50175" y="53399"/>
                    <a:pt x="49887" y="53374"/>
                    <a:pt x="49587" y="53349"/>
                  </a:cubicBezTo>
                  <a:lnTo>
                    <a:pt x="49587" y="53349"/>
                  </a:lnTo>
                  <a:cubicBezTo>
                    <a:pt x="48987" y="53474"/>
                    <a:pt x="51074" y="53349"/>
                    <a:pt x="50524" y="53486"/>
                  </a:cubicBezTo>
                  <a:cubicBezTo>
                    <a:pt x="50175" y="53411"/>
                    <a:pt x="49250" y="53411"/>
                    <a:pt x="48338" y="53386"/>
                  </a:cubicBezTo>
                  <a:cubicBezTo>
                    <a:pt x="47925" y="53386"/>
                    <a:pt x="47513" y="53361"/>
                    <a:pt x="47100" y="53311"/>
                  </a:cubicBezTo>
                  <a:cubicBezTo>
                    <a:pt x="46863" y="53299"/>
                    <a:pt x="46613" y="53236"/>
                    <a:pt x="46388" y="53136"/>
                  </a:cubicBezTo>
                  <a:cubicBezTo>
                    <a:pt x="46220" y="53101"/>
                    <a:pt x="46136" y="53088"/>
                    <a:pt x="46099" y="53088"/>
                  </a:cubicBezTo>
                  <a:cubicBezTo>
                    <a:pt x="46006" y="53088"/>
                    <a:pt x="46203" y="53166"/>
                    <a:pt x="46127" y="53166"/>
                  </a:cubicBezTo>
                  <a:cubicBezTo>
                    <a:pt x="46095" y="53166"/>
                    <a:pt x="46013" y="53152"/>
                    <a:pt x="45838" y="53111"/>
                  </a:cubicBezTo>
                  <a:lnTo>
                    <a:pt x="45651" y="53011"/>
                  </a:lnTo>
                  <a:cubicBezTo>
                    <a:pt x="45576" y="53011"/>
                    <a:pt x="45513" y="53024"/>
                    <a:pt x="45438" y="53024"/>
                  </a:cubicBezTo>
                  <a:cubicBezTo>
                    <a:pt x="44963" y="52849"/>
                    <a:pt x="44764" y="52674"/>
                    <a:pt x="44764" y="52624"/>
                  </a:cubicBezTo>
                  <a:lnTo>
                    <a:pt x="44764" y="52624"/>
                  </a:lnTo>
                  <a:cubicBezTo>
                    <a:pt x="44913" y="52686"/>
                    <a:pt x="45051" y="52749"/>
                    <a:pt x="45201" y="52799"/>
                  </a:cubicBezTo>
                  <a:cubicBezTo>
                    <a:pt x="44851" y="52636"/>
                    <a:pt x="44514" y="52449"/>
                    <a:pt x="44189" y="52249"/>
                  </a:cubicBezTo>
                  <a:cubicBezTo>
                    <a:pt x="44039" y="52162"/>
                    <a:pt x="43889" y="52049"/>
                    <a:pt x="43751" y="51937"/>
                  </a:cubicBezTo>
                  <a:cubicBezTo>
                    <a:pt x="43676" y="51874"/>
                    <a:pt x="43614" y="51812"/>
                    <a:pt x="43576" y="51774"/>
                  </a:cubicBezTo>
                  <a:lnTo>
                    <a:pt x="43576" y="51774"/>
                  </a:lnTo>
                  <a:cubicBezTo>
                    <a:pt x="43639" y="51849"/>
                    <a:pt x="43701" y="51912"/>
                    <a:pt x="43776" y="51974"/>
                  </a:cubicBezTo>
                  <a:cubicBezTo>
                    <a:pt x="43839" y="52037"/>
                    <a:pt x="43951" y="52137"/>
                    <a:pt x="44051" y="52212"/>
                  </a:cubicBezTo>
                  <a:cubicBezTo>
                    <a:pt x="43601" y="51912"/>
                    <a:pt x="43226" y="51524"/>
                    <a:pt x="42914" y="51074"/>
                  </a:cubicBezTo>
                  <a:cubicBezTo>
                    <a:pt x="42589" y="50587"/>
                    <a:pt x="42302" y="50075"/>
                    <a:pt x="42052" y="49537"/>
                  </a:cubicBezTo>
                  <a:cubicBezTo>
                    <a:pt x="41527" y="48438"/>
                    <a:pt x="41052" y="47300"/>
                    <a:pt x="40427" y="46376"/>
                  </a:cubicBezTo>
                  <a:lnTo>
                    <a:pt x="40427" y="46376"/>
                  </a:lnTo>
                  <a:lnTo>
                    <a:pt x="40477" y="46538"/>
                  </a:lnTo>
                  <a:cubicBezTo>
                    <a:pt x="40015" y="45838"/>
                    <a:pt x="39790" y="45576"/>
                    <a:pt x="39590" y="45288"/>
                  </a:cubicBezTo>
                  <a:cubicBezTo>
                    <a:pt x="39252" y="44851"/>
                    <a:pt x="38878" y="44439"/>
                    <a:pt x="38440" y="44089"/>
                  </a:cubicBezTo>
                  <a:lnTo>
                    <a:pt x="38440" y="44089"/>
                  </a:lnTo>
                  <a:lnTo>
                    <a:pt x="38503" y="44126"/>
                  </a:lnTo>
                  <a:cubicBezTo>
                    <a:pt x="38203" y="43901"/>
                    <a:pt x="37803" y="43614"/>
                    <a:pt x="37390" y="43326"/>
                  </a:cubicBezTo>
                  <a:lnTo>
                    <a:pt x="37390" y="43326"/>
                  </a:lnTo>
                  <a:cubicBezTo>
                    <a:pt x="37443" y="43354"/>
                    <a:pt x="37472" y="43366"/>
                    <a:pt x="37483" y="43366"/>
                  </a:cubicBezTo>
                  <a:cubicBezTo>
                    <a:pt x="37518" y="43366"/>
                    <a:pt x="37391" y="43258"/>
                    <a:pt x="37278" y="43164"/>
                  </a:cubicBezTo>
                  <a:cubicBezTo>
                    <a:pt x="37177" y="43080"/>
                    <a:pt x="37076" y="42995"/>
                    <a:pt x="37105" y="42995"/>
                  </a:cubicBezTo>
                  <a:cubicBezTo>
                    <a:pt x="37119" y="42995"/>
                    <a:pt x="37163" y="43015"/>
                    <a:pt x="37253" y="43064"/>
                  </a:cubicBezTo>
                  <a:cubicBezTo>
                    <a:pt x="36453" y="42589"/>
                    <a:pt x="36241" y="42527"/>
                    <a:pt x="36103" y="42477"/>
                  </a:cubicBezTo>
                  <a:cubicBezTo>
                    <a:pt x="35953" y="42427"/>
                    <a:pt x="35878" y="42427"/>
                    <a:pt x="35303" y="42239"/>
                  </a:cubicBezTo>
                  <a:lnTo>
                    <a:pt x="35079" y="42077"/>
                  </a:lnTo>
                  <a:lnTo>
                    <a:pt x="34604" y="41952"/>
                  </a:lnTo>
                  <a:cubicBezTo>
                    <a:pt x="34441" y="41902"/>
                    <a:pt x="34216" y="41839"/>
                    <a:pt x="33779" y="41702"/>
                  </a:cubicBezTo>
                  <a:lnTo>
                    <a:pt x="33779" y="41702"/>
                  </a:lnTo>
                  <a:cubicBezTo>
                    <a:pt x="33903" y="41734"/>
                    <a:pt x="33969" y="41747"/>
                    <a:pt x="33999" y="41747"/>
                  </a:cubicBezTo>
                  <a:cubicBezTo>
                    <a:pt x="34110" y="41747"/>
                    <a:pt x="33684" y="41564"/>
                    <a:pt x="33816" y="41564"/>
                  </a:cubicBezTo>
                  <a:cubicBezTo>
                    <a:pt x="33852" y="41564"/>
                    <a:pt x="33932" y="41578"/>
                    <a:pt x="34079" y="41614"/>
                  </a:cubicBezTo>
                  <a:cubicBezTo>
                    <a:pt x="33391" y="41327"/>
                    <a:pt x="32654" y="41114"/>
                    <a:pt x="31917" y="40990"/>
                  </a:cubicBezTo>
                  <a:cubicBezTo>
                    <a:pt x="31342" y="40890"/>
                    <a:pt x="30905" y="40827"/>
                    <a:pt x="30492" y="40640"/>
                  </a:cubicBezTo>
                  <a:lnTo>
                    <a:pt x="30492" y="40640"/>
                  </a:lnTo>
                  <a:cubicBezTo>
                    <a:pt x="30042" y="40652"/>
                    <a:pt x="30442" y="40752"/>
                    <a:pt x="30892" y="40840"/>
                  </a:cubicBezTo>
                  <a:cubicBezTo>
                    <a:pt x="31276" y="40925"/>
                    <a:pt x="31696" y="41010"/>
                    <a:pt x="31664" y="41010"/>
                  </a:cubicBezTo>
                  <a:cubicBezTo>
                    <a:pt x="31658" y="41010"/>
                    <a:pt x="31639" y="41008"/>
                    <a:pt x="31604" y="41002"/>
                  </a:cubicBezTo>
                  <a:lnTo>
                    <a:pt x="31604" y="41002"/>
                  </a:lnTo>
                  <a:cubicBezTo>
                    <a:pt x="31706" y="41039"/>
                    <a:pt x="31698" y="41054"/>
                    <a:pt x="31622" y="41054"/>
                  </a:cubicBezTo>
                  <a:cubicBezTo>
                    <a:pt x="31417" y="41054"/>
                    <a:pt x="30708" y="40943"/>
                    <a:pt x="30280" y="40852"/>
                  </a:cubicBezTo>
                  <a:cubicBezTo>
                    <a:pt x="29713" y="40741"/>
                    <a:pt x="29316" y="40460"/>
                    <a:pt x="27853" y="40248"/>
                  </a:cubicBezTo>
                  <a:lnTo>
                    <a:pt x="27853" y="40248"/>
                  </a:lnTo>
                  <a:cubicBezTo>
                    <a:pt x="27958" y="40262"/>
                    <a:pt x="27977" y="40256"/>
                    <a:pt x="28105" y="40277"/>
                  </a:cubicBezTo>
                  <a:cubicBezTo>
                    <a:pt x="27556" y="40152"/>
                    <a:pt x="26993" y="40190"/>
                    <a:pt x="26318" y="40027"/>
                  </a:cubicBezTo>
                  <a:cubicBezTo>
                    <a:pt x="26266" y="40034"/>
                    <a:pt x="26212" y="40036"/>
                    <a:pt x="26157" y="40036"/>
                  </a:cubicBezTo>
                  <a:cubicBezTo>
                    <a:pt x="25908" y="40036"/>
                    <a:pt x="25646" y="39981"/>
                    <a:pt x="25471" y="39981"/>
                  </a:cubicBezTo>
                  <a:cubicBezTo>
                    <a:pt x="25390" y="39981"/>
                    <a:pt x="25328" y="39993"/>
                    <a:pt x="25294" y="40027"/>
                  </a:cubicBezTo>
                  <a:lnTo>
                    <a:pt x="26668" y="40165"/>
                  </a:lnTo>
                  <a:cubicBezTo>
                    <a:pt x="25893" y="40102"/>
                    <a:pt x="25131" y="40165"/>
                    <a:pt x="23856" y="39915"/>
                  </a:cubicBezTo>
                  <a:cubicBezTo>
                    <a:pt x="23883" y="39911"/>
                    <a:pt x="23931" y="39910"/>
                    <a:pt x="23991" y="39910"/>
                  </a:cubicBezTo>
                  <a:cubicBezTo>
                    <a:pt x="24155" y="39910"/>
                    <a:pt x="24414" y="39921"/>
                    <a:pt x="24606" y="39940"/>
                  </a:cubicBezTo>
                  <a:cubicBezTo>
                    <a:pt x="24244" y="39840"/>
                    <a:pt x="23881" y="39865"/>
                    <a:pt x="23507" y="39765"/>
                  </a:cubicBezTo>
                  <a:cubicBezTo>
                    <a:pt x="23526" y="39748"/>
                    <a:pt x="23578" y="39740"/>
                    <a:pt x="23656" y="39740"/>
                  </a:cubicBezTo>
                  <a:cubicBezTo>
                    <a:pt x="24088" y="39740"/>
                    <a:pt x="25311" y="39965"/>
                    <a:pt x="26031" y="39965"/>
                  </a:cubicBezTo>
                  <a:cubicBezTo>
                    <a:pt x="25631" y="39852"/>
                    <a:pt x="24431" y="39865"/>
                    <a:pt x="24869" y="39765"/>
                  </a:cubicBezTo>
                  <a:lnTo>
                    <a:pt x="24869" y="39765"/>
                  </a:lnTo>
                  <a:cubicBezTo>
                    <a:pt x="24777" y="39781"/>
                    <a:pt x="24681" y="39788"/>
                    <a:pt x="24579" y="39788"/>
                  </a:cubicBezTo>
                  <a:cubicBezTo>
                    <a:pt x="23991" y="39788"/>
                    <a:pt x="23244" y="39549"/>
                    <a:pt x="22369" y="39527"/>
                  </a:cubicBezTo>
                  <a:lnTo>
                    <a:pt x="22457" y="39452"/>
                  </a:lnTo>
                  <a:cubicBezTo>
                    <a:pt x="22194" y="39440"/>
                    <a:pt x="21932" y="39415"/>
                    <a:pt x="21670" y="39365"/>
                  </a:cubicBezTo>
                  <a:lnTo>
                    <a:pt x="22207" y="39352"/>
                  </a:lnTo>
                  <a:cubicBezTo>
                    <a:pt x="21382" y="39302"/>
                    <a:pt x="20670" y="38990"/>
                    <a:pt x="19895" y="38853"/>
                  </a:cubicBezTo>
                  <a:lnTo>
                    <a:pt x="19895" y="38853"/>
                  </a:lnTo>
                  <a:cubicBezTo>
                    <a:pt x="21507" y="39215"/>
                    <a:pt x="20232" y="39040"/>
                    <a:pt x="20907" y="39240"/>
                  </a:cubicBezTo>
                  <a:cubicBezTo>
                    <a:pt x="19895" y="39090"/>
                    <a:pt x="19620" y="38953"/>
                    <a:pt x="19320" y="38815"/>
                  </a:cubicBezTo>
                  <a:cubicBezTo>
                    <a:pt x="19170" y="38753"/>
                    <a:pt x="19020" y="38665"/>
                    <a:pt x="18770" y="38578"/>
                  </a:cubicBezTo>
                  <a:cubicBezTo>
                    <a:pt x="18520" y="38478"/>
                    <a:pt x="18170" y="38353"/>
                    <a:pt x="17646" y="38178"/>
                  </a:cubicBezTo>
                  <a:lnTo>
                    <a:pt x="17646" y="38178"/>
                  </a:lnTo>
                  <a:cubicBezTo>
                    <a:pt x="17882" y="38264"/>
                    <a:pt x="18498" y="38498"/>
                    <a:pt x="18371" y="38498"/>
                  </a:cubicBezTo>
                  <a:cubicBezTo>
                    <a:pt x="18350" y="38498"/>
                    <a:pt x="18310" y="38492"/>
                    <a:pt x="18245" y="38478"/>
                  </a:cubicBezTo>
                  <a:cubicBezTo>
                    <a:pt x="17846" y="38340"/>
                    <a:pt x="17458" y="38165"/>
                    <a:pt x="17096" y="37965"/>
                  </a:cubicBezTo>
                  <a:cubicBezTo>
                    <a:pt x="16698" y="37799"/>
                    <a:pt x="16545" y="37744"/>
                    <a:pt x="16514" y="37744"/>
                  </a:cubicBezTo>
                  <a:cubicBezTo>
                    <a:pt x="16452" y="37744"/>
                    <a:pt x="16880" y="37967"/>
                    <a:pt x="16807" y="37967"/>
                  </a:cubicBezTo>
                  <a:cubicBezTo>
                    <a:pt x="16791" y="37967"/>
                    <a:pt x="16749" y="37956"/>
                    <a:pt x="16671" y="37928"/>
                  </a:cubicBezTo>
                  <a:cubicBezTo>
                    <a:pt x="16496" y="37803"/>
                    <a:pt x="16296" y="37715"/>
                    <a:pt x="16096" y="37653"/>
                  </a:cubicBezTo>
                  <a:cubicBezTo>
                    <a:pt x="15846" y="37578"/>
                    <a:pt x="15621" y="37490"/>
                    <a:pt x="15384" y="37378"/>
                  </a:cubicBezTo>
                  <a:lnTo>
                    <a:pt x="15421" y="37303"/>
                  </a:lnTo>
                  <a:cubicBezTo>
                    <a:pt x="15246" y="37191"/>
                    <a:pt x="15096" y="37116"/>
                    <a:pt x="14984" y="37041"/>
                  </a:cubicBezTo>
                  <a:cubicBezTo>
                    <a:pt x="14871" y="36978"/>
                    <a:pt x="14796" y="36928"/>
                    <a:pt x="14734" y="36891"/>
                  </a:cubicBezTo>
                  <a:cubicBezTo>
                    <a:pt x="14659" y="36841"/>
                    <a:pt x="14571" y="36816"/>
                    <a:pt x="14496" y="36803"/>
                  </a:cubicBezTo>
                  <a:cubicBezTo>
                    <a:pt x="14421" y="36803"/>
                    <a:pt x="14346" y="36778"/>
                    <a:pt x="14284" y="36728"/>
                  </a:cubicBezTo>
                  <a:cubicBezTo>
                    <a:pt x="14084" y="36603"/>
                    <a:pt x="13884" y="36466"/>
                    <a:pt x="13709" y="36303"/>
                  </a:cubicBezTo>
                  <a:lnTo>
                    <a:pt x="13709" y="36303"/>
                  </a:lnTo>
                  <a:cubicBezTo>
                    <a:pt x="13897" y="36416"/>
                    <a:pt x="14097" y="36503"/>
                    <a:pt x="14296" y="36591"/>
                  </a:cubicBezTo>
                  <a:lnTo>
                    <a:pt x="13959" y="36378"/>
                  </a:lnTo>
                  <a:lnTo>
                    <a:pt x="13647" y="36141"/>
                  </a:lnTo>
                  <a:lnTo>
                    <a:pt x="13834" y="36166"/>
                  </a:lnTo>
                  <a:cubicBezTo>
                    <a:pt x="13109" y="35703"/>
                    <a:pt x="12922" y="35491"/>
                    <a:pt x="12347" y="34879"/>
                  </a:cubicBezTo>
                  <a:lnTo>
                    <a:pt x="12347" y="34879"/>
                  </a:lnTo>
                  <a:cubicBezTo>
                    <a:pt x="12374" y="34925"/>
                    <a:pt x="12372" y="34950"/>
                    <a:pt x="12346" y="34950"/>
                  </a:cubicBezTo>
                  <a:cubicBezTo>
                    <a:pt x="12274" y="34950"/>
                    <a:pt x="12017" y="34763"/>
                    <a:pt x="11660" y="34341"/>
                  </a:cubicBezTo>
                  <a:cubicBezTo>
                    <a:pt x="11550" y="34174"/>
                    <a:pt x="11557" y="34160"/>
                    <a:pt x="11571" y="34160"/>
                  </a:cubicBezTo>
                  <a:cubicBezTo>
                    <a:pt x="11574" y="34160"/>
                    <a:pt x="11577" y="34161"/>
                    <a:pt x="11580" y="34161"/>
                  </a:cubicBezTo>
                  <a:cubicBezTo>
                    <a:pt x="11598" y="34161"/>
                    <a:pt x="11587" y="34133"/>
                    <a:pt x="11235" y="33679"/>
                  </a:cubicBezTo>
                  <a:lnTo>
                    <a:pt x="11235" y="33679"/>
                  </a:lnTo>
                  <a:cubicBezTo>
                    <a:pt x="11322" y="33766"/>
                    <a:pt x="11422" y="33829"/>
                    <a:pt x="11535" y="33954"/>
                  </a:cubicBezTo>
                  <a:cubicBezTo>
                    <a:pt x="11660" y="34091"/>
                    <a:pt x="11772" y="34254"/>
                    <a:pt x="11860" y="34404"/>
                  </a:cubicBezTo>
                  <a:cubicBezTo>
                    <a:pt x="11922" y="34429"/>
                    <a:pt x="12060" y="34554"/>
                    <a:pt x="12110" y="34566"/>
                  </a:cubicBezTo>
                  <a:cubicBezTo>
                    <a:pt x="11785" y="34129"/>
                    <a:pt x="11260" y="33491"/>
                    <a:pt x="11047" y="33179"/>
                  </a:cubicBezTo>
                  <a:lnTo>
                    <a:pt x="11047" y="33179"/>
                  </a:lnTo>
                  <a:cubicBezTo>
                    <a:pt x="11122" y="33292"/>
                    <a:pt x="11222" y="33441"/>
                    <a:pt x="11260" y="33516"/>
                  </a:cubicBezTo>
                  <a:cubicBezTo>
                    <a:pt x="11097" y="33329"/>
                    <a:pt x="10935" y="33129"/>
                    <a:pt x="10785" y="32917"/>
                  </a:cubicBezTo>
                  <a:cubicBezTo>
                    <a:pt x="10635" y="32704"/>
                    <a:pt x="10473" y="32504"/>
                    <a:pt x="10323" y="32292"/>
                  </a:cubicBezTo>
                  <a:cubicBezTo>
                    <a:pt x="10291" y="32210"/>
                    <a:pt x="10285" y="32178"/>
                    <a:pt x="10297" y="32178"/>
                  </a:cubicBezTo>
                  <a:cubicBezTo>
                    <a:pt x="10319" y="32178"/>
                    <a:pt x="10393" y="32276"/>
                    <a:pt x="10473" y="32379"/>
                  </a:cubicBezTo>
                  <a:cubicBezTo>
                    <a:pt x="10310" y="32104"/>
                    <a:pt x="10160" y="31942"/>
                    <a:pt x="9935" y="31529"/>
                  </a:cubicBezTo>
                  <a:lnTo>
                    <a:pt x="9935" y="31529"/>
                  </a:lnTo>
                  <a:cubicBezTo>
                    <a:pt x="10053" y="31600"/>
                    <a:pt x="10093" y="31560"/>
                    <a:pt x="10390" y="32015"/>
                  </a:cubicBezTo>
                  <a:lnTo>
                    <a:pt x="10390" y="32015"/>
                  </a:lnTo>
                  <a:cubicBezTo>
                    <a:pt x="10275" y="31835"/>
                    <a:pt x="10167" y="31662"/>
                    <a:pt x="10060" y="31480"/>
                  </a:cubicBezTo>
                  <a:cubicBezTo>
                    <a:pt x="9935" y="31267"/>
                    <a:pt x="9810" y="31055"/>
                    <a:pt x="9685" y="30830"/>
                  </a:cubicBezTo>
                  <a:cubicBezTo>
                    <a:pt x="9685" y="30780"/>
                    <a:pt x="9623" y="30605"/>
                    <a:pt x="9573" y="30455"/>
                  </a:cubicBezTo>
                  <a:cubicBezTo>
                    <a:pt x="9534" y="30349"/>
                    <a:pt x="9511" y="30251"/>
                    <a:pt x="9524" y="30251"/>
                  </a:cubicBezTo>
                  <a:lnTo>
                    <a:pt x="9524" y="30251"/>
                  </a:lnTo>
                  <a:cubicBezTo>
                    <a:pt x="9529" y="30251"/>
                    <a:pt x="9536" y="30260"/>
                    <a:pt x="9548" y="30280"/>
                  </a:cubicBezTo>
                  <a:cubicBezTo>
                    <a:pt x="9248" y="29518"/>
                    <a:pt x="8648" y="28468"/>
                    <a:pt x="8361" y="27406"/>
                  </a:cubicBezTo>
                  <a:cubicBezTo>
                    <a:pt x="8298" y="27281"/>
                    <a:pt x="8248" y="27156"/>
                    <a:pt x="8211" y="27031"/>
                  </a:cubicBezTo>
                  <a:cubicBezTo>
                    <a:pt x="7911" y="26031"/>
                    <a:pt x="7761" y="25131"/>
                    <a:pt x="7361" y="23956"/>
                  </a:cubicBezTo>
                  <a:lnTo>
                    <a:pt x="7311" y="23257"/>
                  </a:lnTo>
                  <a:cubicBezTo>
                    <a:pt x="7256" y="23051"/>
                    <a:pt x="7229" y="22981"/>
                    <a:pt x="7215" y="22981"/>
                  </a:cubicBezTo>
                  <a:lnTo>
                    <a:pt x="7215" y="22981"/>
                  </a:lnTo>
                  <a:cubicBezTo>
                    <a:pt x="7187" y="22981"/>
                    <a:pt x="7219" y="23294"/>
                    <a:pt x="7181" y="23294"/>
                  </a:cubicBezTo>
                  <a:cubicBezTo>
                    <a:pt x="7155" y="23294"/>
                    <a:pt x="7096" y="23148"/>
                    <a:pt x="6961" y="22657"/>
                  </a:cubicBezTo>
                  <a:cubicBezTo>
                    <a:pt x="6661" y="21570"/>
                    <a:pt x="6961" y="22219"/>
                    <a:pt x="6911" y="21820"/>
                  </a:cubicBezTo>
                  <a:cubicBezTo>
                    <a:pt x="6586" y="21007"/>
                    <a:pt x="6361" y="20170"/>
                    <a:pt x="6224" y="19308"/>
                  </a:cubicBezTo>
                  <a:lnTo>
                    <a:pt x="6224" y="19308"/>
                  </a:lnTo>
                  <a:cubicBezTo>
                    <a:pt x="6324" y="19645"/>
                    <a:pt x="6374" y="19908"/>
                    <a:pt x="6449" y="20220"/>
                  </a:cubicBezTo>
                  <a:lnTo>
                    <a:pt x="6336" y="19433"/>
                  </a:lnTo>
                  <a:lnTo>
                    <a:pt x="6336" y="19433"/>
                  </a:lnTo>
                  <a:cubicBezTo>
                    <a:pt x="6564" y="20073"/>
                    <a:pt x="6694" y="20602"/>
                    <a:pt x="6725" y="20602"/>
                  </a:cubicBezTo>
                  <a:cubicBezTo>
                    <a:pt x="6738" y="20602"/>
                    <a:pt x="6733" y="20506"/>
                    <a:pt x="6711" y="20282"/>
                  </a:cubicBezTo>
                  <a:cubicBezTo>
                    <a:pt x="6449" y="20220"/>
                    <a:pt x="5974" y="17258"/>
                    <a:pt x="5711" y="17208"/>
                  </a:cubicBezTo>
                  <a:lnTo>
                    <a:pt x="5636" y="16683"/>
                  </a:lnTo>
                  <a:lnTo>
                    <a:pt x="5636" y="16683"/>
                  </a:lnTo>
                  <a:cubicBezTo>
                    <a:pt x="5674" y="16833"/>
                    <a:pt x="5686" y="16846"/>
                    <a:pt x="5724" y="16996"/>
                  </a:cubicBezTo>
                  <a:cubicBezTo>
                    <a:pt x="5599" y="15971"/>
                    <a:pt x="5374" y="16296"/>
                    <a:pt x="5111" y="14996"/>
                  </a:cubicBezTo>
                  <a:cubicBezTo>
                    <a:pt x="5048" y="14670"/>
                    <a:pt x="5004" y="14410"/>
                    <a:pt x="5023" y="14410"/>
                  </a:cubicBezTo>
                  <a:lnTo>
                    <a:pt x="5023" y="14410"/>
                  </a:lnTo>
                  <a:cubicBezTo>
                    <a:pt x="5030" y="14410"/>
                    <a:pt x="5046" y="14448"/>
                    <a:pt x="5074" y="14534"/>
                  </a:cubicBezTo>
                  <a:lnTo>
                    <a:pt x="4786" y="13547"/>
                  </a:lnTo>
                  <a:cubicBezTo>
                    <a:pt x="4760" y="13419"/>
                    <a:pt x="4754" y="13360"/>
                    <a:pt x="4763" y="13360"/>
                  </a:cubicBezTo>
                  <a:lnTo>
                    <a:pt x="4763" y="13360"/>
                  </a:lnTo>
                  <a:cubicBezTo>
                    <a:pt x="4771" y="13360"/>
                    <a:pt x="4788" y="13403"/>
                    <a:pt x="4811" y="13484"/>
                  </a:cubicBezTo>
                  <a:lnTo>
                    <a:pt x="4462" y="12085"/>
                  </a:lnTo>
                  <a:lnTo>
                    <a:pt x="4474" y="12097"/>
                  </a:lnTo>
                  <a:cubicBezTo>
                    <a:pt x="4387" y="11885"/>
                    <a:pt x="4212" y="11410"/>
                    <a:pt x="4137" y="11172"/>
                  </a:cubicBezTo>
                  <a:cubicBezTo>
                    <a:pt x="4121" y="11072"/>
                    <a:pt x="4117" y="11037"/>
                    <a:pt x="4121" y="11037"/>
                  </a:cubicBezTo>
                  <a:lnTo>
                    <a:pt x="4121" y="11037"/>
                  </a:lnTo>
                  <a:cubicBezTo>
                    <a:pt x="4130" y="11037"/>
                    <a:pt x="4187" y="11272"/>
                    <a:pt x="4206" y="11272"/>
                  </a:cubicBezTo>
                  <a:cubicBezTo>
                    <a:pt x="4209" y="11272"/>
                    <a:pt x="4211" y="11268"/>
                    <a:pt x="4212" y="11260"/>
                  </a:cubicBezTo>
                  <a:lnTo>
                    <a:pt x="3949" y="10435"/>
                  </a:lnTo>
                  <a:cubicBezTo>
                    <a:pt x="3944" y="10365"/>
                    <a:pt x="3949" y="10334"/>
                    <a:pt x="3960" y="10334"/>
                  </a:cubicBezTo>
                  <a:cubicBezTo>
                    <a:pt x="4008" y="10334"/>
                    <a:pt x="4176" y="10871"/>
                    <a:pt x="4287" y="11335"/>
                  </a:cubicBezTo>
                  <a:cubicBezTo>
                    <a:pt x="4324" y="10498"/>
                    <a:pt x="4062" y="10660"/>
                    <a:pt x="3787" y="8923"/>
                  </a:cubicBezTo>
                  <a:lnTo>
                    <a:pt x="3787" y="8923"/>
                  </a:lnTo>
                  <a:lnTo>
                    <a:pt x="4012" y="9710"/>
                  </a:lnTo>
                  <a:cubicBezTo>
                    <a:pt x="4024" y="9173"/>
                    <a:pt x="3824" y="8561"/>
                    <a:pt x="3699" y="7636"/>
                  </a:cubicBezTo>
                  <a:lnTo>
                    <a:pt x="3699" y="7636"/>
                  </a:lnTo>
                  <a:cubicBezTo>
                    <a:pt x="3699" y="7813"/>
                    <a:pt x="3838" y="8855"/>
                    <a:pt x="3764" y="8855"/>
                  </a:cubicBezTo>
                  <a:cubicBezTo>
                    <a:pt x="3744" y="8855"/>
                    <a:pt x="3708" y="8778"/>
                    <a:pt x="3649" y="8586"/>
                  </a:cubicBezTo>
                  <a:cubicBezTo>
                    <a:pt x="3587" y="8223"/>
                    <a:pt x="3487" y="7848"/>
                    <a:pt x="3362" y="7498"/>
                  </a:cubicBezTo>
                  <a:cubicBezTo>
                    <a:pt x="3449" y="7473"/>
                    <a:pt x="3312" y="6998"/>
                    <a:pt x="3162" y="6399"/>
                  </a:cubicBezTo>
                  <a:lnTo>
                    <a:pt x="3162" y="6399"/>
                  </a:lnTo>
                  <a:lnTo>
                    <a:pt x="3287" y="6411"/>
                  </a:lnTo>
                  <a:cubicBezTo>
                    <a:pt x="3099" y="5761"/>
                    <a:pt x="3049" y="5824"/>
                    <a:pt x="2912" y="5461"/>
                  </a:cubicBezTo>
                  <a:cubicBezTo>
                    <a:pt x="2762" y="4724"/>
                    <a:pt x="2800" y="4562"/>
                    <a:pt x="2837" y="4362"/>
                  </a:cubicBezTo>
                  <a:cubicBezTo>
                    <a:pt x="2772" y="4075"/>
                    <a:pt x="2743" y="3981"/>
                    <a:pt x="2729" y="3981"/>
                  </a:cubicBezTo>
                  <a:lnTo>
                    <a:pt x="2729" y="3981"/>
                  </a:lnTo>
                  <a:cubicBezTo>
                    <a:pt x="2704" y="3981"/>
                    <a:pt x="2738" y="4329"/>
                    <a:pt x="2702" y="4329"/>
                  </a:cubicBezTo>
                  <a:cubicBezTo>
                    <a:pt x="2681" y="4329"/>
                    <a:pt x="2635" y="4208"/>
                    <a:pt x="2537" y="3824"/>
                  </a:cubicBezTo>
                  <a:cubicBezTo>
                    <a:pt x="2350" y="2887"/>
                    <a:pt x="2100" y="1950"/>
                    <a:pt x="1812" y="1038"/>
                  </a:cubicBezTo>
                  <a:lnTo>
                    <a:pt x="1775" y="850"/>
                  </a:lnTo>
                  <a:cubicBezTo>
                    <a:pt x="1775" y="800"/>
                    <a:pt x="1762" y="738"/>
                    <a:pt x="1762" y="725"/>
                  </a:cubicBezTo>
                  <a:cubicBezTo>
                    <a:pt x="1762" y="715"/>
                    <a:pt x="1763" y="710"/>
                    <a:pt x="1765" y="710"/>
                  </a:cubicBezTo>
                  <a:cubicBezTo>
                    <a:pt x="1770" y="710"/>
                    <a:pt x="1782" y="742"/>
                    <a:pt x="1800" y="788"/>
                  </a:cubicBezTo>
                  <a:cubicBezTo>
                    <a:pt x="1826" y="858"/>
                    <a:pt x="1858" y="940"/>
                    <a:pt x="1871" y="940"/>
                  </a:cubicBezTo>
                  <a:cubicBezTo>
                    <a:pt x="1877" y="940"/>
                    <a:pt x="1878" y="925"/>
                    <a:pt x="1875" y="888"/>
                  </a:cubicBezTo>
                  <a:lnTo>
                    <a:pt x="1850" y="813"/>
                  </a:lnTo>
                  <a:lnTo>
                    <a:pt x="1812" y="700"/>
                  </a:lnTo>
                  <a:lnTo>
                    <a:pt x="1725" y="475"/>
                  </a:lnTo>
                  <a:lnTo>
                    <a:pt x="1587" y="50"/>
                  </a:lnTo>
                  <a:cubicBezTo>
                    <a:pt x="1362" y="50"/>
                    <a:pt x="1450" y="13"/>
                    <a:pt x="1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31"/>
            <p:cNvSpPr/>
            <p:nvPr/>
          </p:nvSpPr>
          <p:spPr>
            <a:xfrm>
              <a:off x="5760725" y="1154025"/>
              <a:ext cx="1474025" cy="1266575"/>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31"/>
            <p:cNvSpPr/>
            <p:nvPr/>
          </p:nvSpPr>
          <p:spPr>
            <a:xfrm>
              <a:off x="5865075" y="1154025"/>
              <a:ext cx="1369350" cy="1133800"/>
            </a:xfrm>
            <a:custGeom>
              <a:avLst/>
              <a:gdLst/>
              <a:ahLst/>
              <a:cxnLst/>
              <a:rect l="l" t="t" r="r" b="b"/>
              <a:pathLst>
                <a:path w="54774" h="45352" extrusionOk="0">
                  <a:moveTo>
                    <a:pt x="6255" y="21444"/>
                  </a:moveTo>
                  <a:cubicBezTo>
                    <a:pt x="6271" y="21497"/>
                    <a:pt x="6288" y="21549"/>
                    <a:pt x="6306" y="21601"/>
                  </a:cubicBezTo>
                  <a:lnTo>
                    <a:pt x="6306" y="21601"/>
                  </a:lnTo>
                  <a:cubicBezTo>
                    <a:pt x="6290" y="21551"/>
                    <a:pt x="6273" y="21498"/>
                    <a:pt x="6255" y="21444"/>
                  </a:cubicBezTo>
                  <a:close/>
                  <a:moveTo>
                    <a:pt x="5949" y="20133"/>
                  </a:moveTo>
                  <a:cubicBezTo>
                    <a:pt x="5889" y="20281"/>
                    <a:pt x="6089" y="20932"/>
                    <a:pt x="6255" y="21444"/>
                  </a:cubicBezTo>
                  <a:lnTo>
                    <a:pt x="6255" y="21444"/>
                  </a:lnTo>
                  <a:cubicBezTo>
                    <a:pt x="6240" y="21395"/>
                    <a:pt x="6225" y="21345"/>
                    <a:pt x="6211" y="21295"/>
                  </a:cubicBezTo>
                  <a:cubicBezTo>
                    <a:pt x="6199" y="21152"/>
                    <a:pt x="6200" y="21098"/>
                    <a:pt x="6209" y="21098"/>
                  </a:cubicBezTo>
                  <a:lnTo>
                    <a:pt x="6209" y="21098"/>
                  </a:lnTo>
                  <a:cubicBezTo>
                    <a:pt x="6240" y="21098"/>
                    <a:pt x="6356" y="21645"/>
                    <a:pt x="6397" y="21645"/>
                  </a:cubicBezTo>
                  <a:cubicBezTo>
                    <a:pt x="6408" y="21645"/>
                    <a:pt x="6413" y="21609"/>
                    <a:pt x="6411" y="21520"/>
                  </a:cubicBezTo>
                  <a:cubicBezTo>
                    <a:pt x="6336" y="21495"/>
                    <a:pt x="6099" y="20633"/>
                    <a:pt x="5949" y="20133"/>
                  </a:cubicBezTo>
                  <a:close/>
                  <a:moveTo>
                    <a:pt x="9548" y="30550"/>
                  </a:moveTo>
                  <a:cubicBezTo>
                    <a:pt x="9556" y="30556"/>
                    <a:pt x="9564" y="30562"/>
                    <a:pt x="9573" y="30568"/>
                  </a:cubicBezTo>
                  <a:cubicBezTo>
                    <a:pt x="9566" y="30563"/>
                    <a:pt x="9557" y="30557"/>
                    <a:pt x="9548" y="30550"/>
                  </a:cubicBezTo>
                  <a:close/>
                  <a:moveTo>
                    <a:pt x="22869" y="30843"/>
                  </a:moveTo>
                  <a:cubicBezTo>
                    <a:pt x="22860" y="30843"/>
                    <a:pt x="22851" y="30843"/>
                    <a:pt x="22842" y="30844"/>
                  </a:cubicBezTo>
                  <a:lnTo>
                    <a:pt x="22842" y="30844"/>
                  </a:lnTo>
                  <a:cubicBezTo>
                    <a:pt x="22851" y="30844"/>
                    <a:pt x="22860" y="30843"/>
                    <a:pt x="22869" y="30843"/>
                  </a:cubicBezTo>
                  <a:close/>
                  <a:moveTo>
                    <a:pt x="23232" y="30880"/>
                  </a:moveTo>
                  <a:cubicBezTo>
                    <a:pt x="23243" y="30883"/>
                    <a:pt x="23253" y="30885"/>
                    <a:pt x="23263" y="30888"/>
                  </a:cubicBezTo>
                  <a:lnTo>
                    <a:pt x="23263" y="30888"/>
                  </a:lnTo>
                  <a:cubicBezTo>
                    <a:pt x="23254" y="30885"/>
                    <a:pt x="23243" y="30883"/>
                    <a:pt x="23232" y="30880"/>
                  </a:cubicBezTo>
                  <a:close/>
                  <a:moveTo>
                    <a:pt x="17359" y="32180"/>
                  </a:moveTo>
                  <a:lnTo>
                    <a:pt x="17359" y="32180"/>
                  </a:lnTo>
                  <a:cubicBezTo>
                    <a:pt x="17359" y="32180"/>
                    <a:pt x="17359" y="32180"/>
                    <a:pt x="17358" y="32180"/>
                  </a:cubicBezTo>
                  <a:lnTo>
                    <a:pt x="17408" y="32180"/>
                  </a:lnTo>
                  <a:cubicBezTo>
                    <a:pt x="17392" y="32180"/>
                    <a:pt x="17376" y="32180"/>
                    <a:pt x="17359" y="32180"/>
                  </a:cubicBezTo>
                  <a:close/>
                  <a:moveTo>
                    <a:pt x="35067" y="37023"/>
                  </a:moveTo>
                  <a:lnTo>
                    <a:pt x="35067" y="37023"/>
                  </a:lnTo>
                  <a:cubicBezTo>
                    <a:pt x="35071" y="37029"/>
                    <a:pt x="35075" y="37035"/>
                    <a:pt x="35079" y="37041"/>
                  </a:cubicBezTo>
                  <a:cubicBezTo>
                    <a:pt x="35075" y="37035"/>
                    <a:pt x="35071" y="37029"/>
                    <a:pt x="35067" y="37023"/>
                  </a:cubicBezTo>
                  <a:close/>
                  <a:moveTo>
                    <a:pt x="33677" y="38127"/>
                  </a:moveTo>
                  <a:cubicBezTo>
                    <a:pt x="33696" y="38156"/>
                    <a:pt x="33714" y="38181"/>
                    <a:pt x="33729" y="38203"/>
                  </a:cubicBezTo>
                  <a:cubicBezTo>
                    <a:pt x="33711" y="38177"/>
                    <a:pt x="33694" y="38152"/>
                    <a:pt x="33677" y="38127"/>
                  </a:cubicBezTo>
                  <a:close/>
                  <a:moveTo>
                    <a:pt x="35941" y="38628"/>
                  </a:moveTo>
                  <a:cubicBezTo>
                    <a:pt x="36066" y="38803"/>
                    <a:pt x="36166" y="38990"/>
                    <a:pt x="36253" y="39178"/>
                  </a:cubicBezTo>
                  <a:cubicBezTo>
                    <a:pt x="36128" y="39003"/>
                    <a:pt x="36028" y="38815"/>
                    <a:pt x="35941" y="38628"/>
                  </a:cubicBezTo>
                  <a:close/>
                  <a:moveTo>
                    <a:pt x="36148" y="39314"/>
                  </a:moveTo>
                  <a:cubicBezTo>
                    <a:pt x="36190" y="39314"/>
                    <a:pt x="36286" y="39410"/>
                    <a:pt x="36403" y="39528"/>
                  </a:cubicBezTo>
                  <a:lnTo>
                    <a:pt x="36553" y="39890"/>
                  </a:lnTo>
                  <a:lnTo>
                    <a:pt x="36428" y="39778"/>
                  </a:lnTo>
                  <a:cubicBezTo>
                    <a:pt x="36341" y="39628"/>
                    <a:pt x="36241" y="39478"/>
                    <a:pt x="36141" y="39315"/>
                  </a:cubicBezTo>
                  <a:cubicBezTo>
                    <a:pt x="36143" y="39315"/>
                    <a:pt x="36145" y="39314"/>
                    <a:pt x="36148" y="39314"/>
                  </a:cubicBezTo>
                  <a:close/>
                  <a:moveTo>
                    <a:pt x="0" y="1"/>
                  </a:moveTo>
                  <a:lnTo>
                    <a:pt x="3437" y="14434"/>
                  </a:lnTo>
                  <a:lnTo>
                    <a:pt x="3787" y="15897"/>
                  </a:lnTo>
                  <a:cubicBezTo>
                    <a:pt x="3787" y="16161"/>
                    <a:pt x="3775" y="16448"/>
                    <a:pt x="3697" y="16448"/>
                  </a:cubicBezTo>
                  <a:cubicBezTo>
                    <a:pt x="3694" y="16448"/>
                    <a:pt x="3690" y="16447"/>
                    <a:pt x="3687" y="16446"/>
                  </a:cubicBezTo>
                  <a:lnTo>
                    <a:pt x="3687" y="16446"/>
                  </a:lnTo>
                  <a:cubicBezTo>
                    <a:pt x="3999" y="17109"/>
                    <a:pt x="3912" y="18333"/>
                    <a:pt x="4387" y="19433"/>
                  </a:cubicBezTo>
                  <a:cubicBezTo>
                    <a:pt x="4392" y="19492"/>
                    <a:pt x="4390" y="19514"/>
                    <a:pt x="4384" y="19514"/>
                  </a:cubicBezTo>
                  <a:cubicBezTo>
                    <a:pt x="4366" y="19514"/>
                    <a:pt x="4313" y="19341"/>
                    <a:pt x="4294" y="19341"/>
                  </a:cubicBezTo>
                  <a:cubicBezTo>
                    <a:pt x="4289" y="19341"/>
                    <a:pt x="4287" y="19349"/>
                    <a:pt x="4287" y="19371"/>
                  </a:cubicBezTo>
                  <a:cubicBezTo>
                    <a:pt x="4424" y="19646"/>
                    <a:pt x="4524" y="19995"/>
                    <a:pt x="4637" y="20645"/>
                  </a:cubicBezTo>
                  <a:lnTo>
                    <a:pt x="4612" y="20570"/>
                  </a:lnTo>
                  <a:lnTo>
                    <a:pt x="4612" y="20570"/>
                  </a:lnTo>
                  <a:cubicBezTo>
                    <a:pt x="4824" y="21483"/>
                    <a:pt x="4962" y="22132"/>
                    <a:pt x="5124" y="22820"/>
                  </a:cubicBezTo>
                  <a:cubicBezTo>
                    <a:pt x="5299" y="23644"/>
                    <a:pt x="5524" y="24457"/>
                    <a:pt x="5786" y="25244"/>
                  </a:cubicBezTo>
                  <a:lnTo>
                    <a:pt x="5811" y="25069"/>
                  </a:lnTo>
                  <a:cubicBezTo>
                    <a:pt x="5949" y="25506"/>
                    <a:pt x="5961" y="25606"/>
                    <a:pt x="6024" y="25819"/>
                  </a:cubicBezTo>
                  <a:cubicBezTo>
                    <a:pt x="6062" y="25869"/>
                    <a:pt x="6084" y="25890"/>
                    <a:pt x="6095" y="25890"/>
                  </a:cubicBezTo>
                  <a:cubicBezTo>
                    <a:pt x="6128" y="25890"/>
                    <a:pt x="6035" y="25661"/>
                    <a:pt x="5949" y="25431"/>
                  </a:cubicBezTo>
                  <a:cubicBezTo>
                    <a:pt x="5861" y="25188"/>
                    <a:pt x="5781" y="24944"/>
                    <a:pt x="5815" y="24944"/>
                  </a:cubicBezTo>
                  <a:cubicBezTo>
                    <a:pt x="5825" y="24944"/>
                    <a:pt x="5844" y="24963"/>
                    <a:pt x="5874" y="25007"/>
                  </a:cubicBezTo>
                  <a:cubicBezTo>
                    <a:pt x="5899" y="25319"/>
                    <a:pt x="6174" y="26081"/>
                    <a:pt x="6524" y="26794"/>
                  </a:cubicBezTo>
                  <a:cubicBezTo>
                    <a:pt x="6874" y="27506"/>
                    <a:pt x="7286" y="28143"/>
                    <a:pt x="7336" y="28381"/>
                  </a:cubicBezTo>
                  <a:cubicBezTo>
                    <a:pt x="7463" y="28552"/>
                    <a:pt x="7509" y="28601"/>
                    <a:pt x="7524" y="28601"/>
                  </a:cubicBezTo>
                  <a:cubicBezTo>
                    <a:pt x="7544" y="28601"/>
                    <a:pt x="7505" y="28510"/>
                    <a:pt x="7528" y="28510"/>
                  </a:cubicBezTo>
                  <a:cubicBezTo>
                    <a:pt x="7544" y="28510"/>
                    <a:pt x="7593" y="28559"/>
                    <a:pt x="7723" y="28731"/>
                  </a:cubicBezTo>
                  <a:cubicBezTo>
                    <a:pt x="7748" y="28793"/>
                    <a:pt x="7773" y="28843"/>
                    <a:pt x="7798" y="28906"/>
                  </a:cubicBezTo>
                  <a:lnTo>
                    <a:pt x="7973" y="29006"/>
                  </a:lnTo>
                  <a:cubicBezTo>
                    <a:pt x="8273" y="29368"/>
                    <a:pt x="8411" y="29568"/>
                    <a:pt x="8386" y="29618"/>
                  </a:cubicBezTo>
                  <a:lnTo>
                    <a:pt x="8061" y="29305"/>
                  </a:lnTo>
                  <a:lnTo>
                    <a:pt x="8061" y="29305"/>
                  </a:lnTo>
                  <a:cubicBezTo>
                    <a:pt x="8298" y="29605"/>
                    <a:pt x="8573" y="29868"/>
                    <a:pt x="8886" y="30093"/>
                  </a:cubicBezTo>
                  <a:cubicBezTo>
                    <a:pt x="9173" y="30311"/>
                    <a:pt x="9438" y="30476"/>
                    <a:pt x="9548" y="30550"/>
                  </a:cubicBezTo>
                  <a:lnTo>
                    <a:pt x="9548" y="30550"/>
                  </a:lnTo>
                  <a:cubicBezTo>
                    <a:pt x="9357" y="30417"/>
                    <a:pt x="9178" y="30274"/>
                    <a:pt x="9011" y="30130"/>
                  </a:cubicBezTo>
                  <a:lnTo>
                    <a:pt x="9011" y="30130"/>
                  </a:lnTo>
                  <a:cubicBezTo>
                    <a:pt x="9873" y="30768"/>
                    <a:pt x="10823" y="31242"/>
                    <a:pt x="11847" y="31555"/>
                  </a:cubicBezTo>
                  <a:cubicBezTo>
                    <a:pt x="12835" y="31842"/>
                    <a:pt x="13847" y="32017"/>
                    <a:pt x="14872" y="32055"/>
                  </a:cubicBezTo>
                  <a:lnTo>
                    <a:pt x="14734" y="32005"/>
                  </a:lnTo>
                  <a:lnTo>
                    <a:pt x="14734" y="32005"/>
                  </a:lnTo>
                  <a:cubicBezTo>
                    <a:pt x="15446" y="32042"/>
                    <a:pt x="15721" y="32067"/>
                    <a:pt x="16021" y="32092"/>
                  </a:cubicBezTo>
                  <a:cubicBezTo>
                    <a:pt x="16467" y="32153"/>
                    <a:pt x="16913" y="32178"/>
                    <a:pt x="17359" y="32180"/>
                  </a:cubicBezTo>
                  <a:lnTo>
                    <a:pt x="17359" y="32180"/>
                  </a:lnTo>
                  <a:cubicBezTo>
                    <a:pt x="17597" y="32156"/>
                    <a:pt x="17839" y="32147"/>
                    <a:pt x="18080" y="32147"/>
                  </a:cubicBezTo>
                  <a:cubicBezTo>
                    <a:pt x="18219" y="32147"/>
                    <a:pt x="18358" y="32150"/>
                    <a:pt x="18496" y="32155"/>
                  </a:cubicBezTo>
                  <a:cubicBezTo>
                    <a:pt x="18108" y="32192"/>
                    <a:pt x="19220" y="32255"/>
                    <a:pt x="18721" y="32292"/>
                  </a:cubicBezTo>
                  <a:cubicBezTo>
                    <a:pt x="20233" y="32255"/>
                    <a:pt x="19470" y="32255"/>
                    <a:pt x="20470" y="32142"/>
                  </a:cubicBezTo>
                  <a:lnTo>
                    <a:pt x="20695" y="32217"/>
                  </a:lnTo>
                  <a:cubicBezTo>
                    <a:pt x="20929" y="32178"/>
                    <a:pt x="21169" y="32159"/>
                    <a:pt x="21406" y="32159"/>
                  </a:cubicBezTo>
                  <a:cubicBezTo>
                    <a:pt x="21549" y="32159"/>
                    <a:pt x="21692" y="32166"/>
                    <a:pt x="21832" y="32180"/>
                  </a:cubicBezTo>
                  <a:cubicBezTo>
                    <a:pt x="21207" y="32180"/>
                    <a:pt x="22295" y="32317"/>
                    <a:pt x="21607" y="32342"/>
                  </a:cubicBezTo>
                  <a:cubicBezTo>
                    <a:pt x="23182" y="32605"/>
                    <a:pt x="23982" y="32455"/>
                    <a:pt x="24669" y="32780"/>
                  </a:cubicBezTo>
                  <a:cubicBezTo>
                    <a:pt x="25044" y="32755"/>
                    <a:pt x="24706" y="32667"/>
                    <a:pt x="24332" y="32592"/>
                  </a:cubicBezTo>
                  <a:cubicBezTo>
                    <a:pt x="23996" y="32536"/>
                    <a:pt x="23620" y="32490"/>
                    <a:pt x="23689" y="32490"/>
                  </a:cubicBezTo>
                  <a:cubicBezTo>
                    <a:pt x="23697" y="32490"/>
                    <a:pt x="23711" y="32491"/>
                    <a:pt x="23732" y="32492"/>
                  </a:cubicBezTo>
                  <a:cubicBezTo>
                    <a:pt x="23607" y="32450"/>
                    <a:pt x="23660" y="32433"/>
                    <a:pt x="23802" y="32433"/>
                  </a:cubicBezTo>
                  <a:cubicBezTo>
                    <a:pt x="24042" y="32433"/>
                    <a:pt x="24537" y="32484"/>
                    <a:pt x="24844" y="32555"/>
                  </a:cubicBezTo>
                  <a:cubicBezTo>
                    <a:pt x="25319" y="32652"/>
                    <a:pt x="25652" y="32904"/>
                    <a:pt x="26794" y="33230"/>
                  </a:cubicBezTo>
                  <a:lnTo>
                    <a:pt x="26794" y="33230"/>
                  </a:lnTo>
                  <a:cubicBezTo>
                    <a:pt x="26747" y="33220"/>
                    <a:pt x="26714" y="33217"/>
                    <a:pt x="26631" y="33192"/>
                  </a:cubicBezTo>
                  <a:lnTo>
                    <a:pt x="26631" y="33192"/>
                  </a:lnTo>
                  <a:cubicBezTo>
                    <a:pt x="27081" y="33354"/>
                    <a:pt x="27543" y="33392"/>
                    <a:pt x="28068" y="33667"/>
                  </a:cubicBezTo>
                  <a:cubicBezTo>
                    <a:pt x="28243" y="33679"/>
                    <a:pt x="28405" y="33729"/>
                    <a:pt x="28568" y="33792"/>
                  </a:cubicBezTo>
                  <a:cubicBezTo>
                    <a:pt x="28675" y="33836"/>
                    <a:pt x="28763" y="33875"/>
                    <a:pt x="28832" y="33875"/>
                  </a:cubicBezTo>
                  <a:cubicBezTo>
                    <a:pt x="28859" y="33875"/>
                    <a:pt x="28884" y="33869"/>
                    <a:pt x="28905" y="33854"/>
                  </a:cubicBezTo>
                  <a:cubicBezTo>
                    <a:pt x="28543" y="33717"/>
                    <a:pt x="28181" y="33579"/>
                    <a:pt x="27818" y="33467"/>
                  </a:cubicBezTo>
                  <a:lnTo>
                    <a:pt x="27818" y="33467"/>
                  </a:lnTo>
                  <a:cubicBezTo>
                    <a:pt x="28443" y="33654"/>
                    <a:pt x="29105" y="33717"/>
                    <a:pt x="30043" y="34304"/>
                  </a:cubicBezTo>
                  <a:cubicBezTo>
                    <a:pt x="29943" y="34292"/>
                    <a:pt x="29643" y="34167"/>
                    <a:pt x="29430" y="34092"/>
                  </a:cubicBezTo>
                  <a:lnTo>
                    <a:pt x="29430" y="34092"/>
                  </a:lnTo>
                  <a:cubicBezTo>
                    <a:pt x="29568" y="34179"/>
                    <a:pt x="29705" y="34242"/>
                    <a:pt x="29855" y="34317"/>
                  </a:cubicBezTo>
                  <a:cubicBezTo>
                    <a:pt x="29993" y="34367"/>
                    <a:pt x="30130" y="34454"/>
                    <a:pt x="30267" y="34542"/>
                  </a:cubicBezTo>
                  <a:cubicBezTo>
                    <a:pt x="30260" y="34545"/>
                    <a:pt x="30251" y="34547"/>
                    <a:pt x="30239" y="34547"/>
                  </a:cubicBezTo>
                  <a:cubicBezTo>
                    <a:pt x="30131" y="34547"/>
                    <a:pt x="29842" y="34398"/>
                    <a:pt x="29493" y="34229"/>
                  </a:cubicBezTo>
                  <a:cubicBezTo>
                    <a:pt x="29105" y="34029"/>
                    <a:pt x="28705" y="33867"/>
                    <a:pt x="28293" y="33754"/>
                  </a:cubicBezTo>
                  <a:lnTo>
                    <a:pt x="28293" y="33754"/>
                  </a:lnTo>
                  <a:cubicBezTo>
                    <a:pt x="28518" y="33867"/>
                    <a:pt x="28755" y="33954"/>
                    <a:pt x="28993" y="34029"/>
                  </a:cubicBezTo>
                  <a:cubicBezTo>
                    <a:pt x="29218" y="34117"/>
                    <a:pt x="29355" y="34192"/>
                    <a:pt x="29168" y="34192"/>
                  </a:cubicBezTo>
                  <a:cubicBezTo>
                    <a:pt x="29718" y="34229"/>
                    <a:pt x="30267" y="34754"/>
                    <a:pt x="31042" y="35116"/>
                  </a:cubicBezTo>
                  <a:lnTo>
                    <a:pt x="30955" y="35154"/>
                  </a:lnTo>
                  <a:cubicBezTo>
                    <a:pt x="31142" y="35254"/>
                    <a:pt x="31330" y="35366"/>
                    <a:pt x="31505" y="35504"/>
                  </a:cubicBezTo>
                  <a:cubicBezTo>
                    <a:pt x="31367" y="35441"/>
                    <a:pt x="31230" y="35379"/>
                    <a:pt x="31092" y="35316"/>
                  </a:cubicBezTo>
                  <a:lnTo>
                    <a:pt x="31092" y="35316"/>
                  </a:lnTo>
                  <a:cubicBezTo>
                    <a:pt x="31692" y="35654"/>
                    <a:pt x="32055" y="36204"/>
                    <a:pt x="32529" y="36641"/>
                  </a:cubicBezTo>
                  <a:cubicBezTo>
                    <a:pt x="32067" y="36154"/>
                    <a:pt x="32005" y="36091"/>
                    <a:pt x="32055" y="36079"/>
                  </a:cubicBezTo>
                  <a:cubicBezTo>
                    <a:pt x="32092" y="36066"/>
                    <a:pt x="32204" y="36116"/>
                    <a:pt x="32017" y="35904"/>
                  </a:cubicBezTo>
                  <a:lnTo>
                    <a:pt x="32017" y="35904"/>
                  </a:lnTo>
                  <a:cubicBezTo>
                    <a:pt x="32679" y="36441"/>
                    <a:pt x="32792" y="36679"/>
                    <a:pt x="32917" y="36916"/>
                  </a:cubicBezTo>
                  <a:cubicBezTo>
                    <a:pt x="33038" y="37158"/>
                    <a:pt x="33182" y="37399"/>
                    <a:pt x="33677" y="38127"/>
                  </a:cubicBezTo>
                  <a:lnTo>
                    <a:pt x="33677" y="38127"/>
                  </a:lnTo>
                  <a:cubicBezTo>
                    <a:pt x="33547" y="37931"/>
                    <a:pt x="33354" y="37608"/>
                    <a:pt x="33391" y="37608"/>
                  </a:cubicBezTo>
                  <a:cubicBezTo>
                    <a:pt x="33401" y="37608"/>
                    <a:pt x="33428" y="37633"/>
                    <a:pt x="33479" y="37691"/>
                  </a:cubicBezTo>
                  <a:cubicBezTo>
                    <a:pt x="33679" y="37991"/>
                    <a:pt x="33854" y="38303"/>
                    <a:pt x="34004" y="38628"/>
                  </a:cubicBezTo>
                  <a:cubicBezTo>
                    <a:pt x="34218" y="38971"/>
                    <a:pt x="34295" y="39079"/>
                    <a:pt x="34310" y="39079"/>
                  </a:cubicBezTo>
                  <a:cubicBezTo>
                    <a:pt x="34335" y="39079"/>
                    <a:pt x="34177" y="38760"/>
                    <a:pt x="34215" y="38760"/>
                  </a:cubicBezTo>
                  <a:cubicBezTo>
                    <a:pt x="34226" y="38760"/>
                    <a:pt x="34252" y="38786"/>
                    <a:pt x="34304" y="38853"/>
                  </a:cubicBezTo>
                  <a:cubicBezTo>
                    <a:pt x="34441" y="39290"/>
                    <a:pt x="34666" y="39378"/>
                    <a:pt x="34991" y="39853"/>
                  </a:cubicBezTo>
                  <a:lnTo>
                    <a:pt x="34916" y="39903"/>
                  </a:lnTo>
                  <a:cubicBezTo>
                    <a:pt x="35291" y="40553"/>
                    <a:pt x="35391" y="40615"/>
                    <a:pt x="35466" y="40665"/>
                  </a:cubicBezTo>
                  <a:cubicBezTo>
                    <a:pt x="35541" y="40702"/>
                    <a:pt x="35604" y="40740"/>
                    <a:pt x="35966" y="41315"/>
                  </a:cubicBezTo>
                  <a:cubicBezTo>
                    <a:pt x="35829" y="41177"/>
                    <a:pt x="35691" y="41040"/>
                    <a:pt x="35554" y="40902"/>
                  </a:cubicBezTo>
                  <a:lnTo>
                    <a:pt x="35554" y="40902"/>
                  </a:lnTo>
                  <a:cubicBezTo>
                    <a:pt x="35691" y="41102"/>
                    <a:pt x="35829" y="41290"/>
                    <a:pt x="35978" y="41477"/>
                  </a:cubicBezTo>
                  <a:lnTo>
                    <a:pt x="35816" y="41415"/>
                  </a:lnTo>
                  <a:lnTo>
                    <a:pt x="35816" y="41415"/>
                  </a:lnTo>
                  <a:cubicBezTo>
                    <a:pt x="36328" y="42002"/>
                    <a:pt x="36466" y="42202"/>
                    <a:pt x="37003" y="42777"/>
                  </a:cubicBezTo>
                  <a:cubicBezTo>
                    <a:pt x="36983" y="42730"/>
                    <a:pt x="36985" y="42708"/>
                    <a:pt x="37010" y="42708"/>
                  </a:cubicBezTo>
                  <a:cubicBezTo>
                    <a:pt x="37032" y="42708"/>
                    <a:pt x="37071" y="42723"/>
                    <a:pt x="37128" y="42752"/>
                  </a:cubicBezTo>
                  <a:cubicBezTo>
                    <a:pt x="37328" y="42889"/>
                    <a:pt x="37516" y="43027"/>
                    <a:pt x="37703" y="43177"/>
                  </a:cubicBezTo>
                  <a:cubicBezTo>
                    <a:pt x="38040" y="43489"/>
                    <a:pt x="37441" y="43102"/>
                    <a:pt x="38240" y="43652"/>
                  </a:cubicBezTo>
                  <a:cubicBezTo>
                    <a:pt x="38115" y="43614"/>
                    <a:pt x="38003" y="43564"/>
                    <a:pt x="37890" y="43489"/>
                  </a:cubicBezTo>
                  <a:cubicBezTo>
                    <a:pt x="37741" y="43414"/>
                    <a:pt x="37603" y="43289"/>
                    <a:pt x="37503" y="43152"/>
                  </a:cubicBezTo>
                  <a:cubicBezTo>
                    <a:pt x="37453" y="43152"/>
                    <a:pt x="37303" y="43052"/>
                    <a:pt x="37241" y="43039"/>
                  </a:cubicBezTo>
                  <a:lnTo>
                    <a:pt x="37241" y="43039"/>
                  </a:lnTo>
                  <a:cubicBezTo>
                    <a:pt x="37591" y="43439"/>
                    <a:pt x="38265" y="43839"/>
                    <a:pt x="38578" y="44014"/>
                  </a:cubicBezTo>
                  <a:cubicBezTo>
                    <a:pt x="38453" y="43939"/>
                    <a:pt x="38315" y="43852"/>
                    <a:pt x="38265" y="43789"/>
                  </a:cubicBezTo>
                  <a:lnTo>
                    <a:pt x="38265" y="43789"/>
                  </a:lnTo>
                  <a:cubicBezTo>
                    <a:pt x="38465" y="43914"/>
                    <a:pt x="38690" y="44014"/>
                    <a:pt x="38903" y="44102"/>
                  </a:cubicBezTo>
                  <a:cubicBezTo>
                    <a:pt x="39128" y="44202"/>
                    <a:pt x="39340" y="44277"/>
                    <a:pt x="39565" y="44364"/>
                  </a:cubicBezTo>
                  <a:cubicBezTo>
                    <a:pt x="39654" y="44414"/>
                    <a:pt x="39669" y="44432"/>
                    <a:pt x="39642" y="44432"/>
                  </a:cubicBezTo>
                  <a:cubicBezTo>
                    <a:pt x="39609" y="44432"/>
                    <a:pt x="39512" y="44404"/>
                    <a:pt x="39415" y="44377"/>
                  </a:cubicBezTo>
                  <a:lnTo>
                    <a:pt x="39415" y="44377"/>
                  </a:lnTo>
                  <a:cubicBezTo>
                    <a:pt x="39678" y="44489"/>
                    <a:pt x="39877" y="44526"/>
                    <a:pt x="40277" y="44651"/>
                  </a:cubicBezTo>
                  <a:cubicBezTo>
                    <a:pt x="40217" y="44671"/>
                    <a:pt x="40186" y="44699"/>
                    <a:pt x="40101" y="44699"/>
                  </a:cubicBezTo>
                  <a:cubicBezTo>
                    <a:pt x="40027" y="44699"/>
                    <a:pt x="39912" y="44678"/>
                    <a:pt x="39703" y="44614"/>
                  </a:cubicBezTo>
                  <a:lnTo>
                    <a:pt x="39703" y="44614"/>
                  </a:lnTo>
                  <a:cubicBezTo>
                    <a:pt x="39877" y="44676"/>
                    <a:pt x="40052" y="44726"/>
                    <a:pt x="40227" y="44776"/>
                  </a:cubicBezTo>
                  <a:cubicBezTo>
                    <a:pt x="40452" y="44826"/>
                    <a:pt x="40665" y="44889"/>
                    <a:pt x="40890" y="44926"/>
                  </a:cubicBezTo>
                  <a:cubicBezTo>
                    <a:pt x="40927" y="44951"/>
                    <a:pt x="41090" y="45014"/>
                    <a:pt x="41227" y="45076"/>
                  </a:cubicBezTo>
                  <a:cubicBezTo>
                    <a:pt x="41336" y="45120"/>
                    <a:pt x="41425" y="45154"/>
                    <a:pt x="41390" y="45154"/>
                  </a:cubicBezTo>
                  <a:cubicBezTo>
                    <a:pt x="41384" y="45154"/>
                    <a:pt x="41376" y="45153"/>
                    <a:pt x="41365" y="45151"/>
                  </a:cubicBezTo>
                  <a:lnTo>
                    <a:pt x="41365" y="45151"/>
                  </a:lnTo>
                  <a:cubicBezTo>
                    <a:pt x="42102" y="45351"/>
                    <a:pt x="43189" y="45301"/>
                    <a:pt x="44164" y="45351"/>
                  </a:cubicBezTo>
                  <a:cubicBezTo>
                    <a:pt x="44276" y="45326"/>
                    <a:pt x="44401" y="45314"/>
                    <a:pt x="44526" y="45314"/>
                  </a:cubicBezTo>
                  <a:cubicBezTo>
                    <a:pt x="44621" y="45314"/>
                    <a:pt x="44715" y="45314"/>
                    <a:pt x="44808" y="45314"/>
                  </a:cubicBezTo>
                  <a:cubicBezTo>
                    <a:pt x="45600" y="45314"/>
                    <a:pt x="46349" y="45304"/>
                    <a:pt x="47288" y="45114"/>
                  </a:cubicBezTo>
                  <a:lnTo>
                    <a:pt x="47900" y="45164"/>
                  </a:lnTo>
                  <a:cubicBezTo>
                    <a:pt x="48725" y="45026"/>
                    <a:pt x="47076" y="45114"/>
                    <a:pt x="48438" y="44889"/>
                  </a:cubicBezTo>
                  <a:cubicBezTo>
                    <a:pt x="48695" y="44845"/>
                    <a:pt x="48841" y="44830"/>
                    <a:pt x="48925" y="44830"/>
                  </a:cubicBezTo>
                  <a:cubicBezTo>
                    <a:pt x="49144" y="44830"/>
                    <a:pt x="48924" y="44939"/>
                    <a:pt x="49136" y="44939"/>
                  </a:cubicBezTo>
                  <a:cubicBezTo>
                    <a:pt x="49144" y="44939"/>
                    <a:pt x="49153" y="44939"/>
                    <a:pt x="49163" y="44939"/>
                  </a:cubicBezTo>
                  <a:cubicBezTo>
                    <a:pt x="49875" y="44714"/>
                    <a:pt x="50600" y="44589"/>
                    <a:pt x="51349" y="44551"/>
                  </a:cubicBezTo>
                  <a:lnTo>
                    <a:pt x="51349" y="44551"/>
                  </a:lnTo>
                  <a:cubicBezTo>
                    <a:pt x="51062" y="44614"/>
                    <a:pt x="50825" y="44626"/>
                    <a:pt x="50550" y="44676"/>
                  </a:cubicBezTo>
                  <a:lnTo>
                    <a:pt x="51237" y="44651"/>
                  </a:lnTo>
                  <a:lnTo>
                    <a:pt x="51237" y="44651"/>
                  </a:lnTo>
                  <a:cubicBezTo>
                    <a:pt x="50437" y="44876"/>
                    <a:pt x="49837" y="44914"/>
                    <a:pt x="50487" y="44926"/>
                  </a:cubicBezTo>
                  <a:cubicBezTo>
                    <a:pt x="50550" y="44676"/>
                    <a:pt x="53112" y="44551"/>
                    <a:pt x="53174" y="44302"/>
                  </a:cubicBezTo>
                  <a:lnTo>
                    <a:pt x="53624" y="44289"/>
                  </a:lnTo>
                  <a:lnTo>
                    <a:pt x="53624" y="44289"/>
                  </a:lnTo>
                  <a:cubicBezTo>
                    <a:pt x="53499" y="44302"/>
                    <a:pt x="53474" y="44327"/>
                    <a:pt x="53349" y="44339"/>
                  </a:cubicBezTo>
                  <a:cubicBezTo>
                    <a:pt x="53474" y="44339"/>
                    <a:pt x="53611" y="44327"/>
                    <a:pt x="53736" y="44314"/>
                  </a:cubicBezTo>
                  <a:cubicBezTo>
                    <a:pt x="53786" y="44314"/>
                    <a:pt x="53836" y="44289"/>
                    <a:pt x="53874" y="44277"/>
                  </a:cubicBezTo>
                  <a:cubicBezTo>
                    <a:pt x="53911" y="44277"/>
                    <a:pt x="53999" y="44252"/>
                    <a:pt x="54061" y="44239"/>
                  </a:cubicBezTo>
                  <a:cubicBezTo>
                    <a:pt x="54299" y="44177"/>
                    <a:pt x="54474" y="44102"/>
                    <a:pt x="54774" y="44039"/>
                  </a:cubicBezTo>
                  <a:cubicBezTo>
                    <a:pt x="54761" y="43902"/>
                    <a:pt x="54749" y="43764"/>
                    <a:pt x="54749" y="43602"/>
                  </a:cubicBezTo>
                  <a:lnTo>
                    <a:pt x="54749" y="43352"/>
                  </a:lnTo>
                  <a:lnTo>
                    <a:pt x="54749" y="43014"/>
                  </a:lnTo>
                  <a:lnTo>
                    <a:pt x="54761" y="42452"/>
                  </a:lnTo>
                  <a:lnTo>
                    <a:pt x="54761" y="42390"/>
                  </a:lnTo>
                  <a:lnTo>
                    <a:pt x="54761" y="42365"/>
                  </a:lnTo>
                  <a:lnTo>
                    <a:pt x="54561" y="42365"/>
                  </a:lnTo>
                  <a:cubicBezTo>
                    <a:pt x="54449" y="42365"/>
                    <a:pt x="54449" y="42340"/>
                    <a:pt x="54674" y="42302"/>
                  </a:cubicBezTo>
                  <a:lnTo>
                    <a:pt x="54674" y="42302"/>
                  </a:lnTo>
                  <a:lnTo>
                    <a:pt x="53974" y="42415"/>
                  </a:lnTo>
                  <a:lnTo>
                    <a:pt x="53599" y="42490"/>
                  </a:lnTo>
                  <a:lnTo>
                    <a:pt x="53374" y="42539"/>
                  </a:lnTo>
                  <a:cubicBezTo>
                    <a:pt x="53324" y="42543"/>
                    <a:pt x="53286" y="42544"/>
                    <a:pt x="53261" y="42544"/>
                  </a:cubicBezTo>
                  <a:cubicBezTo>
                    <a:pt x="53183" y="42544"/>
                    <a:pt x="53211" y="42530"/>
                    <a:pt x="53324" y="42502"/>
                  </a:cubicBezTo>
                  <a:lnTo>
                    <a:pt x="53324" y="42502"/>
                  </a:lnTo>
                  <a:lnTo>
                    <a:pt x="52112" y="42664"/>
                  </a:lnTo>
                  <a:lnTo>
                    <a:pt x="52124" y="42664"/>
                  </a:lnTo>
                  <a:cubicBezTo>
                    <a:pt x="51937" y="42727"/>
                    <a:pt x="51524" y="42827"/>
                    <a:pt x="51312" y="42877"/>
                  </a:cubicBezTo>
                  <a:cubicBezTo>
                    <a:pt x="50975" y="42877"/>
                    <a:pt x="51474" y="42839"/>
                    <a:pt x="51387" y="42814"/>
                  </a:cubicBezTo>
                  <a:lnTo>
                    <a:pt x="51387" y="42814"/>
                  </a:lnTo>
                  <a:lnTo>
                    <a:pt x="50662" y="42977"/>
                  </a:lnTo>
                  <a:cubicBezTo>
                    <a:pt x="50350" y="42952"/>
                    <a:pt x="50962" y="42814"/>
                    <a:pt x="51462" y="42764"/>
                  </a:cubicBezTo>
                  <a:cubicBezTo>
                    <a:pt x="51308" y="42729"/>
                    <a:pt x="51192" y="42715"/>
                    <a:pt x="51091" y="42715"/>
                  </a:cubicBezTo>
                  <a:cubicBezTo>
                    <a:pt x="50723" y="42715"/>
                    <a:pt x="50540" y="42900"/>
                    <a:pt x="49375" y="42939"/>
                  </a:cubicBezTo>
                  <a:lnTo>
                    <a:pt x="50062" y="42827"/>
                  </a:lnTo>
                  <a:cubicBezTo>
                    <a:pt x="49941" y="42805"/>
                    <a:pt x="49816" y="42796"/>
                    <a:pt x="49684" y="42796"/>
                  </a:cubicBezTo>
                  <a:cubicBezTo>
                    <a:pt x="49302" y="42796"/>
                    <a:pt x="48861" y="42868"/>
                    <a:pt x="48275" y="42877"/>
                  </a:cubicBezTo>
                  <a:cubicBezTo>
                    <a:pt x="48442" y="42888"/>
                    <a:pt x="49567" y="42889"/>
                    <a:pt x="49261" y="43004"/>
                  </a:cubicBezTo>
                  <a:lnTo>
                    <a:pt x="49261" y="43004"/>
                  </a:lnTo>
                  <a:cubicBezTo>
                    <a:pt x="49433" y="42967"/>
                    <a:pt x="49641" y="42923"/>
                    <a:pt x="49768" y="42923"/>
                  </a:cubicBezTo>
                  <a:cubicBezTo>
                    <a:pt x="49789" y="42923"/>
                    <a:pt x="49809" y="42924"/>
                    <a:pt x="49825" y="42927"/>
                  </a:cubicBezTo>
                  <a:cubicBezTo>
                    <a:pt x="49624" y="43045"/>
                    <a:pt x="49445" y="43029"/>
                    <a:pt x="49140" y="43038"/>
                  </a:cubicBezTo>
                  <a:lnTo>
                    <a:pt x="49140" y="43038"/>
                  </a:lnTo>
                  <a:cubicBezTo>
                    <a:pt x="49194" y="43025"/>
                    <a:pt x="49233" y="43014"/>
                    <a:pt x="49261" y="43004"/>
                  </a:cubicBezTo>
                  <a:lnTo>
                    <a:pt x="49261" y="43004"/>
                  </a:lnTo>
                  <a:cubicBezTo>
                    <a:pt x="49196" y="43017"/>
                    <a:pt x="49136" y="43030"/>
                    <a:pt x="49088" y="43039"/>
                  </a:cubicBezTo>
                  <a:cubicBezTo>
                    <a:pt x="49106" y="43039"/>
                    <a:pt x="49123" y="43038"/>
                    <a:pt x="49140" y="43038"/>
                  </a:cubicBezTo>
                  <a:lnTo>
                    <a:pt x="49140" y="43038"/>
                  </a:lnTo>
                  <a:cubicBezTo>
                    <a:pt x="49120" y="43042"/>
                    <a:pt x="49099" y="43047"/>
                    <a:pt x="49075" y="43052"/>
                  </a:cubicBezTo>
                  <a:cubicBezTo>
                    <a:pt x="48750" y="43064"/>
                    <a:pt x="48438" y="43114"/>
                    <a:pt x="48125" y="43189"/>
                  </a:cubicBezTo>
                  <a:cubicBezTo>
                    <a:pt x="48121" y="43161"/>
                    <a:pt x="48076" y="43150"/>
                    <a:pt x="47999" y="43150"/>
                  </a:cubicBezTo>
                  <a:cubicBezTo>
                    <a:pt x="47837" y="43150"/>
                    <a:pt x="47532" y="43201"/>
                    <a:pt x="47176" y="43252"/>
                  </a:cubicBezTo>
                  <a:lnTo>
                    <a:pt x="47201" y="43127"/>
                  </a:lnTo>
                  <a:lnTo>
                    <a:pt x="47201" y="43127"/>
                  </a:lnTo>
                  <a:cubicBezTo>
                    <a:pt x="46638" y="43227"/>
                    <a:pt x="46688" y="43289"/>
                    <a:pt x="46363" y="43364"/>
                  </a:cubicBezTo>
                  <a:cubicBezTo>
                    <a:pt x="46234" y="43375"/>
                    <a:pt x="46125" y="43379"/>
                    <a:pt x="46033" y="43379"/>
                  </a:cubicBezTo>
                  <a:cubicBezTo>
                    <a:pt x="45681" y="43379"/>
                    <a:pt x="45570" y="43314"/>
                    <a:pt x="45451" y="43264"/>
                  </a:cubicBezTo>
                  <a:lnTo>
                    <a:pt x="45451" y="43264"/>
                  </a:lnTo>
                  <a:cubicBezTo>
                    <a:pt x="44451" y="43314"/>
                    <a:pt x="46151" y="43364"/>
                    <a:pt x="44964" y="43464"/>
                  </a:cubicBezTo>
                  <a:cubicBezTo>
                    <a:pt x="44886" y="43463"/>
                    <a:pt x="44812" y="43463"/>
                    <a:pt x="44738" y="43463"/>
                  </a:cubicBezTo>
                  <a:cubicBezTo>
                    <a:pt x="44213" y="43463"/>
                    <a:pt x="43772" y="43489"/>
                    <a:pt x="43217" y="43489"/>
                  </a:cubicBezTo>
                  <a:cubicBezTo>
                    <a:pt x="43020" y="43489"/>
                    <a:pt x="42810" y="43486"/>
                    <a:pt x="42577" y="43477"/>
                  </a:cubicBezTo>
                  <a:cubicBezTo>
                    <a:pt x="42002" y="43364"/>
                    <a:pt x="42677" y="43414"/>
                    <a:pt x="42477" y="43364"/>
                  </a:cubicBezTo>
                  <a:lnTo>
                    <a:pt x="42477" y="43364"/>
                  </a:lnTo>
                  <a:cubicBezTo>
                    <a:pt x="42302" y="43377"/>
                    <a:pt x="42139" y="43377"/>
                    <a:pt x="41964" y="43377"/>
                  </a:cubicBezTo>
                  <a:cubicBezTo>
                    <a:pt x="41839" y="43352"/>
                    <a:pt x="41889" y="43339"/>
                    <a:pt x="41914" y="43327"/>
                  </a:cubicBezTo>
                  <a:cubicBezTo>
                    <a:pt x="41855" y="43320"/>
                    <a:pt x="41810" y="43317"/>
                    <a:pt x="41777" y="43317"/>
                  </a:cubicBezTo>
                  <a:cubicBezTo>
                    <a:pt x="41641" y="43317"/>
                    <a:pt x="41677" y="43363"/>
                    <a:pt x="41552" y="43363"/>
                  </a:cubicBezTo>
                  <a:cubicBezTo>
                    <a:pt x="41488" y="43363"/>
                    <a:pt x="41382" y="43351"/>
                    <a:pt x="41190" y="43314"/>
                  </a:cubicBezTo>
                  <a:cubicBezTo>
                    <a:pt x="41170" y="43316"/>
                    <a:pt x="41151" y="43317"/>
                    <a:pt x="41133" y="43317"/>
                  </a:cubicBezTo>
                  <a:cubicBezTo>
                    <a:pt x="41043" y="43317"/>
                    <a:pt x="40962" y="43293"/>
                    <a:pt x="40890" y="43252"/>
                  </a:cubicBezTo>
                  <a:cubicBezTo>
                    <a:pt x="40715" y="43189"/>
                    <a:pt x="40540" y="43114"/>
                    <a:pt x="40377" y="43027"/>
                  </a:cubicBezTo>
                  <a:cubicBezTo>
                    <a:pt x="39990" y="42839"/>
                    <a:pt x="39578" y="42564"/>
                    <a:pt x="39190" y="42402"/>
                  </a:cubicBezTo>
                  <a:cubicBezTo>
                    <a:pt x="39134" y="42351"/>
                    <a:pt x="39136" y="42338"/>
                    <a:pt x="39158" y="42338"/>
                  </a:cubicBezTo>
                  <a:cubicBezTo>
                    <a:pt x="39181" y="42338"/>
                    <a:pt x="39226" y="42351"/>
                    <a:pt x="39254" y="42351"/>
                  </a:cubicBezTo>
                  <a:cubicBezTo>
                    <a:pt x="39273" y="42351"/>
                    <a:pt x="39284" y="42345"/>
                    <a:pt x="39278" y="42327"/>
                  </a:cubicBezTo>
                  <a:cubicBezTo>
                    <a:pt x="38978" y="42177"/>
                    <a:pt x="38690" y="41990"/>
                    <a:pt x="38428" y="41777"/>
                  </a:cubicBezTo>
                  <a:cubicBezTo>
                    <a:pt x="38253" y="41652"/>
                    <a:pt x="38090" y="41540"/>
                    <a:pt x="37728" y="41227"/>
                  </a:cubicBezTo>
                  <a:cubicBezTo>
                    <a:pt x="37578" y="41002"/>
                    <a:pt x="37428" y="40777"/>
                    <a:pt x="37291" y="40553"/>
                  </a:cubicBezTo>
                  <a:lnTo>
                    <a:pt x="37291" y="40553"/>
                  </a:lnTo>
                  <a:cubicBezTo>
                    <a:pt x="37374" y="40704"/>
                    <a:pt x="37387" y="40767"/>
                    <a:pt x="37353" y="40767"/>
                  </a:cubicBezTo>
                  <a:cubicBezTo>
                    <a:pt x="37270" y="40767"/>
                    <a:pt x="36902" y="40385"/>
                    <a:pt x="36591" y="40003"/>
                  </a:cubicBezTo>
                  <a:lnTo>
                    <a:pt x="36591" y="40003"/>
                  </a:lnTo>
                  <a:lnTo>
                    <a:pt x="36628" y="40090"/>
                  </a:lnTo>
                  <a:lnTo>
                    <a:pt x="36503" y="39890"/>
                  </a:lnTo>
                  <a:lnTo>
                    <a:pt x="36591" y="40003"/>
                  </a:lnTo>
                  <a:lnTo>
                    <a:pt x="36553" y="39890"/>
                  </a:lnTo>
                  <a:lnTo>
                    <a:pt x="36553" y="39890"/>
                  </a:lnTo>
                  <a:cubicBezTo>
                    <a:pt x="36715" y="40042"/>
                    <a:pt x="36885" y="40177"/>
                    <a:pt x="36951" y="40177"/>
                  </a:cubicBezTo>
                  <a:cubicBezTo>
                    <a:pt x="36966" y="40177"/>
                    <a:pt x="36976" y="40169"/>
                    <a:pt x="36978" y="40153"/>
                  </a:cubicBezTo>
                  <a:cubicBezTo>
                    <a:pt x="36903" y="40078"/>
                    <a:pt x="36828" y="39978"/>
                    <a:pt x="36766" y="39878"/>
                  </a:cubicBezTo>
                  <a:lnTo>
                    <a:pt x="36766" y="39878"/>
                  </a:lnTo>
                  <a:cubicBezTo>
                    <a:pt x="36802" y="39914"/>
                    <a:pt x="36832" y="39937"/>
                    <a:pt x="36846" y="39937"/>
                  </a:cubicBezTo>
                  <a:cubicBezTo>
                    <a:pt x="36851" y="39937"/>
                    <a:pt x="36853" y="39934"/>
                    <a:pt x="36853" y="39928"/>
                  </a:cubicBezTo>
                  <a:cubicBezTo>
                    <a:pt x="36791" y="39840"/>
                    <a:pt x="36716" y="39753"/>
                    <a:pt x="36641" y="39678"/>
                  </a:cubicBezTo>
                  <a:lnTo>
                    <a:pt x="36616" y="39403"/>
                  </a:lnTo>
                  <a:lnTo>
                    <a:pt x="36541" y="39378"/>
                  </a:lnTo>
                  <a:lnTo>
                    <a:pt x="35866" y="38128"/>
                  </a:lnTo>
                  <a:cubicBezTo>
                    <a:pt x="35554" y="37716"/>
                    <a:pt x="35229" y="37353"/>
                    <a:pt x="34854" y="36941"/>
                  </a:cubicBezTo>
                  <a:cubicBezTo>
                    <a:pt x="34479" y="36529"/>
                    <a:pt x="34054" y="36054"/>
                    <a:pt x="33479" y="35491"/>
                  </a:cubicBezTo>
                  <a:lnTo>
                    <a:pt x="33479" y="35491"/>
                  </a:lnTo>
                  <a:cubicBezTo>
                    <a:pt x="33577" y="35557"/>
                    <a:pt x="33632" y="35581"/>
                    <a:pt x="33663" y="35581"/>
                  </a:cubicBezTo>
                  <a:cubicBezTo>
                    <a:pt x="33738" y="35581"/>
                    <a:pt x="33671" y="35436"/>
                    <a:pt x="33742" y="35391"/>
                  </a:cubicBezTo>
                  <a:cubicBezTo>
                    <a:pt x="33965" y="35788"/>
                    <a:pt x="34606" y="36320"/>
                    <a:pt x="35067" y="37023"/>
                  </a:cubicBezTo>
                  <a:lnTo>
                    <a:pt x="35067" y="37023"/>
                  </a:lnTo>
                  <a:cubicBezTo>
                    <a:pt x="34930" y="36813"/>
                    <a:pt x="34910" y="36750"/>
                    <a:pt x="34934" y="36750"/>
                  </a:cubicBezTo>
                  <a:cubicBezTo>
                    <a:pt x="34950" y="36750"/>
                    <a:pt x="34983" y="36775"/>
                    <a:pt x="35016" y="36804"/>
                  </a:cubicBezTo>
                  <a:cubicBezTo>
                    <a:pt x="34691" y="36404"/>
                    <a:pt x="34354" y="36029"/>
                    <a:pt x="33992" y="35666"/>
                  </a:cubicBezTo>
                  <a:cubicBezTo>
                    <a:pt x="34079" y="35629"/>
                    <a:pt x="33842" y="35379"/>
                    <a:pt x="33579" y="35066"/>
                  </a:cubicBezTo>
                  <a:lnTo>
                    <a:pt x="33579" y="35066"/>
                  </a:lnTo>
                  <a:cubicBezTo>
                    <a:pt x="33589" y="35109"/>
                    <a:pt x="33582" y="35127"/>
                    <a:pt x="33560" y="35127"/>
                  </a:cubicBezTo>
                  <a:cubicBezTo>
                    <a:pt x="33499" y="35127"/>
                    <a:pt x="33323" y="34977"/>
                    <a:pt x="33092" y="34792"/>
                  </a:cubicBezTo>
                  <a:lnTo>
                    <a:pt x="32854" y="34579"/>
                  </a:lnTo>
                  <a:lnTo>
                    <a:pt x="32592" y="34392"/>
                  </a:lnTo>
                  <a:cubicBezTo>
                    <a:pt x="32417" y="34254"/>
                    <a:pt x="32242" y="34142"/>
                    <a:pt x="32117" y="34054"/>
                  </a:cubicBezTo>
                  <a:cubicBezTo>
                    <a:pt x="32117" y="34037"/>
                    <a:pt x="32126" y="34026"/>
                    <a:pt x="32147" y="34026"/>
                  </a:cubicBezTo>
                  <a:cubicBezTo>
                    <a:pt x="32216" y="34026"/>
                    <a:pt x="32417" y="34140"/>
                    <a:pt x="32867" y="34504"/>
                  </a:cubicBezTo>
                  <a:cubicBezTo>
                    <a:pt x="32642" y="34267"/>
                    <a:pt x="32379" y="34079"/>
                    <a:pt x="32092" y="33942"/>
                  </a:cubicBezTo>
                  <a:cubicBezTo>
                    <a:pt x="31792" y="33842"/>
                    <a:pt x="31517" y="33679"/>
                    <a:pt x="31267" y="33479"/>
                  </a:cubicBezTo>
                  <a:lnTo>
                    <a:pt x="31267" y="33479"/>
                  </a:lnTo>
                  <a:cubicBezTo>
                    <a:pt x="31367" y="33554"/>
                    <a:pt x="31467" y="33617"/>
                    <a:pt x="31580" y="33654"/>
                  </a:cubicBezTo>
                  <a:cubicBezTo>
                    <a:pt x="31492" y="33604"/>
                    <a:pt x="31367" y="33529"/>
                    <a:pt x="31230" y="33454"/>
                  </a:cubicBezTo>
                  <a:lnTo>
                    <a:pt x="31030" y="33329"/>
                  </a:lnTo>
                  <a:lnTo>
                    <a:pt x="30830" y="33217"/>
                  </a:lnTo>
                  <a:cubicBezTo>
                    <a:pt x="30624" y="33087"/>
                    <a:pt x="30465" y="32985"/>
                    <a:pt x="30508" y="32985"/>
                  </a:cubicBezTo>
                  <a:cubicBezTo>
                    <a:pt x="30515" y="32985"/>
                    <a:pt x="30526" y="32987"/>
                    <a:pt x="30542" y="32992"/>
                  </a:cubicBezTo>
                  <a:lnTo>
                    <a:pt x="30705" y="33067"/>
                  </a:lnTo>
                  <a:cubicBezTo>
                    <a:pt x="30380" y="32892"/>
                    <a:pt x="30055" y="32717"/>
                    <a:pt x="29718" y="32567"/>
                  </a:cubicBezTo>
                  <a:lnTo>
                    <a:pt x="29143" y="32317"/>
                  </a:lnTo>
                  <a:cubicBezTo>
                    <a:pt x="28955" y="32255"/>
                    <a:pt x="28755" y="32180"/>
                    <a:pt x="28568" y="32117"/>
                  </a:cubicBezTo>
                  <a:cubicBezTo>
                    <a:pt x="28368" y="32055"/>
                    <a:pt x="28193" y="31992"/>
                    <a:pt x="28018" y="31942"/>
                  </a:cubicBezTo>
                  <a:cubicBezTo>
                    <a:pt x="27856" y="31905"/>
                    <a:pt x="27693" y="31867"/>
                    <a:pt x="27556" y="31842"/>
                  </a:cubicBezTo>
                  <a:cubicBezTo>
                    <a:pt x="27411" y="31801"/>
                    <a:pt x="27274" y="31777"/>
                    <a:pt x="27132" y="31777"/>
                  </a:cubicBezTo>
                  <a:cubicBezTo>
                    <a:pt x="27103" y="31777"/>
                    <a:pt x="27073" y="31778"/>
                    <a:pt x="27043" y="31780"/>
                  </a:cubicBezTo>
                  <a:cubicBezTo>
                    <a:pt x="27118" y="31717"/>
                    <a:pt x="27218" y="31667"/>
                    <a:pt x="27318" y="31642"/>
                  </a:cubicBezTo>
                  <a:cubicBezTo>
                    <a:pt x="27025" y="31628"/>
                    <a:pt x="26728" y="31622"/>
                    <a:pt x="26434" y="31622"/>
                  </a:cubicBezTo>
                  <a:cubicBezTo>
                    <a:pt x="26227" y="31622"/>
                    <a:pt x="26021" y="31625"/>
                    <a:pt x="25819" y="31630"/>
                  </a:cubicBezTo>
                  <a:cubicBezTo>
                    <a:pt x="25581" y="31580"/>
                    <a:pt x="25356" y="31542"/>
                    <a:pt x="25131" y="31505"/>
                  </a:cubicBezTo>
                  <a:cubicBezTo>
                    <a:pt x="25079" y="31369"/>
                    <a:pt x="25001" y="31225"/>
                    <a:pt x="25378" y="31225"/>
                  </a:cubicBezTo>
                  <a:cubicBezTo>
                    <a:pt x="25452" y="31225"/>
                    <a:pt x="25543" y="31230"/>
                    <a:pt x="25656" y="31242"/>
                  </a:cubicBezTo>
                  <a:cubicBezTo>
                    <a:pt x="25256" y="31130"/>
                    <a:pt x="24831" y="31068"/>
                    <a:pt x="24419" y="31043"/>
                  </a:cubicBezTo>
                  <a:lnTo>
                    <a:pt x="24419" y="31043"/>
                  </a:lnTo>
                  <a:cubicBezTo>
                    <a:pt x="24596" y="31078"/>
                    <a:pt x="24840" y="31269"/>
                    <a:pt x="24645" y="31269"/>
                  </a:cubicBezTo>
                  <a:cubicBezTo>
                    <a:pt x="24634" y="31269"/>
                    <a:pt x="24621" y="31269"/>
                    <a:pt x="24606" y="31267"/>
                  </a:cubicBezTo>
                  <a:cubicBezTo>
                    <a:pt x="23903" y="31021"/>
                    <a:pt x="24114" y="31103"/>
                    <a:pt x="23263" y="30888"/>
                  </a:cubicBezTo>
                  <a:lnTo>
                    <a:pt x="23263" y="30888"/>
                  </a:lnTo>
                  <a:cubicBezTo>
                    <a:pt x="23460" y="30946"/>
                    <a:pt x="23233" y="31064"/>
                    <a:pt x="22881" y="31064"/>
                  </a:cubicBezTo>
                  <a:cubicBezTo>
                    <a:pt x="22825" y="31064"/>
                    <a:pt x="22767" y="31062"/>
                    <a:pt x="22707" y="31055"/>
                  </a:cubicBezTo>
                  <a:cubicBezTo>
                    <a:pt x="22778" y="31031"/>
                    <a:pt x="22704" y="30863"/>
                    <a:pt x="22842" y="30844"/>
                  </a:cubicBezTo>
                  <a:lnTo>
                    <a:pt x="22842" y="30844"/>
                  </a:lnTo>
                  <a:cubicBezTo>
                    <a:pt x="22474" y="30868"/>
                    <a:pt x="22115" y="30902"/>
                    <a:pt x="21757" y="30936"/>
                  </a:cubicBezTo>
                  <a:lnTo>
                    <a:pt x="21757" y="30936"/>
                  </a:lnTo>
                  <a:cubicBezTo>
                    <a:pt x="21944" y="30905"/>
                    <a:pt x="21736" y="30774"/>
                    <a:pt x="21507" y="30705"/>
                  </a:cubicBezTo>
                  <a:lnTo>
                    <a:pt x="21507" y="30705"/>
                  </a:lnTo>
                  <a:cubicBezTo>
                    <a:pt x="21526" y="30714"/>
                    <a:pt x="21510" y="30717"/>
                    <a:pt x="21470" y="30717"/>
                  </a:cubicBezTo>
                  <a:cubicBezTo>
                    <a:pt x="21280" y="30717"/>
                    <a:pt x="20547" y="30642"/>
                    <a:pt x="20246" y="30642"/>
                  </a:cubicBezTo>
                  <a:cubicBezTo>
                    <a:pt x="20227" y="30642"/>
                    <a:pt x="20210" y="30642"/>
                    <a:pt x="20195" y="30643"/>
                  </a:cubicBezTo>
                  <a:lnTo>
                    <a:pt x="20683" y="30718"/>
                  </a:lnTo>
                  <a:cubicBezTo>
                    <a:pt x="20501" y="30704"/>
                    <a:pt x="20345" y="30698"/>
                    <a:pt x="20207" y="30698"/>
                  </a:cubicBezTo>
                  <a:cubicBezTo>
                    <a:pt x="19452" y="30698"/>
                    <a:pt x="19255" y="30876"/>
                    <a:pt x="18433" y="30876"/>
                  </a:cubicBezTo>
                  <a:cubicBezTo>
                    <a:pt x="18335" y="30876"/>
                    <a:pt x="18227" y="30873"/>
                    <a:pt x="18108" y="30868"/>
                  </a:cubicBezTo>
                  <a:cubicBezTo>
                    <a:pt x="18258" y="30830"/>
                    <a:pt x="18496" y="30630"/>
                    <a:pt x="17846" y="30580"/>
                  </a:cubicBezTo>
                  <a:cubicBezTo>
                    <a:pt x="17683" y="30630"/>
                    <a:pt x="17308" y="30755"/>
                    <a:pt x="16821" y="30855"/>
                  </a:cubicBezTo>
                  <a:lnTo>
                    <a:pt x="16234" y="30843"/>
                  </a:lnTo>
                  <a:cubicBezTo>
                    <a:pt x="15946" y="30830"/>
                    <a:pt x="15659" y="30805"/>
                    <a:pt x="15371" y="30793"/>
                  </a:cubicBezTo>
                  <a:lnTo>
                    <a:pt x="15621" y="30755"/>
                  </a:lnTo>
                  <a:cubicBezTo>
                    <a:pt x="16171" y="30668"/>
                    <a:pt x="16771" y="30580"/>
                    <a:pt x="17183" y="30530"/>
                  </a:cubicBezTo>
                  <a:cubicBezTo>
                    <a:pt x="16696" y="30468"/>
                    <a:pt x="17046" y="30455"/>
                    <a:pt x="16321" y="30443"/>
                  </a:cubicBezTo>
                  <a:cubicBezTo>
                    <a:pt x="16144" y="30389"/>
                    <a:pt x="16420" y="30374"/>
                    <a:pt x="16671" y="30374"/>
                  </a:cubicBezTo>
                  <a:cubicBezTo>
                    <a:pt x="16774" y="30374"/>
                    <a:pt x="16872" y="30377"/>
                    <a:pt x="16933" y="30380"/>
                  </a:cubicBezTo>
                  <a:cubicBezTo>
                    <a:pt x="16371" y="30343"/>
                    <a:pt x="15809" y="30305"/>
                    <a:pt x="15259" y="30255"/>
                  </a:cubicBezTo>
                  <a:lnTo>
                    <a:pt x="15259" y="30255"/>
                  </a:lnTo>
                  <a:cubicBezTo>
                    <a:pt x="15288" y="30304"/>
                    <a:pt x="15107" y="30322"/>
                    <a:pt x="14872" y="30322"/>
                  </a:cubicBezTo>
                  <a:cubicBezTo>
                    <a:pt x="14804" y="30322"/>
                    <a:pt x="14732" y="30321"/>
                    <a:pt x="14659" y="30318"/>
                  </a:cubicBezTo>
                  <a:cubicBezTo>
                    <a:pt x="14497" y="30318"/>
                    <a:pt x="14337" y="30311"/>
                    <a:pt x="14222" y="30311"/>
                  </a:cubicBezTo>
                  <a:cubicBezTo>
                    <a:pt x="14106" y="30311"/>
                    <a:pt x="14034" y="30318"/>
                    <a:pt x="14047" y="30343"/>
                  </a:cubicBezTo>
                  <a:cubicBezTo>
                    <a:pt x="14647" y="30393"/>
                    <a:pt x="15246" y="30393"/>
                    <a:pt x="15859" y="30393"/>
                  </a:cubicBezTo>
                  <a:cubicBezTo>
                    <a:pt x="15900" y="30467"/>
                    <a:pt x="15415" y="30579"/>
                    <a:pt x="14744" y="30579"/>
                  </a:cubicBezTo>
                  <a:cubicBezTo>
                    <a:pt x="14396" y="30579"/>
                    <a:pt x="13998" y="30549"/>
                    <a:pt x="13597" y="30468"/>
                  </a:cubicBezTo>
                  <a:cubicBezTo>
                    <a:pt x="13309" y="30368"/>
                    <a:pt x="13859" y="30305"/>
                    <a:pt x="13834" y="30255"/>
                  </a:cubicBezTo>
                  <a:cubicBezTo>
                    <a:pt x="13634" y="30255"/>
                    <a:pt x="13422" y="30230"/>
                    <a:pt x="13209" y="30193"/>
                  </a:cubicBezTo>
                  <a:cubicBezTo>
                    <a:pt x="13022" y="30168"/>
                    <a:pt x="12822" y="30118"/>
                    <a:pt x="12647" y="30055"/>
                  </a:cubicBezTo>
                  <a:lnTo>
                    <a:pt x="12647" y="30055"/>
                  </a:lnTo>
                  <a:cubicBezTo>
                    <a:pt x="12810" y="30080"/>
                    <a:pt x="12972" y="30093"/>
                    <a:pt x="13134" y="30118"/>
                  </a:cubicBezTo>
                  <a:cubicBezTo>
                    <a:pt x="12860" y="30043"/>
                    <a:pt x="12572" y="29980"/>
                    <a:pt x="12285" y="29943"/>
                  </a:cubicBezTo>
                  <a:cubicBezTo>
                    <a:pt x="11972" y="29880"/>
                    <a:pt x="11672" y="29768"/>
                    <a:pt x="11397" y="29593"/>
                  </a:cubicBezTo>
                  <a:cubicBezTo>
                    <a:pt x="11156" y="29484"/>
                    <a:pt x="10797" y="29129"/>
                    <a:pt x="10717" y="29129"/>
                  </a:cubicBezTo>
                  <a:cubicBezTo>
                    <a:pt x="10714" y="29129"/>
                    <a:pt x="10712" y="29130"/>
                    <a:pt x="10710" y="29131"/>
                  </a:cubicBezTo>
                  <a:cubicBezTo>
                    <a:pt x="10860" y="29268"/>
                    <a:pt x="10910" y="29493"/>
                    <a:pt x="10848" y="29680"/>
                  </a:cubicBezTo>
                  <a:cubicBezTo>
                    <a:pt x="10560" y="29530"/>
                    <a:pt x="10298" y="29368"/>
                    <a:pt x="10048" y="29181"/>
                  </a:cubicBezTo>
                  <a:lnTo>
                    <a:pt x="10110" y="29168"/>
                  </a:lnTo>
                  <a:cubicBezTo>
                    <a:pt x="10060" y="29131"/>
                    <a:pt x="10010" y="29093"/>
                    <a:pt x="9960" y="29056"/>
                  </a:cubicBezTo>
                  <a:lnTo>
                    <a:pt x="9935" y="29093"/>
                  </a:lnTo>
                  <a:cubicBezTo>
                    <a:pt x="9685" y="28906"/>
                    <a:pt x="9448" y="28693"/>
                    <a:pt x="9211" y="28456"/>
                  </a:cubicBezTo>
                  <a:cubicBezTo>
                    <a:pt x="9211" y="28441"/>
                    <a:pt x="9222" y="28435"/>
                    <a:pt x="9241" y="28435"/>
                  </a:cubicBezTo>
                  <a:cubicBezTo>
                    <a:pt x="9288" y="28435"/>
                    <a:pt x="9384" y="28474"/>
                    <a:pt x="9473" y="28518"/>
                  </a:cubicBezTo>
                  <a:cubicBezTo>
                    <a:pt x="9568" y="28562"/>
                    <a:pt x="9667" y="28610"/>
                    <a:pt x="9713" y="28610"/>
                  </a:cubicBezTo>
                  <a:cubicBezTo>
                    <a:pt x="9746" y="28610"/>
                    <a:pt x="9752" y="28586"/>
                    <a:pt x="9710" y="28518"/>
                  </a:cubicBezTo>
                  <a:cubicBezTo>
                    <a:pt x="9585" y="28481"/>
                    <a:pt x="9485" y="28418"/>
                    <a:pt x="9398" y="28331"/>
                  </a:cubicBezTo>
                  <a:cubicBezTo>
                    <a:pt x="9223" y="28106"/>
                    <a:pt x="9535" y="28356"/>
                    <a:pt x="9123" y="27906"/>
                  </a:cubicBezTo>
                  <a:cubicBezTo>
                    <a:pt x="9122" y="27906"/>
                    <a:pt x="9121" y="27906"/>
                    <a:pt x="9120" y="27906"/>
                  </a:cubicBezTo>
                  <a:cubicBezTo>
                    <a:pt x="8994" y="27906"/>
                    <a:pt x="8678" y="27421"/>
                    <a:pt x="8669" y="27421"/>
                  </a:cubicBezTo>
                  <a:lnTo>
                    <a:pt x="8669" y="27421"/>
                  </a:lnTo>
                  <a:cubicBezTo>
                    <a:pt x="8665" y="27421"/>
                    <a:pt x="8716" y="27508"/>
                    <a:pt x="8861" y="27756"/>
                  </a:cubicBezTo>
                  <a:cubicBezTo>
                    <a:pt x="8711" y="27593"/>
                    <a:pt x="8586" y="27431"/>
                    <a:pt x="8486" y="27244"/>
                  </a:cubicBezTo>
                  <a:lnTo>
                    <a:pt x="8123" y="26619"/>
                  </a:lnTo>
                  <a:lnTo>
                    <a:pt x="8123" y="26619"/>
                  </a:lnTo>
                  <a:cubicBezTo>
                    <a:pt x="8129" y="26655"/>
                    <a:pt x="8122" y="26671"/>
                    <a:pt x="8104" y="26671"/>
                  </a:cubicBezTo>
                  <a:cubicBezTo>
                    <a:pt x="8043" y="26671"/>
                    <a:pt x="7856" y="26467"/>
                    <a:pt x="7661" y="26194"/>
                  </a:cubicBezTo>
                  <a:cubicBezTo>
                    <a:pt x="7536" y="25931"/>
                    <a:pt x="7411" y="25681"/>
                    <a:pt x="7311" y="25431"/>
                  </a:cubicBezTo>
                  <a:lnTo>
                    <a:pt x="7311" y="25394"/>
                  </a:lnTo>
                  <a:cubicBezTo>
                    <a:pt x="7111" y="24907"/>
                    <a:pt x="6949" y="24394"/>
                    <a:pt x="6811" y="23882"/>
                  </a:cubicBezTo>
                  <a:cubicBezTo>
                    <a:pt x="6686" y="23420"/>
                    <a:pt x="6574" y="22970"/>
                    <a:pt x="6436" y="22407"/>
                  </a:cubicBezTo>
                  <a:cubicBezTo>
                    <a:pt x="6436" y="22313"/>
                    <a:pt x="6366" y="21893"/>
                    <a:pt x="6402" y="21893"/>
                  </a:cubicBezTo>
                  <a:lnTo>
                    <a:pt x="6402" y="21893"/>
                  </a:lnTo>
                  <a:cubicBezTo>
                    <a:pt x="6409" y="21893"/>
                    <a:pt x="6420" y="21909"/>
                    <a:pt x="6436" y="21945"/>
                  </a:cubicBezTo>
                  <a:cubicBezTo>
                    <a:pt x="6389" y="21831"/>
                    <a:pt x="6346" y="21717"/>
                    <a:pt x="6306" y="21601"/>
                  </a:cubicBezTo>
                  <a:lnTo>
                    <a:pt x="6306" y="21601"/>
                  </a:lnTo>
                  <a:cubicBezTo>
                    <a:pt x="6331" y="21676"/>
                    <a:pt x="6354" y="21745"/>
                    <a:pt x="6374" y="21807"/>
                  </a:cubicBezTo>
                  <a:cubicBezTo>
                    <a:pt x="6371" y="21808"/>
                    <a:pt x="6368" y="21808"/>
                    <a:pt x="6365" y="21808"/>
                  </a:cubicBezTo>
                  <a:cubicBezTo>
                    <a:pt x="6314" y="21808"/>
                    <a:pt x="6231" y="21709"/>
                    <a:pt x="6136" y="21520"/>
                  </a:cubicBezTo>
                  <a:cubicBezTo>
                    <a:pt x="5836" y="20333"/>
                    <a:pt x="5561" y="19133"/>
                    <a:pt x="5287" y="17946"/>
                  </a:cubicBezTo>
                  <a:cubicBezTo>
                    <a:pt x="5149" y="17159"/>
                    <a:pt x="4574" y="14972"/>
                    <a:pt x="4349" y="13697"/>
                  </a:cubicBezTo>
                  <a:cubicBezTo>
                    <a:pt x="4287" y="13535"/>
                    <a:pt x="4199" y="13272"/>
                    <a:pt x="4162" y="13210"/>
                  </a:cubicBezTo>
                  <a:lnTo>
                    <a:pt x="3037" y="8486"/>
                  </a:lnTo>
                  <a:lnTo>
                    <a:pt x="3037" y="8486"/>
                  </a:lnTo>
                  <a:cubicBezTo>
                    <a:pt x="3042" y="8491"/>
                    <a:pt x="3047" y="8494"/>
                    <a:pt x="3053" y="8494"/>
                  </a:cubicBezTo>
                  <a:cubicBezTo>
                    <a:pt x="3060" y="8494"/>
                    <a:pt x="3067" y="8488"/>
                    <a:pt x="3075" y="8473"/>
                  </a:cubicBezTo>
                  <a:lnTo>
                    <a:pt x="2887" y="7886"/>
                  </a:lnTo>
                  <a:lnTo>
                    <a:pt x="2875" y="7811"/>
                  </a:lnTo>
                  <a:lnTo>
                    <a:pt x="2875" y="7811"/>
                  </a:lnTo>
                  <a:cubicBezTo>
                    <a:pt x="2892" y="7820"/>
                    <a:pt x="2932" y="7910"/>
                    <a:pt x="2948" y="7910"/>
                  </a:cubicBezTo>
                  <a:cubicBezTo>
                    <a:pt x="2955" y="7910"/>
                    <a:pt x="2958" y="7891"/>
                    <a:pt x="2950" y="7836"/>
                  </a:cubicBezTo>
                  <a:cubicBezTo>
                    <a:pt x="2925" y="7824"/>
                    <a:pt x="2875" y="7736"/>
                    <a:pt x="2825" y="7611"/>
                  </a:cubicBezTo>
                  <a:lnTo>
                    <a:pt x="2587" y="6599"/>
                  </a:lnTo>
                  <a:lnTo>
                    <a:pt x="2587" y="6549"/>
                  </a:lnTo>
                  <a:lnTo>
                    <a:pt x="2575" y="6511"/>
                  </a:lnTo>
                  <a:lnTo>
                    <a:pt x="2375" y="5687"/>
                  </a:lnTo>
                  <a:cubicBezTo>
                    <a:pt x="2375" y="5662"/>
                    <a:pt x="2362" y="5624"/>
                    <a:pt x="2350" y="5574"/>
                  </a:cubicBezTo>
                  <a:cubicBezTo>
                    <a:pt x="2337" y="5512"/>
                    <a:pt x="2325" y="5462"/>
                    <a:pt x="2312" y="5412"/>
                  </a:cubicBez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4" name="Google Shape;6994;p31"/>
          <p:cNvGrpSpPr/>
          <p:nvPr/>
        </p:nvGrpSpPr>
        <p:grpSpPr>
          <a:xfrm rot="-1353655">
            <a:off x="3735303" y="-1218959"/>
            <a:ext cx="2402001" cy="2066064"/>
            <a:chOff x="5644200" y="1144350"/>
            <a:chExt cx="1590550" cy="1368100"/>
          </a:xfrm>
        </p:grpSpPr>
        <p:sp>
          <p:nvSpPr>
            <p:cNvPr id="6995" name="Google Shape;6995;p31"/>
            <p:cNvSpPr/>
            <p:nvPr/>
          </p:nvSpPr>
          <p:spPr>
            <a:xfrm>
              <a:off x="5644200" y="1144350"/>
              <a:ext cx="1581175" cy="1368100"/>
            </a:xfrm>
            <a:custGeom>
              <a:avLst/>
              <a:gdLst/>
              <a:ahLst/>
              <a:cxnLst/>
              <a:rect l="l" t="t" r="r" b="b"/>
              <a:pathLst>
                <a:path w="63247" h="54724" extrusionOk="0">
                  <a:moveTo>
                    <a:pt x="1937" y="8086"/>
                  </a:moveTo>
                  <a:cubicBezTo>
                    <a:pt x="2000" y="8323"/>
                    <a:pt x="2050" y="8561"/>
                    <a:pt x="2087" y="8810"/>
                  </a:cubicBezTo>
                  <a:cubicBezTo>
                    <a:pt x="2012" y="8573"/>
                    <a:pt x="1950" y="8336"/>
                    <a:pt x="1937" y="8086"/>
                  </a:cubicBezTo>
                  <a:close/>
                  <a:moveTo>
                    <a:pt x="3637" y="8598"/>
                  </a:moveTo>
                  <a:lnTo>
                    <a:pt x="3637" y="8598"/>
                  </a:lnTo>
                  <a:cubicBezTo>
                    <a:pt x="3712" y="8823"/>
                    <a:pt x="3874" y="9260"/>
                    <a:pt x="3862" y="9435"/>
                  </a:cubicBezTo>
                  <a:cubicBezTo>
                    <a:pt x="3699" y="9198"/>
                    <a:pt x="3699" y="8998"/>
                    <a:pt x="3637" y="8598"/>
                  </a:cubicBezTo>
                  <a:close/>
                  <a:moveTo>
                    <a:pt x="6157" y="26367"/>
                  </a:moveTo>
                  <a:cubicBezTo>
                    <a:pt x="6158" y="26375"/>
                    <a:pt x="6159" y="26384"/>
                    <a:pt x="6161" y="26393"/>
                  </a:cubicBezTo>
                  <a:cubicBezTo>
                    <a:pt x="6160" y="26385"/>
                    <a:pt x="6158" y="26376"/>
                    <a:pt x="6157" y="26367"/>
                  </a:cubicBezTo>
                  <a:close/>
                  <a:moveTo>
                    <a:pt x="6286" y="26806"/>
                  </a:moveTo>
                  <a:cubicBezTo>
                    <a:pt x="6286" y="26806"/>
                    <a:pt x="6286" y="26806"/>
                    <a:pt x="6287" y="26807"/>
                  </a:cubicBezTo>
                  <a:lnTo>
                    <a:pt x="6287" y="26807"/>
                  </a:lnTo>
                  <a:cubicBezTo>
                    <a:pt x="6286" y="26806"/>
                    <a:pt x="6286" y="26806"/>
                    <a:pt x="6286" y="26806"/>
                  </a:cubicBezTo>
                  <a:close/>
                  <a:moveTo>
                    <a:pt x="10390" y="32015"/>
                  </a:moveTo>
                  <a:cubicBezTo>
                    <a:pt x="10409" y="32045"/>
                    <a:pt x="10428" y="32074"/>
                    <a:pt x="10448" y="32104"/>
                  </a:cubicBezTo>
                  <a:cubicBezTo>
                    <a:pt x="10427" y="32073"/>
                    <a:pt x="10408" y="32043"/>
                    <a:pt x="10390" y="32015"/>
                  </a:cubicBezTo>
                  <a:close/>
                  <a:moveTo>
                    <a:pt x="8885" y="33329"/>
                  </a:moveTo>
                  <a:cubicBezTo>
                    <a:pt x="8892" y="33341"/>
                    <a:pt x="8900" y="33354"/>
                    <a:pt x="8908" y="33368"/>
                  </a:cubicBezTo>
                  <a:lnTo>
                    <a:pt x="8908" y="33368"/>
                  </a:lnTo>
                  <a:cubicBezTo>
                    <a:pt x="8900" y="33355"/>
                    <a:pt x="8893" y="33342"/>
                    <a:pt x="8885" y="33329"/>
                  </a:cubicBezTo>
                  <a:close/>
                  <a:moveTo>
                    <a:pt x="24662" y="41377"/>
                  </a:moveTo>
                  <a:cubicBezTo>
                    <a:pt x="24660" y="41377"/>
                    <a:pt x="24658" y="41377"/>
                    <a:pt x="24656" y="41377"/>
                  </a:cubicBezTo>
                  <a:cubicBezTo>
                    <a:pt x="24658" y="41377"/>
                    <a:pt x="24660" y="41377"/>
                    <a:pt x="24662" y="41377"/>
                  </a:cubicBezTo>
                  <a:close/>
                  <a:moveTo>
                    <a:pt x="1500" y="0"/>
                  </a:moveTo>
                  <a:lnTo>
                    <a:pt x="1500" y="0"/>
                  </a:lnTo>
                  <a:cubicBezTo>
                    <a:pt x="1087" y="25"/>
                    <a:pt x="1062" y="50"/>
                    <a:pt x="987" y="75"/>
                  </a:cubicBezTo>
                  <a:cubicBezTo>
                    <a:pt x="925" y="100"/>
                    <a:pt x="850" y="113"/>
                    <a:pt x="788" y="113"/>
                  </a:cubicBezTo>
                  <a:cubicBezTo>
                    <a:pt x="650" y="125"/>
                    <a:pt x="450" y="138"/>
                    <a:pt x="113" y="150"/>
                  </a:cubicBezTo>
                  <a:cubicBezTo>
                    <a:pt x="75" y="163"/>
                    <a:pt x="38" y="163"/>
                    <a:pt x="0" y="163"/>
                  </a:cubicBezTo>
                  <a:cubicBezTo>
                    <a:pt x="50" y="350"/>
                    <a:pt x="88" y="550"/>
                    <a:pt x="125" y="738"/>
                  </a:cubicBezTo>
                  <a:cubicBezTo>
                    <a:pt x="163" y="963"/>
                    <a:pt x="225" y="1325"/>
                    <a:pt x="250" y="1525"/>
                  </a:cubicBezTo>
                  <a:cubicBezTo>
                    <a:pt x="325" y="2025"/>
                    <a:pt x="438" y="2512"/>
                    <a:pt x="600" y="2987"/>
                  </a:cubicBezTo>
                  <a:cubicBezTo>
                    <a:pt x="607" y="3055"/>
                    <a:pt x="603" y="3079"/>
                    <a:pt x="592" y="3079"/>
                  </a:cubicBezTo>
                  <a:cubicBezTo>
                    <a:pt x="569" y="3079"/>
                    <a:pt x="515" y="2960"/>
                    <a:pt x="487" y="2960"/>
                  </a:cubicBezTo>
                  <a:cubicBezTo>
                    <a:pt x="482" y="2960"/>
                    <a:pt x="478" y="2964"/>
                    <a:pt x="475" y="2975"/>
                  </a:cubicBezTo>
                  <a:cubicBezTo>
                    <a:pt x="888" y="4299"/>
                    <a:pt x="813" y="4112"/>
                    <a:pt x="1200" y="5186"/>
                  </a:cubicBezTo>
                  <a:lnTo>
                    <a:pt x="1362" y="6149"/>
                  </a:lnTo>
                  <a:cubicBezTo>
                    <a:pt x="1340" y="5963"/>
                    <a:pt x="1344" y="5885"/>
                    <a:pt x="1368" y="5885"/>
                  </a:cubicBezTo>
                  <a:cubicBezTo>
                    <a:pt x="1435" y="5885"/>
                    <a:pt x="1656" y="6507"/>
                    <a:pt x="1850" y="7061"/>
                  </a:cubicBezTo>
                  <a:lnTo>
                    <a:pt x="1837" y="6948"/>
                  </a:lnTo>
                  <a:lnTo>
                    <a:pt x="1900" y="7223"/>
                  </a:lnTo>
                  <a:lnTo>
                    <a:pt x="1850" y="7061"/>
                  </a:lnTo>
                  <a:lnTo>
                    <a:pt x="1862" y="7211"/>
                  </a:lnTo>
                  <a:lnTo>
                    <a:pt x="1937" y="7386"/>
                  </a:lnTo>
                  <a:lnTo>
                    <a:pt x="2087" y="7998"/>
                  </a:lnTo>
                  <a:cubicBezTo>
                    <a:pt x="2050" y="7998"/>
                    <a:pt x="1975" y="7861"/>
                    <a:pt x="1900" y="7673"/>
                  </a:cubicBezTo>
                  <a:lnTo>
                    <a:pt x="1862" y="7211"/>
                  </a:lnTo>
                  <a:cubicBezTo>
                    <a:pt x="1741" y="6946"/>
                    <a:pt x="1610" y="6711"/>
                    <a:pt x="1546" y="6711"/>
                  </a:cubicBezTo>
                  <a:cubicBezTo>
                    <a:pt x="1538" y="6711"/>
                    <a:pt x="1531" y="6715"/>
                    <a:pt x="1525" y="6724"/>
                  </a:cubicBezTo>
                  <a:cubicBezTo>
                    <a:pt x="1562" y="6798"/>
                    <a:pt x="1612" y="6948"/>
                    <a:pt x="1650" y="7123"/>
                  </a:cubicBezTo>
                  <a:cubicBezTo>
                    <a:pt x="1621" y="7066"/>
                    <a:pt x="1600" y="7023"/>
                    <a:pt x="1591" y="7023"/>
                  </a:cubicBezTo>
                  <a:cubicBezTo>
                    <a:pt x="1589" y="7023"/>
                    <a:pt x="1587" y="7027"/>
                    <a:pt x="1587" y="7036"/>
                  </a:cubicBezTo>
                  <a:cubicBezTo>
                    <a:pt x="1625" y="7173"/>
                    <a:pt x="1662" y="7286"/>
                    <a:pt x="1712" y="7411"/>
                  </a:cubicBezTo>
                  <a:lnTo>
                    <a:pt x="1662" y="7723"/>
                  </a:lnTo>
                  <a:lnTo>
                    <a:pt x="1725" y="7773"/>
                  </a:lnTo>
                  <a:lnTo>
                    <a:pt x="2037" y="9410"/>
                  </a:lnTo>
                  <a:cubicBezTo>
                    <a:pt x="2437" y="10548"/>
                    <a:pt x="2862" y="11510"/>
                    <a:pt x="3349" y="13347"/>
                  </a:cubicBezTo>
                  <a:cubicBezTo>
                    <a:pt x="3274" y="13182"/>
                    <a:pt x="3231" y="13131"/>
                    <a:pt x="3200" y="13131"/>
                  </a:cubicBezTo>
                  <a:cubicBezTo>
                    <a:pt x="3149" y="13131"/>
                    <a:pt x="3132" y="13272"/>
                    <a:pt x="3062" y="13272"/>
                  </a:cubicBezTo>
                  <a:cubicBezTo>
                    <a:pt x="3062" y="12747"/>
                    <a:pt x="2675" y="11860"/>
                    <a:pt x="2475" y="10897"/>
                  </a:cubicBezTo>
                  <a:lnTo>
                    <a:pt x="2475" y="10897"/>
                  </a:lnTo>
                  <a:cubicBezTo>
                    <a:pt x="2533" y="11191"/>
                    <a:pt x="2532" y="11282"/>
                    <a:pt x="2513" y="11282"/>
                  </a:cubicBezTo>
                  <a:cubicBezTo>
                    <a:pt x="2500" y="11282"/>
                    <a:pt x="2478" y="11237"/>
                    <a:pt x="2462" y="11185"/>
                  </a:cubicBezTo>
                  <a:lnTo>
                    <a:pt x="2462" y="11185"/>
                  </a:lnTo>
                  <a:lnTo>
                    <a:pt x="2962" y="12859"/>
                  </a:lnTo>
                  <a:cubicBezTo>
                    <a:pt x="2960" y="12859"/>
                    <a:pt x="2959" y="12859"/>
                    <a:pt x="2957" y="12859"/>
                  </a:cubicBezTo>
                  <a:cubicBezTo>
                    <a:pt x="2866" y="12859"/>
                    <a:pt x="2988" y="13242"/>
                    <a:pt x="3049" y="13697"/>
                  </a:cubicBezTo>
                  <a:cubicBezTo>
                    <a:pt x="3060" y="13657"/>
                    <a:pt x="3073" y="13638"/>
                    <a:pt x="3087" y="13638"/>
                  </a:cubicBezTo>
                  <a:cubicBezTo>
                    <a:pt x="3215" y="13638"/>
                    <a:pt x="3495" y="15015"/>
                    <a:pt x="3674" y="15609"/>
                  </a:cubicBezTo>
                  <a:cubicBezTo>
                    <a:pt x="3669" y="15617"/>
                    <a:pt x="3664" y="15621"/>
                    <a:pt x="3657" y="15621"/>
                  </a:cubicBezTo>
                  <a:cubicBezTo>
                    <a:pt x="3610" y="15621"/>
                    <a:pt x="3513" y="15412"/>
                    <a:pt x="3349" y="14671"/>
                  </a:cubicBezTo>
                  <a:lnTo>
                    <a:pt x="3349" y="14671"/>
                  </a:lnTo>
                  <a:cubicBezTo>
                    <a:pt x="3436" y="15636"/>
                    <a:pt x="3828" y="15830"/>
                    <a:pt x="3933" y="16741"/>
                  </a:cubicBezTo>
                  <a:lnTo>
                    <a:pt x="3933" y="16741"/>
                  </a:lnTo>
                  <a:cubicBezTo>
                    <a:pt x="3917" y="16615"/>
                    <a:pt x="3871" y="16499"/>
                    <a:pt x="3824" y="16383"/>
                  </a:cubicBezTo>
                  <a:lnTo>
                    <a:pt x="3824" y="16383"/>
                  </a:lnTo>
                  <a:cubicBezTo>
                    <a:pt x="3859" y="16483"/>
                    <a:pt x="3898" y="16617"/>
                    <a:pt x="3936" y="16763"/>
                  </a:cubicBezTo>
                  <a:lnTo>
                    <a:pt x="3936" y="16763"/>
                  </a:lnTo>
                  <a:cubicBezTo>
                    <a:pt x="3936" y="16766"/>
                    <a:pt x="3936" y="16768"/>
                    <a:pt x="3937" y="16771"/>
                  </a:cubicBezTo>
                  <a:cubicBezTo>
                    <a:pt x="3937" y="16769"/>
                    <a:pt x="3936" y="16766"/>
                    <a:pt x="3936" y="16764"/>
                  </a:cubicBezTo>
                  <a:lnTo>
                    <a:pt x="3936" y="16764"/>
                  </a:lnTo>
                  <a:cubicBezTo>
                    <a:pt x="4056" y="17226"/>
                    <a:pt x="4168" y="17808"/>
                    <a:pt x="4135" y="17808"/>
                  </a:cubicBezTo>
                  <a:cubicBezTo>
                    <a:pt x="4130" y="17808"/>
                    <a:pt x="4123" y="17796"/>
                    <a:pt x="4112" y="17771"/>
                  </a:cubicBezTo>
                  <a:lnTo>
                    <a:pt x="4062" y="17571"/>
                  </a:lnTo>
                  <a:lnTo>
                    <a:pt x="4062" y="17571"/>
                  </a:lnTo>
                  <a:cubicBezTo>
                    <a:pt x="4374" y="18945"/>
                    <a:pt x="5036" y="21745"/>
                    <a:pt x="5224" y="21907"/>
                  </a:cubicBezTo>
                  <a:cubicBezTo>
                    <a:pt x="5223" y="21909"/>
                    <a:pt x="5221" y="21910"/>
                    <a:pt x="5219" y="21910"/>
                  </a:cubicBezTo>
                  <a:cubicBezTo>
                    <a:pt x="5184" y="21910"/>
                    <a:pt x="5008" y="21764"/>
                    <a:pt x="4961" y="21695"/>
                  </a:cubicBezTo>
                  <a:lnTo>
                    <a:pt x="4961" y="21695"/>
                  </a:lnTo>
                  <a:cubicBezTo>
                    <a:pt x="5199" y="22232"/>
                    <a:pt x="5449" y="22757"/>
                    <a:pt x="5699" y="23294"/>
                  </a:cubicBezTo>
                  <a:cubicBezTo>
                    <a:pt x="5761" y="23544"/>
                    <a:pt x="5824" y="23807"/>
                    <a:pt x="5886" y="24069"/>
                  </a:cubicBezTo>
                  <a:cubicBezTo>
                    <a:pt x="5844" y="24128"/>
                    <a:pt x="5796" y="24197"/>
                    <a:pt x="5738" y="24197"/>
                  </a:cubicBezTo>
                  <a:cubicBezTo>
                    <a:pt x="5659" y="24197"/>
                    <a:pt x="5560" y="24071"/>
                    <a:pt x="5424" y="23619"/>
                  </a:cubicBezTo>
                  <a:lnTo>
                    <a:pt x="5424" y="23619"/>
                  </a:lnTo>
                  <a:cubicBezTo>
                    <a:pt x="5511" y="24106"/>
                    <a:pt x="5636" y="24581"/>
                    <a:pt x="5786" y="25044"/>
                  </a:cubicBezTo>
                  <a:cubicBezTo>
                    <a:pt x="5759" y="24870"/>
                    <a:pt x="5791" y="24630"/>
                    <a:pt x="5845" y="24630"/>
                  </a:cubicBezTo>
                  <a:cubicBezTo>
                    <a:pt x="5865" y="24630"/>
                    <a:pt x="5888" y="24663"/>
                    <a:pt x="5911" y="24744"/>
                  </a:cubicBezTo>
                  <a:cubicBezTo>
                    <a:pt x="5998" y="25599"/>
                    <a:pt x="5986" y="25336"/>
                    <a:pt x="6157" y="26367"/>
                  </a:cubicBezTo>
                  <a:lnTo>
                    <a:pt x="6157" y="26367"/>
                  </a:lnTo>
                  <a:cubicBezTo>
                    <a:pt x="6146" y="26288"/>
                    <a:pt x="6158" y="26253"/>
                    <a:pt x="6185" y="26253"/>
                  </a:cubicBezTo>
                  <a:cubicBezTo>
                    <a:pt x="6259" y="26253"/>
                    <a:pt x="6442" y="26516"/>
                    <a:pt x="6549" y="26881"/>
                  </a:cubicBezTo>
                  <a:cubicBezTo>
                    <a:pt x="6540" y="26870"/>
                    <a:pt x="6530" y="26866"/>
                    <a:pt x="6518" y="26866"/>
                  </a:cubicBezTo>
                  <a:cubicBezTo>
                    <a:pt x="6485" y="26866"/>
                    <a:pt x="6440" y="26895"/>
                    <a:pt x="6394" y="26895"/>
                  </a:cubicBezTo>
                  <a:cubicBezTo>
                    <a:pt x="6357" y="26895"/>
                    <a:pt x="6319" y="26876"/>
                    <a:pt x="6287" y="26807"/>
                  </a:cubicBezTo>
                  <a:lnTo>
                    <a:pt x="6287" y="26807"/>
                  </a:lnTo>
                  <a:cubicBezTo>
                    <a:pt x="6474" y="27206"/>
                    <a:pt x="6674" y="27593"/>
                    <a:pt x="6861" y="27980"/>
                  </a:cubicBezTo>
                  <a:cubicBezTo>
                    <a:pt x="6834" y="27929"/>
                    <a:pt x="6811" y="27907"/>
                    <a:pt x="6793" y="27907"/>
                  </a:cubicBezTo>
                  <a:cubicBezTo>
                    <a:pt x="6735" y="27907"/>
                    <a:pt x="6723" y="28125"/>
                    <a:pt x="6761" y="28343"/>
                  </a:cubicBezTo>
                  <a:cubicBezTo>
                    <a:pt x="6760" y="28334"/>
                    <a:pt x="6761" y="28330"/>
                    <a:pt x="6763" y="28330"/>
                  </a:cubicBezTo>
                  <a:cubicBezTo>
                    <a:pt x="6793" y="28330"/>
                    <a:pt x="7158" y="29461"/>
                    <a:pt x="7311" y="29780"/>
                  </a:cubicBezTo>
                  <a:lnTo>
                    <a:pt x="7136" y="29218"/>
                  </a:lnTo>
                  <a:lnTo>
                    <a:pt x="7136" y="29218"/>
                  </a:lnTo>
                  <a:cubicBezTo>
                    <a:pt x="7298" y="29705"/>
                    <a:pt x="7536" y="30167"/>
                    <a:pt x="7823" y="30592"/>
                  </a:cubicBezTo>
                  <a:cubicBezTo>
                    <a:pt x="8123" y="31005"/>
                    <a:pt x="8386" y="31442"/>
                    <a:pt x="8598" y="31892"/>
                  </a:cubicBezTo>
                  <a:cubicBezTo>
                    <a:pt x="8551" y="31835"/>
                    <a:pt x="8468" y="31776"/>
                    <a:pt x="8411" y="31776"/>
                  </a:cubicBezTo>
                  <a:cubicBezTo>
                    <a:pt x="8330" y="31776"/>
                    <a:pt x="8300" y="31894"/>
                    <a:pt x="8498" y="32304"/>
                  </a:cubicBezTo>
                  <a:lnTo>
                    <a:pt x="8810" y="32617"/>
                  </a:lnTo>
                  <a:cubicBezTo>
                    <a:pt x="8935" y="32754"/>
                    <a:pt x="9110" y="32917"/>
                    <a:pt x="9285" y="33117"/>
                  </a:cubicBezTo>
                  <a:lnTo>
                    <a:pt x="9360" y="33179"/>
                  </a:lnTo>
                  <a:cubicBezTo>
                    <a:pt x="9648" y="33666"/>
                    <a:pt x="9973" y="34141"/>
                    <a:pt x="10310" y="34591"/>
                  </a:cubicBezTo>
                  <a:cubicBezTo>
                    <a:pt x="10235" y="34529"/>
                    <a:pt x="10173" y="34466"/>
                    <a:pt x="10098" y="34391"/>
                  </a:cubicBezTo>
                  <a:cubicBezTo>
                    <a:pt x="9648" y="33954"/>
                    <a:pt x="9235" y="33491"/>
                    <a:pt x="8860" y="32992"/>
                  </a:cubicBezTo>
                  <a:lnTo>
                    <a:pt x="8860" y="32992"/>
                  </a:lnTo>
                  <a:cubicBezTo>
                    <a:pt x="9110" y="33516"/>
                    <a:pt x="8873" y="33167"/>
                    <a:pt x="9335" y="33904"/>
                  </a:cubicBezTo>
                  <a:cubicBezTo>
                    <a:pt x="9358" y="33955"/>
                    <a:pt x="9362" y="33977"/>
                    <a:pt x="9352" y="33977"/>
                  </a:cubicBezTo>
                  <a:cubicBezTo>
                    <a:pt x="9313" y="33977"/>
                    <a:pt x="9029" y="33572"/>
                    <a:pt x="8908" y="33368"/>
                  </a:cubicBezTo>
                  <a:lnTo>
                    <a:pt x="8908" y="33368"/>
                  </a:lnTo>
                  <a:cubicBezTo>
                    <a:pt x="9239" y="33942"/>
                    <a:pt x="9594" y="34503"/>
                    <a:pt x="9998" y="35041"/>
                  </a:cubicBezTo>
                  <a:cubicBezTo>
                    <a:pt x="9999" y="35035"/>
                    <a:pt x="10002" y="35033"/>
                    <a:pt x="10007" y="35033"/>
                  </a:cubicBezTo>
                  <a:cubicBezTo>
                    <a:pt x="10056" y="35033"/>
                    <a:pt x="10286" y="35303"/>
                    <a:pt x="10547" y="35553"/>
                  </a:cubicBezTo>
                  <a:cubicBezTo>
                    <a:pt x="10796" y="35802"/>
                    <a:pt x="11044" y="36050"/>
                    <a:pt x="11099" y="36050"/>
                  </a:cubicBezTo>
                  <a:cubicBezTo>
                    <a:pt x="11105" y="36050"/>
                    <a:pt x="11109" y="36047"/>
                    <a:pt x="11110" y="36041"/>
                  </a:cubicBezTo>
                  <a:cubicBezTo>
                    <a:pt x="10835" y="35791"/>
                    <a:pt x="10597" y="35516"/>
                    <a:pt x="10335" y="35254"/>
                  </a:cubicBezTo>
                  <a:cubicBezTo>
                    <a:pt x="10085" y="34979"/>
                    <a:pt x="9860" y="34691"/>
                    <a:pt x="9635" y="34391"/>
                  </a:cubicBezTo>
                  <a:cubicBezTo>
                    <a:pt x="9638" y="34383"/>
                    <a:pt x="9645" y="34379"/>
                    <a:pt x="9654" y="34379"/>
                  </a:cubicBezTo>
                  <a:cubicBezTo>
                    <a:pt x="9800" y="34379"/>
                    <a:pt x="10670" y="35328"/>
                    <a:pt x="11585" y="36266"/>
                  </a:cubicBezTo>
                  <a:cubicBezTo>
                    <a:pt x="11655" y="36356"/>
                    <a:pt x="11648" y="36386"/>
                    <a:pt x="11606" y="36386"/>
                  </a:cubicBezTo>
                  <a:cubicBezTo>
                    <a:pt x="11521" y="36386"/>
                    <a:pt x="11289" y="36263"/>
                    <a:pt x="11252" y="36263"/>
                  </a:cubicBezTo>
                  <a:cubicBezTo>
                    <a:pt x="11249" y="36263"/>
                    <a:pt x="11247" y="36264"/>
                    <a:pt x="11247" y="36266"/>
                  </a:cubicBezTo>
                  <a:cubicBezTo>
                    <a:pt x="11322" y="36328"/>
                    <a:pt x="11572" y="36553"/>
                    <a:pt x="11822" y="36778"/>
                  </a:cubicBezTo>
                  <a:cubicBezTo>
                    <a:pt x="12072" y="37003"/>
                    <a:pt x="12335" y="37203"/>
                    <a:pt x="12372" y="37265"/>
                  </a:cubicBezTo>
                  <a:cubicBezTo>
                    <a:pt x="12197" y="37153"/>
                    <a:pt x="12035" y="37028"/>
                    <a:pt x="11872" y="36916"/>
                  </a:cubicBezTo>
                  <a:lnTo>
                    <a:pt x="11872" y="36916"/>
                  </a:lnTo>
                  <a:cubicBezTo>
                    <a:pt x="11997" y="37041"/>
                    <a:pt x="12147" y="37166"/>
                    <a:pt x="12285" y="37278"/>
                  </a:cubicBezTo>
                  <a:cubicBezTo>
                    <a:pt x="12422" y="37378"/>
                    <a:pt x="12572" y="37478"/>
                    <a:pt x="12722" y="37578"/>
                  </a:cubicBezTo>
                  <a:cubicBezTo>
                    <a:pt x="12859" y="37665"/>
                    <a:pt x="13009" y="37765"/>
                    <a:pt x="13172" y="37890"/>
                  </a:cubicBezTo>
                  <a:cubicBezTo>
                    <a:pt x="13347" y="38003"/>
                    <a:pt x="13522" y="38140"/>
                    <a:pt x="13684" y="38278"/>
                  </a:cubicBezTo>
                  <a:cubicBezTo>
                    <a:pt x="13949" y="38458"/>
                    <a:pt x="14422" y="38905"/>
                    <a:pt x="14535" y="38905"/>
                  </a:cubicBezTo>
                  <a:cubicBezTo>
                    <a:pt x="14539" y="38905"/>
                    <a:pt x="14543" y="38904"/>
                    <a:pt x="14546" y="38903"/>
                  </a:cubicBezTo>
                  <a:cubicBezTo>
                    <a:pt x="14296" y="38665"/>
                    <a:pt x="14259" y="38428"/>
                    <a:pt x="14334" y="38290"/>
                  </a:cubicBezTo>
                  <a:lnTo>
                    <a:pt x="14334" y="38290"/>
                  </a:lnTo>
                  <a:cubicBezTo>
                    <a:pt x="14646" y="38478"/>
                    <a:pt x="14959" y="38665"/>
                    <a:pt x="15296" y="38828"/>
                  </a:cubicBezTo>
                  <a:lnTo>
                    <a:pt x="15234" y="38853"/>
                  </a:lnTo>
                  <a:cubicBezTo>
                    <a:pt x="15296" y="38878"/>
                    <a:pt x="15359" y="38915"/>
                    <a:pt x="15434" y="38940"/>
                  </a:cubicBezTo>
                  <a:lnTo>
                    <a:pt x="15446" y="38903"/>
                  </a:lnTo>
                  <a:cubicBezTo>
                    <a:pt x="15659" y="39003"/>
                    <a:pt x="15871" y="39102"/>
                    <a:pt x="16096" y="39190"/>
                  </a:cubicBezTo>
                  <a:cubicBezTo>
                    <a:pt x="16221" y="39252"/>
                    <a:pt x="16358" y="39302"/>
                    <a:pt x="16483" y="39352"/>
                  </a:cubicBezTo>
                  <a:cubicBezTo>
                    <a:pt x="16497" y="39386"/>
                    <a:pt x="16460" y="39398"/>
                    <a:pt x="16396" y="39398"/>
                  </a:cubicBezTo>
                  <a:cubicBezTo>
                    <a:pt x="16340" y="39398"/>
                    <a:pt x="16265" y="39389"/>
                    <a:pt x="16184" y="39377"/>
                  </a:cubicBezTo>
                  <a:cubicBezTo>
                    <a:pt x="16081" y="39372"/>
                    <a:pt x="15981" y="39358"/>
                    <a:pt x="15921" y="39358"/>
                  </a:cubicBezTo>
                  <a:cubicBezTo>
                    <a:pt x="15848" y="39358"/>
                    <a:pt x="15831" y="39378"/>
                    <a:pt x="15934" y="39452"/>
                  </a:cubicBezTo>
                  <a:cubicBezTo>
                    <a:pt x="16084" y="39465"/>
                    <a:pt x="16233" y="39490"/>
                    <a:pt x="16371" y="39540"/>
                  </a:cubicBezTo>
                  <a:cubicBezTo>
                    <a:pt x="16683" y="39702"/>
                    <a:pt x="16196" y="39590"/>
                    <a:pt x="16908" y="39840"/>
                  </a:cubicBezTo>
                  <a:cubicBezTo>
                    <a:pt x="16917" y="39836"/>
                    <a:pt x="16930" y="39835"/>
                    <a:pt x="16945" y="39835"/>
                  </a:cubicBezTo>
                  <a:cubicBezTo>
                    <a:pt x="17122" y="39835"/>
                    <a:pt x="17686" y="40051"/>
                    <a:pt x="17707" y="40051"/>
                  </a:cubicBezTo>
                  <a:cubicBezTo>
                    <a:pt x="17716" y="40051"/>
                    <a:pt x="17607" y="40004"/>
                    <a:pt x="17283" y="39865"/>
                  </a:cubicBezTo>
                  <a:lnTo>
                    <a:pt x="17283" y="39865"/>
                  </a:lnTo>
                  <a:cubicBezTo>
                    <a:pt x="17633" y="39965"/>
                    <a:pt x="17821" y="40027"/>
                    <a:pt x="18021" y="40090"/>
                  </a:cubicBezTo>
                  <a:cubicBezTo>
                    <a:pt x="18220" y="40165"/>
                    <a:pt x="18433" y="40240"/>
                    <a:pt x="18845" y="40352"/>
                  </a:cubicBezTo>
                  <a:cubicBezTo>
                    <a:pt x="18757" y="40298"/>
                    <a:pt x="18835" y="40277"/>
                    <a:pt x="19004" y="40277"/>
                  </a:cubicBezTo>
                  <a:cubicBezTo>
                    <a:pt x="19146" y="40277"/>
                    <a:pt x="19354" y="40292"/>
                    <a:pt x="19583" y="40315"/>
                  </a:cubicBezTo>
                  <a:cubicBezTo>
                    <a:pt x="19895" y="40377"/>
                    <a:pt x="20195" y="40452"/>
                    <a:pt x="20495" y="40515"/>
                  </a:cubicBezTo>
                  <a:lnTo>
                    <a:pt x="20545" y="40527"/>
                  </a:lnTo>
                  <a:cubicBezTo>
                    <a:pt x="21994" y="40827"/>
                    <a:pt x="22782" y="41002"/>
                    <a:pt x="24156" y="41189"/>
                  </a:cubicBezTo>
                  <a:cubicBezTo>
                    <a:pt x="24281" y="41239"/>
                    <a:pt x="24935" y="41363"/>
                    <a:pt x="24662" y="41377"/>
                  </a:cubicBezTo>
                  <a:lnTo>
                    <a:pt x="24662" y="41377"/>
                  </a:lnTo>
                  <a:cubicBezTo>
                    <a:pt x="24726" y="41374"/>
                    <a:pt x="24790" y="41372"/>
                    <a:pt x="24855" y="41372"/>
                  </a:cubicBezTo>
                  <a:cubicBezTo>
                    <a:pt x="25056" y="41372"/>
                    <a:pt x="25262" y="41386"/>
                    <a:pt x="25469" y="41414"/>
                  </a:cubicBezTo>
                  <a:cubicBezTo>
                    <a:pt x="25686" y="41472"/>
                    <a:pt x="25715" y="41490"/>
                    <a:pt x="25654" y="41490"/>
                  </a:cubicBezTo>
                  <a:cubicBezTo>
                    <a:pt x="25553" y="41490"/>
                    <a:pt x="25195" y="41439"/>
                    <a:pt x="25051" y="41439"/>
                  </a:cubicBezTo>
                  <a:cubicBezTo>
                    <a:pt x="24966" y="41439"/>
                    <a:pt x="24956" y="41457"/>
                    <a:pt x="25119" y="41514"/>
                  </a:cubicBezTo>
                  <a:cubicBezTo>
                    <a:pt x="25133" y="41500"/>
                    <a:pt x="25199" y="41494"/>
                    <a:pt x="25299" y="41494"/>
                  </a:cubicBezTo>
                  <a:cubicBezTo>
                    <a:pt x="25638" y="41494"/>
                    <a:pt x="26371" y="41560"/>
                    <a:pt x="26843" y="41589"/>
                  </a:cubicBezTo>
                  <a:cubicBezTo>
                    <a:pt x="26668" y="41464"/>
                    <a:pt x="25444" y="41389"/>
                    <a:pt x="24844" y="41352"/>
                  </a:cubicBezTo>
                  <a:cubicBezTo>
                    <a:pt x="24844" y="41302"/>
                    <a:pt x="24981" y="41277"/>
                    <a:pt x="25206" y="41252"/>
                  </a:cubicBezTo>
                  <a:lnTo>
                    <a:pt x="25281" y="41264"/>
                  </a:lnTo>
                  <a:cubicBezTo>
                    <a:pt x="26718" y="41452"/>
                    <a:pt x="28168" y="41614"/>
                    <a:pt x="29605" y="41852"/>
                  </a:cubicBezTo>
                  <a:cubicBezTo>
                    <a:pt x="30030" y="41952"/>
                    <a:pt x="30742" y="42077"/>
                    <a:pt x="31504" y="42264"/>
                  </a:cubicBezTo>
                  <a:cubicBezTo>
                    <a:pt x="32504" y="42477"/>
                    <a:pt x="33479" y="42802"/>
                    <a:pt x="34416" y="43201"/>
                  </a:cubicBezTo>
                  <a:cubicBezTo>
                    <a:pt x="34604" y="43264"/>
                    <a:pt x="34904" y="43364"/>
                    <a:pt x="34991" y="43389"/>
                  </a:cubicBezTo>
                  <a:cubicBezTo>
                    <a:pt x="36078" y="43864"/>
                    <a:pt x="37066" y="44526"/>
                    <a:pt x="37928" y="45351"/>
                  </a:cubicBezTo>
                  <a:cubicBezTo>
                    <a:pt x="38440" y="45851"/>
                    <a:pt x="38890" y="46413"/>
                    <a:pt x="39252" y="47025"/>
                  </a:cubicBezTo>
                  <a:cubicBezTo>
                    <a:pt x="39240" y="47025"/>
                    <a:pt x="39227" y="47025"/>
                    <a:pt x="39227" y="47050"/>
                  </a:cubicBezTo>
                  <a:cubicBezTo>
                    <a:pt x="39365" y="47250"/>
                    <a:pt x="39502" y="47450"/>
                    <a:pt x="39627" y="47663"/>
                  </a:cubicBezTo>
                  <a:lnTo>
                    <a:pt x="39677" y="47738"/>
                  </a:lnTo>
                  <a:cubicBezTo>
                    <a:pt x="39653" y="47721"/>
                    <a:pt x="39584" y="47634"/>
                    <a:pt x="39566" y="47634"/>
                  </a:cubicBezTo>
                  <a:lnTo>
                    <a:pt x="39566" y="47634"/>
                  </a:lnTo>
                  <a:cubicBezTo>
                    <a:pt x="39556" y="47634"/>
                    <a:pt x="39560" y="47657"/>
                    <a:pt x="39590" y="47725"/>
                  </a:cubicBezTo>
                  <a:cubicBezTo>
                    <a:pt x="39627" y="47725"/>
                    <a:pt x="39690" y="47813"/>
                    <a:pt x="39790" y="47950"/>
                  </a:cubicBezTo>
                  <a:cubicBezTo>
                    <a:pt x="39977" y="48300"/>
                    <a:pt x="40152" y="48675"/>
                    <a:pt x="40315" y="49037"/>
                  </a:cubicBezTo>
                  <a:lnTo>
                    <a:pt x="40340" y="49100"/>
                  </a:lnTo>
                  <a:lnTo>
                    <a:pt x="40365" y="49137"/>
                  </a:lnTo>
                  <a:cubicBezTo>
                    <a:pt x="40465" y="49375"/>
                    <a:pt x="40577" y="49600"/>
                    <a:pt x="40677" y="49825"/>
                  </a:cubicBezTo>
                  <a:lnTo>
                    <a:pt x="40777" y="50037"/>
                  </a:lnTo>
                  <a:cubicBezTo>
                    <a:pt x="40790" y="50075"/>
                    <a:pt x="40802" y="50112"/>
                    <a:pt x="40827" y="50162"/>
                  </a:cubicBezTo>
                  <a:cubicBezTo>
                    <a:pt x="40852" y="50225"/>
                    <a:pt x="40890" y="50287"/>
                    <a:pt x="40927" y="50350"/>
                  </a:cubicBezTo>
                  <a:cubicBezTo>
                    <a:pt x="41727" y="51962"/>
                    <a:pt x="42739" y="53424"/>
                    <a:pt x="44501" y="54124"/>
                  </a:cubicBezTo>
                  <a:cubicBezTo>
                    <a:pt x="45772" y="54626"/>
                    <a:pt x="47159" y="54724"/>
                    <a:pt x="48542" y="54724"/>
                  </a:cubicBezTo>
                  <a:cubicBezTo>
                    <a:pt x="49294" y="54724"/>
                    <a:pt x="50044" y="54695"/>
                    <a:pt x="50774" y="54686"/>
                  </a:cubicBezTo>
                  <a:cubicBezTo>
                    <a:pt x="54923" y="54623"/>
                    <a:pt x="59072" y="54448"/>
                    <a:pt x="63221" y="54199"/>
                  </a:cubicBezTo>
                  <a:lnTo>
                    <a:pt x="63221" y="53536"/>
                  </a:lnTo>
                  <a:lnTo>
                    <a:pt x="63246" y="53536"/>
                  </a:lnTo>
                  <a:lnTo>
                    <a:pt x="63221" y="53511"/>
                  </a:lnTo>
                  <a:lnTo>
                    <a:pt x="63221" y="53199"/>
                  </a:lnTo>
                  <a:lnTo>
                    <a:pt x="62759" y="53224"/>
                  </a:lnTo>
                  <a:cubicBezTo>
                    <a:pt x="62753" y="53211"/>
                    <a:pt x="62743" y="53211"/>
                    <a:pt x="62734" y="53211"/>
                  </a:cubicBezTo>
                  <a:cubicBezTo>
                    <a:pt x="62724" y="53211"/>
                    <a:pt x="62715" y="53211"/>
                    <a:pt x="62709" y="53199"/>
                  </a:cubicBezTo>
                  <a:lnTo>
                    <a:pt x="62709" y="53224"/>
                  </a:lnTo>
                  <a:lnTo>
                    <a:pt x="61547" y="53286"/>
                  </a:lnTo>
                  <a:cubicBezTo>
                    <a:pt x="61209" y="53224"/>
                    <a:pt x="60797" y="53161"/>
                    <a:pt x="60847" y="53086"/>
                  </a:cubicBezTo>
                  <a:lnTo>
                    <a:pt x="60847" y="53086"/>
                  </a:lnTo>
                  <a:cubicBezTo>
                    <a:pt x="60630" y="53135"/>
                    <a:pt x="60375" y="53150"/>
                    <a:pt x="60092" y="53150"/>
                  </a:cubicBezTo>
                  <a:cubicBezTo>
                    <a:pt x="59665" y="53150"/>
                    <a:pt x="59175" y="53117"/>
                    <a:pt x="58655" y="53117"/>
                  </a:cubicBezTo>
                  <a:cubicBezTo>
                    <a:pt x="58204" y="53117"/>
                    <a:pt x="57731" y="53142"/>
                    <a:pt x="57260" y="53236"/>
                  </a:cubicBezTo>
                  <a:cubicBezTo>
                    <a:pt x="56948" y="53224"/>
                    <a:pt x="57510" y="53174"/>
                    <a:pt x="57348" y="53136"/>
                  </a:cubicBezTo>
                  <a:lnTo>
                    <a:pt x="57348" y="53136"/>
                  </a:lnTo>
                  <a:cubicBezTo>
                    <a:pt x="56998" y="53224"/>
                    <a:pt x="56585" y="53261"/>
                    <a:pt x="55798" y="53261"/>
                  </a:cubicBezTo>
                  <a:lnTo>
                    <a:pt x="55886" y="53249"/>
                  </a:lnTo>
                  <a:lnTo>
                    <a:pt x="55886" y="53249"/>
                  </a:lnTo>
                  <a:cubicBezTo>
                    <a:pt x="54798" y="53311"/>
                    <a:pt x="54011" y="53311"/>
                    <a:pt x="53186" y="53311"/>
                  </a:cubicBezTo>
                  <a:cubicBezTo>
                    <a:pt x="52911" y="53315"/>
                    <a:pt x="52635" y="53317"/>
                    <a:pt x="52343" y="53317"/>
                  </a:cubicBezTo>
                  <a:cubicBezTo>
                    <a:pt x="51759" y="53317"/>
                    <a:pt x="51112" y="53311"/>
                    <a:pt x="50287" y="53311"/>
                  </a:cubicBezTo>
                  <a:lnTo>
                    <a:pt x="50475" y="53399"/>
                  </a:lnTo>
                  <a:cubicBezTo>
                    <a:pt x="50175" y="53399"/>
                    <a:pt x="49887" y="53374"/>
                    <a:pt x="49587" y="53349"/>
                  </a:cubicBezTo>
                  <a:lnTo>
                    <a:pt x="49587" y="53349"/>
                  </a:lnTo>
                  <a:cubicBezTo>
                    <a:pt x="48987" y="53474"/>
                    <a:pt x="51074" y="53349"/>
                    <a:pt x="50524" y="53486"/>
                  </a:cubicBezTo>
                  <a:cubicBezTo>
                    <a:pt x="50175" y="53411"/>
                    <a:pt x="49250" y="53411"/>
                    <a:pt x="48338" y="53386"/>
                  </a:cubicBezTo>
                  <a:cubicBezTo>
                    <a:pt x="47925" y="53386"/>
                    <a:pt x="47513" y="53361"/>
                    <a:pt x="47100" y="53311"/>
                  </a:cubicBezTo>
                  <a:cubicBezTo>
                    <a:pt x="46863" y="53299"/>
                    <a:pt x="46613" y="53236"/>
                    <a:pt x="46388" y="53136"/>
                  </a:cubicBezTo>
                  <a:cubicBezTo>
                    <a:pt x="46220" y="53101"/>
                    <a:pt x="46136" y="53088"/>
                    <a:pt x="46099" y="53088"/>
                  </a:cubicBezTo>
                  <a:cubicBezTo>
                    <a:pt x="46006" y="53088"/>
                    <a:pt x="46203" y="53166"/>
                    <a:pt x="46127" y="53166"/>
                  </a:cubicBezTo>
                  <a:cubicBezTo>
                    <a:pt x="46095" y="53166"/>
                    <a:pt x="46013" y="53152"/>
                    <a:pt x="45838" y="53111"/>
                  </a:cubicBezTo>
                  <a:lnTo>
                    <a:pt x="45651" y="53011"/>
                  </a:lnTo>
                  <a:cubicBezTo>
                    <a:pt x="45576" y="53011"/>
                    <a:pt x="45513" y="53024"/>
                    <a:pt x="45438" y="53024"/>
                  </a:cubicBezTo>
                  <a:cubicBezTo>
                    <a:pt x="44963" y="52849"/>
                    <a:pt x="44764" y="52674"/>
                    <a:pt x="44764" y="52624"/>
                  </a:cubicBezTo>
                  <a:lnTo>
                    <a:pt x="44764" y="52624"/>
                  </a:lnTo>
                  <a:cubicBezTo>
                    <a:pt x="44913" y="52686"/>
                    <a:pt x="45051" y="52749"/>
                    <a:pt x="45201" y="52799"/>
                  </a:cubicBezTo>
                  <a:cubicBezTo>
                    <a:pt x="44851" y="52636"/>
                    <a:pt x="44514" y="52449"/>
                    <a:pt x="44189" y="52249"/>
                  </a:cubicBezTo>
                  <a:cubicBezTo>
                    <a:pt x="44039" y="52162"/>
                    <a:pt x="43889" y="52049"/>
                    <a:pt x="43751" y="51937"/>
                  </a:cubicBezTo>
                  <a:cubicBezTo>
                    <a:pt x="43676" y="51874"/>
                    <a:pt x="43614" y="51812"/>
                    <a:pt x="43576" y="51774"/>
                  </a:cubicBezTo>
                  <a:lnTo>
                    <a:pt x="43576" y="51774"/>
                  </a:lnTo>
                  <a:cubicBezTo>
                    <a:pt x="43639" y="51849"/>
                    <a:pt x="43701" y="51912"/>
                    <a:pt x="43776" y="51974"/>
                  </a:cubicBezTo>
                  <a:cubicBezTo>
                    <a:pt x="43839" y="52037"/>
                    <a:pt x="43951" y="52137"/>
                    <a:pt x="44051" y="52212"/>
                  </a:cubicBezTo>
                  <a:cubicBezTo>
                    <a:pt x="43601" y="51912"/>
                    <a:pt x="43226" y="51524"/>
                    <a:pt x="42914" y="51074"/>
                  </a:cubicBezTo>
                  <a:cubicBezTo>
                    <a:pt x="42589" y="50587"/>
                    <a:pt x="42302" y="50075"/>
                    <a:pt x="42052" y="49537"/>
                  </a:cubicBezTo>
                  <a:cubicBezTo>
                    <a:pt x="41527" y="48438"/>
                    <a:pt x="41052" y="47300"/>
                    <a:pt x="40427" y="46376"/>
                  </a:cubicBezTo>
                  <a:lnTo>
                    <a:pt x="40427" y="46376"/>
                  </a:lnTo>
                  <a:lnTo>
                    <a:pt x="40477" y="46538"/>
                  </a:lnTo>
                  <a:cubicBezTo>
                    <a:pt x="40015" y="45838"/>
                    <a:pt x="39790" y="45576"/>
                    <a:pt x="39590" y="45288"/>
                  </a:cubicBezTo>
                  <a:cubicBezTo>
                    <a:pt x="39252" y="44851"/>
                    <a:pt x="38878" y="44439"/>
                    <a:pt x="38440" y="44089"/>
                  </a:cubicBezTo>
                  <a:lnTo>
                    <a:pt x="38440" y="44089"/>
                  </a:lnTo>
                  <a:lnTo>
                    <a:pt x="38503" y="44126"/>
                  </a:lnTo>
                  <a:cubicBezTo>
                    <a:pt x="38203" y="43901"/>
                    <a:pt x="37803" y="43614"/>
                    <a:pt x="37390" y="43326"/>
                  </a:cubicBezTo>
                  <a:lnTo>
                    <a:pt x="37390" y="43326"/>
                  </a:lnTo>
                  <a:cubicBezTo>
                    <a:pt x="37443" y="43354"/>
                    <a:pt x="37472" y="43366"/>
                    <a:pt x="37483" y="43366"/>
                  </a:cubicBezTo>
                  <a:cubicBezTo>
                    <a:pt x="37518" y="43366"/>
                    <a:pt x="37391" y="43258"/>
                    <a:pt x="37278" y="43164"/>
                  </a:cubicBezTo>
                  <a:cubicBezTo>
                    <a:pt x="37177" y="43080"/>
                    <a:pt x="37076" y="42995"/>
                    <a:pt x="37105" y="42995"/>
                  </a:cubicBezTo>
                  <a:cubicBezTo>
                    <a:pt x="37119" y="42995"/>
                    <a:pt x="37163" y="43015"/>
                    <a:pt x="37253" y="43064"/>
                  </a:cubicBezTo>
                  <a:cubicBezTo>
                    <a:pt x="36453" y="42589"/>
                    <a:pt x="36241" y="42527"/>
                    <a:pt x="36103" y="42477"/>
                  </a:cubicBezTo>
                  <a:cubicBezTo>
                    <a:pt x="35953" y="42427"/>
                    <a:pt x="35878" y="42427"/>
                    <a:pt x="35303" y="42239"/>
                  </a:cubicBezTo>
                  <a:lnTo>
                    <a:pt x="35079" y="42077"/>
                  </a:lnTo>
                  <a:lnTo>
                    <a:pt x="34604" y="41952"/>
                  </a:lnTo>
                  <a:cubicBezTo>
                    <a:pt x="34441" y="41902"/>
                    <a:pt x="34216" y="41839"/>
                    <a:pt x="33779" y="41702"/>
                  </a:cubicBezTo>
                  <a:lnTo>
                    <a:pt x="33779" y="41702"/>
                  </a:lnTo>
                  <a:cubicBezTo>
                    <a:pt x="33903" y="41734"/>
                    <a:pt x="33969" y="41747"/>
                    <a:pt x="33999" y="41747"/>
                  </a:cubicBezTo>
                  <a:cubicBezTo>
                    <a:pt x="34110" y="41747"/>
                    <a:pt x="33684" y="41564"/>
                    <a:pt x="33816" y="41564"/>
                  </a:cubicBezTo>
                  <a:cubicBezTo>
                    <a:pt x="33852" y="41564"/>
                    <a:pt x="33932" y="41578"/>
                    <a:pt x="34079" y="41614"/>
                  </a:cubicBezTo>
                  <a:cubicBezTo>
                    <a:pt x="33391" y="41327"/>
                    <a:pt x="32654" y="41114"/>
                    <a:pt x="31917" y="40990"/>
                  </a:cubicBezTo>
                  <a:cubicBezTo>
                    <a:pt x="31342" y="40890"/>
                    <a:pt x="30905" y="40827"/>
                    <a:pt x="30492" y="40640"/>
                  </a:cubicBezTo>
                  <a:lnTo>
                    <a:pt x="30492" y="40640"/>
                  </a:lnTo>
                  <a:cubicBezTo>
                    <a:pt x="30042" y="40652"/>
                    <a:pt x="30442" y="40752"/>
                    <a:pt x="30892" y="40840"/>
                  </a:cubicBezTo>
                  <a:cubicBezTo>
                    <a:pt x="31276" y="40925"/>
                    <a:pt x="31696" y="41010"/>
                    <a:pt x="31664" y="41010"/>
                  </a:cubicBezTo>
                  <a:cubicBezTo>
                    <a:pt x="31658" y="41010"/>
                    <a:pt x="31639" y="41008"/>
                    <a:pt x="31604" y="41002"/>
                  </a:cubicBezTo>
                  <a:lnTo>
                    <a:pt x="31604" y="41002"/>
                  </a:lnTo>
                  <a:cubicBezTo>
                    <a:pt x="31706" y="41039"/>
                    <a:pt x="31698" y="41054"/>
                    <a:pt x="31622" y="41054"/>
                  </a:cubicBezTo>
                  <a:cubicBezTo>
                    <a:pt x="31417" y="41054"/>
                    <a:pt x="30708" y="40943"/>
                    <a:pt x="30280" y="40852"/>
                  </a:cubicBezTo>
                  <a:cubicBezTo>
                    <a:pt x="29713" y="40741"/>
                    <a:pt x="29316" y="40460"/>
                    <a:pt x="27853" y="40248"/>
                  </a:cubicBezTo>
                  <a:lnTo>
                    <a:pt x="27853" y="40248"/>
                  </a:lnTo>
                  <a:cubicBezTo>
                    <a:pt x="27958" y="40262"/>
                    <a:pt x="27977" y="40256"/>
                    <a:pt x="28105" y="40277"/>
                  </a:cubicBezTo>
                  <a:cubicBezTo>
                    <a:pt x="27556" y="40152"/>
                    <a:pt x="26993" y="40190"/>
                    <a:pt x="26318" y="40027"/>
                  </a:cubicBezTo>
                  <a:cubicBezTo>
                    <a:pt x="26266" y="40034"/>
                    <a:pt x="26212" y="40036"/>
                    <a:pt x="26157" y="40036"/>
                  </a:cubicBezTo>
                  <a:cubicBezTo>
                    <a:pt x="25908" y="40036"/>
                    <a:pt x="25646" y="39981"/>
                    <a:pt x="25471" y="39981"/>
                  </a:cubicBezTo>
                  <a:cubicBezTo>
                    <a:pt x="25390" y="39981"/>
                    <a:pt x="25328" y="39993"/>
                    <a:pt x="25294" y="40027"/>
                  </a:cubicBezTo>
                  <a:lnTo>
                    <a:pt x="26668" y="40165"/>
                  </a:lnTo>
                  <a:cubicBezTo>
                    <a:pt x="25893" y="40102"/>
                    <a:pt x="25131" y="40165"/>
                    <a:pt x="23856" y="39915"/>
                  </a:cubicBezTo>
                  <a:cubicBezTo>
                    <a:pt x="23883" y="39911"/>
                    <a:pt x="23931" y="39910"/>
                    <a:pt x="23991" y="39910"/>
                  </a:cubicBezTo>
                  <a:cubicBezTo>
                    <a:pt x="24155" y="39910"/>
                    <a:pt x="24414" y="39921"/>
                    <a:pt x="24606" y="39940"/>
                  </a:cubicBezTo>
                  <a:cubicBezTo>
                    <a:pt x="24244" y="39840"/>
                    <a:pt x="23881" y="39865"/>
                    <a:pt x="23507" y="39765"/>
                  </a:cubicBezTo>
                  <a:cubicBezTo>
                    <a:pt x="23526" y="39748"/>
                    <a:pt x="23578" y="39740"/>
                    <a:pt x="23656" y="39740"/>
                  </a:cubicBezTo>
                  <a:cubicBezTo>
                    <a:pt x="24088" y="39740"/>
                    <a:pt x="25311" y="39965"/>
                    <a:pt x="26031" y="39965"/>
                  </a:cubicBezTo>
                  <a:cubicBezTo>
                    <a:pt x="25631" y="39852"/>
                    <a:pt x="24431" y="39865"/>
                    <a:pt x="24869" y="39765"/>
                  </a:cubicBezTo>
                  <a:lnTo>
                    <a:pt x="24869" y="39765"/>
                  </a:lnTo>
                  <a:cubicBezTo>
                    <a:pt x="24777" y="39781"/>
                    <a:pt x="24681" y="39788"/>
                    <a:pt x="24579" y="39788"/>
                  </a:cubicBezTo>
                  <a:cubicBezTo>
                    <a:pt x="23991" y="39788"/>
                    <a:pt x="23244" y="39549"/>
                    <a:pt x="22369" y="39527"/>
                  </a:cubicBezTo>
                  <a:lnTo>
                    <a:pt x="22457" y="39452"/>
                  </a:lnTo>
                  <a:cubicBezTo>
                    <a:pt x="22194" y="39440"/>
                    <a:pt x="21932" y="39415"/>
                    <a:pt x="21670" y="39365"/>
                  </a:cubicBezTo>
                  <a:lnTo>
                    <a:pt x="22207" y="39352"/>
                  </a:lnTo>
                  <a:cubicBezTo>
                    <a:pt x="21382" y="39302"/>
                    <a:pt x="20670" y="38990"/>
                    <a:pt x="19895" y="38853"/>
                  </a:cubicBezTo>
                  <a:lnTo>
                    <a:pt x="19895" y="38853"/>
                  </a:lnTo>
                  <a:cubicBezTo>
                    <a:pt x="21507" y="39215"/>
                    <a:pt x="20232" y="39040"/>
                    <a:pt x="20907" y="39240"/>
                  </a:cubicBezTo>
                  <a:cubicBezTo>
                    <a:pt x="19895" y="39090"/>
                    <a:pt x="19620" y="38953"/>
                    <a:pt x="19320" y="38815"/>
                  </a:cubicBezTo>
                  <a:cubicBezTo>
                    <a:pt x="19170" y="38753"/>
                    <a:pt x="19020" y="38665"/>
                    <a:pt x="18770" y="38578"/>
                  </a:cubicBezTo>
                  <a:cubicBezTo>
                    <a:pt x="18520" y="38478"/>
                    <a:pt x="18170" y="38353"/>
                    <a:pt x="17646" y="38178"/>
                  </a:cubicBezTo>
                  <a:lnTo>
                    <a:pt x="17646" y="38178"/>
                  </a:lnTo>
                  <a:cubicBezTo>
                    <a:pt x="17882" y="38264"/>
                    <a:pt x="18498" y="38498"/>
                    <a:pt x="18371" y="38498"/>
                  </a:cubicBezTo>
                  <a:cubicBezTo>
                    <a:pt x="18350" y="38498"/>
                    <a:pt x="18310" y="38492"/>
                    <a:pt x="18245" y="38478"/>
                  </a:cubicBezTo>
                  <a:cubicBezTo>
                    <a:pt x="17846" y="38340"/>
                    <a:pt x="17458" y="38165"/>
                    <a:pt x="17096" y="37965"/>
                  </a:cubicBezTo>
                  <a:cubicBezTo>
                    <a:pt x="16698" y="37799"/>
                    <a:pt x="16545" y="37744"/>
                    <a:pt x="16514" y="37744"/>
                  </a:cubicBezTo>
                  <a:cubicBezTo>
                    <a:pt x="16452" y="37744"/>
                    <a:pt x="16880" y="37967"/>
                    <a:pt x="16807" y="37967"/>
                  </a:cubicBezTo>
                  <a:cubicBezTo>
                    <a:pt x="16791" y="37967"/>
                    <a:pt x="16749" y="37956"/>
                    <a:pt x="16671" y="37928"/>
                  </a:cubicBezTo>
                  <a:cubicBezTo>
                    <a:pt x="16496" y="37803"/>
                    <a:pt x="16296" y="37715"/>
                    <a:pt x="16096" y="37653"/>
                  </a:cubicBezTo>
                  <a:cubicBezTo>
                    <a:pt x="15846" y="37578"/>
                    <a:pt x="15621" y="37490"/>
                    <a:pt x="15384" y="37378"/>
                  </a:cubicBezTo>
                  <a:lnTo>
                    <a:pt x="15421" y="37303"/>
                  </a:lnTo>
                  <a:cubicBezTo>
                    <a:pt x="15246" y="37191"/>
                    <a:pt x="15096" y="37116"/>
                    <a:pt x="14984" y="37041"/>
                  </a:cubicBezTo>
                  <a:cubicBezTo>
                    <a:pt x="14871" y="36978"/>
                    <a:pt x="14796" y="36928"/>
                    <a:pt x="14734" y="36891"/>
                  </a:cubicBezTo>
                  <a:cubicBezTo>
                    <a:pt x="14659" y="36841"/>
                    <a:pt x="14571" y="36816"/>
                    <a:pt x="14496" y="36803"/>
                  </a:cubicBezTo>
                  <a:cubicBezTo>
                    <a:pt x="14421" y="36803"/>
                    <a:pt x="14346" y="36778"/>
                    <a:pt x="14284" y="36728"/>
                  </a:cubicBezTo>
                  <a:cubicBezTo>
                    <a:pt x="14084" y="36603"/>
                    <a:pt x="13884" y="36466"/>
                    <a:pt x="13709" y="36303"/>
                  </a:cubicBezTo>
                  <a:lnTo>
                    <a:pt x="13709" y="36303"/>
                  </a:lnTo>
                  <a:cubicBezTo>
                    <a:pt x="13897" y="36416"/>
                    <a:pt x="14097" y="36503"/>
                    <a:pt x="14296" y="36591"/>
                  </a:cubicBezTo>
                  <a:lnTo>
                    <a:pt x="13959" y="36378"/>
                  </a:lnTo>
                  <a:lnTo>
                    <a:pt x="13647" y="36141"/>
                  </a:lnTo>
                  <a:lnTo>
                    <a:pt x="13834" y="36166"/>
                  </a:lnTo>
                  <a:cubicBezTo>
                    <a:pt x="13109" y="35703"/>
                    <a:pt x="12922" y="35491"/>
                    <a:pt x="12347" y="34879"/>
                  </a:cubicBezTo>
                  <a:lnTo>
                    <a:pt x="12347" y="34879"/>
                  </a:lnTo>
                  <a:cubicBezTo>
                    <a:pt x="12374" y="34925"/>
                    <a:pt x="12372" y="34950"/>
                    <a:pt x="12346" y="34950"/>
                  </a:cubicBezTo>
                  <a:cubicBezTo>
                    <a:pt x="12274" y="34950"/>
                    <a:pt x="12017" y="34763"/>
                    <a:pt x="11660" y="34341"/>
                  </a:cubicBezTo>
                  <a:cubicBezTo>
                    <a:pt x="11550" y="34174"/>
                    <a:pt x="11557" y="34160"/>
                    <a:pt x="11571" y="34160"/>
                  </a:cubicBezTo>
                  <a:cubicBezTo>
                    <a:pt x="11574" y="34160"/>
                    <a:pt x="11577" y="34161"/>
                    <a:pt x="11580" y="34161"/>
                  </a:cubicBezTo>
                  <a:cubicBezTo>
                    <a:pt x="11598" y="34161"/>
                    <a:pt x="11587" y="34133"/>
                    <a:pt x="11235" y="33679"/>
                  </a:cubicBezTo>
                  <a:lnTo>
                    <a:pt x="11235" y="33679"/>
                  </a:lnTo>
                  <a:cubicBezTo>
                    <a:pt x="11322" y="33766"/>
                    <a:pt x="11422" y="33829"/>
                    <a:pt x="11535" y="33954"/>
                  </a:cubicBezTo>
                  <a:cubicBezTo>
                    <a:pt x="11660" y="34091"/>
                    <a:pt x="11772" y="34254"/>
                    <a:pt x="11860" y="34404"/>
                  </a:cubicBezTo>
                  <a:cubicBezTo>
                    <a:pt x="11922" y="34429"/>
                    <a:pt x="12060" y="34554"/>
                    <a:pt x="12110" y="34566"/>
                  </a:cubicBezTo>
                  <a:cubicBezTo>
                    <a:pt x="11785" y="34129"/>
                    <a:pt x="11260" y="33491"/>
                    <a:pt x="11047" y="33179"/>
                  </a:cubicBezTo>
                  <a:lnTo>
                    <a:pt x="11047" y="33179"/>
                  </a:lnTo>
                  <a:cubicBezTo>
                    <a:pt x="11122" y="33292"/>
                    <a:pt x="11222" y="33441"/>
                    <a:pt x="11260" y="33516"/>
                  </a:cubicBezTo>
                  <a:cubicBezTo>
                    <a:pt x="11097" y="33329"/>
                    <a:pt x="10935" y="33129"/>
                    <a:pt x="10785" y="32917"/>
                  </a:cubicBezTo>
                  <a:cubicBezTo>
                    <a:pt x="10635" y="32704"/>
                    <a:pt x="10473" y="32504"/>
                    <a:pt x="10323" y="32292"/>
                  </a:cubicBezTo>
                  <a:cubicBezTo>
                    <a:pt x="10291" y="32210"/>
                    <a:pt x="10285" y="32178"/>
                    <a:pt x="10297" y="32178"/>
                  </a:cubicBezTo>
                  <a:cubicBezTo>
                    <a:pt x="10319" y="32178"/>
                    <a:pt x="10393" y="32276"/>
                    <a:pt x="10473" y="32379"/>
                  </a:cubicBezTo>
                  <a:cubicBezTo>
                    <a:pt x="10310" y="32104"/>
                    <a:pt x="10160" y="31942"/>
                    <a:pt x="9935" y="31529"/>
                  </a:cubicBezTo>
                  <a:lnTo>
                    <a:pt x="9935" y="31529"/>
                  </a:lnTo>
                  <a:cubicBezTo>
                    <a:pt x="10053" y="31600"/>
                    <a:pt x="10093" y="31560"/>
                    <a:pt x="10390" y="32015"/>
                  </a:cubicBezTo>
                  <a:lnTo>
                    <a:pt x="10390" y="32015"/>
                  </a:lnTo>
                  <a:cubicBezTo>
                    <a:pt x="10275" y="31835"/>
                    <a:pt x="10167" y="31662"/>
                    <a:pt x="10060" y="31480"/>
                  </a:cubicBezTo>
                  <a:cubicBezTo>
                    <a:pt x="9935" y="31267"/>
                    <a:pt x="9810" y="31055"/>
                    <a:pt x="9685" y="30830"/>
                  </a:cubicBezTo>
                  <a:cubicBezTo>
                    <a:pt x="9685" y="30780"/>
                    <a:pt x="9623" y="30605"/>
                    <a:pt x="9573" y="30455"/>
                  </a:cubicBezTo>
                  <a:cubicBezTo>
                    <a:pt x="9534" y="30349"/>
                    <a:pt x="9511" y="30251"/>
                    <a:pt x="9524" y="30251"/>
                  </a:cubicBezTo>
                  <a:lnTo>
                    <a:pt x="9524" y="30251"/>
                  </a:lnTo>
                  <a:cubicBezTo>
                    <a:pt x="9529" y="30251"/>
                    <a:pt x="9536" y="30260"/>
                    <a:pt x="9548" y="30280"/>
                  </a:cubicBezTo>
                  <a:cubicBezTo>
                    <a:pt x="9248" y="29518"/>
                    <a:pt x="8648" y="28468"/>
                    <a:pt x="8361" y="27406"/>
                  </a:cubicBezTo>
                  <a:cubicBezTo>
                    <a:pt x="8298" y="27281"/>
                    <a:pt x="8248" y="27156"/>
                    <a:pt x="8211" y="27031"/>
                  </a:cubicBezTo>
                  <a:cubicBezTo>
                    <a:pt x="7911" y="26031"/>
                    <a:pt x="7761" y="25131"/>
                    <a:pt x="7361" y="23956"/>
                  </a:cubicBezTo>
                  <a:lnTo>
                    <a:pt x="7311" y="23257"/>
                  </a:lnTo>
                  <a:cubicBezTo>
                    <a:pt x="7256" y="23051"/>
                    <a:pt x="7229" y="22981"/>
                    <a:pt x="7215" y="22981"/>
                  </a:cubicBezTo>
                  <a:lnTo>
                    <a:pt x="7215" y="22981"/>
                  </a:lnTo>
                  <a:cubicBezTo>
                    <a:pt x="7187" y="22981"/>
                    <a:pt x="7219" y="23294"/>
                    <a:pt x="7181" y="23294"/>
                  </a:cubicBezTo>
                  <a:cubicBezTo>
                    <a:pt x="7155" y="23294"/>
                    <a:pt x="7096" y="23148"/>
                    <a:pt x="6961" y="22657"/>
                  </a:cubicBezTo>
                  <a:cubicBezTo>
                    <a:pt x="6661" y="21570"/>
                    <a:pt x="6961" y="22219"/>
                    <a:pt x="6911" y="21820"/>
                  </a:cubicBezTo>
                  <a:cubicBezTo>
                    <a:pt x="6586" y="21007"/>
                    <a:pt x="6361" y="20170"/>
                    <a:pt x="6224" y="19308"/>
                  </a:cubicBezTo>
                  <a:lnTo>
                    <a:pt x="6224" y="19308"/>
                  </a:lnTo>
                  <a:cubicBezTo>
                    <a:pt x="6324" y="19645"/>
                    <a:pt x="6374" y="19908"/>
                    <a:pt x="6449" y="20220"/>
                  </a:cubicBezTo>
                  <a:lnTo>
                    <a:pt x="6336" y="19433"/>
                  </a:lnTo>
                  <a:lnTo>
                    <a:pt x="6336" y="19433"/>
                  </a:lnTo>
                  <a:cubicBezTo>
                    <a:pt x="6564" y="20073"/>
                    <a:pt x="6694" y="20602"/>
                    <a:pt x="6725" y="20602"/>
                  </a:cubicBezTo>
                  <a:cubicBezTo>
                    <a:pt x="6738" y="20602"/>
                    <a:pt x="6733" y="20506"/>
                    <a:pt x="6711" y="20282"/>
                  </a:cubicBezTo>
                  <a:cubicBezTo>
                    <a:pt x="6449" y="20220"/>
                    <a:pt x="5974" y="17258"/>
                    <a:pt x="5711" y="17208"/>
                  </a:cubicBezTo>
                  <a:lnTo>
                    <a:pt x="5636" y="16683"/>
                  </a:lnTo>
                  <a:lnTo>
                    <a:pt x="5636" y="16683"/>
                  </a:lnTo>
                  <a:cubicBezTo>
                    <a:pt x="5674" y="16833"/>
                    <a:pt x="5686" y="16846"/>
                    <a:pt x="5724" y="16996"/>
                  </a:cubicBezTo>
                  <a:cubicBezTo>
                    <a:pt x="5599" y="15971"/>
                    <a:pt x="5374" y="16296"/>
                    <a:pt x="5111" y="14996"/>
                  </a:cubicBezTo>
                  <a:cubicBezTo>
                    <a:pt x="5048" y="14670"/>
                    <a:pt x="5004" y="14410"/>
                    <a:pt x="5023" y="14410"/>
                  </a:cubicBezTo>
                  <a:lnTo>
                    <a:pt x="5023" y="14410"/>
                  </a:lnTo>
                  <a:cubicBezTo>
                    <a:pt x="5030" y="14410"/>
                    <a:pt x="5046" y="14448"/>
                    <a:pt x="5074" y="14534"/>
                  </a:cubicBezTo>
                  <a:lnTo>
                    <a:pt x="4786" y="13547"/>
                  </a:lnTo>
                  <a:cubicBezTo>
                    <a:pt x="4760" y="13419"/>
                    <a:pt x="4754" y="13360"/>
                    <a:pt x="4763" y="13360"/>
                  </a:cubicBezTo>
                  <a:lnTo>
                    <a:pt x="4763" y="13360"/>
                  </a:lnTo>
                  <a:cubicBezTo>
                    <a:pt x="4771" y="13360"/>
                    <a:pt x="4788" y="13403"/>
                    <a:pt x="4811" y="13484"/>
                  </a:cubicBezTo>
                  <a:lnTo>
                    <a:pt x="4462" y="12085"/>
                  </a:lnTo>
                  <a:lnTo>
                    <a:pt x="4474" y="12097"/>
                  </a:lnTo>
                  <a:cubicBezTo>
                    <a:pt x="4387" y="11885"/>
                    <a:pt x="4212" y="11410"/>
                    <a:pt x="4137" y="11172"/>
                  </a:cubicBezTo>
                  <a:cubicBezTo>
                    <a:pt x="4121" y="11072"/>
                    <a:pt x="4117" y="11037"/>
                    <a:pt x="4121" y="11037"/>
                  </a:cubicBezTo>
                  <a:lnTo>
                    <a:pt x="4121" y="11037"/>
                  </a:lnTo>
                  <a:cubicBezTo>
                    <a:pt x="4130" y="11037"/>
                    <a:pt x="4187" y="11272"/>
                    <a:pt x="4206" y="11272"/>
                  </a:cubicBezTo>
                  <a:cubicBezTo>
                    <a:pt x="4209" y="11272"/>
                    <a:pt x="4211" y="11268"/>
                    <a:pt x="4212" y="11260"/>
                  </a:cubicBezTo>
                  <a:lnTo>
                    <a:pt x="3949" y="10435"/>
                  </a:lnTo>
                  <a:cubicBezTo>
                    <a:pt x="3944" y="10365"/>
                    <a:pt x="3949" y="10334"/>
                    <a:pt x="3960" y="10334"/>
                  </a:cubicBezTo>
                  <a:cubicBezTo>
                    <a:pt x="4008" y="10334"/>
                    <a:pt x="4176" y="10871"/>
                    <a:pt x="4287" y="11335"/>
                  </a:cubicBezTo>
                  <a:cubicBezTo>
                    <a:pt x="4324" y="10498"/>
                    <a:pt x="4062" y="10660"/>
                    <a:pt x="3787" y="8923"/>
                  </a:cubicBezTo>
                  <a:lnTo>
                    <a:pt x="3787" y="8923"/>
                  </a:lnTo>
                  <a:lnTo>
                    <a:pt x="4012" y="9710"/>
                  </a:lnTo>
                  <a:cubicBezTo>
                    <a:pt x="4024" y="9173"/>
                    <a:pt x="3824" y="8561"/>
                    <a:pt x="3699" y="7636"/>
                  </a:cubicBezTo>
                  <a:lnTo>
                    <a:pt x="3699" y="7636"/>
                  </a:lnTo>
                  <a:cubicBezTo>
                    <a:pt x="3699" y="7813"/>
                    <a:pt x="3838" y="8855"/>
                    <a:pt x="3764" y="8855"/>
                  </a:cubicBezTo>
                  <a:cubicBezTo>
                    <a:pt x="3744" y="8855"/>
                    <a:pt x="3708" y="8778"/>
                    <a:pt x="3649" y="8586"/>
                  </a:cubicBezTo>
                  <a:cubicBezTo>
                    <a:pt x="3587" y="8223"/>
                    <a:pt x="3487" y="7848"/>
                    <a:pt x="3362" y="7498"/>
                  </a:cubicBezTo>
                  <a:cubicBezTo>
                    <a:pt x="3449" y="7473"/>
                    <a:pt x="3312" y="6998"/>
                    <a:pt x="3162" y="6399"/>
                  </a:cubicBezTo>
                  <a:lnTo>
                    <a:pt x="3162" y="6399"/>
                  </a:lnTo>
                  <a:lnTo>
                    <a:pt x="3287" y="6411"/>
                  </a:lnTo>
                  <a:cubicBezTo>
                    <a:pt x="3099" y="5761"/>
                    <a:pt x="3049" y="5824"/>
                    <a:pt x="2912" y="5461"/>
                  </a:cubicBezTo>
                  <a:cubicBezTo>
                    <a:pt x="2762" y="4724"/>
                    <a:pt x="2800" y="4562"/>
                    <a:pt x="2837" y="4362"/>
                  </a:cubicBezTo>
                  <a:cubicBezTo>
                    <a:pt x="2772" y="4075"/>
                    <a:pt x="2743" y="3981"/>
                    <a:pt x="2729" y="3981"/>
                  </a:cubicBezTo>
                  <a:lnTo>
                    <a:pt x="2729" y="3981"/>
                  </a:lnTo>
                  <a:cubicBezTo>
                    <a:pt x="2704" y="3981"/>
                    <a:pt x="2738" y="4329"/>
                    <a:pt x="2702" y="4329"/>
                  </a:cubicBezTo>
                  <a:cubicBezTo>
                    <a:pt x="2681" y="4329"/>
                    <a:pt x="2635" y="4208"/>
                    <a:pt x="2537" y="3824"/>
                  </a:cubicBezTo>
                  <a:cubicBezTo>
                    <a:pt x="2350" y="2887"/>
                    <a:pt x="2100" y="1950"/>
                    <a:pt x="1812" y="1038"/>
                  </a:cubicBezTo>
                  <a:lnTo>
                    <a:pt x="1775" y="850"/>
                  </a:lnTo>
                  <a:cubicBezTo>
                    <a:pt x="1775" y="800"/>
                    <a:pt x="1762" y="738"/>
                    <a:pt x="1762" y="725"/>
                  </a:cubicBezTo>
                  <a:cubicBezTo>
                    <a:pt x="1762" y="715"/>
                    <a:pt x="1763" y="710"/>
                    <a:pt x="1765" y="710"/>
                  </a:cubicBezTo>
                  <a:cubicBezTo>
                    <a:pt x="1770" y="710"/>
                    <a:pt x="1782" y="742"/>
                    <a:pt x="1800" y="788"/>
                  </a:cubicBezTo>
                  <a:cubicBezTo>
                    <a:pt x="1826" y="858"/>
                    <a:pt x="1858" y="940"/>
                    <a:pt x="1871" y="940"/>
                  </a:cubicBezTo>
                  <a:cubicBezTo>
                    <a:pt x="1877" y="940"/>
                    <a:pt x="1878" y="925"/>
                    <a:pt x="1875" y="888"/>
                  </a:cubicBezTo>
                  <a:lnTo>
                    <a:pt x="1850" y="813"/>
                  </a:lnTo>
                  <a:lnTo>
                    <a:pt x="1812" y="700"/>
                  </a:lnTo>
                  <a:lnTo>
                    <a:pt x="1725" y="475"/>
                  </a:lnTo>
                  <a:lnTo>
                    <a:pt x="1587" y="50"/>
                  </a:lnTo>
                  <a:cubicBezTo>
                    <a:pt x="1362" y="50"/>
                    <a:pt x="1450" y="13"/>
                    <a:pt x="15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31"/>
            <p:cNvSpPr/>
            <p:nvPr/>
          </p:nvSpPr>
          <p:spPr>
            <a:xfrm>
              <a:off x="5760725" y="1154025"/>
              <a:ext cx="1474025" cy="1266575"/>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31"/>
            <p:cNvSpPr/>
            <p:nvPr/>
          </p:nvSpPr>
          <p:spPr>
            <a:xfrm>
              <a:off x="5865075" y="1154025"/>
              <a:ext cx="1369350" cy="1133800"/>
            </a:xfrm>
            <a:custGeom>
              <a:avLst/>
              <a:gdLst/>
              <a:ahLst/>
              <a:cxnLst/>
              <a:rect l="l" t="t" r="r" b="b"/>
              <a:pathLst>
                <a:path w="54774" h="45352" extrusionOk="0">
                  <a:moveTo>
                    <a:pt x="6255" y="21444"/>
                  </a:moveTo>
                  <a:cubicBezTo>
                    <a:pt x="6271" y="21497"/>
                    <a:pt x="6288" y="21549"/>
                    <a:pt x="6306" y="21601"/>
                  </a:cubicBezTo>
                  <a:lnTo>
                    <a:pt x="6306" y="21601"/>
                  </a:lnTo>
                  <a:cubicBezTo>
                    <a:pt x="6290" y="21551"/>
                    <a:pt x="6273" y="21498"/>
                    <a:pt x="6255" y="21444"/>
                  </a:cubicBezTo>
                  <a:close/>
                  <a:moveTo>
                    <a:pt x="5949" y="20133"/>
                  </a:moveTo>
                  <a:cubicBezTo>
                    <a:pt x="5889" y="20281"/>
                    <a:pt x="6089" y="20932"/>
                    <a:pt x="6255" y="21444"/>
                  </a:cubicBezTo>
                  <a:lnTo>
                    <a:pt x="6255" y="21444"/>
                  </a:lnTo>
                  <a:cubicBezTo>
                    <a:pt x="6240" y="21395"/>
                    <a:pt x="6225" y="21345"/>
                    <a:pt x="6211" y="21295"/>
                  </a:cubicBezTo>
                  <a:cubicBezTo>
                    <a:pt x="6199" y="21152"/>
                    <a:pt x="6200" y="21098"/>
                    <a:pt x="6209" y="21098"/>
                  </a:cubicBezTo>
                  <a:lnTo>
                    <a:pt x="6209" y="21098"/>
                  </a:lnTo>
                  <a:cubicBezTo>
                    <a:pt x="6240" y="21098"/>
                    <a:pt x="6356" y="21645"/>
                    <a:pt x="6397" y="21645"/>
                  </a:cubicBezTo>
                  <a:cubicBezTo>
                    <a:pt x="6408" y="21645"/>
                    <a:pt x="6413" y="21609"/>
                    <a:pt x="6411" y="21520"/>
                  </a:cubicBezTo>
                  <a:cubicBezTo>
                    <a:pt x="6336" y="21495"/>
                    <a:pt x="6099" y="20633"/>
                    <a:pt x="5949" y="20133"/>
                  </a:cubicBezTo>
                  <a:close/>
                  <a:moveTo>
                    <a:pt x="9548" y="30550"/>
                  </a:moveTo>
                  <a:cubicBezTo>
                    <a:pt x="9556" y="30556"/>
                    <a:pt x="9564" y="30562"/>
                    <a:pt x="9573" y="30568"/>
                  </a:cubicBezTo>
                  <a:cubicBezTo>
                    <a:pt x="9566" y="30563"/>
                    <a:pt x="9557" y="30557"/>
                    <a:pt x="9548" y="30550"/>
                  </a:cubicBezTo>
                  <a:close/>
                  <a:moveTo>
                    <a:pt x="22869" y="30843"/>
                  </a:moveTo>
                  <a:cubicBezTo>
                    <a:pt x="22860" y="30843"/>
                    <a:pt x="22851" y="30843"/>
                    <a:pt x="22842" y="30844"/>
                  </a:cubicBezTo>
                  <a:lnTo>
                    <a:pt x="22842" y="30844"/>
                  </a:lnTo>
                  <a:cubicBezTo>
                    <a:pt x="22851" y="30844"/>
                    <a:pt x="22860" y="30843"/>
                    <a:pt x="22869" y="30843"/>
                  </a:cubicBezTo>
                  <a:close/>
                  <a:moveTo>
                    <a:pt x="23232" y="30880"/>
                  </a:moveTo>
                  <a:cubicBezTo>
                    <a:pt x="23243" y="30883"/>
                    <a:pt x="23253" y="30885"/>
                    <a:pt x="23263" y="30888"/>
                  </a:cubicBezTo>
                  <a:lnTo>
                    <a:pt x="23263" y="30888"/>
                  </a:lnTo>
                  <a:cubicBezTo>
                    <a:pt x="23254" y="30885"/>
                    <a:pt x="23243" y="30883"/>
                    <a:pt x="23232" y="30880"/>
                  </a:cubicBezTo>
                  <a:close/>
                  <a:moveTo>
                    <a:pt x="17359" y="32180"/>
                  </a:moveTo>
                  <a:lnTo>
                    <a:pt x="17359" y="32180"/>
                  </a:lnTo>
                  <a:cubicBezTo>
                    <a:pt x="17359" y="32180"/>
                    <a:pt x="17359" y="32180"/>
                    <a:pt x="17358" y="32180"/>
                  </a:cubicBezTo>
                  <a:lnTo>
                    <a:pt x="17408" y="32180"/>
                  </a:lnTo>
                  <a:cubicBezTo>
                    <a:pt x="17392" y="32180"/>
                    <a:pt x="17376" y="32180"/>
                    <a:pt x="17359" y="32180"/>
                  </a:cubicBezTo>
                  <a:close/>
                  <a:moveTo>
                    <a:pt x="35067" y="37023"/>
                  </a:moveTo>
                  <a:lnTo>
                    <a:pt x="35067" y="37023"/>
                  </a:lnTo>
                  <a:cubicBezTo>
                    <a:pt x="35071" y="37029"/>
                    <a:pt x="35075" y="37035"/>
                    <a:pt x="35079" y="37041"/>
                  </a:cubicBezTo>
                  <a:cubicBezTo>
                    <a:pt x="35075" y="37035"/>
                    <a:pt x="35071" y="37029"/>
                    <a:pt x="35067" y="37023"/>
                  </a:cubicBezTo>
                  <a:close/>
                  <a:moveTo>
                    <a:pt x="33677" y="38127"/>
                  </a:moveTo>
                  <a:cubicBezTo>
                    <a:pt x="33696" y="38156"/>
                    <a:pt x="33714" y="38181"/>
                    <a:pt x="33729" y="38203"/>
                  </a:cubicBezTo>
                  <a:cubicBezTo>
                    <a:pt x="33711" y="38177"/>
                    <a:pt x="33694" y="38152"/>
                    <a:pt x="33677" y="38127"/>
                  </a:cubicBezTo>
                  <a:close/>
                  <a:moveTo>
                    <a:pt x="35941" y="38628"/>
                  </a:moveTo>
                  <a:cubicBezTo>
                    <a:pt x="36066" y="38803"/>
                    <a:pt x="36166" y="38990"/>
                    <a:pt x="36253" y="39178"/>
                  </a:cubicBezTo>
                  <a:cubicBezTo>
                    <a:pt x="36128" y="39003"/>
                    <a:pt x="36028" y="38815"/>
                    <a:pt x="35941" y="38628"/>
                  </a:cubicBezTo>
                  <a:close/>
                  <a:moveTo>
                    <a:pt x="36148" y="39314"/>
                  </a:moveTo>
                  <a:cubicBezTo>
                    <a:pt x="36190" y="39314"/>
                    <a:pt x="36286" y="39410"/>
                    <a:pt x="36403" y="39528"/>
                  </a:cubicBezTo>
                  <a:lnTo>
                    <a:pt x="36553" y="39890"/>
                  </a:lnTo>
                  <a:lnTo>
                    <a:pt x="36428" y="39778"/>
                  </a:lnTo>
                  <a:cubicBezTo>
                    <a:pt x="36341" y="39628"/>
                    <a:pt x="36241" y="39478"/>
                    <a:pt x="36141" y="39315"/>
                  </a:cubicBezTo>
                  <a:cubicBezTo>
                    <a:pt x="36143" y="39315"/>
                    <a:pt x="36145" y="39314"/>
                    <a:pt x="36148" y="39314"/>
                  </a:cubicBezTo>
                  <a:close/>
                  <a:moveTo>
                    <a:pt x="0" y="1"/>
                  </a:moveTo>
                  <a:lnTo>
                    <a:pt x="3437" y="14434"/>
                  </a:lnTo>
                  <a:lnTo>
                    <a:pt x="3787" y="15897"/>
                  </a:lnTo>
                  <a:cubicBezTo>
                    <a:pt x="3787" y="16161"/>
                    <a:pt x="3775" y="16448"/>
                    <a:pt x="3697" y="16448"/>
                  </a:cubicBezTo>
                  <a:cubicBezTo>
                    <a:pt x="3694" y="16448"/>
                    <a:pt x="3690" y="16447"/>
                    <a:pt x="3687" y="16446"/>
                  </a:cubicBezTo>
                  <a:lnTo>
                    <a:pt x="3687" y="16446"/>
                  </a:lnTo>
                  <a:cubicBezTo>
                    <a:pt x="3999" y="17109"/>
                    <a:pt x="3912" y="18333"/>
                    <a:pt x="4387" y="19433"/>
                  </a:cubicBezTo>
                  <a:cubicBezTo>
                    <a:pt x="4392" y="19492"/>
                    <a:pt x="4390" y="19514"/>
                    <a:pt x="4384" y="19514"/>
                  </a:cubicBezTo>
                  <a:cubicBezTo>
                    <a:pt x="4366" y="19514"/>
                    <a:pt x="4313" y="19341"/>
                    <a:pt x="4294" y="19341"/>
                  </a:cubicBezTo>
                  <a:cubicBezTo>
                    <a:pt x="4289" y="19341"/>
                    <a:pt x="4287" y="19349"/>
                    <a:pt x="4287" y="19371"/>
                  </a:cubicBezTo>
                  <a:cubicBezTo>
                    <a:pt x="4424" y="19646"/>
                    <a:pt x="4524" y="19995"/>
                    <a:pt x="4637" y="20645"/>
                  </a:cubicBezTo>
                  <a:lnTo>
                    <a:pt x="4612" y="20570"/>
                  </a:lnTo>
                  <a:lnTo>
                    <a:pt x="4612" y="20570"/>
                  </a:lnTo>
                  <a:cubicBezTo>
                    <a:pt x="4824" y="21483"/>
                    <a:pt x="4962" y="22132"/>
                    <a:pt x="5124" y="22820"/>
                  </a:cubicBezTo>
                  <a:cubicBezTo>
                    <a:pt x="5299" y="23644"/>
                    <a:pt x="5524" y="24457"/>
                    <a:pt x="5786" y="25244"/>
                  </a:cubicBezTo>
                  <a:lnTo>
                    <a:pt x="5811" y="25069"/>
                  </a:lnTo>
                  <a:cubicBezTo>
                    <a:pt x="5949" y="25506"/>
                    <a:pt x="5961" y="25606"/>
                    <a:pt x="6024" y="25819"/>
                  </a:cubicBezTo>
                  <a:cubicBezTo>
                    <a:pt x="6062" y="25869"/>
                    <a:pt x="6084" y="25890"/>
                    <a:pt x="6095" y="25890"/>
                  </a:cubicBezTo>
                  <a:cubicBezTo>
                    <a:pt x="6128" y="25890"/>
                    <a:pt x="6035" y="25661"/>
                    <a:pt x="5949" y="25431"/>
                  </a:cubicBezTo>
                  <a:cubicBezTo>
                    <a:pt x="5861" y="25188"/>
                    <a:pt x="5781" y="24944"/>
                    <a:pt x="5815" y="24944"/>
                  </a:cubicBezTo>
                  <a:cubicBezTo>
                    <a:pt x="5825" y="24944"/>
                    <a:pt x="5844" y="24963"/>
                    <a:pt x="5874" y="25007"/>
                  </a:cubicBezTo>
                  <a:cubicBezTo>
                    <a:pt x="5899" y="25319"/>
                    <a:pt x="6174" y="26081"/>
                    <a:pt x="6524" y="26794"/>
                  </a:cubicBezTo>
                  <a:cubicBezTo>
                    <a:pt x="6874" y="27506"/>
                    <a:pt x="7286" y="28143"/>
                    <a:pt x="7336" y="28381"/>
                  </a:cubicBezTo>
                  <a:cubicBezTo>
                    <a:pt x="7463" y="28552"/>
                    <a:pt x="7509" y="28601"/>
                    <a:pt x="7524" y="28601"/>
                  </a:cubicBezTo>
                  <a:cubicBezTo>
                    <a:pt x="7544" y="28601"/>
                    <a:pt x="7505" y="28510"/>
                    <a:pt x="7528" y="28510"/>
                  </a:cubicBezTo>
                  <a:cubicBezTo>
                    <a:pt x="7544" y="28510"/>
                    <a:pt x="7593" y="28559"/>
                    <a:pt x="7723" y="28731"/>
                  </a:cubicBezTo>
                  <a:cubicBezTo>
                    <a:pt x="7748" y="28793"/>
                    <a:pt x="7773" y="28843"/>
                    <a:pt x="7798" y="28906"/>
                  </a:cubicBezTo>
                  <a:lnTo>
                    <a:pt x="7973" y="29006"/>
                  </a:lnTo>
                  <a:cubicBezTo>
                    <a:pt x="8273" y="29368"/>
                    <a:pt x="8411" y="29568"/>
                    <a:pt x="8386" y="29618"/>
                  </a:cubicBezTo>
                  <a:lnTo>
                    <a:pt x="8061" y="29305"/>
                  </a:lnTo>
                  <a:lnTo>
                    <a:pt x="8061" y="29305"/>
                  </a:lnTo>
                  <a:cubicBezTo>
                    <a:pt x="8298" y="29605"/>
                    <a:pt x="8573" y="29868"/>
                    <a:pt x="8886" y="30093"/>
                  </a:cubicBezTo>
                  <a:cubicBezTo>
                    <a:pt x="9173" y="30311"/>
                    <a:pt x="9438" y="30476"/>
                    <a:pt x="9548" y="30550"/>
                  </a:cubicBezTo>
                  <a:lnTo>
                    <a:pt x="9548" y="30550"/>
                  </a:lnTo>
                  <a:cubicBezTo>
                    <a:pt x="9357" y="30417"/>
                    <a:pt x="9178" y="30274"/>
                    <a:pt x="9011" y="30130"/>
                  </a:cubicBezTo>
                  <a:lnTo>
                    <a:pt x="9011" y="30130"/>
                  </a:lnTo>
                  <a:cubicBezTo>
                    <a:pt x="9873" y="30768"/>
                    <a:pt x="10823" y="31242"/>
                    <a:pt x="11847" y="31555"/>
                  </a:cubicBezTo>
                  <a:cubicBezTo>
                    <a:pt x="12835" y="31842"/>
                    <a:pt x="13847" y="32017"/>
                    <a:pt x="14872" y="32055"/>
                  </a:cubicBezTo>
                  <a:lnTo>
                    <a:pt x="14734" y="32005"/>
                  </a:lnTo>
                  <a:lnTo>
                    <a:pt x="14734" y="32005"/>
                  </a:lnTo>
                  <a:cubicBezTo>
                    <a:pt x="15446" y="32042"/>
                    <a:pt x="15721" y="32067"/>
                    <a:pt x="16021" y="32092"/>
                  </a:cubicBezTo>
                  <a:cubicBezTo>
                    <a:pt x="16467" y="32153"/>
                    <a:pt x="16913" y="32178"/>
                    <a:pt x="17359" y="32180"/>
                  </a:cubicBezTo>
                  <a:lnTo>
                    <a:pt x="17359" y="32180"/>
                  </a:lnTo>
                  <a:cubicBezTo>
                    <a:pt x="17597" y="32156"/>
                    <a:pt x="17839" y="32147"/>
                    <a:pt x="18080" y="32147"/>
                  </a:cubicBezTo>
                  <a:cubicBezTo>
                    <a:pt x="18219" y="32147"/>
                    <a:pt x="18358" y="32150"/>
                    <a:pt x="18496" y="32155"/>
                  </a:cubicBezTo>
                  <a:cubicBezTo>
                    <a:pt x="18108" y="32192"/>
                    <a:pt x="19220" y="32255"/>
                    <a:pt x="18721" y="32292"/>
                  </a:cubicBezTo>
                  <a:cubicBezTo>
                    <a:pt x="20233" y="32255"/>
                    <a:pt x="19470" y="32255"/>
                    <a:pt x="20470" y="32142"/>
                  </a:cubicBezTo>
                  <a:lnTo>
                    <a:pt x="20695" y="32217"/>
                  </a:lnTo>
                  <a:cubicBezTo>
                    <a:pt x="20929" y="32178"/>
                    <a:pt x="21169" y="32159"/>
                    <a:pt x="21406" y="32159"/>
                  </a:cubicBezTo>
                  <a:cubicBezTo>
                    <a:pt x="21549" y="32159"/>
                    <a:pt x="21692" y="32166"/>
                    <a:pt x="21832" y="32180"/>
                  </a:cubicBezTo>
                  <a:cubicBezTo>
                    <a:pt x="21207" y="32180"/>
                    <a:pt x="22295" y="32317"/>
                    <a:pt x="21607" y="32342"/>
                  </a:cubicBezTo>
                  <a:cubicBezTo>
                    <a:pt x="23182" y="32605"/>
                    <a:pt x="23982" y="32455"/>
                    <a:pt x="24669" y="32780"/>
                  </a:cubicBezTo>
                  <a:cubicBezTo>
                    <a:pt x="25044" y="32755"/>
                    <a:pt x="24706" y="32667"/>
                    <a:pt x="24332" y="32592"/>
                  </a:cubicBezTo>
                  <a:cubicBezTo>
                    <a:pt x="23996" y="32536"/>
                    <a:pt x="23620" y="32490"/>
                    <a:pt x="23689" y="32490"/>
                  </a:cubicBezTo>
                  <a:cubicBezTo>
                    <a:pt x="23697" y="32490"/>
                    <a:pt x="23711" y="32491"/>
                    <a:pt x="23732" y="32492"/>
                  </a:cubicBezTo>
                  <a:cubicBezTo>
                    <a:pt x="23607" y="32450"/>
                    <a:pt x="23660" y="32433"/>
                    <a:pt x="23802" y="32433"/>
                  </a:cubicBezTo>
                  <a:cubicBezTo>
                    <a:pt x="24042" y="32433"/>
                    <a:pt x="24537" y="32484"/>
                    <a:pt x="24844" y="32555"/>
                  </a:cubicBezTo>
                  <a:cubicBezTo>
                    <a:pt x="25319" y="32652"/>
                    <a:pt x="25652" y="32904"/>
                    <a:pt x="26794" y="33230"/>
                  </a:cubicBezTo>
                  <a:lnTo>
                    <a:pt x="26794" y="33230"/>
                  </a:lnTo>
                  <a:cubicBezTo>
                    <a:pt x="26747" y="33220"/>
                    <a:pt x="26714" y="33217"/>
                    <a:pt x="26631" y="33192"/>
                  </a:cubicBezTo>
                  <a:lnTo>
                    <a:pt x="26631" y="33192"/>
                  </a:lnTo>
                  <a:cubicBezTo>
                    <a:pt x="27081" y="33354"/>
                    <a:pt x="27543" y="33392"/>
                    <a:pt x="28068" y="33667"/>
                  </a:cubicBezTo>
                  <a:cubicBezTo>
                    <a:pt x="28243" y="33679"/>
                    <a:pt x="28405" y="33729"/>
                    <a:pt x="28568" y="33792"/>
                  </a:cubicBezTo>
                  <a:cubicBezTo>
                    <a:pt x="28675" y="33836"/>
                    <a:pt x="28763" y="33875"/>
                    <a:pt x="28832" y="33875"/>
                  </a:cubicBezTo>
                  <a:cubicBezTo>
                    <a:pt x="28859" y="33875"/>
                    <a:pt x="28884" y="33869"/>
                    <a:pt x="28905" y="33854"/>
                  </a:cubicBezTo>
                  <a:cubicBezTo>
                    <a:pt x="28543" y="33717"/>
                    <a:pt x="28181" y="33579"/>
                    <a:pt x="27818" y="33467"/>
                  </a:cubicBezTo>
                  <a:lnTo>
                    <a:pt x="27818" y="33467"/>
                  </a:lnTo>
                  <a:cubicBezTo>
                    <a:pt x="28443" y="33654"/>
                    <a:pt x="29105" y="33717"/>
                    <a:pt x="30043" y="34304"/>
                  </a:cubicBezTo>
                  <a:cubicBezTo>
                    <a:pt x="29943" y="34292"/>
                    <a:pt x="29643" y="34167"/>
                    <a:pt x="29430" y="34092"/>
                  </a:cubicBezTo>
                  <a:lnTo>
                    <a:pt x="29430" y="34092"/>
                  </a:lnTo>
                  <a:cubicBezTo>
                    <a:pt x="29568" y="34179"/>
                    <a:pt x="29705" y="34242"/>
                    <a:pt x="29855" y="34317"/>
                  </a:cubicBezTo>
                  <a:cubicBezTo>
                    <a:pt x="29993" y="34367"/>
                    <a:pt x="30130" y="34454"/>
                    <a:pt x="30267" y="34542"/>
                  </a:cubicBezTo>
                  <a:cubicBezTo>
                    <a:pt x="30260" y="34545"/>
                    <a:pt x="30251" y="34547"/>
                    <a:pt x="30239" y="34547"/>
                  </a:cubicBezTo>
                  <a:cubicBezTo>
                    <a:pt x="30131" y="34547"/>
                    <a:pt x="29842" y="34398"/>
                    <a:pt x="29493" y="34229"/>
                  </a:cubicBezTo>
                  <a:cubicBezTo>
                    <a:pt x="29105" y="34029"/>
                    <a:pt x="28705" y="33867"/>
                    <a:pt x="28293" y="33754"/>
                  </a:cubicBezTo>
                  <a:lnTo>
                    <a:pt x="28293" y="33754"/>
                  </a:lnTo>
                  <a:cubicBezTo>
                    <a:pt x="28518" y="33867"/>
                    <a:pt x="28755" y="33954"/>
                    <a:pt x="28993" y="34029"/>
                  </a:cubicBezTo>
                  <a:cubicBezTo>
                    <a:pt x="29218" y="34117"/>
                    <a:pt x="29355" y="34192"/>
                    <a:pt x="29168" y="34192"/>
                  </a:cubicBezTo>
                  <a:cubicBezTo>
                    <a:pt x="29718" y="34229"/>
                    <a:pt x="30267" y="34754"/>
                    <a:pt x="31042" y="35116"/>
                  </a:cubicBezTo>
                  <a:lnTo>
                    <a:pt x="30955" y="35154"/>
                  </a:lnTo>
                  <a:cubicBezTo>
                    <a:pt x="31142" y="35254"/>
                    <a:pt x="31330" y="35366"/>
                    <a:pt x="31505" y="35504"/>
                  </a:cubicBezTo>
                  <a:cubicBezTo>
                    <a:pt x="31367" y="35441"/>
                    <a:pt x="31230" y="35379"/>
                    <a:pt x="31092" y="35316"/>
                  </a:cubicBezTo>
                  <a:lnTo>
                    <a:pt x="31092" y="35316"/>
                  </a:lnTo>
                  <a:cubicBezTo>
                    <a:pt x="31692" y="35654"/>
                    <a:pt x="32055" y="36204"/>
                    <a:pt x="32529" y="36641"/>
                  </a:cubicBezTo>
                  <a:cubicBezTo>
                    <a:pt x="32067" y="36154"/>
                    <a:pt x="32005" y="36091"/>
                    <a:pt x="32055" y="36079"/>
                  </a:cubicBezTo>
                  <a:cubicBezTo>
                    <a:pt x="32092" y="36066"/>
                    <a:pt x="32204" y="36116"/>
                    <a:pt x="32017" y="35904"/>
                  </a:cubicBezTo>
                  <a:lnTo>
                    <a:pt x="32017" y="35904"/>
                  </a:lnTo>
                  <a:cubicBezTo>
                    <a:pt x="32679" y="36441"/>
                    <a:pt x="32792" y="36679"/>
                    <a:pt x="32917" y="36916"/>
                  </a:cubicBezTo>
                  <a:cubicBezTo>
                    <a:pt x="33038" y="37158"/>
                    <a:pt x="33182" y="37399"/>
                    <a:pt x="33677" y="38127"/>
                  </a:cubicBezTo>
                  <a:lnTo>
                    <a:pt x="33677" y="38127"/>
                  </a:lnTo>
                  <a:cubicBezTo>
                    <a:pt x="33547" y="37931"/>
                    <a:pt x="33354" y="37608"/>
                    <a:pt x="33391" y="37608"/>
                  </a:cubicBezTo>
                  <a:cubicBezTo>
                    <a:pt x="33401" y="37608"/>
                    <a:pt x="33428" y="37633"/>
                    <a:pt x="33479" y="37691"/>
                  </a:cubicBezTo>
                  <a:cubicBezTo>
                    <a:pt x="33679" y="37991"/>
                    <a:pt x="33854" y="38303"/>
                    <a:pt x="34004" y="38628"/>
                  </a:cubicBezTo>
                  <a:cubicBezTo>
                    <a:pt x="34218" y="38971"/>
                    <a:pt x="34295" y="39079"/>
                    <a:pt x="34310" y="39079"/>
                  </a:cubicBezTo>
                  <a:cubicBezTo>
                    <a:pt x="34335" y="39079"/>
                    <a:pt x="34177" y="38760"/>
                    <a:pt x="34215" y="38760"/>
                  </a:cubicBezTo>
                  <a:cubicBezTo>
                    <a:pt x="34226" y="38760"/>
                    <a:pt x="34252" y="38786"/>
                    <a:pt x="34304" y="38853"/>
                  </a:cubicBezTo>
                  <a:cubicBezTo>
                    <a:pt x="34441" y="39290"/>
                    <a:pt x="34666" y="39378"/>
                    <a:pt x="34991" y="39853"/>
                  </a:cubicBezTo>
                  <a:lnTo>
                    <a:pt x="34916" y="39903"/>
                  </a:lnTo>
                  <a:cubicBezTo>
                    <a:pt x="35291" y="40553"/>
                    <a:pt x="35391" y="40615"/>
                    <a:pt x="35466" y="40665"/>
                  </a:cubicBezTo>
                  <a:cubicBezTo>
                    <a:pt x="35541" y="40702"/>
                    <a:pt x="35604" y="40740"/>
                    <a:pt x="35966" y="41315"/>
                  </a:cubicBezTo>
                  <a:cubicBezTo>
                    <a:pt x="35829" y="41177"/>
                    <a:pt x="35691" y="41040"/>
                    <a:pt x="35554" y="40902"/>
                  </a:cubicBezTo>
                  <a:lnTo>
                    <a:pt x="35554" y="40902"/>
                  </a:lnTo>
                  <a:cubicBezTo>
                    <a:pt x="35691" y="41102"/>
                    <a:pt x="35829" y="41290"/>
                    <a:pt x="35978" y="41477"/>
                  </a:cubicBezTo>
                  <a:lnTo>
                    <a:pt x="35816" y="41415"/>
                  </a:lnTo>
                  <a:lnTo>
                    <a:pt x="35816" y="41415"/>
                  </a:lnTo>
                  <a:cubicBezTo>
                    <a:pt x="36328" y="42002"/>
                    <a:pt x="36466" y="42202"/>
                    <a:pt x="37003" y="42777"/>
                  </a:cubicBezTo>
                  <a:cubicBezTo>
                    <a:pt x="36983" y="42730"/>
                    <a:pt x="36985" y="42708"/>
                    <a:pt x="37010" y="42708"/>
                  </a:cubicBezTo>
                  <a:cubicBezTo>
                    <a:pt x="37032" y="42708"/>
                    <a:pt x="37071" y="42723"/>
                    <a:pt x="37128" y="42752"/>
                  </a:cubicBezTo>
                  <a:cubicBezTo>
                    <a:pt x="37328" y="42889"/>
                    <a:pt x="37516" y="43027"/>
                    <a:pt x="37703" y="43177"/>
                  </a:cubicBezTo>
                  <a:cubicBezTo>
                    <a:pt x="38040" y="43489"/>
                    <a:pt x="37441" y="43102"/>
                    <a:pt x="38240" y="43652"/>
                  </a:cubicBezTo>
                  <a:cubicBezTo>
                    <a:pt x="38115" y="43614"/>
                    <a:pt x="38003" y="43564"/>
                    <a:pt x="37890" y="43489"/>
                  </a:cubicBezTo>
                  <a:cubicBezTo>
                    <a:pt x="37741" y="43414"/>
                    <a:pt x="37603" y="43289"/>
                    <a:pt x="37503" y="43152"/>
                  </a:cubicBezTo>
                  <a:cubicBezTo>
                    <a:pt x="37453" y="43152"/>
                    <a:pt x="37303" y="43052"/>
                    <a:pt x="37241" y="43039"/>
                  </a:cubicBezTo>
                  <a:lnTo>
                    <a:pt x="37241" y="43039"/>
                  </a:lnTo>
                  <a:cubicBezTo>
                    <a:pt x="37591" y="43439"/>
                    <a:pt x="38265" y="43839"/>
                    <a:pt x="38578" y="44014"/>
                  </a:cubicBezTo>
                  <a:cubicBezTo>
                    <a:pt x="38453" y="43939"/>
                    <a:pt x="38315" y="43852"/>
                    <a:pt x="38265" y="43789"/>
                  </a:cubicBezTo>
                  <a:lnTo>
                    <a:pt x="38265" y="43789"/>
                  </a:lnTo>
                  <a:cubicBezTo>
                    <a:pt x="38465" y="43914"/>
                    <a:pt x="38690" y="44014"/>
                    <a:pt x="38903" y="44102"/>
                  </a:cubicBezTo>
                  <a:cubicBezTo>
                    <a:pt x="39128" y="44202"/>
                    <a:pt x="39340" y="44277"/>
                    <a:pt x="39565" y="44364"/>
                  </a:cubicBezTo>
                  <a:cubicBezTo>
                    <a:pt x="39654" y="44414"/>
                    <a:pt x="39669" y="44432"/>
                    <a:pt x="39642" y="44432"/>
                  </a:cubicBezTo>
                  <a:cubicBezTo>
                    <a:pt x="39609" y="44432"/>
                    <a:pt x="39512" y="44404"/>
                    <a:pt x="39415" y="44377"/>
                  </a:cubicBezTo>
                  <a:lnTo>
                    <a:pt x="39415" y="44377"/>
                  </a:lnTo>
                  <a:cubicBezTo>
                    <a:pt x="39678" y="44489"/>
                    <a:pt x="39877" y="44526"/>
                    <a:pt x="40277" y="44651"/>
                  </a:cubicBezTo>
                  <a:cubicBezTo>
                    <a:pt x="40217" y="44671"/>
                    <a:pt x="40186" y="44699"/>
                    <a:pt x="40101" y="44699"/>
                  </a:cubicBezTo>
                  <a:cubicBezTo>
                    <a:pt x="40027" y="44699"/>
                    <a:pt x="39912" y="44678"/>
                    <a:pt x="39703" y="44614"/>
                  </a:cubicBezTo>
                  <a:lnTo>
                    <a:pt x="39703" y="44614"/>
                  </a:lnTo>
                  <a:cubicBezTo>
                    <a:pt x="39877" y="44676"/>
                    <a:pt x="40052" y="44726"/>
                    <a:pt x="40227" y="44776"/>
                  </a:cubicBezTo>
                  <a:cubicBezTo>
                    <a:pt x="40452" y="44826"/>
                    <a:pt x="40665" y="44889"/>
                    <a:pt x="40890" y="44926"/>
                  </a:cubicBezTo>
                  <a:cubicBezTo>
                    <a:pt x="40927" y="44951"/>
                    <a:pt x="41090" y="45014"/>
                    <a:pt x="41227" y="45076"/>
                  </a:cubicBezTo>
                  <a:cubicBezTo>
                    <a:pt x="41336" y="45120"/>
                    <a:pt x="41425" y="45154"/>
                    <a:pt x="41390" y="45154"/>
                  </a:cubicBezTo>
                  <a:cubicBezTo>
                    <a:pt x="41384" y="45154"/>
                    <a:pt x="41376" y="45153"/>
                    <a:pt x="41365" y="45151"/>
                  </a:cubicBezTo>
                  <a:lnTo>
                    <a:pt x="41365" y="45151"/>
                  </a:lnTo>
                  <a:cubicBezTo>
                    <a:pt x="42102" y="45351"/>
                    <a:pt x="43189" y="45301"/>
                    <a:pt x="44164" y="45351"/>
                  </a:cubicBezTo>
                  <a:cubicBezTo>
                    <a:pt x="44276" y="45326"/>
                    <a:pt x="44401" y="45314"/>
                    <a:pt x="44526" y="45314"/>
                  </a:cubicBezTo>
                  <a:cubicBezTo>
                    <a:pt x="44621" y="45314"/>
                    <a:pt x="44715" y="45314"/>
                    <a:pt x="44808" y="45314"/>
                  </a:cubicBezTo>
                  <a:cubicBezTo>
                    <a:pt x="45600" y="45314"/>
                    <a:pt x="46349" y="45304"/>
                    <a:pt x="47288" y="45114"/>
                  </a:cubicBezTo>
                  <a:lnTo>
                    <a:pt x="47900" y="45164"/>
                  </a:lnTo>
                  <a:cubicBezTo>
                    <a:pt x="48725" y="45026"/>
                    <a:pt x="47076" y="45114"/>
                    <a:pt x="48438" y="44889"/>
                  </a:cubicBezTo>
                  <a:cubicBezTo>
                    <a:pt x="48695" y="44845"/>
                    <a:pt x="48841" y="44830"/>
                    <a:pt x="48925" y="44830"/>
                  </a:cubicBezTo>
                  <a:cubicBezTo>
                    <a:pt x="49144" y="44830"/>
                    <a:pt x="48924" y="44939"/>
                    <a:pt x="49136" y="44939"/>
                  </a:cubicBezTo>
                  <a:cubicBezTo>
                    <a:pt x="49144" y="44939"/>
                    <a:pt x="49153" y="44939"/>
                    <a:pt x="49163" y="44939"/>
                  </a:cubicBezTo>
                  <a:cubicBezTo>
                    <a:pt x="49875" y="44714"/>
                    <a:pt x="50600" y="44589"/>
                    <a:pt x="51349" y="44551"/>
                  </a:cubicBezTo>
                  <a:lnTo>
                    <a:pt x="51349" y="44551"/>
                  </a:lnTo>
                  <a:cubicBezTo>
                    <a:pt x="51062" y="44614"/>
                    <a:pt x="50825" y="44626"/>
                    <a:pt x="50550" y="44676"/>
                  </a:cubicBezTo>
                  <a:lnTo>
                    <a:pt x="51237" y="44651"/>
                  </a:lnTo>
                  <a:lnTo>
                    <a:pt x="51237" y="44651"/>
                  </a:lnTo>
                  <a:cubicBezTo>
                    <a:pt x="50437" y="44876"/>
                    <a:pt x="49837" y="44914"/>
                    <a:pt x="50487" y="44926"/>
                  </a:cubicBezTo>
                  <a:cubicBezTo>
                    <a:pt x="50550" y="44676"/>
                    <a:pt x="53112" y="44551"/>
                    <a:pt x="53174" y="44302"/>
                  </a:cubicBezTo>
                  <a:lnTo>
                    <a:pt x="53624" y="44289"/>
                  </a:lnTo>
                  <a:lnTo>
                    <a:pt x="53624" y="44289"/>
                  </a:lnTo>
                  <a:cubicBezTo>
                    <a:pt x="53499" y="44302"/>
                    <a:pt x="53474" y="44327"/>
                    <a:pt x="53349" y="44339"/>
                  </a:cubicBezTo>
                  <a:cubicBezTo>
                    <a:pt x="53474" y="44339"/>
                    <a:pt x="53611" y="44327"/>
                    <a:pt x="53736" y="44314"/>
                  </a:cubicBezTo>
                  <a:cubicBezTo>
                    <a:pt x="53786" y="44314"/>
                    <a:pt x="53836" y="44289"/>
                    <a:pt x="53874" y="44277"/>
                  </a:cubicBezTo>
                  <a:cubicBezTo>
                    <a:pt x="53911" y="44277"/>
                    <a:pt x="53999" y="44252"/>
                    <a:pt x="54061" y="44239"/>
                  </a:cubicBezTo>
                  <a:cubicBezTo>
                    <a:pt x="54299" y="44177"/>
                    <a:pt x="54474" y="44102"/>
                    <a:pt x="54774" y="44039"/>
                  </a:cubicBezTo>
                  <a:cubicBezTo>
                    <a:pt x="54761" y="43902"/>
                    <a:pt x="54749" y="43764"/>
                    <a:pt x="54749" y="43602"/>
                  </a:cubicBezTo>
                  <a:lnTo>
                    <a:pt x="54749" y="43352"/>
                  </a:lnTo>
                  <a:lnTo>
                    <a:pt x="54749" y="43014"/>
                  </a:lnTo>
                  <a:lnTo>
                    <a:pt x="54761" y="42452"/>
                  </a:lnTo>
                  <a:lnTo>
                    <a:pt x="54761" y="42390"/>
                  </a:lnTo>
                  <a:lnTo>
                    <a:pt x="54761" y="42365"/>
                  </a:lnTo>
                  <a:lnTo>
                    <a:pt x="54561" y="42365"/>
                  </a:lnTo>
                  <a:cubicBezTo>
                    <a:pt x="54449" y="42365"/>
                    <a:pt x="54449" y="42340"/>
                    <a:pt x="54674" y="42302"/>
                  </a:cubicBezTo>
                  <a:lnTo>
                    <a:pt x="54674" y="42302"/>
                  </a:lnTo>
                  <a:lnTo>
                    <a:pt x="53974" y="42415"/>
                  </a:lnTo>
                  <a:lnTo>
                    <a:pt x="53599" y="42490"/>
                  </a:lnTo>
                  <a:lnTo>
                    <a:pt x="53374" y="42539"/>
                  </a:lnTo>
                  <a:cubicBezTo>
                    <a:pt x="53324" y="42543"/>
                    <a:pt x="53286" y="42544"/>
                    <a:pt x="53261" y="42544"/>
                  </a:cubicBezTo>
                  <a:cubicBezTo>
                    <a:pt x="53183" y="42544"/>
                    <a:pt x="53211" y="42530"/>
                    <a:pt x="53324" y="42502"/>
                  </a:cubicBezTo>
                  <a:lnTo>
                    <a:pt x="53324" y="42502"/>
                  </a:lnTo>
                  <a:lnTo>
                    <a:pt x="52112" y="42664"/>
                  </a:lnTo>
                  <a:lnTo>
                    <a:pt x="52124" y="42664"/>
                  </a:lnTo>
                  <a:cubicBezTo>
                    <a:pt x="51937" y="42727"/>
                    <a:pt x="51524" y="42827"/>
                    <a:pt x="51312" y="42877"/>
                  </a:cubicBezTo>
                  <a:cubicBezTo>
                    <a:pt x="50975" y="42877"/>
                    <a:pt x="51474" y="42839"/>
                    <a:pt x="51387" y="42814"/>
                  </a:cubicBezTo>
                  <a:lnTo>
                    <a:pt x="51387" y="42814"/>
                  </a:lnTo>
                  <a:lnTo>
                    <a:pt x="50662" y="42977"/>
                  </a:lnTo>
                  <a:cubicBezTo>
                    <a:pt x="50350" y="42952"/>
                    <a:pt x="50962" y="42814"/>
                    <a:pt x="51462" y="42764"/>
                  </a:cubicBezTo>
                  <a:cubicBezTo>
                    <a:pt x="51308" y="42729"/>
                    <a:pt x="51192" y="42715"/>
                    <a:pt x="51091" y="42715"/>
                  </a:cubicBezTo>
                  <a:cubicBezTo>
                    <a:pt x="50723" y="42715"/>
                    <a:pt x="50540" y="42900"/>
                    <a:pt x="49375" y="42939"/>
                  </a:cubicBezTo>
                  <a:lnTo>
                    <a:pt x="50062" y="42827"/>
                  </a:lnTo>
                  <a:cubicBezTo>
                    <a:pt x="49941" y="42805"/>
                    <a:pt x="49816" y="42796"/>
                    <a:pt x="49684" y="42796"/>
                  </a:cubicBezTo>
                  <a:cubicBezTo>
                    <a:pt x="49302" y="42796"/>
                    <a:pt x="48861" y="42868"/>
                    <a:pt x="48275" y="42877"/>
                  </a:cubicBezTo>
                  <a:cubicBezTo>
                    <a:pt x="48442" y="42888"/>
                    <a:pt x="49567" y="42889"/>
                    <a:pt x="49261" y="43004"/>
                  </a:cubicBezTo>
                  <a:lnTo>
                    <a:pt x="49261" y="43004"/>
                  </a:lnTo>
                  <a:cubicBezTo>
                    <a:pt x="49433" y="42967"/>
                    <a:pt x="49641" y="42923"/>
                    <a:pt x="49768" y="42923"/>
                  </a:cubicBezTo>
                  <a:cubicBezTo>
                    <a:pt x="49789" y="42923"/>
                    <a:pt x="49809" y="42924"/>
                    <a:pt x="49825" y="42927"/>
                  </a:cubicBezTo>
                  <a:cubicBezTo>
                    <a:pt x="49624" y="43045"/>
                    <a:pt x="49445" y="43029"/>
                    <a:pt x="49140" y="43038"/>
                  </a:cubicBezTo>
                  <a:lnTo>
                    <a:pt x="49140" y="43038"/>
                  </a:lnTo>
                  <a:cubicBezTo>
                    <a:pt x="49194" y="43025"/>
                    <a:pt x="49233" y="43014"/>
                    <a:pt x="49261" y="43004"/>
                  </a:cubicBezTo>
                  <a:lnTo>
                    <a:pt x="49261" y="43004"/>
                  </a:lnTo>
                  <a:cubicBezTo>
                    <a:pt x="49196" y="43017"/>
                    <a:pt x="49136" y="43030"/>
                    <a:pt x="49088" y="43039"/>
                  </a:cubicBezTo>
                  <a:cubicBezTo>
                    <a:pt x="49106" y="43039"/>
                    <a:pt x="49123" y="43038"/>
                    <a:pt x="49140" y="43038"/>
                  </a:cubicBezTo>
                  <a:lnTo>
                    <a:pt x="49140" y="43038"/>
                  </a:lnTo>
                  <a:cubicBezTo>
                    <a:pt x="49120" y="43042"/>
                    <a:pt x="49099" y="43047"/>
                    <a:pt x="49075" y="43052"/>
                  </a:cubicBezTo>
                  <a:cubicBezTo>
                    <a:pt x="48750" y="43064"/>
                    <a:pt x="48438" y="43114"/>
                    <a:pt x="48125" y="43189"/>
                  </a:cubicBezTo>
                  <a:cubicBezTo>
                    <a:pt x="48121" y="43161"/>
                    <a:pt x="48076" y="43150"/>
                    <a:pt x="47999" y="43150"/>
                  </a:cubicBezTo>
                  <a:cubicBezTo>
                    <a:pt x="47837" y="43150"/>
                    <a:pt x="47532" y="43201"/>
                    <a:pt x="47176" y="43252"/>
                  </a:cubicBezTo>
                  <a:lnTo>
                    <a:pt x="47201" y="43127"/>
                  </a:lnTo>
                  <a:lnTo>
                    <a:pt x="47201" y="43127"/>
                  </a:lnTo>
                  <a:cubicBezTo>
                    <a:pt x="46638" y="43227"/>
                    <a:pt x="46688" y="43289"/>
                    <a:pt x="46363" y="43364"/>
                  </a:cubicBezTo>
                  <a:cubicBezTo>
                    <a:pt x="46234" y="43375"/>
                    <a:pt x="46125" y="43379"/>
                    <a:pt x="46033" y="43379"/>
                  </a:cubicBezTo>
                  <a:cubicBezTo>
                    <a:pt x="45681" y="43379"/>
                    <a:pt x="45570" y="43314"/>
                    <a:pt x="45451" y="43264"/>
                  </a:cubicBezTo>
                  <a:lnTo>
                    <a:pt x="45451" y="43264"/>
                  </a:lnTo>
                  <a:cubicBezTo>
                    <a:pt x="44451" y="43314"/>
                    <a:pt x="46151" y="43364"/>
                    <a:pt x="44964" y="43464"/>
                  </a:cubicBezTo>
                  <a:cubicBezTo>
                    <a:pt x="44886" y="43463"/>
                    <a:pt x="44812" y="43463"/>
                    <a:pt x="44738" y="43463"/>
                  </a:cubicBezTo>
                  <a:cubicBezTo>
                    <a:pt x="44213" y="43463"/>
                    <a:pt x="43772" y="43489"/>
                    <a:pt x="43217" y="43489"/>
                  </a:cubicBezTo>
                  <a:cubicBezTo>
                    <a:pt x="43020" y="43489"/>
                    <a:pt x="42810" y="43486"/>
                    <a:pt x="42577" y="43477"/>
                  </a:cubicBezTo>
                  <a:cubicBezTo>
                    <a:pt x="42002" y="43364"/>
                    <a:pt x="42677" y="43414"/>
                    <a:pt x="42477" y="43364"/>
                  </a:cubicBezTo>
                  <a:lnTo>
                    <a:pt x="42477" y="43364"/>
                  </a:lnTo>
                  <a:cubicBezTo>
                    <a:pt x="42302" y="43377"/>
                    <a:pt x="42139" y="43377"/>
                    <a:pt x="41964" y="43377"/>
                  </a:cubicBezTo>
                  <a:cubicBezTo>
                    <a:pt x="41839" y="43352"/>
                    <a:pt x="41889" y="43339"/>
                    <a:pt x="41914" y="43327"/>
                  </a:cubicBezTo>
                  <a:cubicBezTo>
                    <a:pt x="41855" y="43320"/>
                    <a:pt x="41810" y="43317"/>
                    <a:pt x="41777" y="43317"/>
                  </a:cubicBezTo>
                  <a:cubicBezTo>
                    <a:pt x="41641" y="43317"/>
                    <a:pt x="41677" y="43363"/>
                    <a:pt x="41552" y="43363"/>
                  </a:cubicBezTo>
                  <a:cubicBezTo>
                    <a:pt x="41488" y="43363"/>
                    <a:pt x="41382" y="43351"/>
                    <a:pt x="41190" y="43314"/>
                  </a:cubicBezTo>
                  <a:cubicBezTo>
                    <a:pt x="41170" y="43316"/>
                    <a:pt x="41151" y="43317"/>
                    <a:pt x="41133" y="43317"/>
                  </a:cubicBezTo>
                  <a:cubicBezTo>
                    <a:pt x="41043" y="43317"/>
                    <a:pt x="40962" y="43293"/>
                    <a:pt x="40890" y="43252"/>
                  </a:cubicBezTo>
                  <a:cubicBezTo>
                    <a:pt x="40715" y="43189"/>
                    <a:pt x="40540" y="43114"/>
                    <a:pt x="40377" y="43027"/>
                  </a:cubicBezTo>
                  <a:cubicBezTo>
                    <a:pt x="39990" y="42839"/>
                    <a:pt x="39578" y="42564"/>
                    <a:pt x="39190" y="42402"/>
                  </a:cubicBezTo>
                  <a:cubicBezTo>
                    <a:pt x="39134" y="42351"/>
                    <a:pt x="39136" y="42338"/>
                    <a:pt x="39158" y="42338"/>
                  </a:cubicBezTo>
                  <a:cubicBezTo>
                    <a:pt x="39181" y="42338"/>
                    <a:pt x="39226" y="42351"/>
                    <a:pt x="39254" y="42351"/>
                  </a:cubicBezTo>
                  <a:cubicBezTo>
                    <a:pt x="39273" y="42351"/>
                    <a:pt x="39284" y="42345"/>
                    <a:pt x="39278" y="42327"/>
                  </a:cubicBezTo>
                  <a:cubicBezTo>
                    <a:pt x="38978" y="42177"/>
                    <a:pt x="38690" y="41990"/>
                    <a:pt x="38428" y="41777"/>
                  </a:cubicBezTo>
                  <a:cubicBezTo>
                    <a:pt x="38253" y="41652"/>
                    <a:pt x="38090" y="41540"/>
                    <a:pt x="37728" y="41227"/>
                  </a:cubicBezTo>
                  <a:cubicBezTo>
                    <a:pt x="37578" y="41002"/>
                    <a:pt x="37428" y="40777"/>
                    <a:pt x="37291" y="40553"/>
                  </a:cubicBezTo>
                  <a:lnTo>
                    <a:pt x="37291" y="40553"/>
                  </a:lnTo>
                  <a:cubicBezTo>
                    <a:pt x="37374" y="40704"/>
                    <a:pt x="37387" y="40767"/>
                    <a:pt x="37353" y="40767"/>
                  </a:cubicBezTo>
                  <a:cubicBezTo>
                    <a:pt x="37270" y="40767"/>
                    <a:pt x="36902" y="40385"/>
                    <a:pt x="36591" y="40003"/>
                  </a:cubicBezTo>
                  <a:lnTo>
                    <a:pt x="36591" y="40003"/>
                  </a:lnTo>
                  <a:lnTo>
                    <a:pt x="36628" y="40090"/>
                  </a:lnTo>
                  <a:lnTo>
                    <a:pt x="36503" y="39890"/>
                  </a:lnTo>
                  <a:lnTo>
                    <a:pt x="36591" y="40003"/>
                  </a:lnTo>
                  <a:lnTo>
                    <a:pt x="36553" y="39890"/>
                  </a:lnTo>
                  <a:lnTo>
                    <a:pt x="36553" y="39890"/>
                  </a:lnTo>
                  <a:cubicBezTo>
                    <a:pt x="36715" y="40042"/>
                    <a:pt x="36885" y="40177"/>
                    <a:pt x="36951" y="40177"/>
                  </a:cubicBezTo>
                  <a:cubicBezTo>
                    <a:pt x="36966" y="40177"/>
                    <a:pt x="36976" y="40169"/>
                    <a:pt x="36978" y="40153"/>
                  </a:cubicBezTo>
                  <a:cubicBezTo>
                    <a:pt x="36903" y="40078"/>
                    <a:pt x="36828" y="39978"/>
                    <a:pt x="36766" y="39878"/>
                  </a:cubicBezTo>
                  <a:lnTo>
                    <a:pt x="36766" y="39878"/>
                  </a:lnTo>
                  <a:cubicBezTo>
                    <a:pt x="36802" y="39914"/>
                    <a:pt x="36832" y="39937"/>
                    <a:pt x="36846" y="39937"/>
                  </a:cubicBezTo>
                  <a:cubicBezTo>
                    <a:pt x="36851" y="39937"/>
                    <a:pt x="36853" y="39934"/>
                    <a:pt x="36853" y="39928"/>
                  </a:cubicBezTo>
                  <a:cubicBezTo>
                    <a:pt x="36791" y="39840"/>
                    <a:pt x="36716" y="39753"/>
                    <a:pt x="36641" y="39678"/>
                  </a:cubicBezTo>
                  <a:lnTo>
                    <a:pt x="36616" y="39403"/>
                  </a:lnTo>
                  <a:lnTo>
                    <a:pt x="36541" y="39378"/>
                  </a:lnTo>
                  <a:lnTo>
                    <a:pt x="35866" y="38128"/>
                  </a:lnTo>
                  <a:cubicBezTo>
                    <a:pt x="35554" y="37716"/>
                    <a:pt x="35229" y="37353"/>
                    <a:pt x="34854" y="36941"/>
                  </a:cubicBezTo>
                  <a:cubicBezTo>
                    <a:pt x="34479" y="36529"/>
                    <a:pt x="34054" y="36054"/>
                    <a:pt x="33479" y="35491"/>
                  </a:cubicBezTo>
                  <a:lnTo>
                    <a:pt x="33479" y="35491"/>
                  </a:lnTo>
                  <a:cubicBezTo>
                    <a:pt x="33577" y="35557"/>
                    <a:pt x="33632" y="35581"/>
                    <a:pt x="33663" y="35581"/>
                  </a:cubicBezTo>
                  <a:cubicBezTo>
                    <a:pt x="33738" y="35581"/>
                    <a:pt x="33671" y="35436"/>
                    <a:pt x="33742" y="35391"/>
                  </a:cubicBezTo>
                  <a:cubicBezTo>
                    <a:pt x="33965" y="35788"/>
                    <a:pt x="34606" y="36320"/>
                    <a:pt x="35067" y="37023"/>
                  </a:cubicBezTo>
                  <a:lnTo>
                    <a:pt x="35067" y="37023"/>
                  </a:lnTo>
                  <a:cubicBezTo>
                    <a:pt x="34930" y="36813"/>
                    <a:pt x="34910" y="36750"/>
                    <a:pt x="34934" y="36750"/>
                  </a:cubicBezTo>
                  <a:cubicBezTo>
                    <a:pt x="34950" y="36750"/>
                    <a:pt x="34983" y="36775"/>
                    <a:pt x="35016" y="36804"/>
                  </a:cubicBezTo>
                  <a:cubicBezTo>
                    <a:pt x="34691" y="36404"/>
                    <a:pt x="34354" y="36029"/>
                    <a:pt x="33992" y="35666"/>
                  </a:cubicBezTo>
                  <a:cubicBezTo>
                    <a:pt x="34079" y="35629"/>
                    <a:pt x="33842" y="35379"/>
                    <a:pt x="33579" y="35066"/>
                  </a:cubicBezTo>
                  <a:lnTo>
                    <a:pt x="33579" y="35066"/>
                  </a:lnTo>
                  <a:cubicBezTo>
                    <a:pt x="33589" y="35109"/>
                    <a:pt x="33582" y="35127"/>
                    <a:pt x="33560" y="35127"/>
                  </a:cubicBezTo>
                  <a:cubicBezTo>
                    <a:pt x="33499" y="35127"/>
                    <a:pt x="33323" y="34977"/>
                    <a:pt x="33092" y="34792"/>
                  </a:cubicBezTo>
                  <a:lnTo>
                    <a:pt x="32854" y="34579"/>
                  </a:lnTo>
                  <a:lnTo>
                    <a:pt x="32592" y="34392"/>
                  </a:lnTo>
                  <a:cubicBezTo>
                    <a:pt x="32417" y="34254"/>
                    <a:pt x="32242" y="34142"/>
                    <a:pt x="32117" y="34054"/>
                  </a:cubicBezTo>
                  <a:cubicBezTo>
                    <a:pt x="32117" y="34037"/>
                    <a:pt x="32126" y="34026"/>
                    <a:pt x="32147" y="34026"/>
                  </a:cubicBezTo>
                  <a:cubicBezTo>
                    <a:pt x="32216" y="34026"/>
                    <a:pt x="32417" y="34140"/>
                    <a:pt x="32867" y="34504"/>
                  </a:cubicBezTo>
                  <a:cubicBezTo>
                    <a:pt x="32642" y="34267"/>
                    <a:pt x="32379" y="34079"/>
                    <a:pt x="32092" y="33942"/>
                  </a:cubicBezTo>
                  <a:cubicBezTo>
                    <a:pt x="31792" y="33842"/>
                    <a:pt x="31517" y="33679"/>
                    <a:pt x="31267" y="33479"/>
                  </a:cubicBezTo>
                  <a:lnTo>
                    <a:pt x="31267" y="33479"/>
                  </a:lnTo>
                  <a:cubicBezTo>
                    <a:pt x="31367" y="33554"/>
                    <a:pt x="31467" y="33617"/>
                    <a:pt x="31580" y="33654"/>
                  </a:cubicBezTo>
                  <a:cubicBezTo>
                    <a:pt x="31492" y="33604"/>
                    <a:pt x="31367" y="33529"/>
                    <a:pt x="31230" y="33454"/>
                  </a:cubicBezTo>
                  <a:lnTo>
                    <a:pt x="31030" y="33329"/>
                  </a:lnTo>
                  <a:lnTo>
                    <a:pt x="30830" y="33217"/>
                  </a:lnTo>
                  <a:cubicBezTo>
                    <a:pt x="30624" y="33087"/>
                    <a:pt x="30465" y="32985"/>
                    <a:pt x="30508" y="32985"/>
                  </a:cubicBezTo>
                  <a:cubicBezTo>
                    <a:pt x="30515" y="32985"/>
                    <a:pt x="30526" y="32987"/>
                    <a:pt x="30542" y="32992"/>
                  </a:cubicBezTo>
                  <a:lnTo>
                    <a:pt x="30705" y="33067"/>
                  </a:lnTo>
                  <a:cubicBezTo>
                    <a:pt x="30380" y="32892"/>
                    <a:pt x="30055" y="32717"/>
                    <a:pt x="29718" y="32567"/>
                  </a:cubicBezTo>
                  <a:lnTo>
                    <a:pt x="29143" y="32317"/>
                  </a:lnTo>
                  <a:cubicBezTo>
                    <a:pt x="28955" y="32255"/>
                    <a:pt x="28755" y="32180"/>
                    <a:pt x="28568" y="32117"/>
                  </a:cubicBezTo>
                  <a:cubicBezTo>
                    <a:pt x="28368" y="32055"/>
                    <a:pt x="28193" y="31992"/>
                    <a:pt x="28018" y="31942"/>
                  </a:cubicBezTo>
                  <a:cubicBezTo>
                    <a:pt x="27856" y="31905"/>
                    <a:pt x="27693" y="31867"/>
                    <a:pt x="27556" y="31842"/>
                  </a:cubicBezTo>
                  <a:cubicBezTo>
                    <a:pt x="27411" y="31801"/>
                    <a:pt x="27274" y="31777"/>
                    <a:pt x="27132" y="31777"/>
                  </a:cubicBezTo>
                  <a:cubicBezTo>
                    <a:pt x="27103" y="31777"/>
                    <a:pt x="27073" y="31778"/>
                    <a:pt x="27043" y="31780"/>
                  </a:cubicBezTo>
                  <a:cubicBezTo>
                    <a:pt x="27118" y="31717"/>
                    <a:pt x="27218" y="31667"/>
                    <a:pt x="27318" y="31642"/>
                  </a:cubicBezTo>
                  <a:cubicBezTo>
                    <a:pt x="27025" y="31628"/>
                    <a:pt x="26728" y="31622"/>
                    <a:pt x="26434" y="31622"/>
                  </a:cubicBezTo>
                  <a:cubicBezTo>
                    <a:pt x="26227" y="31622"/>
                    <a:pt x="26021" y="31625"/>
                    <a:pt x="25819" y="31630"/>
                  </a:cubicBezTo>
                  <a:cubicBezTo>
                    <a:pt x="25581" y="31580"/>
                    <a:pt x="25356" y="31542"/>
                    <a:pt x="25131" y="31505"/>
                  </a:cubicBezTo>
                  <a:cubicBezTo>
                    <a:pt x="25079" y="31369"/>
                    <a:pt x="25001" y="31225"/>
                    <a:pt x="25378" y="31225"/>
                  </a:cubicBezTo>
                  <a:cubicBezTo>
                    <a:pt x="25452" y="31225"/>
                    <a:pt x="25543" y="31230"/>
                    <a:pt x="25656" y="31242"/>
                  </a:cubicBezTo>
                  <a:cubicBezTo>
                    <a:pt x="25256" y="31130"/>
                    <a:pt x="24831" y="31068"/>
                    <a:pt x="24419" y="31043"/>
                  </a:cubicBezTo>
                  <a:lnTo>
                    <a:pt x="24419" y="31043"/>
                  </a:lnTo>
                  <a:cubicBezTo>
                    <a:pt x="24596" y="31078"/>
                    <a:pt x="24840" y="31269"/>
                    <a:pt x="24645" y="31269"/>
                  </a:cubicBezTo>
                  <a:cubicBezTo>
                    <a:pt x="24634" y="31269"/>
                    <a:pt x="24621" y="31269"/>
                    <a:pt x="24606" y="31267"/>
                  </a:cubicBezTo>
                  <a:cubicBezTo>
                    <a:pt x="23903" y="31021"/>
                    <a:pt x="24114" y="31103"/>
                    <a:pt x="23263" y="30888"/>
                  </a:cubicBezTo>
                  <a:lnTo>
                    <a:pt x="23263" y="30888"/>
                  </a:lnTo>
                  <a:cubicBezTo>
                    <a:pt x="23460" y="30946"/>
                    <a:pt x="23233" y="31064"/>
                    <a:pt x="22881" y="31064"/>
                  </a:cubicBezTo>
                  <a:cubicBezTo>
                    <a:pt x="22825" y="31064"/>
                    <a:pt x="22767" y="31062"/>
                    <a:pt x="22707" y="31055"/>
                  </a:cubicBezTo>
                  <a:cubicBezTo>
                    <a:pt x="22778" y="31031"/>
                    <a:pt x="22704" y="30863"/>
                    <a:pt x="22842" y="30844"/>
                  </a:cubicBezTo>
                  <a:lnTo>
                    <a:pt x="22842" y="30844"/>
                  </a:lnTo>
                  <a:cubicBezTo>
                    <a:pt x="22474" y="30868"/>
                    <a:pt x="22115" y="30902"/>
                    <a:pt x="21757" y="30936"/>
                  </a:cubicBezTo>
                  <a:lnTo>
                    <a:pt x="21757" y="30936"/>
                  </a:lnTo>
                  <a:cubicBezTo>
                    <a:pt x="21944" y="30905"/>
                    <a:pt x="21736" y="30774"/>
                    <a:pt x="21507" y="30705"/>
                  </a:cubicBezTo>
                  <a:lnTo>
                    <a:pt x="21507" y="30705"/>
                  </a:lnTo>
                  <a:cubicBezTo>
                    <a:pt x="21526" y="30714"/>
                    <a:pt x="21510" y="30717"/>
                    <a:pt x="21470" y="30717"/>
                  </a:cubicBezTo>
                  <a:cubicBezTo>
                    <a:pt x="21280" y="30717"/>
                    <a:pt x="20547" y="30642"/>
                    <a:pt x="20246" y="30642"/>
                  </a:cubicBezTo>
                  <a:cubicBezTo>
                    <a:pt x="20227" y="30642"/>
                    <a:pt x="20210" y="30642"/>
                    <a:pt x="20195" y="30643"/>
                  </a:cubicBezTo>
                  <a:lnTo>
                    <a:pt x="20683" y="30718"/>
                  </a:lnTo>
                  <a:cubicBezTo>
                    <a:pt x="20501" y="30704"/>
                    <a:pt x="20345" y="30698"/>
                    <a:pt x="20207" y="30698"/>
                  </a:cubicBezTo>
                  <a:cubicBezTo>
                    <a:pt x="19452" y="30698"/>
                    <a:pt x="19255" y="30876"/>
                    <a:pt x="18433" y="30876"/>
                  </a:cubicBezTo>
                  <a:cubicBezTo>
                    <a:pt x="18335" y="30876"/>
                    <a:pt x="18227" y="30873"/>
                    <a:pt x="18108" y="30868"/>
                  </a:cubicBezTo>
                  <a:cubicBezTo>
                    <a:pt x="18258" y="30830"/>
                    <a:pt x="18496" y="30630"/>
                    <a:pt x="17846" y="30580"/>
                  </a:cubicBezTo>
                  <a:cubicBezTo>
                    <a:pt x="17683" y="30630"/>
                    <a:pt x="17308" y="30755"/>
                    <a:pt x="16821" y="30855"/>
                  </a:cubicBezTo>
                  <a:lnTo>
                    <a:pt x="16234" y="30843"/>
                  </a:lnTo>
                  <a:cubicBezTo>
                    <a:pt x="15946" y="30830"/>
                    <a:pt x="15659" y="30805"/>
                    <a:pt x="15371" y="30793"/>
                  </a:cubicBezTo>
                  <a:lnTo>
                    <a:pt x="15621" y="30755"/>
                  </a:lnTo>
                  <a:cubicBezTo>
                    <a:pt x="16171" y="30668"/>
                    <a:pt x="16771" y="30580"/>
                    <a:pt x="17183" y="30530"/>
                  </a:cubicBezTo>
                  <a:cubicBezTo>
                    <a:pt x="16696" y="30468"/>
                    <a:pt x="17046" y="30455"/>
                    <a:pt x="16321" y="30443"/>
                  </a:cubicBezTo>
                  <a:cubicBezTo>
                    <a:pt x="16144" y="30389"/>
                    <a:pt x="16420" y="30374"/>
                    <a:pt x="16671" y="30374"/>
                  </a:cubicBezTo>
                  <a:cubicBezTo>
                    <a:pt x="16774" y="30374"/>
                    <a:pt x="16872" y="30377"/>
                    <a:pt x="16933" y="30380"/>
                  </a:cubicBezTo>
                  <a:cubicBezTo>
                    <a:pt x="16371" y="30343"/>
                    <a:pt x="15809" y="30305"/>
                    <a:pt x="15259" y="30255"/>
                  </a:cubicBezTo>
                  <a:lnTo>
                    <a:pt x="15259" y="30255"/>
                  </a:lnTo>
                  <a:cubicBezTo>
                    <a:pt x="15288" y="30304"/>
                    <a:pt x="15107" y="30322"/>
                    <a:pt x="14872" y="30322"/>
                  </a:cubicBezTo>
                  <a:cubicBezTo>
                    <a:pt x="14804" y="30322"/>
                    <a:pt x="14732" y="30321"/>
                    <a:pt x="14659" y="30318"/>
                  </a:cubicBezTo>
                  <a:cubicBezTo>
                    <a:pt x="14497" y="30318"/>
                    <a:pt x="14337" y="30311"/>
                    <a:pt x="14222" y="30311"/>
                  </a:cubicBezTo>
                  <a:cubicBezTo>
                    <a:pt x="14106" y="30311"/>
                    <a:pt x="14034" y="30318"/>
                    <a:pt x="14047" y="30343"/>
                  </a:cubicBezTo>
                  <a:cubicBezTo>
                    <a:pt x="14647" y="30393"/>
                    <a:pt x="15246" y="30393"/>
                    <a:pt x="15859" y="30393"/>
                  </a:cubicBezTo>
                  <a:cubicBezTo>
                    <a:pt x="15900" y="30467"/>
                    <a:pt x="15415" y="30579"/>
                    <a:pt x="14744" y="30579"/>
                  </a:cubicBezTo>
                  <a:cubicBezTo>
                    <a:pt x="14396" y="30579"/>
                    <a:pt x="13998" y="30549"/>
                    <a:pt x="13597" y="30468"/>
                  </a:cubicBezTo>
                  <a:cubicBezTo>
                    <a:pt x="13309" y="30368"/>
                    <a:pt x="13859" y="30305"/>
                    <a:pt x="13834" y="30255"/>
                  </a:cubicBezTo>
                  <a:cubicBezTo>
                    <a:pt x="13634" y="30255"/>
                    <a:pt x="13422" y="30230"/>
                    <a:pt x="13209" y="30193"/>
                  </a:cubicBezTo>
                  <a:cubicBezTo>
                    <a:pt x="13022" y="30168"/>
                    <a:pt x="12822" y="30118"/>
                    <a:pt x="12647" y="30055"/>
                  </a:cubicBezTo>
                  <a:lnTo>
                    <a:pt x="12647" y="30055"/>
                  </a:lnTo>
                  <a:cubicBezTo>
                    <a:pt x="12810" y="30080"/>
                    <a:pt x="12972" y="30093"/>
                    <a:pt x="13134" y="30118"/>
                  </a:cubicBezTo>
                  <a:cubicBezTo>
                    <a:pt x="12860" y="30043"/>
                    <a:pt x="12572" y="29980"/>
                    <a:pt x="12285" y="29943"/>
                  </a:cubicBezTo>
                  <a:cubicBezTo>
                    <a:pt x="11972" y="29880"/>
                    <a:pt x="11672" y="29768"/>
                    <a:pt x="11397" y="29593"/>
                  </a:cubicBezTo>
                  <a:cubicBezTo>
                    <a:pt x="11156" y="29484"/>
                    <a:pt x="10797" y="29129"/>
                    <a:pt x="10717" y="29129"/>
                  </a:cubicBezTo>
                  <a:cubicBezTo>
                    <a:pt x="10714" y="29129"/>
                    <a:pt x="10712" y="29130"/>
                    <a:pt x="10710" y="29131"/>
                  </a:cubicBezTo>
                  <a:cubicBezTo>
                    <a:pt x="10860" y="29268"/>
                    <a:pt x="10910" y="29493"/>
                    <a:pt x="10848" y="29680"/>
                  </a:cubicBezTo>
                  <a:cubicBezTo>
                    <a:pt x="10560" y="29530"/>
                    <a:pt x="10298" y="29368"/>
                    <a:pt x="10048" y="29181"/>
                  </a:cubicBezTo>
                  <a:lnTo>
                    <a:pt x="10110" y="29168"/>
                  </a:lnTo>
                  <a:cubicBezTo>
                    <a:pt x="10060" y="29131"/>
                    <a:pt x="10010" y="29093"/>
                    <a:pt x="9960" y="29056"/>
                  </a:cubicBezTo>
                  <a:lnTo>
                    <a:pt x="9935" y="29093"/>
                  </a:lnTo>
                  <a:cubicBezTo>
                    <a:pt x="9685" y="28906"/>
                    <a:pt x="9448" y="28693"/>
                    <a:pt x="9211" y="28456"/>
                  </a:cubicBezTo>
                  <a:cubicBezTo>
                    <a:pt x="9211" y="28441"/>
                    <a:pt x="9222" y="28435"/>
                    <a:pt x="9241" y="28435"/>
                  </a:cubicBezTo>
                  <a:cubicBezTo>
                    <a:pt x="9288" y="28435"/>
                    <a:pt x="9384" y="28474"/>
                    <a:pt x="9473" y="28518"/>
                  </a:cubicBezTo>
                  <a:cubicBezTo>
                    <a:pt x="9568" y="28562"/>
                    <a:pt x="9667" y="28610"/>
                    <a:pt x="9713" y="28610"/>
                  </a:cubicBezTo>
                  <a:cubicBezTo>
                    <a:pt x="9746" y="28610"/>
                    <a:pt x="9752" y="28586"/>
                    <a:pt x="9710" y="28518"/>
                  </a:cubicBezTo>
                  <a:cubicBezTo>
                    <a:pt x="9585" y="28481"/>
                    <a:pt x="9485" y="28418"/>
                    <a:pt x="9398" y="28331"/>
                  </a:cubicBezTo>
                  <a:cubicBezTo>
                    <a:pt x="9223" y="28106"/>
                    <a:pt x="9535" y="28356"/>
                    <a:pt x="9123" y="27906"/>
                  </a:cubicBezTo>
                  <a:cubicBezTo>
                    <a:pt x="9122" y="27906"/>
                    <a:pt x="9121" y="27906"/>
                    <a:pt x="9120" y="27906"/>
                  </a:cubicBezTo>
                  <a:cubicBezTo>
                    <a:pt x="8994" y="27906"/>
                    <a:pt x="8678" y="27421"/>
                    <a:pt x="8669" y="27421"/>
                  </a:cubicBezTo>
                  <a:lnTo>
                    <a:pt x="8669" y="27421"/>
                  </a:lnTo>
                  <a:cubicBezTo>
                    <a:pt x="8665" y="27421"/>
                    <a:pt x="8716" y="27508"/>
                    <a:pt x="8861" y="27756"/>
                  </a:cubicBezTo>
                  <a:cubicBezTo>
                    <a:pt x="8711" y="27593"/>
                    <a:pt x="8586" y="27431"/>
                    <a:pt x="8486" y="27244"/>
                  </a:cubicBezTo>
                  <a:lnTo>
                    <a:pt x="8123" y="26619"/>
                  </a:lnTo>
                  <a:lnTo>
                    <a:pt x="8123" y="26619"/>
                  </a:lnTo>
                  <a:cubicBezTo>
                    <a:pt x="8129" y="26655"/>
                    <a:pt x="8122" y="26671"/>
                    <a:pt x="8104" y="26671"/>
                  </a:cubicBezTo>
                  <a:cubicBezTo>
                    <a:pt x="8043" y="26671"/>
                    <a:pt x="7856" y="26467"/>
                    <a:pt x="7661" y="26194"/>
                  </a:cubicBezTo>
                  <a:cubicBezTo>
                    <a:pt x="7536" y="25931"/>
                    <a:pt x="7411" y="25681"/>
                    <a:pt x="7311" y="25431"/>
                  </a:cubicBezTo>
                  <a:lnTo>
                    <a:pt x="7311" y="25394"/>
                  </a:lnTo>
                  <a:cubicBezTo>
                    <a:pt x="7111" y="24907"/>
                    <a:pt x="6949" y="24394"/>
                    <a:pt x="6811" y="23882"/>
                  </a:cubicBezTo>
                  <a:cubicBezTo>
                    <a:pt x="6686" y="23420"/>
                    <a:pt x="6574" y="22970"/>
                    <a:pt x="6436" y="22407"/>
                  </a:cubicBezTo>
                  <a:cubicBezTo>
                    <a:pt x="6436" y="22313"/>
                    <a:pt x="6366" y="21893"/>
                    <a:pt x="6402" y="21893"/>
                  </a:cubicBezTo>
                  <a:lnTo>
                    <a:pt x="6402" y="21893"/>
                  </a:lnTo>
                  <a:cubicBezTo>
                    <a:pt x="6409" y="21893"/>
                    <a:pt x="6420" y="21909"/>
                    <a:pt x="6436" y="21945"/>
                  </a:cubicBezTo>
                  <a:cubicBezTo>
                    <a:pt x="6389" y="21831"/>
                    <a:pt x="6346" y="21717"/>
                    <a:pt x="6306" y="21601"/>
                  </a:cubicBezTo>
                  <a:lnTo>
                    <a:pt x="6306" y="21601"/>
                  </a:lnTo>
                  <a:cubicBezTo>
                    <a:pt x="6331" y="21676"/>
                    <a:pt x="6354" y="21745"/>
                    <a:pt x="6374" y="21807"/>
                  </a:cubicBezTo>
                  <a:cubicBezTo>
                    <a:pt x="6371" y="21808"/>
                    <a:pt x="6368" y="21808"/>
                    <a:pt x="6365" y="21808"/>
                  </a:cubicBezTo>
                  <a:cubicBezTo>
                    <a:pt x="6314" y="21808"/>
                    <a:pt x="6231" y="21709"/>
                    <a:pt x="6136" y="21520"/>
                  </a:cubicBezTo>
                  <a:cubicBezTo>
                    <a:pt x="5836" y="20333"/>
                    <a:pt x="5561" y="19133"/>
                    <a:pt x="5287" y="17946"/>
                  </a:cubicBezTo>
                  <a:cubicBezTo>
                    <a:pt x="5149" y="17159"/>
                    <a:pt x="4574" y="14972"/>
                    <a:pt x="4349" y="13697"/>
                  </a:cubicBezTo>
                  <a:cubicBezTo>
                    <a:pt x="4287" y="13535"/>
                    <a:pt x="4199" y="13272"/>
                    <a:pt x="4162" y="13210"/>
                  </a:cubicBezTo>
                  <a:lnTo>
                    <a:pt x="3037" y="8486"/>
                  </a:lnTo>
                  <a:lnTo>
                    <a:pt x="3037" y="8486"/>
                  </a:lnTo>
                  <a:cubicBezTo>
                    <a:pt x="3042" y="8491"/>
                    <a:pt x="3047" y="8494"/>
                    <a:pt x="3053" y="8494"/>
                  </a:cubicBezTo>
                  <a:cubicBezTo>
                    <a:pt x="3060" y="8494"/>
                    <a:pt x="3067" y="8488"/>
                    <a:pt x="3075" y="8473"/>
                  </a:cubicBezTo>
                  <a:lnTo>
                    <a:pt x="2887" y="7886"/>
                  </a:lnTo>
                  <a:lnTo>
                    <a:pt x="2875" y="7811"/>
                  </a:lnTo>
                  <a:lnTo>
                    <a:pt x="2875" y="7811"/>
                  </a:lnTo>
                  <a:cubicBezTo>
                    <a:pt x="2892" y="7820"/>
                    <a:pt x="2932" y="7910"/>
                    <a:pt x="2948" y="7910"/>
                  </a:cubicBezTo>
                  <a:cubicBezTo>
                    <a:pt x="2955" y="7910"/>
                    <a:pt x="2958" y="7891"/>
                    <a:pt x="2950" y="7836"/>
                  </a:cubicBezTo>
                  <a:cubicBezTo>
                    <a:pt x="2925" y="7824"/>
                    <a:pt x="2875" y="7736"/>
                    <a:pt x="2825" y="7611"/>
                  </a:cubicBezTo>
                  <a:lnTo>
                    <a:pt x="2587" y="6599"/>
                  </a:lnTo>
                  <a:lnTo>
                    <a:pt x="2587" y="6549"/>
                  </a:lnTo>
                  <a:lnTo>
                    <a:pt x="2575" y="6511"/>
                  </a:lnTo>
                  <a:lnTo>
                    <a:pt x="2375" y="5687"/>
                  </a:lnTo>
                  <a:cubicBezTo>
                    <a:pt x="2375" y="5662"/>
                    <a:pt x="2362" y="5624"/>
                    <a:pt x="2350" y="5574"/>
                  </a:cubicBezTo>
                  <a:cubicBezTo>
                    <a:pt x="2337" y="5512"/>
                    <a:pt x="2325" y="5462"/>
                    <a:pt x="2312" y="5412"/>
                  </a:cubicBezTo>
                  <a:lnTo>
                    <a:pt x="1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8" name="Google Shape;6998;p31"/>
          <p:cNvSpPr/>
          <p:nvPr/>
        </p:nvSpPr>
        <p:spPr>
          <a:xfrm rot="5400000" flipH="1">
            <a:off x="-1444231" y="1435548"/>
            <a:ext cx="5160883" cy="2272421"/>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31"/>
          <p:cNvSpPr txBox="1">
            <a:spLocks noGrp="1"/>
          </p:cNvSpPr>
          <p:nvPr>
            <p:ph type="ctrTitle"/>
          </p:nvPr>
        </p:nvSpPr>
        <p:spPr>
          <a:xfrm>
            <a:off x="1614300" y="1538700"/>
            <a:ext cx="5915400" cy="17379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2800"/>
              <a:buNone/>
              <a:defRPr>
                <a:solidFill>
                  <a:schemeClr val="dk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000" name="Google Shape;7000;p31"/>
          <p:cNvSpPr txBox="1">
            <a:spLocks noGrp="1"/>
          </p:cNvSpPr>
          <p:nvPr>
            <p:ph type="subTitle" idx="1"/>
          </p:nvPr>
        </p:nvSpPr>
        <p:spPr>
          <a:xfrm>
            <a:off x="4605875" y="3276475"/>
            <a:ext cx="2923800" cy="414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600">
                <a:solidFill>
                  <a:schemeClr val="dk1"/>
                </a:solidFill>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7001" name="Google Shape;7001;p31"/>
          <p:cNvSpPr/>
          <p:nvPr/>
        </p:nvSpPr>
        <p:spPr>
          <a:xfrm>
            <a:off x="5896208" y="3923875"/>
            <a:ext cx="3662191" cy="1228326"/>
          </a:xfrm>
          <a:custGeom>
            <a:avLst/>
            <a:gdLst/>
            <a:ahLst/>
            <a:cxnLst/>
            <a:rect l="l" t="t" r="r" b="b"/>
            <a:pathLst>
              <a:path w="66296" h="25073" extrusionOk="0">
                <a:moveTo>
                  <a:pt x="46035" y="0"/>
                </a:moveTo>
                <a:cubicBezTo>
                  <a:pt x="45144" y="0"/>
                  <a:pt x="44257" y="131"/>
                  <a:pt x="43402" y="417"/>
                </a:cubicBezTo>
                <a:cubicBezTo>
                  <a:pt x="41365" y="1091"/>
                  <a:pt x="39540" y="2853"/>
                  <a:pt x="39465" y="4990"/>
                </a:cubicBezTo>
                <a:cubicBezTo>
                  <a:pt x="39415" y="6540"/>
                  <a:pt x="40278" y="8090"/>
                  <a:pt x="39890" y="9589"/>
                </a:cubicBezTo>
                <a:cubicBezTo>
                  <a:pt x="39490" y="11164"/>
                  <a:pt x="37866" y="12101"/>
                  <a:pt x="36316" y="12576"/>
                </a:cubicBezTo>
                <a:cubicBezTo>
                  <a:pt x="34758" y="13040"/>
                  <a:pt x="33160" y="13205"/>
                  <a:pt x="31543" y="13205"/>
                </a:cubicBezTo>
                <a:cubicBezTo>
                  <a:pt x="28983" y="13205"/>
                  <a:pt x="26378" y="12792"/>
                  <a:pt x="23819" y="12501"/>
                </a:cubicBezTo>
                <a:cubicBezTo>
                  <a:pt x="20750" y="12148"/>
                  <a:pt x="17665" y="11971"/>
                  <a:pt x="14578" y="11971"/>
                </a:cubicBezTo>
                <a:cubicBezTo>
                  <a:pt x="12197" y="11971"/>
                  <a:pt x="9814" y="12076"/>
                  <a:pt x="7436" y="12288"/>
                </a:cubicBezTo>
                <a:cubicBezTo>
                  <a:pt x="6374" y="12388"/>
                  <a:pt x="5249" y="12526"/>
                  <a:pt x="4412" y="13176"/>
                </a:cubicBezTo>
                <a:cubicBezTo>
                  <a:pt x="3475" y="13900"/>
                  <a:pt x="3062" y="15113"/>
                  <a:pt x="2712" y="16262"/>
                </a:cubicBezTo>
                <a:lnTo>
                  <a:pt x="1" y="25073"/>
                </a:lnTo>
                <a:lnTo>
                  <a:pt x="66296" y="25073"/>
                </a:lnTo>
                <a:cubicBezTo>
                  <a:pt x="64496" y="18837"/>
                  <a:pt x="60497" y="11976"/>
                  <a:pt x="58510" y="8927"/>
                </a:cubicBezTo>
                <a:cubicBezTo>
                  <a:pt x="56798" y="6327"/>
                  <a:pt x="54861" y="3778"/>
                  <a:pt x="52287" y="2029"/>
                </a:cubicBezTo>
                <a:cubicBezTo>
                  <a:pt x="50447" y="793"/>
                  <a:pt x="48229" y="0"/>
                  <a:pt x="46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TITLE_1">
    <p:spTree>
      <p:nvGrpSpPr>
        <p:cNvPr id="1" name="Shape 495"/>
        <p:cNvGrpSpPr/>
        <p:nvPr/>
      </p:nvGrpSpPr>
      <p:grpSpPr>
        <a:xfrm>
          <a:off x="0" y="0"/>
          <a:ext cx="0" cy="0"/>
          <a:chOff x="0" y="0"/>
          <a:chExt cx="0" cy="0"/>
        </a:xfrm>
      </p:grpSpPr>
      <p:sp>
        <p:nvSpPr>
          <p:cNvPr id="496" name="Google Shape;496;p3"/>
          <p:cNvSpPr/>
          <p:nvPr/>
        </p:nvSpPr>
        <p:spPr>
          <a:xfrm flipH="1">
            <a:off x="7221676" y="4227915"/>
            <a:ext cx="3961536" cy="935552"/>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rot="5400000" flipH="1">
            <a:off x="6777449" y="-1317637"/>
            <a:ext cx="2320412" cy="2922694"/>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3"/>
          <p:cNvGrpSpPr/>
          <p:nvPr/>
        </p:nvGrpSpPr>
        <p:grpSpPr>
          <a:xfrm rot="-1848947" flipH="1">
            <a:off x="7113792" y="15885"/>
            <a:ext cx="2149981" cy="1697896"/>
            <a:chOff x="-179100" y="-95600"/>
            <a:chExt cx="2116025" cy="1421140"/>
          </a:xfrm>
        </p:grpSpPr>
        <p:sp>
          <p:nvSpPr>
            <p:cNvPr id="499" name="Google Shape;499;p3"/>
            <p:cNvSpPr/>
            <p:nvPr/>
          </p:nvSpPr>
          <p:spPr>
            <a:xfrm>
              <a:off x="1522666" y="1280502"/>
              <a:ext cx="41773" cy="32490"/>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1465286" y="1242657"/>
              <a:ext cx="37744" cy="28104"/>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1300184" y="1295396"/>
              <a:ext cx="33765" cy="30144"/>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604477" y="1259794"/>
              <a:ext cx="38254" cy="28104"/>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680270" y="1219858"/>
              <a:ext cx="36724" cy="28767"/>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700519" y="1151512"/>
              <a:ext cx="38152" cy="28104"/>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778199" y="1107240"/>
              <a:ext cx="35703" cy="32184"/>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1546995" y="1199660"/>
              <a:ext cx="38764" cy="32184"/>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08421" y="1237811"/>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0693" y="1271474"/>
              <a:ext cx="37744" cy="29889"/>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00660" y="1294273"/>
              <a:ext cx="37744" cy="28104"/>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44768" y="1199303"/>
              <a:ext cx="38152" cy="28104"/>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79666" y="1252042"/>
              <a:ext cx="36112" cy="30195"/>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703278" y="1282440"/>
              <a:ext cx="33459" cy="31980"/>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778765" y="1280604"/>
              <a:ext cx="38713" cy="32133"/>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647683" y="1150339"/>
              <a:ext cx="41110" cy="31980"/>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734748" y="1123969"/>
              <a:ext cx="35244" cy="32235"/>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619427" y="1222561"/>
              <a:ext cx="36724" cy="32031"/>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794066" y="1199252"/>
              <a:ext cx="35704"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939429" y="1202873"/>
              <a:ext cx="37540" cy="31929"/>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928514" y="1281471"/>
              <a:ext cx="35755" cy="31572"/>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888374" y="1051696"/>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857771" y="1152124"/>
              <a:ext cx="35755" cy="31572"/>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84928" y="1212972"/>
              <a:ext cx="42232" cy="31929"/>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546184" y="1274382"/>
              <a:ext cx="37897" cy="32082"/>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863535" y="1239546"/>
              <a:ext cx="34173" cy="3121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15009" y="1208178"/>
              <a:ext cx="38050" cy="31980"/>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557864" y="1174566"/>
              <a:ext cx="40090" cy="32235"/>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802992" y="1083574"/>
              <a:ext cx="37030" cy="31725"/>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945754" y="1115044"/>
              <a:ext cx="37030" cy="32133"/>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008234" y="1271780"/>
              <a:ext cx="38917" cy="31266"/>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81174" y="1106424"/>
              <a:ext cx="36979" cy="29838"/>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25893" y="1011096"/>
              <a:ext cx="33102" cy="32031"/>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659363" y="1066334"/>
              <a:ext cx="34020" cy="29736"/>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223015" y="1254643"/>
              <a:ext cx="35193" cy="32235"/>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303959" y="1209453"/>
              <a:ext cx="39784" cy="31929"/>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158290" y="1181604"/>
              <a:ext cx="40090" cy="32235"/>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183231" y="1096376"/>
              <a:ext cx="32796" cy="31980"/>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258055" y="1094489"/>
              <a:ext cx="38764" cy="32133"/>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332623" y="1137537"/>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1127483" y="964325"/>
              <a:ext cx="41263" cy="31878"/>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1214701" y="938313"/>
              <a:ext cx="34785" cy="31776"/>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1101267" y="1036599"/>
              <a:ext cx="42028" cy="32643"/>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274019" y="1013137"/>
              <a:ext cx="35755" cy="31266"/>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1472223" y="1156357"/>
              <a:ext cx="41773" cy="31929"/>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18770" y="1016707"/>
              <a:ext cx="37489" cy="32133"/>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1408467" y="1095356"/>
              <a:ext cx="35142" cy="31623"/>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367714" y="865580"/>
              <a:ext cx="34224" cy="30807"/>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337724" y="966008"/>
              <a:ext cx="35755" cy="31572"/>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085353" y="1219450"/>
              <a:ext cx="41773" cy="31929"/>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015885" y="1173546"/>
              <a:ext cx="38713" cy="32082"/>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963861" y="1030580"/>
              <a:ext cx="38305" cy="27849"/>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025474" y="1088878"/>
              <a:ext cx="38050" cy="31980"/>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1342824" y="1053889"/>
              <a:ext cx="34938" cy="31266"/>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1194350" y="1022062"/>
              <a:ext cx="38611" cy="31980"/>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1237041" y="1172832"/>
              <a:ext cx="37846" cy="32235"/>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1100859" y="1135394"/>
              <a:ext cx="36724" cy="28869"/>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1037154" y="988450"/>
              <a:ext cx="40753" cy="32235"/>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151608" y="1273515"/>
              <a:ext cx="34938" cy="31674"/>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282945" y="897458"/>
              <a:ext cx="37183" cy="32235"/>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425044" y="929336"/>
              <a:ext cx="37234" cy="32235"/>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487524" y="1085665"/>
              <a:ext cx="38917" cy="31266"/>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403418" y="1182676"/>
              <a:ext cx="35703" cy="31317"/>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378017" y="1251991"/>
              <a:ext cx="39427" cy="31725"/>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1059902" y="922042"/>
              <a:ext cx="37744" cy="28104"/>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1304061" y="827327"/>
              <a:ext cx="37744" cy="27849"/>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1138857" y="879913"/>
              <a:ext cx="36163" cy="30144"/>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1702304" y="1069241"/>
              <a:ext cx="34173" cy="3111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1782636" y="1023388"/>
              <a:ext cx="38305" cy="31878"/>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637987" y="995591"/>
              <a:ext cx="40345" cy="32133"/>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660990" y="910413"/>
              <a:ext cx="35040" cy="32031"/>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738007" y="908373"/>
              <a:ext cx="38101" cy="32082"/>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811964" y="951676"/>
              <a:ext cx="35755" cy="31266"/>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1613097" y="778261"/>
              <a:ext cx="34836" cy="29838"/>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1694041" y="752350"/>
              <a:ext cx="34734" cy="32031"/>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1578975" y="850483"/>
              <a:ext cx="36724" cy="29787"/>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1753309" y="827021"/>
              <a:ext cx="35755" cy="31623"/>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1842771" y="679465"/>
              <a:ext cx="40192" cy="32082"/>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1817064" y="779944"/>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1552555" y="1117696"/>
              <a:ext cx="38611" cy="31980"/>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564643" y="1033232"/>
              <a:ext cx="42232" cy="31623"/>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95838" y="987634"/>
              <a:ext cx="38662" cy="31878"/>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443405" y="844720"/>
              <a:ext cx="38254" cy="28104"/>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505427" y="902763"/>
              <a:ext cx="38050" cy="31980"/>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1817676" y="866856"/>
              <a:ext cx="38458" cy="32133"/>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1678128" y="836304"/>
              <a:ext cx="37030" cy="31674"/>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1715820" y="987787"/>
              <a:ext cx="36265" cy="32388"/>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1580658" y="949279"/>
              <a:ext cx="36724" cy="29073"/>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1517056" y="802437"/>
              <a:ext cx="40192" cy="32133"/>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631561" y="1087093"/>
              <a:ext cx="34530" cy="31980"/>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758409" y="711445"/>
              <a:ext cx="38764" cy="32082"/>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904996" y="745720"/>
              <a:ext cx="31929" cy="2902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616923" y="1182217"/>
              <a:ext cx="36979" cy="29889"/>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539243" y="736182"/>
              <a:ext cx="38152" cy="27849"/>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783350" y="641211"/>
              <a:ext cx="38152" cy="27849"/>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618657" y="694052"/>
              <a:ext cx="34020" cy="29787"/>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864856" y="598470"/>
              <a:ext cx="41365" cy="32133"/>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79100" y="1072200"/>
              <a:ext cx="39172" cy="31470"/>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2335" y="1228427"/>
              <a:ext cx="38968" cy="31266"/>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03108" y="1212207"/>
              <a:ext cx="33663" cy="30960"/>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83440" y="1166099"/>
              <a:ext cx="40396" cy="31929"/>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38128" y="1138353"/>
              <a:ext cx="40345" cy="32133"/>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62712" y="1052971"/>
              <a:ext cx="33459" cy="32031"/>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37536" y="1051135"/>
              <a:ext cx="38713" cy="32133"/>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212105" y="1094183"/>
              <a:ext cx="35755" cy="31521"/>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965" y="920971"/>
              <a:ext cx="41263" cy="31878"/>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94182" y="895112"/>
              <a:ext cx="34734" cy="31725"/>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1802" y="993092"/>
              <a:ext cx="39223" cy="32235"/>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54113" y="969528"/>
              <a:ext cx="35091" cy="31266"/>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351704" y="1113003"/>
              <a:ext cx="42385" cy="31929"/>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298863" y="973404"/>
              <a:ext cx="37489" cy="31929"/>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287948" y="1052359"/>
              <a:ext cx="35142" cy="31266"/>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247145" y="822227"/>
              <a:ext cx="34887" cy="30807"/>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17205" y="923267"/>
              <a:ext cx="35755" cy="31266"/>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47304" y="1260457"/>
              <a:ext cx="38662" cy="31980"/>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6032" y="1179462"/>
              <a:ext cx="37846" cy="28410"/>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04021" y="1130192"/>
              <a:ext cx="38101" cy="32082"/>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156403" y="987532"/>
              <a:ext cx="38254" cy="28053"/>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4330" y="1045524"/>
              <a:ext cx="37846" cy="31470"/>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20061" y="1011708"/>
              <a:ext cx="37183" cy="30093"/>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73780" y="978708"/>
              <a:ext cx="38662" cy="31980"/>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115961" y="1130396"/>
              <a:ext cx="36265" cy="31929"/>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9201" y="1092041"/>
              <a:ext cx="36214" cy="28869"/>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0865" y="947086"/>
              <a:ext cx="34887" cy="293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31753" y="1230212"/>
              <a:ext cx="37030" cy="31674"/>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60131" y="856451"/>
              <a:ext cx="37183" cy="29838"/>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300751" y="886033"/>
              <a:ext cx="38713" cy="31521"/>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367618" y="1042311"/>
              <a:ext cx="38968" cy="31266"/>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73310" y="1131722"/>
              <a:ext cx="35755" cy="31521"/>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58009" y="1209453"/>
              <a:ext cx="38713" cy="31929"/>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60616" y="878995"/>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83491" y="784024"/>
              <a:ext cx="38203" cy="27798"/>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8798" y="836559"/>
              <a:ext cx="35704" cy="30144"/>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582449" y="1025633"/>
              <a:ext cx="34734" cy="31776"/>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663393" y="980086"/>
              <a:ext cx="39733" cy="31827"/>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517673" y="952237"/>
              <a:ext cx="40141" cy="32133"/>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542206" y="867162"/>
              <a:ext cx="33255" cy="31878"/>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617489" y="865274"/>
              <a:ext cx="38764" cy="31878"/>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692057" y="908067"/>
              <a:ext cx="35091" cy="31521"/>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86305" y="734856"/>
              <a:ext cx="41263" cy="31878"/>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574135" y="708996"/>
              <a:ext cx="34581" cy="32031"/>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460701" y="807180"/>
              <a:ext cx="40498" cy="31470"/>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633402" y="783667"/>
              <a:ext cx="35142" cy="31623"/>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830739" y="930764"/>
              <a:ext cx="38560" cy="28053"/>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78153" y="787543"/>
              <a:ext cx="37540" cy="31878"/>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767289" y="865988"/>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7149" y="636111"/>
              <a:ext cx="31878" cy="31164"/>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696546" y="737151"/>
              <a:ext cx="35703"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432036" y="1074342"/>
              <a:ext cx="38611" cy="31980"/>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443767" y="993347"/>
              <a:ext cx="37999" cy="28461"/>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375268" y="944331"/>
              <a:ext cx="38662" cy="31929"/>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323346" y="801417"/>
              <a:ext cx="38254" cy="28053"/>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84908" y="859409"/>
              <a:ext cx="38050" cy="31980"/>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702258" y="824420"/>
              <a:ext cx="34938" cy="31266"/>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553733" y="792746"/>
              <a:ext cx="38713" cy="32388"/>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596475" y="943413"/>
              <a:ext cx="37795" cy="32184"/>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60293" y="905925"/>
              <a:ext cx="36724" cy="29073"/>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396537" y="759134"/>
              <a:ext cx="40600" cy="32082"/>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11042" y="1044045"/>
              <a:ext cx="34938" cy="32184"/>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2328" y="669111"/>
              <a:ext cx="34224" cy="31164"/>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784478" y="699867"/>
              <a:ext cx="37081" cy="31725"/>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46958" y="856196"/>
              <a:ext cx="38917" cy="31266"/>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762801" y="953257"/>
              <a:ext cx="35755" cy="31521"/>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496404" y="1138863"/>
              <a:ext cx="36979" cy="29940"/>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737298" y="1023439"/>
              <a:ext cx="38713" cy="31827"/>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19336" y="692879"/>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663495" y="597909"/>
              <a:ext cx="37693" cy="27798"/>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498291" y="650749"/>
              <a:ext cx="33867" cy="29736"/>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426273" y="1157224"/>
              <a:ext cx="37030" cy="31368"/>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062401" y="839670"/>
              <a:ext cx="34530" cy="31725"/>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142682" y="794276"/>
              <a:ext cx="40549" cy="32082"/>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996962" y="766122"/>
              <a:ext cx="40753" cy="32286"/>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022873" y="681607"/>
              <a:ext cx="32541" cy="3090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96829" y="679159"/>
              <a:ext cx="38662" cy="31980"/>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171398" y="722513"/>
              <a:ext cx="35755" cy="31521"/>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970644" y="548791"/>
              <a:ext cx="36979" cy="3279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053476" y="522881"/>
              <a:ext cx="34734" cy="32031"/>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939990" y="621167"/>
              <a:ext cx="40498" cy="31419"/>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112743" y="597654"/>
              <a:ext cx="35755" cy="31521"/>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310946" y="740772"/>
              <a:ext cx="41824" cy="32133"/>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257443" y="601428"/>
              <a:ext cx="37591" cy="32337"/>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247242" y="680434"/>
              <a:ext cx="35091" cy="31521"/>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206438" y="449995"/>
              <a:ext cx="34836" cy="30960"/>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176498" y="551035"/>
              <a:ext cx="35091" cy="31521"/>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915151" y="888532"/>
              <a:ext cx="37693" cy="31725"/>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923210" y="807486"/>
              <a:ext cx="37897" cy="28206"/>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54609" y="758165"/>
              <a:ext cx="38662" cy="31980"/>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2686" y="615301"/>
              <a:ext cx="38254" cy="28053"/>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64861" y="673293"/>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182211" y="637437"/>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033074" y="606885"/>
              <a:ext cx="38713" cy="32133"/>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075254" y="758318"/>
              <a:ext cx="36265" cy="32388"/>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939633" y="720166"/>
              <a:ext cx="36520" cy="28716"/>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76490" y="573018"/>
              <a:ext cx="40192" cy="32082"/>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990995" y="857930"/>
              <a:ext cx="34479" cy="32337"/>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121669" y="482995"/>
              <a:ext cx="34887" cy="31062"/>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264430" y="513139"/>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326911" y="670080"/>
              <a:ext cx="38917" cy="31266"/>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242141" y="767142"/>
              <a:ext cx="35755" cy="31521"/>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976357" y="953002"/>
              <a:ext cx="36979" cy="29685"/>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216639" y="837579"/>
              <a:ext cx="38713" cy="32133"/>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99850" y="504672"/>
              <a:ext cx="33408" cy="31980"/>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143958" y="409600"/>
              <a:ext cx="33459" cy="32031"/>
            </a:xfrm>
            <a:custGeom>
              <a:avLst/>
              <a:gdLst/>
              <a:ahLst/>
              <a:cxnLst/>
              <a:rect l="l" t="t" r="r" b="b"/>
              <a:pathLst>
                <a:path w="656" h="628" extrusionOk="0">
                  <a:moveTo>
                    <a:pt x="314" y="1"/>
                  </a:moveTo>
                  <a:cubicBezTo>
                    <a:pt x="169" y="1"/>
                    <a:pt x="26" y="95"/>
                    <a:pt x="13" y="284"/>
                  </a:cubicBezTo>
                  <a:cubicBezTo>
                    <a:pt x="1" y="334"/>
                    <a:pt x="13" y="384"/>
                    <a:pt x="26" y="421"/>
                  </a:cubicBezTo>
                  <a:cubicBezTo>
                    <a:pt x="82" y="564"/>
                    <a:pt x="200" y="628"/>
                    <a:pt x="318" y="628"/>
                  </a:cubicBezTo>
                  <a:cubicBezTo>
                    <a:pt x="488" y="628"/>
                    <a:pt x="655" y="493"/>
                    <a:pt x="626" y="271"/>
                  </a:cubicBezTo>
                  <a:cubicBezTo>
                    <a:pt x="601" y="92"/>
                    <a:pt x="456"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978091" y="464889"/>
              <a:ext cx="36367" cy="30042"/>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905409" y="971058"/>
              <a:ext cx="37846" cy="3090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41691" y="653963"/>
              <a:ext cx="34122" cy="30960"/>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622023" y="608161"/>
              <a:ext cx="40549" cy="32082"/>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476966" y="580261"/>
              <a:ext cx="40090" cy="32286"/>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502825" y="495645"/>
              <a:ext cx="31929" cy="3090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576782" y="493043"/>
              <a:ext cx="38560" cy="31980"/>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651351" y="536397"/>
              <a:ext cx="35091" cy="31521"/>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445547" y="362625"/>
              <a:ext cx="41722" cy="31980"/>
            </a:xfrm>
            <a:custGeom>
              <a:avLst/>
              <a:gdLst/>
              <a:ahLst/>
              <a:cxnLst/>
              <a:rect l="l" t="t" r="r" b="b"/>
              <a:pathLst>
                <a:path w="818" h="627" extrusionOk="0">
                  <a:moveTo>
                    <a:pt x="433" y="1"/>
                  </a:moveTo>
                  <a:cubicBezTo>
                    <a:pt x="153" y="1"/>
                    <a:pt x="1" y="367"/>
                    <a:pt x="236" y="555"/>
                  </a:cubicBezTo>
                  <a:cubicBezTo>
                    <a:pt x="299" y="605"/>
                    <a:pt x="368" y="627"/>
                    <a:pt x="435" y="627"/>
                  </a:cubicBezTo>
                  <a:cubicBezTo>
                    <a:pt x="637" y="627"/>
                    <a:pt x="817" y="430"/>
                    <a:pt x="724" y="205"/>
                  </a:cubicBezTo>
                  <a:cubicBezTo>
                    <a:pt x="711" y="180"/>
                    <a:pt x="699" y="155"/>
                    <a:pt x="686" y="130"/>
                  </a:cubicBezTo>
                  <a:cubicBezTo>
                    <a:pt x="636" y="68"/>
                    <a:pt x="561" y="18"/>
                    <a:pt x="486" y="5"/>
                  </a:cubicBezTo>
                  <a:cubicBezTo>
                    <a:pt x="468" y="2"/>
                    <a:pt x="450"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532765" y="337479"/>
              <a:ext cx="34479" cy="31368"/>
            </a:xfrm>
            <a:custGeom>
              <a:avLst/>
              <a:gdLst/>
              <a:ahLst/>
              <a:cxnLst/>
              <a:rect l="l" t="t" r="r" b="b"/>
              <a:pathLst>
                <a:path w="676" h="615" extrusionOk="0">
                  <a:moveTo>
                    <a:pt x="351" y="1"/>
                  </a:moveTo>
                  <a:cubicBezTo>
                    <a:pt x="264" y="1"/>
                    <a:pt x="177" y="37"/>
                    <a:pt x="113" y="111"/>
                  </a:cubicBezTo>
                  <a:cubicBezTo>
                    <a:pt x="1" y="248"/>
                    <a:pt x="26" y="436"/>
                    <a:pt x="163" y="548"/>
                  </a:cubicBezTo>
                  <a:cubicBezTo>
                    <a:pt x="219" y="592"/>
                    <a:pt x="287" y="615"/>
                    <a:pt x="355" y="615"/>
                  </a:cubicBezTo>
                  <a:cubicBezTo>
                    <a:pt x="440" y="615"/>
                    <a:pt x="526" y="580"/>
                    <a:pt x="588" y="511"/>
                  </a:cubicBezTo>
                  <a:cubicBezTo>
                    <a:pt x="663" y="411"/>
                    <a:pt x="676" y="298"/>
                    <a:pt x="638" y="198"/>
                  </a:cubicBezTo>
                  <a:cubicBezTo>
                    <a:pt x="588" y="68"/>
                    <a:pt x="47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419331" y="435051"/>
              <a:ext cx="40906" cy="31674"/>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592695" y="411436"/>
              <a:ext cx="35091" cy="31572"/>
            </a:xfrm>
            <a:custGeom>
              <a:avLst/>
              <a:gdLst/>
              <a:ahLst/>
              <a:cxnLst/>
              <a:rect l="l" t="t" r="r" b="b"/>
              <a:pathLst>
                <a:path w="688" h="619" extrusionOk="0">
                  <a:moveTo>
                    <a:pt x="349" y="1"/>
                  </a:moveTo>
                  <a:cubicBezTo>
                    <a:pt x="311" y="1"/>
                    <a:pt x="274" y="8"/>
                    <a:pt x="238" y="23"/>
                  </a:cubicBezTo>
                  <a:cubicBezTo>
                    <a:pt x="76" y="85"/>
                    <a:pt x="1" y="260"/>
                    <a:pt x="63" y="423"/>
                  </a:cubicBezTo>
                  <a:cubicBezTo>
                    <a:pt x="102" y="539"/>
                    <a:pt x="224" y="618"/>
                    <a:pt x="347" y="618"/>
                  </a:cubicBezTo>
                  <a:cubicBezTo>
                    <a:pt x="382" y="618"/>
                    <a:pt x="417" y="612"/>
                    <a:pt x="450" y="598"/>
                  </a:cubicBezTo>
                  <a:cubicBezTo>
                    <a:pt x="613" y="535"/>
                    <a:pt x="688" y="360"/>
                    <a:pt x="625" y="198"/>
                  </a:cubicBezTo>
                  <a:cubicBezTo>
                    <a:pt x="587" y="74"/>
                    <a:pt x="4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89981" y="558533"/>
              <a:ext cx="38254" cy="28206"/>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7089" y="415924"/>
              <a:ext cx="42436" cy="31827"/>
            </a:xfrm>
            <a:custGeom>
              <a:avLst/>
              <a:gdLst/>
              <a:ahLst/>
              <a:cxnLst/>
              <a:rect l="l" t="t" r="r" b="b"/>
              <a:pathLst>
                <a:path w="832" h="624" extrusionOk="0">
                  <a:moveTo>
                    <a:pt x="409" y="0"/>
                  </a:moveTo>
                  <a:cubicBezTo>
                    <a:pt x="320" y="0"/>
                    <a:pt x="232" y="39"/>
                    <a:pt x="169" y="110"/>
                  </a:cubicBezTo>
                  <a:cubicBezTo>
                    <a:pt x="0" y="326"/>
                    <a:pt x="156" y="624"/>
                    <a:pt x="413" y="624"/>
                  </a:cubicBezTo>
                  <a:cubicBezTo>
                    <a:pt x="423" y="624"/>
                    <a:pt x="433" y="623"/>
                    <a:pt x="444" y="622"/>
                  </a:cubicBezTo>
                  <a:cubicBezTo>
                    <a:pt x="731" y="597"/>
                    <a:pt x="831" y="235"/>
                    <a:pt x="606" y="72"/>
                  </a:cubicBezTo>
                  <a:cubicBezTo>
                    <a:pt x="546" y="23"/>
                    <a:pt x="47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26531" y="494318"/>
              <a:ext cx="35755" cy="31521"/>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686391" y="264339"/>
              <a:ext cx="34173" cy="30501"/>
            </a:xfrm>
            <a:custGeom>
              <a:avLst/>
              <a:gdLst/>
              <a:ahLst/>
              <a:cxnLst/>
              <a:rect l="l" t="t" r="r" b="b"/>
              <a:pathLst>
                <a:path w="670" h="598" extrusionOk="0">
                  <a:moveTo>
                    <a:pt x="324" y="1"/>
                  </a:moveTo>
                  <a:cubicBezTo>
                    <a:pt x="183" y="1"/>
                    <a:pt x="44" y="96"/>
                    <a:pt x="13" y="258"/>
                  </a:cubicBezTo>
                  <a:cubicBezTo>
                    <a:pt x="1" y="332"/>
                    <a:pt x="13" y="420"/>
                    <a:pt x="63" y="482"/>
                  </a:cubicBezTo>
                  <a:cubicBezTo>
                    <a:pt x="132" y="563"/>
                    <a:pt x="219" y="598"/>
                    <a:pt x="303" y="598"/>
                  </a:cubicBezTo>
                  <a:cubicBezTo>
                    <a:pt x="493" y="598"/>
                    <a:pt x="670" y="420"/>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656451" y="364920"/>
              <a:ext cx="35091" cy="31266"/>
            </a:xfrm>
            <a:custGeom>
              <a:avLst/>
              <a:gdLst/>
              <a:ahLst/>
              <a:cxnLst/>
              <a:rect l="l" t="t" r="r" b="b"/>
              <a:pathLst>
                <a:path w="688" h="613" extrusionOk="0">
                  <a:moveTo>
                    <a:pt x="347" y="1"/>
                  </a:moveTo>
                  <a:cubicBezTo>
                    <a:pt x="310" y="1"/>
                    <a:pt x="273" y="8"/>
                    <a:pt x="238" y="23"/>
                  </a:cubicBezTo>
                  <a:cubicBezTo>
                    <a:pt x="75" y="85"/>
                    <a:pt x="0" y="260"/>
                    <a:pt x="50" y="422"/>
                  </a:cubicBezTo>
                  <a:cubicBezTo>
                    <a:pt x="100" y="541"/>
                    <a:pt x="227" y="613"/>
                    <a:pt x="353" y="613"/>
                  </a:cubicBezTo>
                  <a:cubicBezTo>
                    <a:pt x="386" y="613"/>
                    <a:pt x="419" y="608"/>
                    <a:pt x="450" y="597"/>
                  </a:cubicBezTo>
                  <a:cubicBezTo>
                    <a:pt x="613" y="535"/>
                    <a:pt x="688" y="347"/>
                    <a:pt x="625" y="198"/>
                  </a:cubicBezTo>
                  <a:cubicBezTo>
                    <a:pt x="577" y="74"/>
                    <a:pt x="46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391279" y="702519"/>
              <a:ext cx="38764" cy="32082"/>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403010" y="621371"/>
              <a:ext cx="38050" cy="28308"/>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334561" y="572049"/>
              <a:ext cx="38662" cy="31980"/>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1282639" y="429186"/>
              <a:ext cx="38254" cy="28155"/>
            </a:xfrm>
            <a:custGeom>
              <a:avLst/>
              <a:gdLst/>
              <a:ahLst/>
              <a:cxnLst/>
              <a:rect l="l" t="t" r="r" b="b"/>
              <a:pathLst>
                <a:path w="750" h="552" extrusionOk="0">
                  <a:moveTo>
                    <a:pt x="525" y="0"/>
                  </a:moveTo>
                  <a:cubicBezTo>
                    <a:pt x="301" y="0"/>
                    <a:pt x="0" y="312"/>
                    <a:pt x="231" y="487"/>
                  </a:cubicBezTo>
                  <a:cubicBezTo>
                    <a:pt x="289" y="532"/>
                    <a:pt x="355" y="552"/>
                    <a:pt x="420" y="552"/>
                  </a:cubicBezTo>
                  <a:cubicBezTo>
                    <a:pt x="590" y="552"/>
                    <a:pt x="749" y="412"/>
                    <a:pt x="731" y="212"/>
                  </a:cubicBezTo>
                  <a:cubicBezTo>
                    <a:pt x="731" y="187"/>
                    <a:pt x="718" y="162"/>
                    <a:pt x="706" y="137"/>
                  </a:cubicBezTo>
                  <a:cubicBezTo>
                    <a:pt x="673"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1344150" y="487178"/>
              <a:ext cx="38050" cy="31980"/>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1657726" y="451373"/>
              <a:ext cx="38713" cy="32082"/>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1513026" y="420770"/>
              <a:ext cx="38713" cy="32133"/>
            </a:xfrm>
            <a:custGeom>
              <a:avLst/>
              <a:gdLst/>
              <a:ahLst/>
              <a:cxnLst/>
              <a:rect l="l" t="t" r="r" b="b"/>
              <a:pathLst>
                <a:path w="759" h="630" extrusionOk="0">
                  <a:moveTo>
                    <a:pt x="380" y="1"/>
                  </a:moveTo>
                  <a:cubicBezTo>
                    <a:pt x="279" y="1"/>
                    <a:pt x="176" y="51"/>
                    <a:pt x="113" y="152"/>
                  </a:cubicBezTo>
                  <a:cubicBezTo>
                    <a:pt x="0" y="340"/>
                    <a:pt x="113" y="602"/>
                    <a:pt x="350" y="627"/>
                  </a:cubicBezTo>
                  <a:cubicBezTo>
                    <a:pt x="362" y="628"/>
                    <a:pt x="373" y="629"/>
                    <a:pt x="385" y="629"/>
                  </a:cubicBezTo>
                  <a:cubicBezTo>
                    <a:pt x="594" y="629"/>
                    <a:pt x="758" y="416"/>
                    <a:pt x="675" y="215"/>
                  </a:cubicBezTo>
                  <a:cubicBezTo>
                    <a:pt x="663" y="190"/>
                    <a:pt x="650" y="165"/>
                    <a:pt x="638" y="140"/>
                  </a:cubicBezTo>
                  <a:cubicBezTo>
                    <a:pt x="576"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1555717" y="571488"/>
              <a:ext cx="37642" cy="31980"/>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1419586" y="534051"/>
              <a:ext cx="36520" cy="28716"/>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1355881" y="387107"/>
              <a:ext cx="40039" cy="32337"/>
            </a:xfrm>
            <a:custGeom>
              <a:avLst/>
              <a:gdLst/>
              <a:ahLst/>
              <a:cxnLst/>
              <a:rect l="l" t="t" r="r" b="b"/>
              <a:pathLst>
                <a:path w="785" h="634" extrusionOk="0">
                  <a:moveTo>
                    <a:pt x="411" y="1"/>
                  </a:moveTo>
                  <a:cubicBezTo>
                    <a:pt x="202" y="1"/>
                    <a:pt x="1" y="225"/>
                    <a:pt x="132" y="462"/>
                  </a:cubicBezTo>
                  <a:cubicBezTo>
                    <a:pt x="197" y="582"/>
                    <a:pt x="299" y="633"/>
                    <a:pt x="400" y="633"/>
                  </a:cubicBezTo>
                  <a:cubicBezTo>
                    <a:pt x="595" y="633"/>
                    <a:pt x="785" y="446"/>
                    <a:pt x="695" y="200"/>
                  </a:cubicBezTo>
                  <a:cubicBezTo>
                    <a:pt x="682" y="175"/>
                    <a:pt x="670" y="150"/>
                    <a:pt x="657" y="137"/>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1470336" y="672120"/>
              <a:ext cx="34887" cy="32031"/>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1601009" y="296115"/>
              <a:ext cx="37642" cy="32031"/>
            </a:xfrm>
            <a:custGeom>
              <a:avLst/>
              <a:gdLst/>
              <a:ahLst/>
              <a:cxnLst/>
              <a:rect l="l" t="t" r="r" b="b"/>
              <a:pathLst>
                <a:path w="738" h="628" extrusionOk="0">
                  <a:moveTo>
                    <a:pt x="326" y="1"/>
                  </a:moveTo>
                  <a:cubicBezTo>
                    <a:pt x="180" y="1"/>
                    <a:pt x="35" y="104"/>
                    <a:pt x="13" y="272"/>
                  </a:cubicBezTo>
                  <a:cubicBezTo>
                    <a:pt x="0" y="347"/>
                    <a:pt x="25" y="434"/>
                    <a:pt x="75" y="497"/>
                  </a:cubicBezTo>
                  <a:cubicBezTo>
                    <a:pt x="125" y="559"/>
                    <a:pt x="200" y="609"/>
                    <a:pt x="275" y="622"/>
                  </a:cubicBezTo>
                  <a:cubicBezTo>
                    <a:pt x="295" y="625"/>
                    <a:pt x="314" y="627"/>
                    <a:pt x="333" y="627"/>
                  </a:cubicBezTo>
                  <a:cubicBezTo>
                    <a:pt x="577" y="627"/>
                    <a:pt x="737" y="343"/>
                    <a:pt x="575" y="134"/>
                  </a:cubicBezTo>
                  <a:cubicBezTo>
                    <a:pt x="512" y="42"/>
                    <a:pt x="41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1743771" y="330747"/>
              <a:ext cx="31929" cy="28767"/>
            </a:xfrm>
            <a:custGeom>
              <a:avLst/>
              <a:gdLst/>
              <a:ahLst/>
              <a:cxnLst/>
              <a:rect l="l" t="t" r="r" b="b"/>
              <a:pathLst>
                <a:path w="626" h="564" extrusionOk="0">
                  <a:moveTo>
                    <a:pt x="308" y="0"/>
                  </a:moveTo>
                  <a:cubicBezTo>
                    <a:pt x="185" y="0"/>
                    <a:pt x="62" y="69"/>
                    <a:pt x="13" y="218"/>
                  </a:cubicBezTo>
                  <a:cubicBezTo>
                    <a:pt x="0" y="293"/>
                    <a:pt x="25" y="368"/>
                    <a:pt x="75" y="443"/>
                  </a:cubicBezTo>
                  <a:cubicBezTo>
                    <a:pt x="135" y="525"/>
                    <a:pt x="224" y="564"/>
                    <a:pt x="314" y="564"/>
                  </a:cubicBezTo>
                  <a:cubicBezTo>
                    <a:pt x="429" y="564"/>
                    <a:pt x="544" y="500"/>
                    <a:pt x="600" y="380"/>
                  </a:cubicBezTo>
                  <a:cubicBezTo>
                    <a:pt x="613" y="355"/>
                    <a:pt x="613"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805588" y="483964"/>
              <a:ext cx="40192" cy="31980"/>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722094" y="581026"/>
              <a:ext cx="35755" cy="31521"/>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453759" y="767040"/>
              <a:ext cx="39070" cy="29532"/>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696796" y="650851"/>
              <a:ext cx="39376" cy="31776"/>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379803" y="318557"/>
              <a:ext cx="33051" cy="31980"/>
            </a:xfrm>
            <a:custGeom>
              <a:avLst/>
              <a:gdLst/>
              <a:ahLst/>
              <a:cxnLst/>
              <a:rect l="l" t="t" r="r" b="b"/>
              <a:pathLst>
                <a:path w="648" h="627" extrusionOk="0">
                  <a:moveTo>
                    <a:pt x="308" y="1"/>
                  </a:moveTo>
                  <a:cubicBezTo>
                    <a:pt x="163" y="1"/>
                    <a:pt x="19" y="94"/>
                    <a:pt x="1" y="282"/>
                  </a:cubicBezTo>
                  <a:cubicBezTo>
                    <a:pt x="1" y="332"/>
                    <a:pt x="1" y="382"/>
                    <a:pt x="13" y="419"/>
                  </a:cubicBezTo>
                  <a:cubicBezTo>
                    <a:pt x="70" y="563"/>
                    <a:pt x="189" y="626"/>
                    <a:pt x="308" y="626"/>
                  </a:cubicBezTo>
                  <a:cubicBezTo>
                    <a:pt x="479" y="626"/>
                    <a:pt x="648" y="495"/>
                    <a:pt x="625" y="282"/>
                  </a:cubicBezTo>
                  <a:cubicBezTo>
                    <a:pt x="600" y="94"/>
                    <a:pt x="45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623910" y="223739"/>
              <a:ext cx="33459" cy="31776"/>
            </a:xfrm>
            <a:custGeom>
              <a:avLst/>
              <a:gdLst/>
              <a:ahLst/>
              <a:cxnLst/>
              <a:rect l="l" t="t" r="r" b="b"/>
              <a:pathLst>
                <a:path w="656" h="623" extrusionOk="0">
                  <a:moveTo>
                    <a:pt x="316" y="1"/>
                  </a:moveTo>
                  <a:cubicBezTo>
                    <a:pt x="168" y="1"/>
                    <a:pt x="20" y="94"/>
                    <a:pt x="1" y="279"/>
                  </a:cubicBezTo>
                  <a:cubicBezTo>
                    <a:pt x="1" y="329"/>
                    <a:pt x="1" y="379"/>
                    <a:pt x="26" y="416"/>
                  </a:cubicBezTo>
                  <a:cubicBezTo>
                    <a:pt x="77" y="559"/>
                    <a:pt x="194" y="623"/>
                    <a:pt x="312" y="623"/>
                  </a:cubicBezTo>
                  <a:cubicBezTo>
                    <a:pt x="483" y="623"/>
                    <a:pt x="655" y="488"/>
                    <a:pt x="626" y="266"/>
                  </a:cubicBezTo>
                  <a:cubicBezTo>
                    <a:pt x="601" y="88"/>
                    <a:pt x="45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457584" y="278773"/>
              <a:ext cx="33816" cy="30144"/>
            </a:xfrm>
            <a:custGeom>
              <a:avLst/>
              <a:gdLst/>
              <a:ahLst/>
              <a:cxnLst/>
              <a:rect l="l" t="t" r="r" b="b"/>
              <a:pathLst>
                <a:path w="663" h="591" extrusionOk="0">
                  <a:moveTo>
                    <a:pt x="380" y="0"/>
                  </a:moveTo>
                  <a:cubicBezTo>
                    <a:pt x="182" y="0"/>
                    <a:pt x="1" y="202"/>
                    <a:pt x="100" y="437"/>
                  </a:cubicBezTo>
                  <a:cubicBezTo>
                    <a:pt x="138" y="512"/>
                    <a:pt x="213" y="562"/>
                    <a:pt x="300" y="587"/>
                  </a:cubicBezTo>
                  <a:cubicBezTo>
                    <a:pt x="315" y="589"/>
                    <a:pt x="330" y="590"/>
                    <a:pt x="345" y="590"/>
                  </a:cubicBezTo>
                  <a:cubicBezTo>
                    <a:pt x="500" y="590"/>
                    <a:pt x="628" y="473"/>
                    <a:pt x="663" y="324"/>
                  </a:cubicBezTo>
                  <a:cubicBezTo>
                    <a:pt x="663" y="287"/>
                    <a:pt x="663" y="249"/>
                    <a:pt x="663" y="212"/>
                  </a:cubicBezTo>
                  <a:cubicBezTo>
                    <a:pt x="650" y="199"/>
                    <a:pt x="650" y="187"/>
                    <a:pt x="650" y="162"/>
                  </a:cubicBezTo>
                  <a:cubicBezTo>
                    <a:pt x="638" y="137"/>
                    <a:pt x="625" y="112"/>
                    <a:pt x="600" y="99"/>
                  </a:cubicBezTo>
                  <a:cubicBezTo>
                    <a:pt x="534" y="30"/>
                    <a:pt x="456"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384291" y="784228"/>
              <a:ext cx="38254" cy="32133"/>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899284" y="248987"/>
              <a:ext cx="33663" cy="31164"/>
            </a:xfrm>
            <a:custGeom>
              <a:avLst/>
              <a:gdLst/>
              <a:ahLst/>
              <a:cxnLst/>
              <a:rect l="l" t="t" r="r" b="b"/>
              <a:pathLst>
                <a:path w="660" h="611" extrusionOk="0">
                  <a:moveTo>
                    <a:pt x="345" y="0"/>
                  </a:moveTo>
                  <a:cubicBezTo>
                    <a:pt x="254" y="0"/>
                    <a:pt x="165" y="42"/>
                    <a:pt x="100" y="121"/>
                  </a:cubicBezTo>
                  <a:cubicBezTo>
                    <a:pt x="0" y="246"/>
                    <a:pt x="13" y="446"/>
                    <a:pt x="150" y="546"/>
                  </a:cubicBezTo>
                  <a:cubicBezTo>
                    <a:pt x="209" y="591"/>
                    <a:pt x="274" y="611"/>
                    <a:pt x="337" y="611"/>
                  </a:cubicBezTo>
                  <a:cubicBezTo>
                    <a:pt x="504" y="611"/>
                    <a:pt x="659" y="470"/>
                    <a:pt x="650" y="271"/>
                  </a:cubicBezTo>
                  <a:cubicBezTo>
                    <a:pt x="650" y="246"/>
                    <a:pt x="638" y="221"/>
                    <a:pt x="625" y="196"/>
                  </a:cubicBezTo>
                  <a:cubicBezTo>
                    <a:pt x="613" y="146"/>
                    <a:pt x="575" y="96"/>
                    <a:pt x="538" y="71"/>
                  </a:cubicBezTo>
                  <a:cubicBezTo>
                    <a:pt x="479" y="23"/>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875057" y="517168"/>
              <a:ext cx="34224" cy="30297"/>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882401" y="435561"/>
              <a:ext cx="38254" cy="28053"/>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818339" y="386240"/>
              <a:ext cx="33204" cy="31623"/>
            </a:xfrm>
            <a:custGeom>
              <a:avLst/>
              <a:gdLst/>
              <a:ahLst/>
              <a:cxnLst/>
              <a:rect l="l" t="t" r="r" b="b"/>
              <a:pathLst>
                <a:path w="651" h="620" extrusionOk="0">
                  <a:moveTo>
                    <a:pt x="317" y="1"/>
                  </a:moveTo>
                  <a:cubicBezTo>
                    <a:pt x="171" y="1"/>
                    <a:pt x="36" y="108"/>
                    <a:pt x="13" y="267"/>
                  </a:cubicBezTo>
                  <a:cubicBezTo>
                    <a:pt x="0" y="342"/>
                    <a:pt x="25" y="429"/>
                    <a:pt x="75" y="492"/>
                  </a:cubicBezTo>
                  <a:cubicBezTo>
                    <a:pt x="113" y="554"/>
                    <a:pt x="188" y="604"/>
                    <a:pt x="275" y="617"/>
                  </a:cubicBezTo>
                  <a:cubicBezTo>
                    <a:pt x="289" y="619"/>
                    <a:pt x="303" y="620"/>
                    <a:pt x="317" y="620"/>
                  </a:cubicBezTo>
                  <a:cubicBezTo>
                    <a:pt x="465" y="620"/>
                    <a:pt x="602" y="503"/>
                    <a:pt x="625" y="354"/>
                  </a:cubicBezTo>
                  <a:cubicBezTo>
                    <a:pt x="650" y="192"/>
                    <a:pt x="525" y="29"/>
                    <a:pt x="363" y="4"/>
                  </a:cubicBezTo>
                  <a:cubicBezTo>
                    <a:pt x="348" y="2"/>
                    <a:pt x="332"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762132" y="243070"/>
              <a:ext cx="38254" cy="28155"/>
            </a:xfrm>
            <a:custGeom>
              <a:avLst/>
              <a:gdLst/>
              <a:ahLst/>
              <a:cxnLst/>
              <a:rect l="l" t="t" r="r" b="b"/>
              <a:pathLst>
                <a:path w="750" h="552" extrusionOk="0">
                  <a:moveTo>
                    <a:pt x="532" y="0"/>
                  </a:moveTo>
                  <a:cubicBezTo>
                    <a:pt x="305" y="0"/>
                    <a:pt x="0" y="312"/>
                    <a:pt x="240" y="487"/>
                  </a:cubicBezTo>
                  <a:cubicBezTo>
                    <a:pt x="298" y="532"/>
                    <a:pt x="363" y="552"/>
                    <a:pt x="427" y="552"/>
                  </a:cubicBezTo>
                  <a:cubicBezTo>
                    <a:pt x="594" y="552"/>
                    <a:pt x="749" y="412"/>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27265" y="301980"/>
              <a:ext cx="34224" cy="30348"/>
            </a:xfrm>
            <a:custGeom>
              <a:avLst/>
              <a:gdLst/>
              <a:ahLst/>
              <a:cxnLst/>
              <a:rect l="l" t="t" r="r" b="b"/>
              <a:pathLst>
                <a:path w="671" h="595" extrusionOk="0">
                  <a:moveTo>
                    <a:pt x="324" y="0"/>
                  </a:moveTo>
                  <a:cubicBezTo>
                    <a:pt x="183" y="0"/>
                    <a:pt x="44" y="95"/>
                    <a:pt x="13" y="257"/>
                  </a:cubicBezTo>
                  <a:cubicBezTo>
                    <a:pt x="0" y="332"/>
                    <a:pt x="13" y="419"/>
                    <a:pt x="63" y="482"/>
                  </a:cubicBezTo>
                  <a:cubicBezTo>
                    <a:pt x="131" y="561"/>
                    <a:pt x="215" y="594"/>
                    <a:pt x="298" y="594"/>
                  </a:cubicBezTo>
                  <a:cubicBezTo>
                    <a:pt x="490" y="594"/>
                    <a:pt x="670" y="413"/>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98009" y="345895"/>
              <a:ext cx="37387" cy="31725"/>
            </a:xfrm>
            <a:custGeom>
              <a:avLst/>
              <a:gdLst/>
              <a:ahLst/>
              <a:cxnLst/>
              <a:rect l="l" t="t" r="r" b="b"/>
              <a:pathLst>
                <a:path w="733" h="622" extrusionOk="0">
                  <a:moveTo>
                    <a:pt x="383" y="0"/>
                  </a:moveTo>
                  <a:cubicBezTo>
                    <a:pt x="360" y="0"/>
                    <a:pt x="336" y="3"/>
                    <a:pt x="313" y="8"/>
                  </a:cubicBezTo>
                  <a:cubicBezTo>
                    <a:pt x="88" y="58"/>
                    <a:pt x="0" y="321"/>
                    <a:pt x="138" y="508"/>
                  </a:cubicBezTo>
                  <a:cubicBezTo>
                    <a:pt x="201" y="586"/>
                    <a:pt x="290" y="622"/>
                    <a:pt x="379" y="622"/>
                  </a:cubicBezTo>
                  <a:cubicBezTo>
                    <a:pt x="519" y="622"/>
                    <a:pt x="657" y="531"/>
                    <a:pt x="688" y="371"/>
                  </a:cubicBezTo>
                  <a:cubicBezTo>
                    <a:pt x="732" y="170"/>
                    <a:pt x="56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36803" y="200532"/>
              <a:ext cx="36826" cy="32031"/>
            </a:xfrm>
            <a:custGeom>
              <a:avLst/>
              <a:gdLst/>
              <a:ahLst/>
              <a:cxnLst/>
              <a:rect l="l" t="t" r="r" b="b"/>
              <a:pathLst>
                <a:path w="722" h="628" extrusionOk="0">
                  <a:moveTo>
                    <a:pt x="383" y="1"/>
                  </a:moveTo>
                  <a:cubicBezTo>
                    <a:pt x="360" y="1"/>
                    <a:pt x="337" y="3"/>
                    <a:pt x="313" y="9"/>
                  </a:cubicBezTo>
                  <a:cubicBezTo>
                    <a:pt x="88" y="59"/>
                    <a:pt x="1" y="334"/>
                    <a:pt x="138" y="509"/>
                  </a:cubicBezTo>
                  <a:cubicBezTo>
                    <a:pt x="201" y="591"/>
                    <a:pt x="289" y="628"/>
                    <a:pt x="377" y="628"/>
                  </a:cubicBezTo>
                  <a:cubicBezTo>
                    <a:pt x="518" y="628"/>
                    <a:pt x="657" y="533"/>
                    <a:pt x="688" y="371"/>
                  </a:cubicBezTo>
                  <a:cubicBezTo>
                    <a:pt x="721" y="171"/>
                    <a:pt x="567"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57919" y="134838"/>
              <a:ext cx="37744" cy="28155"/>
            </a:xfrm>
            <a:custGeom>
              <a:avLst/>
              <a:gdLst/>
              <a:ahLst/>
              <a:cxnLst/>
              <a:rect l="l" t="t" r="r" b="b"/>
              <a:pathLst>
                <a:path w="740" h="552" extrusionOk="0">
                  <a:moveTo>
                    <a:pt x="357" y="1"/>
                  </a:moveTo>
                  <a:cubicBezTo>
                    <a:pt x="176" y="1"/>
                    <a:pt x="1" y="159"/>
                    <a:pt x="49" y="385"/>
                  </a:cubicBezTo>
                  <a:cubicBezTo>
                    <a:pt x="75" y="503"/>
                    <a:pt x="169" y="551"/>
                    <a:pt x="275" y="551"/>
                  </a:cubicBezTo>
                  <a:cubicBezTo>
                    <a:pt x="483" y="551"/>
                    <a:pt x="740" y="366"/>
                    <a:pt x="624" y="160"/>
                  </a:cubicBezTo>
                  <a:cubicBezTo>
                    <a:pt x="557" y="49"/>
                    <a:pt x="456"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703579" y="184619"/>
              <a:ext cx="40345" cy="30399"/>
            </a:xfrm>
            <a:custGeom>
              <a:avLst/>
              <a:gdLst/>
              <a:ahLst/>
              <a:cxnLst/>
              <a:rect l="l" t="t" r="r" b="b"/>
              <a:pathLst>
                <a:path w="791" h="596" extrusionOk="0">
                  <a:moveTo>
                    <a:pt x="351" y="0"/>
                  </a:moveTo>
                  <a:cubicBezTo>
                    <a:pt x="327" y="0"/>
                    <a:pt x="302" y="3"/>
                    <a:pt x="276" y="8"/>
                  </a:cubicBezTo>
                  <a:cubicBezTo>
                    <a:pt x="238" y="21"/>
                    <a:pt x="201" y="46"/>
                    <a:pt x="163" y="83"/>
                  </a:cubicBezTo>
                  <a:cubicBezTo>
                    <a:pt x="1" y="271"/>
                    <a:pt x="113" y="558"/>
                    <a:pt x="363" y="596"/>
                  </a:cubicBezTo>
                  <a:cubicBezTo>
                    <a:pt x="413" y="596"/>
                    <a:pt x="463" y="596"/>
                    <a:pt x="501" y="583"/>
                  </a:cubicBezTo>
                  <a:cubicBezTo>
                    <a:pt x="790" y="410"/>
                    <a:pt x="651"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58117" y="796316"/>
              <a:ext cx="34734" cy="32031"/>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22827" y="750922"/>
              <a:ext cx="35704" cy="31572"/>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22893" y="723329"/>
              <a:ext cx="40141" cy="32235"/>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98411" y="637794"/>
              <a:ext cx="33306" cy="31776"/>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23077" y="635805"/>
              <a:ext cx="38611" cy="31980"/>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51491" y="679159"/>
              <a:ext cx="35091" cy="31521"/>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54261" y="505437"/>
              <a:ext cx="41671" cy="31980"/>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67043" y="479578"/>
              <a:ext cx="35193" cy="32235"/>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164" y="554249"/>
              <a:ext cx="35142" cy="31572"/>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90122" y="701346"/>
              <a:ext cx="38611" cy="28206"/>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38199" y="558584"/>
              <a:ext cx="37387" cy="32490"/>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26723" y="637080"/>
              <a:ext cx="35704" cy="31521"/>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86532" y="406693"/>
              <a:ext cx="34173" cy="30909"/>
            </a:xfrm>
            <a:custGeom>
              <a:avLst/>
              <a:gdLst/>
              <a:ahLst/>
              <a:cxnLst/>
              <a:rect l="l" t="t" r="r" b="b"/>
              <a:pathLst>
                <a:path w="670" h="606" extrusionOk="0">
                  <a:moveTo>
                    <a:pt x="319" y="0"/>
                  </a:moveTo>
                  <a:cubicBezTo>
                    <a:pt x="163" y="0"/>
                    <a:pt x="36" y="117"/>
                    <a:pt x="13" y="266"/>
                  </a:cubicBezTo>
                  <a:cubicBezTo>
                    <a:pt x="1" y="341"/>
                    <a:pt x="13" y="428"/>
                    <a:pt x="63" y="491"/>
                  </a:cubicBezTo>
                  <a:cubicBezTo>
                    <a:pt x="132" y="571"/>
                    <a:pt x="219" y="606"/>
                    <a:pt x="303" y="606"/>
                  </a:cubicBezTo>
                  <a:cubicBezTo>
                    <a:pt x="493" y="606"/>
                    <a:pt x="670" y="429"/>
                    <a:pt x="601" y="203"/>
                  </a:cubicBezTo>
                  <a:cubicBezTo>
                    <a:pt x="588" y="178"/>
                    <a:pt x="576" y="153"/>
                    <a:pt x="563" y="128"/>
                  </a:cubicBezTo>
                  <a:cubicBezTo>
                    <a:pt x="513" y="66"/>
                    <a:pt x="438" y="16"/>
                    <a:pt x="363" y="3"/>
                  </a:cubicBezTo>
                  <a:cubicBezTo>
                    <a:pt x="348" y="1"/>
                    <a:pt x="333"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55929" y="507682"/>
              <a:ext cx="35755" cy="31623"/>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58734" y="596480"/>
              <a:ext cx="37846" cy="29787"/>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6833" y="563532"/>
              <a:ext cx="38713" cy="32133"/>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45264" y="715015"/>
              <a:ext cx="36877" cy="32337"/>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129524" y="814576"/>
              <a:ext cx="34938" cy="32337"/>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1150" y="439642"/>
              <a:ext cx="34836" cy="31164"/>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139423" y="470703"/>
              <a:ext cx="38764" cy="31266"/>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6392" y="627389"/>
              <a:ext cx="38917" cy="31266"/>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122235" y="723788"/>
              <a:ext cx="35091" cy="31572"/>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146049" y="909801"/>
              <a:ext cx="39070" cy="29532"/>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96733" y="794225"/>
              <a:ext cx="38662" cy="32133"/>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2266" y="368745"/>
              <a:ext cx="38152" cy="27849"/>
            </a:xfrm>
            <a:custGeom>
              <a:avLst/>
              <a:gdLst/>
              <a:ahLst/>
              <a:cxnLst/>
              <a:rect l="l" t="t" r="r" b="b"/>
              <a:pathLst>
                <a:path w="748" h="546" extrusionOk="0">
                  <a:moveTo>
                    <a:pt x="360" y="1"/>
                  </a:moveTo>
                  <a:cubicBezTo>
                    <a:pt x="179" y="1"/>
                    <a:pt x="0" y="156"/>
                    <a:pt x="49" y="372"/>
                  </a:cubicBezTo>
                  <a:cubicBezTo>
                    <a:pt x="74" y="496"/>
                    <a:pt x="170" y="545"/>
                    <a:pt x="279" y="545"/>
                  </a:cubicBezTo>
                  <a:cubicBezTo>
                    <a:pt x="490" y="545"/>
                    <a:pt x="747" y="358"/>
                    <a:pt x="623" y="160"/>
                  </a:cubicBezTo>
                  <a:cubicBezTo>
                    <a:pt x="561" y="48"/>
                    <a:pt x="460"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142428" y="420974"/>
              <a:ext cx="33969" cy="30093"/>
            </a:xfrm>
            <a:custGeom>
              <a:avLst/>
              <a:gdLst/>
              <a:ahLst/>
              <a:cxnLst/>
              <a:rect l="l" t="t" r="r" b="b"/>
              <a:pathLst>
                <a:path w="666" h="590" extrusionOk="0">
                  <a:moveTo>
                    <a:pt x="387" y="1"/>
                  </a:moveTo>
                  <a:cubicBezTo>
                    <a:pt x="187" y="1"/>
                    <a:pt x="0" y="208"/>
                    <a:pt x="91" y="436"/>
                  </a:cubicBezTo>
                  <a:cubicBezTo>
                    <a:pt x="141" y="511"/>
                    <a:pt x="216" y="573"/>
                    <a:pt x="303" y="586"/>
                  </a:cubicBezTo>
                  <a:cubicBezTo>
                    <a:pt x="320" y="588"/>
                    <a:pt x="336" y="589"/>
                    <a:pt x="352" y="589"/>
                  </a:cubicBezTo>
                  <a:cubicBezTo>
                    <a:pt x="505" y="589"/>
                    <a:pt x="631" y="482"/>
                    <a:pt x="653" y="323"/>
                  </a:cubicBezTo>
                  <a:cubicBezTo>
                    <a:pt x="666" y="286"/>
                    <a:pt x="666" y="248"/>
                    <a:pt x="653" y="211"/>
                  </a:cubicBezTo>
                  <a:cubicBezTo>
                    <a:pt x="653" y="173"/>
                    <a:pt x="641" y="136"/>
                    <a:pt x="603" y="98"/>
                  </a:cubicBezTo>
                  <a:cubicBezTo>
                    <a:pt x="539" y="30"/>
                    <a:pt x="462"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421172" y="610201"/>
              <a:ext cx="35193" cy="32031"/>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02117" y="564807"/>
              <a:ext cx="39886" cy="32082"/>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56448" y="536907"/>
              <a:ext cx="40498" cy="32337"/>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382307" y="452138"/>
              <a:ext cx="32541" cy="31062"/>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456212" y="449689"/>
              <a:ext cx="38662" cy="31980"/>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30832" y="493043"/>
              <a:ext cx="35703" cy="31623"/>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330129" y="319373"/>
              <a:ext cx="36265" cy="32796"/>
            </a:xfrm>
            <a:custGeom>
              <a:avLst/>
              <a:gdLst/>
              <a:ahLst/>
              <a:cxnLst/>
              <a:rect l="l" t="t" r="r" b="b"/>
              <a:pathLst>
                <a:path w="711" h="643" extrusionOk="0">
                  <a:moveTo>
                    <a:pt x="344" y="0"/>
                  </a:moveTo>
                  <a:cubicBezTo>
                    <a:pt x="197" y="0"/>
                    <a:pt x="59" y="117"/>
                    <a:pt x="36" y="266"/>
                  </a:cubicBezTo>
                  <a:cubicBezTo>
                    <a:pt x="1" y="454"/>
                    <a:pt x="143" y="643"/>
                    <a:pt x="338" y="643"/>
                  </a:cubicBezTo>
                  <a:cubicBezTo>
                    <a:pt x="349" y="643"/>
                    <a:pt x="361" y="642"/>
                    <a:pt x="373" y="641"/>
                  </a:cubicBezTo>
                  <a:cubicBezTo>
                    <a:pt x="586" y="616"/>
                    <a:pt x="711" y="391"/>
                    <a:pt x="636" y="203"/>
                  </a:cubicBezTo>
                  <a:cubicBezTo>
                    <a:pt x="586" y="103"/>
                    <a:pt x="498" y="28"/>
                    <a:pt x="386" y="3"/>
                  </a:cubicBezTo>
                  <a:cubicBezTo>
                    <a:pt x="372" y="1"/>
                    <a:pt x="35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412910" y="293463"/>
              <a:ext cx="34734" cy="32235"/>
            </a:xfrm>
            <a:custGeom>
              <a:avLst/>
              <a:gdLst/>
              <a:ahLst/>
              <a:cxnLst/>
              <a:rect l="l" t="t" r="r" b="b"/>
              <a:pathLst>
                <a:path w="681" h="632" extrusionOk="0">
                  <a:moveTo>
                    <a:pt x="346" y="1"/>
                  </a:moveTo>
                  <a:cubicBezTo>
                    <a:pt x="256" y="1"/>
                    <a:pt x="166" y="39"/>
                    <a:pt x="100" y="124"/>
                  </a:cubicBezTo>
                  <a:cubicBezTo>
                    <a:pt x="0" y="261"/>
                    <a:pt x="13" y="449"/>
                    <a:pt x="150" y="561"/>
                  </a:cubicBezTo>
                  <a:cubicBezTo>
                    <a:pt x="209" y="610"/>
                    <a:pt x="277" y="631"/>
                    <a:pt x="343" y="631"/>
                  </a:cubicBezTo>
                  <a:cubicBezTo>
                    <a:pt x="516" y="631"/>
                    <a:pt x="681" y="485"/>
                    <a:pt x="662" y="286"/>
                  </a:cubicBezTo>
                  <a:cubicBezTo>
                    <a:pt x="639" y="107"/>
                    <a:pt x="49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99425" y="392003"/>
              <a:ext cx="40498" cy="31725"/>
            </a:xfrm>
            <a:custGeom>
              <a:avLst/>
              <a:gdLst/>
              <a:ahLst/>
              <a:cxnLst/>
              <a:rect l="l" t="t" r="r" b="b"/>
              <a:pathLst>
                <a:path w="794" h="622" extrusionOk="0">
                  <a:moveTo>
                    <a:pt x="341" y="1"/>
                  </a:moveTo>
                  <a:cubicBezTo>
                    <a:pt x="252" y="1"/>
                    <a:pt x="164" y="39"/>
                    <a:pt x="101" y="116"/>
                  </a:cubicBezTo>
                  <a:cubicBezTo>
                    <a:pt x="1" y="254"/>
                    <a:pt x="13" y="441"/>
                    <a:pt x="151" y="554"/>
                  </a:cubicBezTo>
                  <a:cubicBezTo>
                    <a:pt x="194" y="601"/>
                    <a:pt x="244" y="621"/>
                    <a:pt x="296" y="621"/>
                  </a:cubicBezTo>
                  <a:cubicBezTo>
                    <a:pt x="530" y="621"/>
                    <a:pt x="794" y="210"/>
                    <a:pt x="538" y="66"/>
                  </a:cubicBezTo>
                  <a:cubicBezTo>
                    <a:pt x="478" y="23"/>
                    <a:pt x="409"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472177" y="368184"/>
              <a:ext cx="35755" cy="31521"/>
            </a:xfrm>
            <a:custGeom>
              <a:avLst/>
              <a:gdLst/>
              <a:ahLst/>
              <a:cxnLst/>
              <a:rect l="l" t="t" r="r" b="b"/>
              <a:pathLst>
                <a:path w="701" h="618" extrusionOk="0">
                  <a:moveTo>
                    <a:pt x="347" y="1"/>
                  </a:moveTo>
                  <a:cubicBezTo>
                    <a:pt x="311" y="1"/>
                    <a:pt x="274" y="7"/>
                    <a:pt x="238" y="21"/>
                  </a:cubicBezTo>
                  <a:cubicBezTo>
                    <a:pt x="75" y="84"/>
                    <a:pt x="0" y="258"/>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669411" y="515332"/>
              <a:ext cx="38662" cy="28104"/>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616979" y="372061"/>
              <a:ext cx="37438" cy="32235"/>
            </a:xfrm>
            <a:custGeom>
              <a:avLst/>
              <a:gdLst/>
              <a:ahLst/>
              <a:cxnLst/>
              <a:rect l="l" t="t" r="r" b="b"/>
              <a:pathLst>
                <a:path w="734" h="632" extrusionOk="0">
                  <a:moveTo>
                    <a:pt x="408" y="0"/>
                  </a:moveTo>
                  <a:cubicBezTo>
                    <a:pt x="192" y="0"/>
                    <a:pt x="1" y="239"/>
                    <a:pt x="136" y="470"/>
                  </a:cubicBezTo>
                  <a:cubicBezTo>
                    <a:pt x="196" y="582"/>
                    <a:pt x="297" y="631"/>
                    <a:pt x="398" y="631"/>
                  </a:cubicBezTo>
                  <a:cubicBezTo>
                    <a:pt x="566" y="631"/>
                    <a:pt x="734" y="494"/>
                    <a:pt x="710" y="282"/>
                  </a:cubicBezTo>
                  <a:cubicBezTo>
                    <a:pt x="710" y="257"/>
                    <a:pt x="710" y="232"/>
                    <a:pt x="698" y="207"/>
                  </a:cubicBezTo>
                  <a:cubicBezTo>
                    <a:pt x="673" y="157"/>
                    <a:pt x="648" y="107"/>
                    <a:pt x="598" y="70"/>
                  </a:cubicBezTo>
                  <a:cubicBezTo>
                    <a:pt x="538" y="21"/>
                    <a:pt x="472"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606676" y="450965"/>
              <a:ext cx="35091" cy="31521"/>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565872" y="220577"/>
              <a:ext cx="34785" cy="30909"/>
            </a:xfrm>
            <a:custGeom>
              <a:avLst/>
              <a:gdLst/>
              <a:ahLst/>
              <a:cxnLst/>
              <a:rect l="l" t="t" r="r" b="b"/>
              <a:pathLst>
                <a:path w="682" h="606" extrusionOk="0">
                  <a:moveTo>
                    <a:pt x="321" y="0"/>
                  </a:moveTo>
                  <a:cubicBezTo>
                    <a:pt x="173" y="0"/>
                    <a:pt x="36" y="117"/>
                    <a:pt x="13" y="266"/>
                  </a:cubicBezTo>
                  <a:cubicBezTo>
                    <a:pt x="0" y="341"/>
                    <a:pt x="25" y="428"/>
                    <a:pt x="75" y="491"/>
                  </a:cubicBezTo>
                  <a:cubicBezTo>
                    <a:pt x="140" y="571"/>
                    <a:pt x="226" y="606"/>
                    <a:pt x="309" y="606"/>
                  </a:cubicBezTo>
                  <a:cubicBezTo>
                    <a:pt x="499" y="606"/>
                    <a:pt x="682" y="429"/>
                    <a:pt x="613" y="203"/>
                  </a:cubicBezTo>
                  <a:cubicBezTo>
                    <a:pt x="600" y="178"/>
                    <a:pt x="588" y="153"/>
                    <a:pt x="563" y="128"/>
                  </a:cubicBezTo>
                  <a:cubicBezTo>
                    <a:pt x="525" y="66"/>
                    <a:pt x="450" y="16"/>
                    <a:pt x="363" y="3"/>
                  </a:cubicBezTo>
                  <a:cubicBezTo>
                    <a:pt x="349" y="1"/>
                    <a:pt x="335"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535882" y="321566"/>
              <a:ext cx="35755" cy="31572"/>
            </a:xfrm>
            <a:custGeom>
              <a:avLst/>
              <a:gdLst/>
              <a:ahLst/>
              <a:cxnLst/>
              <a:rect l="l" t="t" r="r" b="b"/>
              <a:pathLst>
                <a:path w="701" h="619" extrusionOk="0">
                  <a:moveTo>
                    <a:pt x="349" y="1"/>
                  </a:moveTo>
                  <a:cubicBezTo>
                    <a:pt x="312" y="1"/>
                    <a:pt x="274" y="8"/>
                    <a:pt x="238" y="23"/>
                  </a:cubicBezTo>
                  <a:cubicBezTo>
                    <a:pt x="76" y="85"/>
                    <a:pt x="1" y="260"/>
                    <a:pt x="63" y="423"/>
                  </a:cubicBezTo>
                  <a:cubicBezTo>
                    <a:pt x="112" y="539"/>
                    <a:pt x="229" y="618"/>
                    <a:pt x="354" y="618"/>
                  </a:cubicBezTo>
                  <a:cubicBezTo>
                    <a:pt x="390" y="618"/>
                    <a:pt x="427" y="612"/>
                    <a:pt x="463" y="598"/>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74585" y="659063"/>
              <a:ext cx="37846" cy="32235"/>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82593" y="577660"/>
              <a:ext cx="37948" cy="28257"/>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4043" y="528899"/>
              <a:ext cx="38713" cy="32337"/>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163038" y="382465"/>
              <a:ext cx="41620" cy="31572"/>
            </a:xfrm>
            <a:custGeom>
              <a:avLst/>
              <a:gdLst/>
              <a:ahLst/>
              <a:cxnLst/>
              <a:rect l="l" t="t" r="r" b="b"/>
              <a:pathLst>
                <a:path w="816" h="619" extrusionOk="0">
                  <a:moveTo>
                    <a:pt x="419" y="0"/>
                  </a:moveTo>
                  <a:cubicBezTo>
                    <a:pt x="404" y="0"/>
                    <a:pt x="390" y="1"/>
                    <a:pt x="375" y="3"/>
                  </a:cubicBezTo>
                  <a:cubicBezTo>
                    <a:pt x="100" y="28"/>
                    <a:pt x="0" y="378"/>
                    <a:pt x="213" y="553"/>
                  </a:cubicBezTo>
                  <a:cubicBezTo>
                    <a:pt x="273" y="597"/>
                    <a:pt x="342" y="619"/>
                    <a:pt x="410" y="619"/>
                  </a:cubicBezTo>
                  <a:cubicBezTo>
                    <a:pt x="499" y="619"/>
                    <a:pt x="587" y="581"/>
                    <a:pt x="650" y="503"/>
                  </a:cubicBezTo>
                  <a:cubicBezTo>
                    <a:pt x="816" y="302"/>
                    <a:pt x="668"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24295" y="443824"/>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540982" y="409039"/>
              <a:ext cx="34938" cy="31113"/>
            </a:xfrm>
            <a:custGeom>
              <a:avLst/>
              <a:gdLst/>
              <a:ahLst/>
              <a:cxnLst/>
              <a:rect l="l" t="t" r="r" b="b"/>
              <a:pathLst>
                <a:path w="685" h="610" extrusionOk="0">
                  <a:moveTo>
                    <a:pt x="327" y="1"/>
                  </a:moveTo>
                  <a:cubicBezTo>
                    <a:pt x="184" y="1"/>
                    <a:pt x="44" y="96"/>
                    <a:pt x="13" y="257"/>
                  </a:cubicBezTo>
                  <a:cubicBezTo>
                    <a:pt x="1" y="332"/>
                    <a:pt x="26" y="420"/>
                    <a:pt x="76" y="482"/>
                  </a:cubicBezTo>
                  <a:cubicBezTo>
                    <a:pt x="126" y="545"/>
                    <a:pt x="201" y="595"/>
                    <a:pt x="276" y="607"/>
                  </a:cubicBezTo>
                  <a:cubicBezTo>
                    <a:pt x="288" y="608"/>
                    <a:pt x="300" y="609"/>
                    <a:pt x="312" y="609"/>
                  </a:cubicBezTo>
                  <a:cubicBezTo>
                    <a:pt x="531" y="609"/>
                    <a:pt x="684" y="396"/>
                    <a:pt x="613" y="195"/>
                  </a:cubicBezTo>
                  <a:cubicBezTo>
                    <a:pt x="601" y="170"/>
                    <a:pt x="588" y="145"/>
                    <a:pt x="576" y="120"/>
                  </a:cubicBezTo>
                  <a:cubicBezTo>
                    <a:pt x="508" y="38"/>
                    <a:pt x="41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92508" y="377416"/>
              <a:ext cx="38713" cy="32133"/>
            </a:xfrm>
            <a:custGeom>
              <a:avLst/>
              <a:gdLst/>
              <a:ahLst/>
              <a:cxnLst/>
              <a:rect l="l" t="t" r="r" b="b"/>
              <a:pathLst>
                <a:path w="759" h="630" extrusionOk="0">
                  <a:moveTo>
                    <a:pt x="382" y="1"/>
                  </a:moveTo>
                  <a:cubicBezTo>
                    <a:pt x="278" y="1"/>
                    <a:pt x="176" y="51"/>
                    <a:pt x="113" y="152"/>
                  </a:cubicBezTo>
                  <a:cubicBezTo>
                    <a:pt x="0" y="340"/>
                    <a:pt x="125" y="602"/>
                    <a:pt x="350" y="627"/>
                  </a:cubicBezTo>
                  <a:cubicBezTo>
                    <a:pt x="362" y="629"/>
                    <a:pt x="373" y="629"/>
                    <a:pt x="384" y="629"/>
                  </a:cubicBezTo>
                  <a:cubicBezTo>
                    <a:pt x="594" y="629"/>
                    <a:pt x="759" y="416"/>
                    <a:pt x="688" y="215"/>
                  </a:cubicBezTo>
                  <a:cubicBezTo>
                    <a:pt x="675" y="190"/>
                    <a:pt x="663" y="165"/>
                    <a:pt x="650" y="140"/>
                  </a:cubicBezTo>
                  <a:cubicBezTo>
                    <a:pt x="582"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434689" y="528899"/>
              <a:ext cx="36265" cy="32337"/>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99067" y="490697"/>
              <a:ext cx="36673" cy="28716"/>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35822" y="343753"/>
              <a:ext cx="40243" cy="32337"/>
            </a:xfrm>
            <a:custGeom>
              <a:avLst/>
              <a:gdLst/>
              <a:ahLst/>
              <a:cxnLst/>
              <a:rect l="l" t="t" r="r" b="b"/>
              <a:pathLst>
                <a:path w="789" h="634" extrusionOk="0">
                  <a:moveTo>
                    <a:pt x="409" y="1"/>
                  </a:moveTo>
                  <a:cubicBezTo>
                    <a:pt x="198" y="1"/>
                    <a:pt x="0" y="225"/>
                    <a:pt x="123" y="463"/>
                  </a:cubicBezTo>
                  <a:cubicBezTo>
                    <a:pt x="187" y="583"/>
                    <a:pt x="291" y="633"/>
                    <a:pt x="395" y="633"/>
                  </a:cubicBezTo>
                  <a:cubicBezTo>
                    <a:pt x="593" y="633"/>
                    <a:pt x="788" y="446"/>
                    <a:pt x="698" y="200"/>
                  </a:cubicBezTo>
                  <a:cubicBezTo>
                    <a:pt x="685" y="175"/>
                    <a:pt x="673" y="150"/>
                    <a:pt x="660" y="138"/>
                  </a:cubicBezTo>
                  <a:cubicBezTo>
                    <a:pt x="590" y="41"/>
                    <a:pt x="498"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349766" y="628766"/>
              <a:ext cx="34938" cy="32031"/>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481103" y="253526"/>
              <a:ext cx="34173" cy="31164"/>
            </a:xfrm>
            <a:custGeom>
              <a:avLst/>
              <a:gdLst/>
              <a:ahLst/>
              <a:cxnLst/>
              <a:rect l="l" t="t" r="r" b="b"/>
              <a:pathLst>
                <a:path w="670" h="611" extrusionOk="0">
                  <a:moveTo>
                    <a:pt x="324" y="0"/>
                  </a:moveTo>
                  <a:cubicBezTo>
                    <a:pt x="183" y="0"/>
                    <a:pt x="44" y="96"/>
                    <a:pt x="13" y="257"/>
                  </a:cubicBezTo>
                  <a:cubicBezTo>
                    <a:pt x="0" y="332"/>
                    <a:pt x="13" y="420"/>
                    <a:pt x="63" y="482"/>
                  </a:cubicBezTo>
                  <a:cubicBezTo>
                    <a:pt x="113" y="557"/>
                    <a:pt x="188" y="594"/>
                    <a:pt x="263" y="607"/>
                  </a:cubicBezTo>
                  <a:cubicBezTo>
                    <a:pt x="280" y="610"/>
                    <a:pt x="296" y="611"/>
                    <a:pt x="312" y="611"/>
                  </a:cubicBezTo>
                  <a:cubicBezTo>
                    <a:pt x="524" y="611"/>
                    <a:pt x="670" y="392"/>
                    <a:pt x="600" y="195"/>
                  </a:cubicBezTo>
                  <a:cubicBezTo>
                    <a:pt x="588" y="170"/>
                    <a:pt x="575" y="145"/>
                    <a:pt x="563" y="120"/>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623252" y="287393"/>
              <a:ext cx="31878" cy="29073"/>
            </a:xfrm>
            <a:custGeom>
              <a:avLst/>
              <a:gdLst/>
              <a:ahLst/>
              <a:cxnLst/>
              <a:rect l="l" t="t" r="r" b="b"/>
              <a:pathLst>
                <a:path w="625" h="570" extrusionOk="0">
                  <a:moveTo>
                    <a:pt x="308" y="0"/>
                  </a:moveTo>
                  <a:cubicBezTo>
                    <a:pt x="185" y="0"/>
                    <a:pt x="62" y="69"/>
                    <a:pt x="13" y="218"/>
                  </a:cubicBezTo>
                  <a:cubicBezTo>
                    <a:pt x="0" y="293"/>
                    <a:pt x="25" y="380"/>
                    <a:pt x="75" y="443"/>
                  </a:cubicBezTo>
                  <a:cubicBezTo>
                    <a:pt x="113" y="505"/>
                    <a:pt x="187" y="555"/>
                    <a:pt x="275" y="568"/>
                  </a:cubicBezTo>
                  <a:cubicBezTo>
                    <a:pt x="285" y="569"/>
                    <a:pt x="295" y="569"/>
                    <a:pt x="305" y="569"/>
                  </a:cubicBezTo>
                  <a:cubicBezTo>
                    <a:pt x="432" y="569"/>
                    <a:pt x="554"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685682" y="440611"/>
              <a:ext cx="38968" cy="31266"/>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601575" y="537672"/>
              <a:ext cx="35703" cy="31572"/>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35791" y="723584"/>
              <a:ext cx="36928" cy="29634"/>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576073" y="608416"/>
              <a:ext cx="38713" cy="31878"/>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59284" y="275764"/>
              <a:ext cx="36316" cy="29685"/>
            </a:xfrm>
            <a:custGeom>
              <a:avLst/>
              <a:gdLst/>
              <a:ahLst/>
              <a:cxnLst/>
              <a:rect l="l" t="t" r="r" b="b"/>
              <a:pathLst>
                <a:path w="712" h="582" extrusionOk="0">
                  <a:moveTo>
                    <a:pt x="313" y="1"/>
                  </a:moveTo>
                  <a:cubicBezTo>
                    <a:pt x="167" y="1"/>
                    <a:pt x="26" y="101"/>
                    <a:pt x="0" y="271"/>
                  </a:cubicBezTo>
                  <a:cubicBezTo>
                    <a:pt x="0" y="321"/>
                    <a:pt x="0" y="371"/>
                    <a:pt x="25" y="408"/>
                  </a:cubicBezTo>
                  <a:cubicBezTo>
                    <a:pt x="47" y="532"/>
                    <a:pt x="140" y="581"/>
                    <a:pt x="247" y="581"/>
                  </a:cubicBezTo>
                  <a:cubicBezTo>
                    <a:pt x="454" y="581"/>
                    <a:pt x="712" y="394"/>
                    <a:pt x="588" y="196"/>
                  </a:cubicBezTo>
                  <a:cubicBezTo>
                    <a:pt x="575" y="146"/>
                    <a:pt x="550" y="108"/>
                    <a:pt x="513" y="71"/>
                  </a:cubicBezTo>
                  <a:cubicBezTo>
                    <a:pt x="453" y="23"/>
                    <a:pt x="38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503392" y="180947"/>
              <a:ext cx="36979" cy="29838"/>
            </a:xfrm>
            <a:custGeom>
              <a:avLst/>
              <a:gdLst/>
              <a:ahLst/>
              <a:cxnLst/>
              <a:rect l="l" t="t" r="r" b="b"/>
              <a:pathLst>
                <a:path w="725" h="585" extrusionOk="0">
                  <a:moveTo>
                    <a:pt x="320" y="0"/>
                  </a:moveTo>
                  <a:cubicBezTo>
                    <a:pt x="171" y="0"/>
                    <a:pt x="26" y="104"/>
                    <a:pt x="1" y="268"/>
                  </a:cubicBezTo>
                  <a:cubicBezTo>
                    <a:pt x="1" y="318"/>
                    <a:pt x="13" y="368"/>
                    <a:pt x="26" y="418"/>
                  </a:cubicBezTo>
                  <a:cubicBezTo>
                    <a:pt x="51" y="536"/>
                    <a:pt x="146" y="585"/>
                    <a:pt x="254" y="585"/>
                  </a:cubicBezTo>
                  <a:cubicBezTo>
                    <a:pt x="466" y="585"/>
                    <a:pt x="725" y="400"/>
                    <a:pt x="600" y="193"/>
                  </a:cubicBezTo>
                  <a:cubicBezTo>
                    <a:pt x="576" y="143"/>
                    <a:pt x="551" y="105"/>
                    <a:pt x="513" y="68"/>
                  </a:cubicBezTo>
                  <a:cubicBezTo>
                    <a:pt x="455" y="21"/>
                    <a:pt x="387"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37066" y="235419"/>
              <a:ext cx="34428" cy="29532"/>
            </a:xfrm>
            <a:custGeom>
              <a:avLst/>
              <a:gdLst/>
              <a:ahLst/>
              <a:cxnLst/>
              <a:rect l="l" t="t" r="r" b="b"/>
              <a:pathLst>
                <a:path w="675" h="579" extrusionOk="0">
                  <a:moveTo>
                    <a:pt x="390" y="0"/>
                  </a:moveTo>
                  <a:cubicBezTo>
                    <a:pt x="188" y="0"/>
                    <a:pt x="1" y="202"/>
                    <a:pt x="100" y="437"/>
                  </a:cubicBezTo>
                  <a:cubicBezTo>
                    <a:pt x="150" y="512"/>
                    <a:pt x="225" y="562"/>
                    <a:pt x="312" y="575"/>
                  </a:cubicBezTo>
                  <a:cubicBezTo>
                    <a:pt x="329" y="577"/>
                    <a:pt x="345" y="578"/>
                    <a:pt x="361" y="578"/>
                  </a:cubicBezTo>
                  <a:cubicBezTo>
                    <a:pt x="514" y="578"/>
                    <a:pt x="640" y="472"/>
                    <a:pt x="662" y="325"/>
                  </a:cubicBezTo>
                  <a:cubicBezTo>
                    <a:pt x="675" y="275"/>
                    <a:pt x="662" y="212"/>
                    <a:pt x="650" y="162"/>
                  </a:cubicBezTo>
                  <a:cubicBezTo>
                    <a:pt x="637" y="137"/>
                    <a:pt x="625" y="112"/>
                    <a:pt x="612" y="100"/>
                  </a:cubicBezTo>
                  <a:cubicBezTo>
                    <a:pt x="546" y="30"/>
                    <a:pt x="467"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64894" y="741690"/>
              <a:ext cx="37795" cy="30858"/>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901125" y="424493"/>
              <a:ext cx="34122" cy="31215"/>
            </a:xfrm>
            <a:custGeom>
              <a:avLst/>
              <a:gdLst/>
              <a:ahLst/>
              <a:cxnLst/>
              <a:rect l="l" t="t" r="r" b="b"/>
              <a:pathLst>
                <a:path w="669" h="612" extrusionOk="0">
                  <a:moveTo>
                    <a:pt x="339" y="1"/>
                  </a:moveTo>
                  <a:cubicBezTo>
                    <a:pt x="252" y="1"/>
                    <a:pt x="164" y="37"/>
                    <a:pt x="101" y="117"/>
                  </a:cubicBezTo>
                  <a:cubicBezTo>
                    <a:pt x="1" y="254"/>
                    <a:pt x="13" y="442"/>
                    <a:pt x="151" y="554"/>
                  </a:cubicBezTo>
                  <a:cubicBezTo>
                    <a:pt x="207" y="594"/>
                    <a:pt x="270" y="611"/>
                    <a:pt x="331" y="611"/>
                  </a:cubicBezTo>
                  <a:cubicBezTo>
                    <a:pt x="504" y="611"/>
                    <a:pt x="669" y="472"/>
                    <a:pt x="650" y="279"/>
                  </a:cubicBezTo>
                  <a:cubicBezTo>
                    <a:pt x="650" y="242"/>
                    <a:pt x="638" y="217"/>
                    <a:pt x="625" y="192"/>
                  </a:cubicBezTo>
                  <a:cubicBezTo>
                    <a:pt x="575" y="69"/>
                    <a:pt x="45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981457" y="378946"/>
              <a:ext cx="40396" cy="31929"/>
            </a:xfrm>
            <a:custGeom>
              <a:avLst/>
              <a:gdLst/>
              <a:ahLst/>
              <a:cxnLst/>
              <a:rect l="l" t="t" r="r" b="b"/>
              <a:pathLst>
                <a:path w="792" h="626" extrusionOk="0">
                  <a:moveTo>
                    <a:pt x="393" y="0"/>
                  </a:moveTo>
                  <a:cubicBezTo>
                    <a:pt x="288" y="0"/>
                    <a:pt x="183" y="51"/>
                    <a:pt x="125" y="147"/>
                  </a:cubicBezTo>
                  <a:cubicBezTo>
                    <a:pt x="0" y="347"/>
                    <a:pt x="125" y="597"/>
                    <a:pt x="350" y="622"/>
                  </a:cubicBezTo>
                  <a:cubicBezTo>
                    <a:pt x="365" y="624"/>
                    <a:pt x="380" y="626"/>
                    <a:pt x="395" y="626"/>
                  </a:cubicBezTo>
                  <a:cubicBezTo>
                    <a:pt x="633" y="626"/>
                    <a:pt x="791" y="347"/>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836196" y="351098"/>
              <a:ext cx="40294" cy="32184"/>
            </a:xfrm>
            <a:custGeom>
              <a:avLst/>
              <a:gdLst/>
              <a:ahLst/>
              <a:cxnLst/>
              <a:rect l="l" t="t" r="r" b="b"/>
              <a:pathLst>
                <a:path w="790" h="631" extrusionOk="0">
                  <a:moveTo>
                    <a:pt x="412" y="0"/>
                  </a:moveTo>
                  <a:cubicBezTo>
                    <a:pt x="200" y="0"/>
                    <a:pt x="1" y="222"/>
                    <a:pt x="124" y="469"/>
                  </a:cubicBezTo>
                  <a:cubicBezTo>
                    <a:pt x="187" y="583"/>
                    <a:pt x="289" y="631"/>
                    <a:pt x="391" y="631"/>
                  </a:cubicBezTo>
                  <a:cubicBezTo>
                    <a:pt x="591"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860678" y="265563"/>
              <a:ext cx="33510" cy="32235"/>
            </a:xfrm>
            <a:custGeom>
              <a:avLst/>
              <a:gdLst/>
              <a:ahLst/>
              <a:cxnLst/>
              <a:rect l="l" t="t" r="r" b="b"/>
              <a:pathLst>
                <a:path w="657" h="632" extrusionOk="0">
                  <a:moveTo>
                    <a:pt x="338" y="1"/>
                  </a:moveTo>
                  <a:cubicBezTo>
                    <a:pt x="165" y="1"/>
                    <a:pt x="1" y="147"/>
                    <a:pt x="19" y="346"/>
                  </a:cubicBezTo>
                  <a:cubicBezTo>
                    <a:pt x="42" y="525"/>
                    <a:pt x="187" y="632"/>
                    <a:pt x="335" y="632"/>
                  </a:cubicBezTo>
                  <a:cubicBezTo>
                    <a:pt x="425" y="632"/>
                    <a:pt x="515" y="593"/>
                    <a:pt x="581" y="508"/>
                  </a:cubicBezTo>
                  <a:cubicBezTo>
                    <a:pt x="631" y="446"/>
                    <a:pt x="656" y="358"/>
                    <a:pt x="644" y="283"/>
                  </a:cubicBezTo>
                  <a:cubicBezTo>
                    <a:pt x="644" y="259"/>
                    <a:pt x="644" y="234"/>
                    <a:pt x="631" y="209"/>
                  </a:cubicBezTo>
                  <a:cubicBezTo>
                    <a:pt x="606" y="159"/>
                    <a:pt x="581" y="109"/>
                    <a:pt x="531" y="71"/>
                  </a:cubicBezTo>
                  <a:cubicBezTo>
                    <a:pt x="472" y="23"/>
                    <a:pt x="405"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935553" y="263727"/>
              <a:ext cx="38713" cy="32337"/>
            </a:xfrm>
            <a:custGeom>
              <a:avLst/>
              <a:gdLst/>
              <a:ahLst/>
              <a:cxnLst/>
              <a:rect l="l" t="t" r="r" b="b"/>
              <a:pathLst>
                <a:path w="759" h="634" extrusionOk="0">
                  <a:moveTo>
                    <a:pt x="388" y="1"/>
                  </a:moveTo>
                  <a:cubicBezTo>
                    <a:pt x="285"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5"/>
                  </a:cubicBezTo>
                  <a:cubicBezTo>
                    <a:pt x="584" y="48"/>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1010122" y="306928"/>
              <a:ext cx="35755" cy="31521"/>
            </a:xfrm>
            <a:custGeom>
              <a:avLst/>
              <a:gdLst/>
              <a:ahLst/>
              <a:cxnLst/>
              <a:rect l="l" t="t" r="r" b="b"/>
              <a:pathLst>
                <a:path w="701" h="618" extrusionOk="0">
                  <a:moveTo>
                    <a:pt x="354" y="0"/>
                  </a:moveTo>
                  <a:cubicBezTo>
                    <a:pt x="316" y="0"/>
                    <a:pt x="277" y="8"/>
                    <a:pt x="238" y="22"/>
                  </a:cubicBezTo>
                  <a:cubicBezTo>
                    <a:pt x="88" y="85"/>
                    <a:pt x="1" y="260"/>
                    <a:pt x="63" y="422"/>
                  </a:cubicBezTo>
                  <a:cubicBezTo>
                    <a:pt x="112" y="539"/>
                    <a:pt x="228" y="618"/>
                    <a:pt x="354" y="618"/>
                  </a:cubicBezTo>
                  <a:cubicBezTo>
                    <a:pt x="390" y="618"/>
                    <a:pt x="427" y="611"/>
                    <a:pt x="463" y="597"/>
                  </a:cubicBezTo>
                  <a:cubicBezTo>
                    <a:pt x="625" y="535"/>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804981" y="133206"/>
              <a:ext cx="41263" cy="32490"/>
            </a:xfrm>
            <a:custGeom>
              <a:avLst/>
              <a:gdLst/>
              <a:ahLst/>
              <a:cxnLst/>
              <a:rect l="l" t="t" r="r" b="b"/>
              <a:pathLst>
                <a:path w="809" h="637" extrusionOk="0">
                  <a:moveTo>
                    <a:pt x="433" y="0"/>
                  </a:moveTo>
                  <a:cubicBezTo>
                    <a:pt x="143" y="0"/>
                    <a:pt x="0" y="378"/>
                    <a:pt x="236" y="567"/>
                  </a:cubicBezTo>
                  <a:cubicBezTo>
                    <a:pt x="297" y="615"/>
                    <a:pt x="364" y="637"/>
                    <a:pt x="428" y="637"/>
                  </a:cubicBezTo>
                  <a:cubicBezTo>
                    <a:pt x="629" y="637"/>
                    <a:pt x="809" y="431"/>
                    <a:pt x="723" y="204"/>
                  </a:cubicBezTo>
                  <a:cubicBezTo>
                    <a:pt x="711" y="179"/>
                    <a:pt x="698" y="154"/>
                    <a:pt x="686" y="129"/>
                  </a:cubicBezTo>
                  <a:cubicBezTo>
                    <a:pt x="636" y="67"/>
                    <a:pt x="561" y="29"/>
                    <a:pt x="486" y="4"/>
                  </a:cubicBezTo>
                  <a:cubicBezTo>
                    <a:pt x="468" y="1"/>
                    <a:pt x="450"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892199" y="107347"/>
              <a:ext cx="35244" cy="32235"/>
            </a:xfrm>
            <a:custGeom>
              <a:avLst/>
              <a:gdLst/>
              <a:ahLst/>
              <a:cxnLst/>
              <a:rect l="l" t="t" r="r" b="b"/>
              <a:pathLst>
                <a:path w="691" h="632" extrusionOk="0">
                  <a:moveTo>
                    <a:pt x="353" y="1"/>
                  </a:moveTo>
                  <a:cubicBezTo>
                    <a:pt x="264" y="1"/>
                    <a:pt x="174" y="39"/>
                    <a:pt x="113" y="124"/>
                  </a:cubicBezTo>
                  <a:cubicBezTo>
                    <a:pt x="1" y="261"/>
                    <a:pt x="26" y="449"/>
                    <a:pt x="151" y="561"/>
                  </a:cubicBezTo>
                  <a:cubicBezTo>
                    <a:pt x="213" y="610"/>
                    <a:pt x="283" y="631"/>
                    <a:pt x="351" y="631"/>
                  </a:cubicBezTo>
                  <a:cubicBezTo>
                    <a:pt x="528" y="631"/>
                    <a:pt x="690" y="485"/>
                    <a:pt x="663" y="286"/>
                  </a:cubicBezTo>
                  <a:cubicBezTo>
                    <a:pt x="647" y="107"/>
                    <a:pt x="500"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778765" y="205888"/>
              <a:ext cx="40396" cy="31368"/>
            </a:xfrm>
            <a:custGeom>
              <a:avLst/>
              <a:gdLst/>
              <a:ahLst/>
              <a:cxnLst/>
              <a:rect l="l" t="t" r="r" b="b"/>
              <a:pathLst>
                <a:path w="792" h="615" extrusionOk="0">
                  <a:moveTo>
                    <a:pt x="342" y="1"/>
                  </a:moveTo>
                  <a:cubicBezTo>
                    <a:pt x="254" y="1"/>
                    <a:pt x="169" y="39"/>
                    <a:pt x="113" y="116"/>
                  </a:cubicBezTo>
                  <a:cubicBezTo>
                    <a:pt x="0" y="241"/>
                    <a:pt x="25" y="441"/>
                    <a:pt x="150" y="541"/>
                  </a:cubicBezTo>
                  <a:cubicBezTo>
                    <a:pt x="197" y="593"/>
                    <a:pt x="251" y="614"/>
                    <a:pt x="306" y="614"/>
                  </a:cubicBezTo>
                  <a:cubicBezTo>
                    <a:pt x="542" y="614"/>
                    <a:pt x="791" y="208"/>
                    <a:pt x="538" y="66"/>
                  </a:cubicBezTo>
                  <a:cubicBezTo>
                    <a:pt x="478" y="23"/>
                    <a:pt x="409"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951466" y="182630"/>
              <a:ext cx="35755" cy="31266"/>
            </a:xfrm>
            <a:custGeom>
              <a:avLst/>
              <a:gdLst/>
              <a:ahLst/>
              <a:cxnLst/>
              <a:rect l="l" t="t" r="r" b="b"/>
              <a:pathLst>
                <a:path w="701" h="613" extrusionOk="0">
                  <a:moveTo>
                    <a:pt x="354" y="1"/>
                  </a:moveTo>
                  <a:cubicBezTo>
                    <a:pt x="316" y="1"/>
                    <a:pt x="277" y="8"/>
                    <a:pt x="238" y="22"/>
                  </a:cubicBezTo>
                  <a:cubicBezTo>
                    <a:pt x="88" y="85"/>
                    <a:pt x="1" y="260"/>
                    <a:pt x="63" y="422"/>
                  </a:cubicBezTo>
                  <a:cubicBezTo>
                    <a:pt x="113" y="541"/>
                    <a:pt x="233" y="613"/>
                    <a:pt x="361" y="613"/>
                  </a:cubicBezTo>
                  <a:cubicBezTo>
                    <a:pt x="395" y="613"/>
                    <a:pt x="429" y="608"/>
                    <a:pt x="463" y="597"/>
                  </a:cubicBezTo>
                  <a:cubicBezTo>
                    <a:pt x="626" y="535"/>
                    <a:pt x="701" y="347"/>
                    <a:pt x="638" y="197"/>
                  </a:cubicBezTo>
                  <a:cubicBezTo>
                    <a:pt x="591" y="74"/>
                    <a:pt x="478"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1149364" y="329166"/>
              <a:ext cx="38662" cy="28461"/>
            </a:xfrm>
            <a:custGeom>
              <a:avLst/>
              <a:gdLst/>
              <a:ahLst/>
              <a:cxnLst/>
              <a:rect l="l" t="t" r="r" b="b"/>
              <a:pathLst>
                <a:path w="758" h="558" extrusionOk="0">
                  <a:moveTo>
                    <a:pt x="529" y="1"/>
                  </a:moveTo>
                  <a:cubicBezTo>
                    <a:pt x="305" y="1"/>
                    <a:pt x="0" y="319"/>
                    <a:pt x="232" y="486"/>
                  </a:cubicBezTo>
                  <a:cubicBezTo>
                    <a:pt x="287" y="535"/>
                    <a:pt x="355" y="558"/>
                    <a:pt x="423" y="558"/>
                  </a:cubicBezTo>
                  <a:cubicBezTo>
                    <a:pt x="512" y="558"/>
                    <a:pt x="601" y="519"/>
                    <a:pt x="657" y="449"/>
                  </a:cubicBezTo>
                  <a:lnTo>
                    <a:pt x="670" y="449"/>
                  </a:lnTo>
                  <a:cubicBezTo>
                    <a:pt x="732" y="361"/>
                    <a:pt x="757" y="249"/>
                    <a:pt x="707" y="136"/>
                  </a:cubicBezTo>
                  <a:cubicBezTo>
                    <a:pt x="675" y="39"/>
                    <a:pt x="607"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1096880" y="186200"/>
              <a:ext cx="37489" cy="31980"/>
            </a:xfrm>
            <a:custGeom>
              <a:avLst/>
              <a:gdLst/>
              <a:ahLst/>
              <a:cxnLst/>
              <a:rect l="l" t="t" r="r" b="b"/>
              <a:pathLst>
                <a:path w="735" h="627" extrusionOk="0">
                  <a:moveTo>
                    <a:pt x="401" y="1"/>
                  </a:moveTo>
                  <a:cubicBezTo>
                    <a:pt x="188" y="1"/>
                    <a:pt x="0" y="236"/>
                    <a:pt x="124" y="465"/>
                  </a:cubicBezTo>
                  <a:cubicBezTo>
                    <a:pt x="185" y="577"/>
                    <a:pt x="288" y="626"/>
                    <a:pt x="390" y="626"/>
                  </a:cubicBezTo>
                  <a:cubicBezTo>
                    <a:pt x="563" y="626"/>
                    <a:pt x="735" y="489"/>
                    <a:pt x="711" y="277"/>
                  </a:cubicBezTo>
                  <a:cubicBezTo>
                    <a:pt x="711" y="252"/>
                    <a:pt x="699" y="227"/>
                    <a:pt x="686" y="202"/>
                  </a:cubicBezTo>
                  <a:cubicBezTo>
                    <a:pt x="674" y="152"/>
                    <a:pt x="636" y="102"/>
                    <a:pt x="599" y="77"/>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1085965" y="264951"/>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4" y="610"/>
                    <a:pt x="463" y="595"/>
                  </a:cubicBezTo>
                  <a:cubicBezTo>
                    <a:pt x="613" y="533"/>
                    <a:pt x="700"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1045825" y="35074"/>
              <a:ext cx="34224" cy="30501"/>
            </a:xfrm>
            <a:custGeom>
              <a:avLst/>
              <a:gdLst/>
              <a:ahLst/>
              <a:cxnLst/>
              <a:rect l="l" t="t" r="r" b="b"/>
              <a:pathLst>
                <a:path w="671" h="598" extrusionOk="0">
                  <a:moveTo>
                    <a:pt x="314" y="0"/>
                  </a:moveTo>
                  <a:cubicBezTo>
                    <a:pt x="161" y="0"/>
                    <a:pt x="36" y="106"/>
                    <a:pt x="13" y="254"/>
                  </a:cubicBezTo>
                  <a:cubicBezTo>
                    <a:pt x="0" y="341"/>
                    <a:pt x="13" y="416"/>
                    <a:pt x="63" y="491"/>
                  </a:cubicBezTo>
                  <a:cubicBezTo>
                    <a:pt x="126" y="566"/>
                    <a:pt x="208" y="598"/>
                    <a:pt x="290" y="598"/>
                  </a:cubicBezTo>
                  <a:cubicBezTo>
                    <a:pt x="482" y="598"/>
                    <a:pt x="670" y="419"/>
                    <a:pt x="600" y="191"/>
                  </a:cubicBezTo>
                  <a:cubicBezTo>
                    <a:pt x="588" y="166"/>
                    <a:pt x="575" y="141"/>
                    <a:pt x="563" y="116"/>
                  </a:cubicBezTo>
                  <a:cubicBezTo>
                    <a:pt x="513" y="54"/>
                    <a:pt x="438" y="16"/>
                    <a:pt x="363" y="4"/>
                  </a:cubicBezTo>
                  <a:cubicBezTo>
                    <a:pt x="346" y="1"/>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1015222" y="135451"/>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750713" y="473050"/>
              <a:ext cx="38713" cy="32082"/>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762546" y="392207"/>
              <a:ext cx="37285" cy="28002"/>
            </a:xfrm>
            <a:custGeom>
              <a:avLst/>
              <a:gdLst/>
              <a:ahLst/>
              <a:cxnLst/>
              <a:rect l="l" t="t" r="r" b="b"/>
              <a:pathLst>
                <a:path w="731" h="549" extrusionOk="0">
                  <a:moveTo>
                    <a:pt x="524" y="0"/>
                  </a:moveTo>
                  <a:cubicBezTo>
                    <a:pt x="301" y="0"/>
                    <a:pt x="0" y="312"/>
                    <a:pt x="231" y="487"/>
                  </a:cubicBezTo>
                  <a:cubicBezTo>
                    <a:pt x="283" y="529"/>
                    <a:pt x="348" y="549"/>
                    <a:pt x="415" y="549"/>
                  </a:cubicBezTo>
                  <a:cubicBezTo>
                    <a:pt x="507" y="549"/>
                    <a:pt x="603" y="510"/>
                    <a:pt x="668" y="437"/>
                  </a:cubicBezTo>
                  <a:cubicBezTo>
                    <a:pt x="718" y="375"/>
                    <a:pt x="731" y="287"/>
                    <a:pt x="731" y="212"/>
                  </a:cubicBezTo>
                  <a:cubicBezTo>
                    <a:pt x="731" y="187"/>
                    <a:pt x="718" y="162"/>
                    <a:pt x="706" y="137"/>
                  </a:cubicBezTo>
                  <a:cubicBezTo>
                    <a:pt x="673" y="39"/>
                    <a:pt x="604"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693996" y="343039"/>
              <a:ext cx="38662" cy="32082"/>
            </a:xfrm>
            <a:custGeom>
              <a:avLst/>
              <a:gdLst/>
              <a:ahLst/>
              <a:cxnLst/>
              <a:rect l="l" t="t" r="r" b="b"/>
              <a:pathLst>
                <a:path w="758" h="629" extrusionOk="0">
                  <a:moveTo>
                    <a:pt x="380" y="0"/>
                  </a:moveTo>
                  <a:cubicBezTo>
                    <a:pt x="278" y="0"/>
                    <a:pt x="176" y="50"/>
                    <a:pt x="113" y="152"/>
                  </a:cubicBezTo>
                  <a:cubicBezTo>
                    <a:pt x="0" y="339"/>
                    <a:pt x="125" y="589"/>
                    <a:pt x="350" y="614"/>
                  </a:cubicBezTo>
                  <a:lnTo>
                    <a:pt x="350" y="627"/>
                  </a:ln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641512" y="199818"/>
              <a:ext cx="38305" cy="28104"/>
            </a:xfrm>
            <a:custGeom>
              <a:avLst/>
              <a:gdLst/>
              <a:ahLst/>
              <a:cxnLst/>
              <a:rect l="l" t="t" r="r" b="b"/>
              <a:pathLst>
                <a:path w="751" h="551" extrusionOk="0">
                  <a:moveTo>
                    <a:pt x="537" y="0"/>
                  </a:moveTo>
                  <a:cubicBezTo>
                    <a:pt x="310" y="0"/>
                    <a:pt x="1" y="318"/>
                    <a:pt x="242" y="485"/>
                  </a:cubicBezTo>
                  <a:cubicBezTo>
                    <a:pt x="300" y="530"/>
                    <a:pt x="365" y="550"/>
                    <a:pt x="428" y="550"/>
                  </a:cubicBezTo>
                  <a:cubicBezTo>
                    <a:pt x="596" y="550"/>
                    <a:pt x="751" y="410"/>
                    <a:pt x="742" y="210"/>
                  </a:cubicBezTo>
                  <a:cubicBezTo>
                    <a:pt x="729" y="185"/>
                    <a:pt x="729" y="160"/>
                    <a:pt x="717" y="135"/>
                  </a:cubicBezTo>
                  <a:cubicBezTo>
                    <a:pt x="685" y="39"/>
                    <a:pt x="61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703584" y="257708"/>
              <a:ext cx="38050" cy="31980"/>
            </a:xfrm>
            <a:custGeom>
              <a:avLst/>
              <a:gdLst/>
              <a:ahLst/>
              <a:cxnLst/>
              <a:rect l="l" t="t" r="r" b="b"/>
              <a:pathLst>
                <a:path w="746" h="627" extrusionOk="0">
                  <a:moveTo>
                    <a:pt x="355" y="1"/>
                  </a:moveTo>
                  <a:cubicBezTo>
                    <a:pt x="73" y="1"/>
                    <a:pt x="1" y="625"/>
                    <a:pt x="337" y="625"/>
                  </a:cubicBezTo>
                  <a:cubicBezTo>
                    <a:pt x="349" y="626"/>
                    <a:pt x="360" y="627"/>
                    <a:pt x="371" y="627"/>
                  </a:cubicBezTo>
                  <a:cubicBezTo>
                    <a:pt x="581" y="627"/>
                    <a:pt x="746" y="414"/>
                    <a:pt x="674" y="213"/>
                  </a:cubicBezTo>
                  <a:cubicBezTo>
                    <a:pt x="662" y="188"/>
                    <a:pt x="649" y="163"/>
                    <a:pt x="637" y="138"/>
                  </a:cubicBezTo>
                  <a:cubicBezTo>
                    <a:pt x="587" y="75"/>
                    <a:pt x="512" y="25"/>
                    <a:pt x="425"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1020935" y="222209"/>
              <a:ext cx="37081" cy="31980"/>
            </a:xfrm>
            <a:custGeom>
              <a:avLst/>
              <a:gdLst/>
              <a:ahLst/>
              <a:cxnLst/>
              <a:rect l="l" t="t" r="r" b="b"/>
              <a:pathLst>
                <a:path w="727" h="627" extrusionOk="0">
                  <a:moveTo>
                    <a:pt x="322" y="0"/>
                  </a:moveTo>
                  <a:cubicBezTo>
                    <a:pt x="176" y="0"/>
                    <a:pt x="36" y="103"/>
                    <a:pt x="13" y="271"/>
                  </a:cubicBezTo>
                  <a:cubicBezTo>
                    <a:pt x="1" y="346"/>
                    <a:pt x="13" y="434"/>
                    <a:pt x="63" y="496"/>
                  </a:cubicBezTo>
                  <a:cubicBezTo>
                    <a:pt x="113" y="559"/>
                    <a:pt x="188" y="609"/>
                    <a:pt x="263" y="621"/>
                  </a:cubicBezTo>
                  <a:cubicBezTo>
                    <a:pt x="284" y="625"/>
                    <a:pt x="304" y="626"/>
                    <a:pt x="324" y="626"/>
                  </a:cubicBezTo>
                  <a:cubicBezTo>
                    <a:pt x="576" y="626"/>
                    <a:pt x="727" y="342"/>
                    <a:pt x="576" y="134"/>
                  </a:cubicBezTo>
                  <a:cubicBezTo>
                    <a:pt x="508" y="42"/>
                    <a:pt x="414"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871797" y="191556"/>
              <a:ext cx="38764" cy="31878"/>
            </a:xfrm>
            <a:custGeom>
              <a:avLst/>
              <a:gdLst/>
              <a:ahLst/>
              <a:cxnLst/>
              <a:rect l="l" t="t" r="r" b="b"/>
              <a:pathLst>
                <a:path w="760" h="625" extrusionOk="0">
                  <a:moveTo>
                    <a:pt x="389" y="0"/>
                  </a:moveTo>
                  <a:cubicBezTo>
                    <a:pt x="285" y="0"/>
                    <a:pt x="184" y="51"/>
                    <a:pt x="126" y="147"/>
                  </a:cubicBezTo>
                  <a:cubicBezTo>
                    <a:pt x="1" y="347"/>
                    <a:pt x="126" y="597"/>
                    <a:pt x="351" y="622"/>
                  </a:cubicBezTo>
                  <a:cubicBezTo>
                    <a:pt x="362" y="624"/>
                    <a:pt x="374" y="624"/>
                    <a:pt x="385" y="624"/>
                  </a:cubicBezTo>
                  <a:cubicBezTo>
                    <a:pt x="594" y="624"/>
                    <a:pt x="759" y="411"/>
                    <a:pt x="688" y="210"/>
                  </a:cubicBezTo>
                  <a:cubicBezTo>
                    <a:pt x="676" y="185"/>
                    <a:pt x="663" y="160"/>
                    <a:pt x="651" y="135"/>
                  </a:cubicBezTo>
                  <a:cubicBezTo>
                    <a:pt x="584" y="44"/>
                    <a:pt x="486"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913978" y="342784"/>
              <a:ext cx="36928" cy="32337"/>
            </a:xfrm>
            <a:custGeom>
              <a:avLst/>
              <a:gdLst/>
              <a:ahLst/>
              <a:cxnLst/>
              <a:rect l="l" t="t" r="r" b="b"/>
              <a:pathLst>
                <a:path w="724" h="634" extrusionOk="0">
                  <a:moveTo>
                    <a:pt x="350" y="0"/>
                  </a:moveTo>
                  <a:cubicBezTo>
                    <a:pt x="206" y="0"/>
                    <a:pt x="67" y="95"/>
                    <a:pt x="36" y="257"/>
                  </a:cubicBezTo>
                  <a:cubicBezTo>
                    <a:pt x="1" y="456"/>
                    <a:pt x="153" y="634"/>
                    <a:pt x="348" y="634"/>
                  </a:cubicBezTo>
                  <a:cubicBezTo>
                    <a:pt x="360" y="634"/>
                    <a:pt x="373" y="633"/>
                    <a:pt x="386" y="632"/>
                  </a:cubicBezTo>
                  <a:cubicBezTo>
                    <a:pt x="586" y="607"/>
                    <a:pt x="723" y="394"/>
                    <a:pt x="636" y="194"/>
                  </a:cubicBezTo>
                  <a:cubicBezTo>
                    <a:pt x="623" y="169"/>
                    <a:pt x="611" y="144"/>
                    <a:pt x="598" y="119"/>
                  </a:cubicBezTo>
                  <a:cubicBezTo>
                    <a:pt x="531" y="37"/>
                    <a:pt x="440"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778816" y="304582"/>
              <a:ext cx="36724" cy="28716"/>
            </a:xfrm>
            <a:custGeom>
              <a:avLst/>
              <a:gdLst/>
              <a:ahLst/>
              <a:cxnLst/>
              <a:rect l="l" t="t" r="r" b="b"/>
              <a:pathLst>
                <a:path w="720" h="563" extrusionOk="0">
                  <a:moveTo>
                    <a:pt x="398" y="0"/>
                  </a:moveTo>
                  <a:cubicBezTo>
                    <a:pt x="191" y="0"/>
                    <a:pt x="1" y="225"/>
                    <a:pt x="112" y="456"/>
                  </a:cubicBezTo>
                  <a:cubicBezTo>
                    <a:pt x="179" y="531"/>
                    <a:pt x="263" y="563"/>
                    <a:pt x="346" y="563"/>
                  </a:cubicBezTo>
                  <a:cubicBezTo>
                    <a:pt x="538" y="563"/>
                    <a:pt x="719" y="387"/>
                    <a:pt x="649" y="168"/>
                  </a:cubicBezTo>
                  <a:cubicBezTo>
                    <a:pt x="637" y="143"/>
                    <a:pt x="624" y="118"/>
                    <a:pt x="612" y="93"/>
                  </a:cubicBezTo>
                  <a:cubicBezTo>
                    <a:pt x="546" y="28"/>
                    <a:pt x="471"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715315" y="157638"/>
              <a:ext cx="40039" cy="32031"/>
            </a:xfrm>
            <a:custGeom>
              <a:avLst/>
              <a:gdLst/>
              <a:ahLst/>
              <a:cxnLst/>
              <a:rect l="l" t="t" r="r" b="b"/>
              <a:pathLst>
                <a:path w="785" h="628" extrusionOk="0">
                  <a:moveTo>
                    <a:pt x="411" y="1"/>
                  </a:moveTo>
                  <a:cubicBezTo>
                    <a:pt x="202" y="1"/>
                    <a:pt x="0" y="225"/>
                    <a:pt x="132" y="463"/>
                  </a:cubicBezTo>
                  <a:cubicBezTo>
                    <a:pt x="196" y="578"/>
                    <a:pt x="299" y="628"/>
                    <a:pt x="400" y="628"/>
                  </a:cubicBezTo>
                  <a:cubicBezTo>
                    <a:pt x="595" y="628"/>
                    <a:pt x="785" y="446"/>
                    <a:pt x="694" y="200"/>
                  </a:cubicBezTo>
                  <a:cubicBezTo>
                    <a:pt x="682" y="175"/>
                    <a:pt x="669" y="150"/>
                    <a:pt x="657" y="138"/>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829719" y="442651"/>
              <a:ext cx="34530" cy="32031"/>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960392" y="67002"/>
              <a:ext cx="37234" cy="32184"/>
            </a:xfrm>
            <a:custGeom>
              <a:avLst/>
              <a:gdLst/>
              <a:ahLst/>
              <a:cxnLst/>
              <a:rect l="l" t="t" r="r" b="b"/>
              <a:pathLst>
                <a:path w="730" h="631" extrusionOk="0">
                  <a:moveTo>
                    <a:pt x="328" y="0"/>
                  </a:moveTo>
                  <a:cubicBezTo>
                    <a:pt x="181" y="0"/>
                    <a:pt x="36" y="101"/>
                    <a:pt x="13" y="278"/>
                  </a:cubicBezTo>
                  <a:cubicBezTo>
                    <a:pt x="1" y="353"/>
                    <a:pt x="26" y="440"/>
                    <a:pt x="76" y="502"/>
                  </a:cubicBezTo>
                  <a:cubicBezTo>
                    <a:pt x="126" y="565"/>
                    <a:pt x="188" y="615"/>
                    <a:pt x="276" y="627"/>
                  </a:cubicBezTo>
                  <a:cubicBezTo>
                    <a:pt x="291" y="630"/>
                    <a:pt x="306" y="631"/>
                    <a:pt x="321" y="631"/>
                  </a:cubicBezTo>
                  <a:cubicBezTo>
                    <a:pt x="570" y="631"/>
                    <a:pt x="729" y="340"/>
                    <a:pt x="576" y="128"/>
                  </a:cubicBezTo>
                  <a:cubicBezTo>
                    <a:pt x="513" y="41"/>
                    <a:pt x="420"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1103205" y="101277"/>
              <a:ext cx="31878" cy="29073"/>
            </a:xfrm>
            <a:custGeom>
              <a:avLst/>
              <a:gdLst/>
              <a:ahLst/>
              <a:cxnLst/>
              <a:rect l="l" t="t" r="r" b="b"/>
              <a:pathLst>
                <a:path w="625" h="570" extrusionOk="0">
                  <a:moveTo>
                    <a:pt x="308" y="0"/>
                  </a:moveTo>
                  <a:cubicBezTo>
                    <a:pt x="185" y="0"/>
                    <a:pt x="62" y="69"/>
                    <a:pt x="13" y="218"/>
                  </a:cubicBezTo>
                  <a:cubicBezTo>
                    <a:pt x="0" y="293"/>
                    <a:pt x="13" y="380"/>
                    <a:pt x="63" y="443"/>
                  </a:cubicBezTo>
                  <a:cubicBezTo>
                    <a:pt x="113" y="505"/>
                    <a:pt x="188" y="555"/>
                    <a:pt x="262" y="568"/>
                  </a:cubicBezTo>
                  <a:cubicBezTo>
                    <a:pt x="272" y="569"/>
                    <a:pt x="282" y="569"/>
                    <a:pt x="292" y="569"/>
                  </a:cubicBezTo>
                  <a:cubicBezTo>
                    <a:pt x="420" y="569"/>
                    <a:pt x="542"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1165634" y="255158"/>
              <a:ext cx="38968" cy="30603"/>
            </a:xfrm>
            <a:custGeom>
              <a:avLst/>
              <a:gdLst/>
              <a:ahLst/>
              <a:cxnLst/>
              <a:rect l="l" t="t" r="r" b="b"/>
              <a:pathLst>
                <a:path w="764" h="600" extrusionOk="0">
                  <a:moveTo>
                    <a:pt x="401" y="0"/>
                  </a:moveTo>
                  <a:cubicBezTo>
                    <a:pt x="51" y="25"/>
                    <a:pt x="1" y="512"/>
                    <a:pt x="326" y="600"/>
                  </a:cubicBezTo>
                  <a:lnTo>
                    <a:pt x="338" y="600"/>
                  </a:lnTo>
                  <a:cubicBezTo>
                    <a:pt x="688" y="600"/>
                    <a:pt x="763" y="10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1080865" y="352169"/>
              <a:ext cx="35755" cy="30960"/>
            </a:xfrm>
            <a:custGeom>
              <a:avLst/>
              <a:gdLst/>
              <a:ahLst/>
              <a:cxnLst/>
              <a:rect l="l" t="t" r="r" b="b"/>
              <a:pathLst>
                <a:path w="701" h="607" extrusionOk="0">
                  <a:moveTo>
                    <a:pt x="354" y="1"/>
                  </a:moveTo>
                  <a:cubicBezTo>
                    <a:pt x="316" y="1"/>
                    <a:pt x="277" y="8"/>
                    <a:pt x="238" y="23"/>
                  </a:cubicBezTo>
                  <a:cubicBezTo>
                    <a:pt x="88" y="73"/>
                    <a:pt x="1" y="260"/>
                    <a:pt x="63" y="410"/>
                  </a:cubicBezTo>
                  <a:cubicBezTo>
                    <a:pt x="111" y="534"/>
                    <a:pt x="231" y="607"/>
                    <a:pt x="352" y="607"/>
                  </a:cubicBezTo>
                  <a:cubicBezTo>
                    <a:pt x="390" y="607"/>
                    <a:pt x="427" y="600"/>
                    <a:pt x="463" y="585"/>
                  </a:cubicBezTo>
                  <a:cubicBezTo>
                    <a:pt x="626"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815080" y="537468"/>
              <a:ext cx="36979" cy="29634"/>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1055363" y="422300"/>
              <a:ext cx="39274" cy="31878"/>
            </a:xfrm>
            <a:custGeom>
              <a:avLst/>
              <a:gdLst/>
              <a:ahLst/>
              <a:cxnLst/>
              <a:rect l="l" t="t" r="r" b="b"/>
              <a:pathLst>
                <a:path w="770" h="625" extrusionOk="0">
                  <a:moveTo>
                    <a:pt x="392" y="0"/>
                  </a:moveTo>
                  <a:cubicBezTo>
                    <a:pt x="354" y="0"/>
                    <a:pt x="314" y="7"/>
                    <a:pt x="276" y="22"/>
                  </a:cubicBezTo>
                  <a:cubicBezTo>
                    <a:pt x="13" y="110"/>
                    <a:pt x="1" y="485"/>
                    <a:pt x="263" y="597"/>
                  </a:cubicBezTo>
                  <a:cubicBezTo>
                    <a:pt x="305" y="616"/>
                    <a:pt x="348" y="625"/>
                    <a:pt x="390" y="625"/>
                  </a:cubicBezTo>
                  <a:cubicBezTo>
                    <a:pt x="595" y="625"/>
                    <a:pt x="769" y="415"/>
                    <a:pt x="676" y="197"/>
                  </a:cubicBezTo>
                  <a:cubicBezTo>
                    <a:pt x="628" y="73"/>
                    <a:pt x="515"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737400" y="91485"/>
              <a:ext cx="38101" cy="27951"/>
            </a:xfrm>
            <a:custGeom>
              <a:avLst/>
              <a:gdLst/>
              <a:ahLst/>
              <a:cxnLst/>
              <a:rect l="l" t="t" r="r" b="b"/>
              <a:pathLst>
                <a:path w="747" h="548" extrusionOk="0">
                  <a:moveTo>
                    <a:pt x="360" y="1"/>
                  </a:moveTo>
                  <a:cubicBezTo>
                    <a:pt x="180" y="1"/>
                    <a:pt x="1" y="155"/>
                    <a:pt x="49" y="372"/>
                  </a:cubicBezTo>
                  <a:cubicBezTo>
                    <a:pt x="75" y="497"/>
                    <a:pt x="173" y="548"/>
                    <a:pt x="284" y="548"/>
                  </a:cubicBezTo>
                  <a:cubicBezTo>
                    <a:pt x="494" y="548"/>
                    <a:pt x="747" y="365"/>
                    <a:pt x="624" y="160"/>
                  </a:cubicBezTo>
                  <a:cubicBezTo>
                    <a:pt x="561" y="48"/>
                    <a:pt x="461"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981508" y="-3435"/>
              <a:ext cx="38203" cy="28104"/>
            </a:xfrm>
            <a:custGeom>
              <a:avLst/>
              <a:gdLst/>
              <a:ahLst/>
              <a:cxnLst/>
              <a:rect l="l" t="t" r="r" b="b"/>
              <a:pathLst>
                <a:path w="749" h="551" extrusionOk="0">
                  <a:moveTo>
                    <a:pt x="362" y="0"/>
                  </a:moveTo>
                  <a:cubicBezTo>
                    <a:pt x="181" y="0"/>
                    <a:pt x="1" y="158"/>
                    <a:pt x="49" y="384"/>
                  </a:cubicBezTo>
                  <a:cubicBezTo>
                    <a:pt x="75" y="502"/>
                    <a:pt x="170" y="551"/>
                    <a:pt x="278" y="551"/>
                  </a:cubicBezTo>
                  <a:cubicBezTo>
                    <a:pt x="489" y="551"/>
                    <a:pt x="748" y="366"/>
                    <a:pt x="624" y="159"/>
                  </a:cubicBezTo>
                  <a:cubicBezTo>
                    <a:pt x="562" y="48"/>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816865" y="49304"/>
              <a:ext cx="35652" cy="30195"/>
            </a:xfrm>
            <a:custGeom>
              <a:avLst/>
              <a:gdLst/>
              <a:ahLst/>
              <a:cxnLst/>
              <a:rect l="l" t="t" r="r" b="b"/>
              <a:pathLst>
                <a:path w="699" h="592" extrusionOk="0">
                  <a:moveTo>
                    <a:pt x="382" y="0"/>
                  </a:moveTo>
                  <a:cubicBezTo>
                    <a:pt x="184" y="0"/>
                    <a:pt x="0" y="202"/>
                    <a:pt x="91" y="437"/>
                  </a:cubicBezTo>
                  <a:cubicBezTo>
                    <a:pt x="141" y="512"/>
                    <a:pt x="215" y="575"/>
                    <a:pt x="315" y="587"/>
                  </a:cubicBezTo>
                  <a:cubicBezTo>
                    <a:pt x="333" y="590"/>
                    <a:pt x="350" y="592"/>
                    <a:pt x="367" y="592"/>
                  </a:cubicBezTo>
                  <a:cubicBezTo>
                    <a:pt x="555" y="592"/>
                    <a:pt x="699" y="408"/>
                    <a:pt x="653" y="225"/>
                  </a:cubicBezTo>
                  <a:cubicBezTo>
                    <a:pt x="653" y="200"/>
                    <a:pt x="653" y="187"/>
                    <a:pt x="640" y="175"/>
                  </a:cubicBezTo>
                  <a:cubicBezTo>
                    <a:pt x="640" y="150"/>
                    <a:pt x="628" y="125"/>
                    <a:pt x="603" y="100"/>
                  </a:cubicBezTo>
                  <a:cubicBezTo>
                    <a:pt x="537" y="30"/>
                    <a:pt x="458"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744235" y="555575"/>
              <a:ext cx="37744" cy="30858"/>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1380466" y="238021"/>
              <a:ext cx="35193" cy="32235"/>
            </a:xfrm>
            <a:custGeom>
              <a:avLst/>
              <a:gdLst/>
              <a:ahLst/>
              <a:cxnLst/>
              <a:rect l="l" t="t" r="r" b="b"/>
              <a:pathLst>
                <a:path w="690" h="632" extrusionOk="0">
                  <a:moveTo>
                    <a:pt x="352" y="0"/>
                  </a:moveTo>
                  <a:cubicBezTo>
                    <a:pt x="263" y="0"/>
                    <a:pt x="174" y="39"/>
                    <a:pt x="113" y="124"/>
                  </a:cubicBezTo>
                  <a:cubicBezTo>
                    <a:pt x="0" y="261"/>
                    <a:pt x="25" y="449"/>
                    <a:pt x="150" y="561"/>
                  </a:cubicBezTo>
                  <a:cubicBezTo>
                    <a:pt x="213" y="610"/>
                    <a:pt x="283" y="631"/>
                    <a:pt x="351" y="631"/>
                  </a:cubicBezTo>
                  <a:cubicBezTo>
                    <a:pt x="527" y="631"/>
                    <a:pt x="690" y="485"/>
                    <a:pt x="662" y="286"/>
                  </a:cubicBezTo>
                  <a:cubicBezTo>
                    <a:pt x="647" y="107"/>
                    <a:pt x="500"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1461410" y="192831"/>
              <a:ext cx="39733" cy="31929"/>
            </a:xfrm>
            <a:custGeom>
              <a:avLst/>
              <a:gdLst/>
              <a:ahLst/>
              <a:cxnLst/>
              <a:rect l="l" t="t" r="r" b="b"/>
              <a:pathLst>
                <a:path w="779" h="626" extrusionOk="0">
                  <a:moveTo>
                    <a:pt x="385" y="0"/>
                  </a:moveTo>
                  <a:cubicBezTo>
                    <a:pt x="282" y="0"/>
                    <a:pt x="177" y="51"/>
                    <a:pt x="113" y="147"/>
                  </a:cubicBezTo>
                  <a:cubicBezTo>
                    <a:pt x="0" y="347"/>
                    <a:pt x="113" y="597"/>
                    <a:pt x="350" y="622"/>
                  </a:cubicBezTo>
                  <a:cubicBezTo>
                    <a:pt x="365" y="624"/>
                    <a:pt x="380" y="625"/>
                    <a:pt x="395" y="625"/>
                  </a:cubicBezTo>
                  <a:cubicBezTo>
                    <a:pt x="632" y="625"/>
                    <a:pt x="779" y="347"/>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1318087" y="166920"/>
              <a:ext cx="34377" cy="29328"/>
            </a:xfrm>
            <a:custGeom>
              <a:avLst/>
              <a:gdLst/>
              <a:ahLst/>
              <a:cxnLst/>
              <a:rect l="l" t="t" r="r" b="b"/>
              <a:pathLst>
                <a:path w="674" h="575" extrusionOk="0">
                  <a:moveTo>
                    <a:pt x="397" y="0"/>
                  </a:moveTo>
                  <a:cubicBezTo>
                    <a:pt x="190" y="0"/>
                    <a:pt x="0" y="224"/>
                    <a:pt x="111" y="455"/>
                  </a:cubicBezTo>
                  <a:cubicBezTo>
                    <a:pt x="178" y="537"/>
                    <a:pt x="270" y="575"/>
                    <a:pt x="360" y="575"/>
                  </a:cubicBezTo>
                  <a:cubicBezTo>
                    <a:pt x="503" y="575"/>
                    <a:pt x="643" y="479"/>
                    <a:pt x="673" y="318"/>
                  </a:cubicBezTo>
                  <a:cubicBezTo>
                    <a:pt x="673" y="268"/>
                    <a:pt x="673" y="218"/>
                    <a:pt x="648" y="168"/>
                  </a:cubicBezTo>
                  <a:cubicBezTo>
                    <a:pt x="636" y="143"/>
                    <a:pt x="623" y="118"/>
                    <a:pt x="611" y="93"/>
                  </a:cubicBezTo>
                  <a:cubicBezTo>
                    <a:pt x="546" y="28"/>
                    <a:pt x="47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1340682" y="79703"/>
              <a:ext cx="33459" cy="32031"/>
            </a:xfrm>
            <a:custGeom>
              <a:avLst/>
              <a:gdLst/>
              <a:ahLst/>
              <a:cxnLst/>
              <a:rect l="l" t="t" r="r" b="b"/>
              <a:pathLst>
                <a:path w="656" h="628" extrusionOk="0">
                  <a:moveTo>
                    <a:pt x="330" y="1"/>
                  </a:moveTo>
                  <a:cubicBezTo>
                    <a:pt x="160" y="1"/>
                    <a:pt x="0" y="149"/>
                    <a:pt x="18" y="353"/>
                  </a:cubicBezTo>
                  <a:cubicBezTo>
                    <a:pt x="41" y="524"/>
                    <a:pt x="185" y="627"/>
                    <a:pt x="332" y="627"/>
                  </a:cubicBezTo>
                  <a:cubicBezTo>
                    <a:pt x="422" y="627"/>
                    <a:pt x="514" y="589"/>
                    <a:pt x="580" y="503"/>
                  </a:cubicBezTo>
                  <a:cubicBezTo>
                    <a:pt x="630" y="441"/>
                    <a:pt x="655" y="366"/>
                    <a:pt x="643" y="278"/>
                  </a:cubicBezTo>
                  <a:cubicBezTo>
                    <a:pt x="643" y="253"/>
                    <a:pt x="630" y="228"/>
                    <a:pt x="630" y="203"/>
                  </a:cubicBezTo>
                  <a:cubicBezTo>
                    <a:pt x="605" y="153"/>
                    <a:pt x="568" y="104"/>
                    <a:pt x="530" y="79"/>
                  </a:cubicBezTo>
                  <a:cubicBezTo>
                    <a:pt x="469" y="25"/>
                    <a:pt x="399"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1415506" y="77866"/>
              <a:ext cx="38713" cy="32082"/>
            </a:xfrm>
            <a:custGeom>
              <a:avLst/>
              <a:gdLst/>
              <a:ahLst/>
              <a:cxnLst/>
              <a:rect l="l" t="t" r="r" b="b"/>
              <a:pathLst>
                <a:path w="759" h="629" extrusionOk="0">
                  <a:moveTo>
                    <a:pt x="382" y="0"/>
                  </a:moveTo>
                  <a:cubicBezTo>
                    <a:pt x="279" y="0"/>
                    <a:pt x="176" y="50"/>
                    <a:pt x="113" y="152"/>
                  </a:cubicBezTo>
                  <a:cubicBezTo>
                    <a:pt x="0" y="339"/>
                    <a:pt x="125" y="589"/>
                    <a:pt x="350" y="627"/>
                  </a:cubicBezTo>
                  <a:cubicBezTo>
                    <a:pt x="362" y="628"/>
                    <a:pt x="373" y="629"/>
                    <a:pt x="385" y="629"/>
                  </a:cubicBezTo>
                  <a:cubicBezTo>
                    <a:pt x="594" y="629"/>
                    <a:pt x="759" y="415"/>
                    <a:pt x="688" y="202"/>
                  </a:cubicBezTo>
                  <a:cubicBezTo>
                    <a:pt x="675" y="177"/>
                    <a:pt x="663" y="152"/>
                    <a:pt x="650" y="140"/>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1490074" y="120812"/>
              <a:ext cx="35755" cy="31623"/>
            </a:xfrm>
            <a:custGeom>
              <a:avLst/>
              <a:gdLst/>
              <a:ahLst/>
              <a:cxnLst/>
              <a:rect l="l" t="t" r="r" b="b"/>
              <a:pathLst>
                <a:path w="701" h="620" extrusionOk="0">
                  <a:moveTo>
                    <a:pt x="349" y="0"/>
                  </a:moveTo>
                  <a:cubicBezTo>
                    <a:pt x="311" y="0"/>
                    <a:pt x="274" y="7"/>
                    <a:pt x="238" y="22"/>
                  </a:cubicBezTo>
                  <a:cubicBezTo>
                    <a:pt x="76" y="85"/>
                    <a:pt x="1" y="260"/>
                    <a:pt x="63" y="422"/>
                  </a:cubicBezTo>
                  <a:cubicBezTo>
                    <a:pt x="111" y="546"/>
                    <a:pt x="224" y="619"/>
                    <a:pt x="347" y="619"/>
                  </a:cubicBezTo>
                  <a:cubicBezTo>
                    <a:pt x="385" y="619"/>
                    <a:pt x="424" y="612"/>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1289422" y="-52909"/>
              <a:ext cx="36265" cy="32235"/>
            </a:xfrm>
            <a:custGeom>
              <a:avLst/>
              <a:gdLst/>
              <a:ahLst/>
              <a:cxnLst/>
              <a:rect l="l" t="t" r="r" b="b"/>
              <a:pathLst>
                <a:path w="711" h="632" extrusionOk="0">
                  <a:moveTo>
                    <a:pt x="340" y="1"/>
                  </a:moveTo>
                  <a:cubicBezTo>
                    <a:pt x="194" y="1"/>
                    <a:pt x="58" y="108"/>
                    <a:pt x="36" y="267"/>
                  </a:cubicBezTo>
                  <a:cubicBezTo>
                    <a:pt x="0" y="454"/>
                    <a:pt x="142" y="631"/>
                    <a:pt x="335" y="631"/>
                  </a:cubicBezTo>
                  <a:cubicBezTo>
                    <a:pt x="347" y="631"/>
                    <a:pt x="360" y="631"/>
                    <a:pt x="373" y="629"/>
                  </a:cubicBezTo>
                  <a:cubicBezTo>
                    <a:pt x="585" y="617"/>
                    <a:pt x="710" y="392"/>
                    <a:pt x="623" y="204"/>
                  </a:cubicBezTo>
                  <a:cubicBezTo>
                    <a:pt x="585" y="92"/>
                    <a:pt x="498" y="17"/>
                    <a:pt x="386" y="4"/>
                  </a:cubicBezTo>
                  <a:cubicBezTo>
                    <a:pt x="370" y="2"/>
                    <a:pt x="355"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1372152" y="-78309"/>
              <a:ext cx="34785" cy="31776"/>
            </a:xfrm>
            <a:custGeom>
              <a:avLst/>
              <a:gdLst/>
              <a:ahLst/>
              <a:cxnLst/>
              <a:rect l="l" t="t" r="r" b="b"/>
              <a:pathLst>
                <a:path w="682" h="623" extrusionOk="0">
                  <a:moveTo>
                    <a:pt x="342" y="0"/>
                  </a:moveTo>
                  <a:cubicBezTo>
                    <a:pt x="254" y="0"/>
                    <a:pt x="165" y="36"/>
                    <a:pt x="101" y="115"/>
                  </a:cubicBezTo>
                  <a:cubicBezTo>
                    <a:pt x="1" y="252"/>
                    <a:pt x="13" y="440"/>
                    <a:pt x="151" y="552"/>
                  </a:cubicBezTo>
                  <a:cubicBezTo>
                    <a:pt x="210" y="601"/>
                    <a:pt x="277" y="622"/>
                    <a:pt x="344" y="622"/>
                  </a:cubicBezTo>
                  <a:cubicBezTo>
                    <a:pt x="516" y="622"/>
                    <a:pt x="681" y="476"/>
                    <a:pt x="663" y="277"/>
                  </a:cubicBezTo>
                  <a:cubicBezTo>
                    <a:pt x="639" y="104"/>
                    <a:pt x="492"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1255198" y="19772"/>
              <a:ext cx="41824" cy="32184"/>
            </a:xfrm>
            <a:custGeom>
              <a:avLst/>
              <a:gdLst/>
              <a:ahLst/>
              <a:cxnLst/>
              <a:rect l="l" t="t" r="r" b="b"/>
              <a:pathLst>
                <a:path w="820" h="631" extrusionOk="0">
                  <a:moveTo>
                    <a:pt x="410" y="1"/>
                  </a:moveTo>
                  <a:cubicBezTo>
                    <a:pt x="321" y="1"/>
                    <a:pt x="233" y="38"/>
                    <a:pt x="169" y="116"/>
                  </a:cubicBezTo>
                  <a:cubicBezTo>
                    <a:pt x="1" y="321"/>
                    <a:pt x="157" y="630"/>
                    <a:pt x="414" y="630"/>
                  </a:cubicBezTo>
                  <a:cubicBezTo>
                    <a:pt x="424" y="630"/>
                    <a:pt x="434" y="630"/>
                    <a:pt x="444" y="629"/>
                  </a:cubicBezTo>
                  <a:cubicBezTo>
                    <a:pt x="719" y="591"/>
                    <a:pt x="819" y="241"/>
                    <a:pt x="607" y="66"/>
                  </a:cubicBezTo>
                  <a:cubicBezTo>
                    <a:pt x="547" y="23"/>
                    <a:pt x="478"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1420606" y="-6648"/>
              <a:ext cx="35755" cy="31266"/>
            </a:xfrm>
            <a:custGeom>
              <a:avLst/>
              <a:gdLst/>
              <a:ahLst/>
              <a:cxnLst/>
              <a:rect l="l" t="t" r="r" b="b"/>
              <a:pathLst>
                <a:path w="701" h="613" extrusionOk="0">
                  <a:moveTo>
                    <a:pt x="354" y="0"/>
                  </a:moveTo>
                  <a:cubicBezTo>
                    <a:pt x="316" y="0"/>
                    <a:pt x="276" y="7"/>
                    <a:pt x="238" y="22"/>
                  </a:cubicBezTo>
                  <a:cubicBezTo>
                    <a:pt x="88" y="84"/>
                    <a:pt x="0" y="259"/>
                    <a:pt x="63" y="409"/>
                  </a:cubicBezTo>
                  <a:cubicBezTo>
                    <a:pt x="113" y="538"/>
                    <a:pt x="233" y="612"/>
                    <a:pt x="362" y="612"/>
                  </a:cubicBezTo>
                  <a:cubicBezTo>
                    <a:pt x="395" y="612"/>
                    <a:pt x="429" y="607"/>
                    <a:pt x="463" y="597"/>
                  </a:cubicBezTo>
                  <a:cubicBezTo>
                    <a:pt x="625" y="534"/>
                    <a:pt x="700" y="347"/>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1628654" y="143356"/>
              <a:ext cx="38050" cy="28155"/>
            </a:xfrm>
            <a:custGeom>
              <a:avLst/>
              <a:gdLst/>
              <a:ahLst/>
              <a:cxnLst/>
              <a:rect l="l" t="t" r="r" b="b"/>
              <a:pathLst>
                <a:path w="746" h="552" extrusionOk="0">
                  <a:moveTo>
                    <a:pt x="531" y="0"/>
                  </a:moveTo>
                  <a:cubicBezTo>
                    <a:pt x="307" y="0"/>
                    <a:pt x="0" y="313"/>
                    <a:pt x="233" y="480"/>
                  </a:cubicBezTo>
                  <a:cubicBezTo>
                    <a:pt x="293" y="529"/>
                    <a:pt x="362" y="552"/>
                    <a:pt x="430" y="552"/>
                  </a:cubicBezTo>
                  <a:cubicBezTo>
                    <a:pt x="519" y="552"/>
                    <a:pt x="607" y="513"/>
                    <a:pt x="670" y="443"/>
                  </a:cubicBezTo>
                  <a:cubicBezTo>
                    <a:pt x="720" y="380"/>
                    <a:pt x="745" y="293"/>
                    <a:pt x="733" y="218"/>
                  </a:cubicBezTo>
                  <a:cubicBezTo>
                    <a:pt x="733" y="180"/>
                    <a:pt x="720" y="155"/>
                    <a:pt x="708" y="130"/>
                  </a:cubicBezTo>
                  <a:cubicBezTo>
                    <a:pt x="676" y="37"/>
                    <a:pt x="608" y="0"/>
                    <a:pt x="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1575966" y="391"/>
              <a:ext cx="42283" cy="31878"/>
            </a:xfrm>
            <a:custGeom>
              <a:avLst/>
              <a:gdLst/>
              <a:ahLst/>
              <a:cxnLst/>
              <a:rect l="l" t="t" r="r" b="b"/>
              <a:pathLst>
                <a:path w="829" h="625" extrusionOk="0">
                  <a:moveTo>
                    <a:pt x="410" y="1"/>
                  </a:moveTo>
                  <a:cubicBezTo>
                    <a:pt x="320" y="1"/>
                    <a:pt x="231" y="42"/>
                    <a:pt x="166" y="121"/>
                  </a:cubicBezTo>
                  <a:cubicBezTo>
                    <a:pt x="1" y="322"/>
                    <a:pt x="148" y="624"/>
                    <a:pt x="398" y="624"/>
                  </a:cubicBezTo>
                  <a:cubicBezTo>
                    <a:pt x="412" y="624"/>
                    <a:pt x="426" y="623"/>
                    <a:pt x="441" y="621"/>
                  </a:cubicBezTo>
                  <a:cubicBezTo>
                    <a:pt x="728" y="596"/>
                    <a:pt x="828" y="246"/>
                    <a:pt x="603" y="71"/>
                  </a:cubicBezTo>
                  <a:cubicBezTo>
                    <a:pt x="545" y="24"/>
                    <a:pt x="47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1565306" y="78835"/>
              <a:ext cx="35755" cy="31521"/>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5"/>
                  </a:cubicBezTo>
                  <a:cubicBezTo>
                    <a:pt x="589" y="79"/>
                    <a:pt x="47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1495175" y="-50665"/>
              <a:ext cx="35755" cy="31521"/>
            </a:xfrm>
            <a:custGeom>
              <a:avLst/>
              <a:gdLst/>
              <a:ahLst/>
              <a:cxnLst/>
              <a:rect l="l" t="t" r="r" b="b"/>
              <a:pathLst>
                <a:path w="701" h="618" extrusionOk="0">
                  <a:moveTo>
                    <a:pt x="349" y="1"/>
                  </a:moveTo>
                  <a:cubicBezTo>
                    <a:pt x="311" y="1"/>
                    <a:pt x="274" y="8"/>
                    <a:pt x="238" y="23"/>
                  </a:cubicBezTo>
                  <a:cubicBezTo>
                    <a:pt x="76" y="85"/>
                    <a:pt x="1" y="260"/>
                    <a:pt x="63" y="423"/>
                  </a:cubicBezTo>
                  <a:cubicBezTo>
                    <a:pt x="112" y="539"/>
                    <a:pt x="228" y="618"/>
                    <a:pt x="354" y="618"/>
                  </a:cubicBezTo>
                  <a:cubicBezTo>
                    <a:pt x="390" y="618"/>
                    <a:pt x="427" y="611"/>
                    <a:pt x="463" y="598"/>
                  </a:cubicBezTo>
                  <a:cubicBezTo>
                    <a:pt x="613" y="535"/>
                    <a:pt x="700" y="360"/>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1230665" y="287138"/>
              <a:ext cx="38713" cy="31878"/>
            </a:xfrm>
            <a:custGeom>
              <a:avLst/>
              <a:gdLst/>
              <a:ahLst/>
              <a:cxnLst/>
              <a:rect l="l" t="t" r="r" b="b"/>
              <a:pathLst>
                <a:path w="759" h="625" extrusionOk="0">
                  <a:moveTo>
                    <a:pt x="385" y="1"/>
                  </a:moveTo>
                  <a:cubicBezTo>
                    <a:pt x="282" y="1"/>
                    <a:pt x="177" y="51"/>
                    <a:pt x="113" y="148"/>
                  </a:cubicBezTo>
                  <a:cubicBezTo>
                    <a:pt x="0" y="348"/>
                    <a:pt x="113" y="598"/>
                    <a:pt x="350" y="623"/>
                  </a:cubicBezTo>
                  <a:cubicBezTo>
                    <a:pt x="362" y="624"/>
                    <a:pt x="373" y="625"/>
                    <a:pt x="385" y="625"/>
                  </a:cubicBezTo>
                  <a:cubicBezTo>
                    <a:pt x="594" y="625"/>
                    <a:pt x="758" y="412"/>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1241835" y="206092"/>
              <a:ext cx="37948" cy="28206"/>
            </a:xfrm>
            <a:custGeom>
              <a:avLst/>
              <a:gdLst/>
              <a:ahLst/>
              <a:cxnLst/>
              <a:rect l="l" t="t" r="r" b="b"/>
              <a:pathLst>
                <a:path w="744" h="553" extrusionOk="0">
                  <a:moveTo>
                    <a:pt x="535" y="0"/>
                  </a:moveTo>
                  <a:cubicBezTo>
                    <a:pt x="308" y="0"/>
                    <a:pt x="1" y="312"/>
                    <a:pt x="231" y="487"/>
                  </a:cubicBezTo>
                  <a:cubicBezTo>
                    <a:pt x="291" y="531"/>
                    <a:pt x="360" y="553"/>
                    <a:pt x="428" y="553"/>
                  </a:cubicBezTo>
                  <a:cubicBezTo>
                    <a:pt x="517" y="553"/>
                    <a:pt x="605" y="515"/>
                    <a:pt x="669" y="437"/>
                  </a:cubicBezTo>
                  <a:cubicBezTo>
                    <a:pt x="719" y="375"/>
                    <a:pt x="744" y="287"/>
                    <a:pt x="731" y="212"/>
                  </a:cubicBezTo>
                  <a:cubicBezTo>
                    <a:pt x="731" y="187"/>
                    <a:pt x="719"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1173285" y="156923"/>
              <a:ext cx="38764" cy="32082"/>
            </a:xfrm>
            <a:custGeom>
              <a:avLst/>
              <a:gdLst/>
              <a:ahLst/>
              <a:cxnLst/>
              <a:rect l="l" t="t" r="r" b="b"/>
              <a:pathLst>
                <a:path w="760" h="629" extrusionOk="0">
                  <a:moveTo>
                    <a:pt x="384" y="0"/>
                  </a:moveTo>
                  <a:cubicBezTo>
                    <a:pt x="282" y="0"/>
                    <a:pt x="183" y="50"/>
                    <a:pt x="126" y="152"/>
                  </a:cubicBezTo>
                  <a:cubicBezTo>
                    <a:pt x="1" y="339"/>
                    <a:pt x="126" y="589"/>
                    <a:pt x="351" y="626"/>
                  </a:cubicBezTo>
                  <a:cubicBezTo>
                    <a:pt x="363" y="628"/>
                    <a:pt x="375" y="628"/>
                    <a:pt x="387" y="628"/>
                  </a:cubicBezTo>
                  <a:cubicBezTo>
                    <a:pt x="605" y="628"/>
                    <a:pt x="759" y="415"/>
                    <a:pt x="688" y="202"/>
                  </a:cubicBezTo>
                  <a:cubicBezTo>
                    <a:pt x="676" y="177"/>
                    <a:pt x="663" y="164"/>
                    <a:pt x="651" y="139"/>
                  </a:cubicBezTo>
                  <a:cubicBezTo>
                    <a:pt x="583" y="47"/>
                    <a:pt x="48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1121312" y="13958"/>
              <a:ext cx="38305" cy="27849"/>
            </a:xfrm>
            <a:custGeom>
              <a:avLst/>
              <a:gdLst/>
              <a:ahLst/>
              <a:cxnLst/>
              <a:rect l="l" t="t" r="r" b="b"/>
              <a:pathLst>
                <a:path w="751" h="546" extrusionOk="0">
                  <a:moveTo>
                    <a:pt x="541" y="0"/>
                  </a:moveTo>
                  <a:cubicBezTo>
                    <a:pt x="314" y="0"/>
                    <a:pt x="0" y="313"/>
                    <a:pt x="232" y="480"/>
                  </a:cubicBezTo>
                  <a:cubicBezTo>
                    <a:pt x="291" y="525"/>
                    <a:pt x="358" y="545"/>
                    <a:pt x="422" y="545"/>
                  </a:cubicBezTo>
                  <a:cubicBezTo>
                    <a:pt x="592" y="545"/>
                    <a:pt x="750" y="408"/>
                    <a:pt x="732" y="218"/>
                  </a:cubicBezTo>
                  <a:cubicBezTo>
                    <a:pt x="732" y="180"/>
                    <a:pt x="720" y="155"/>
                    <a:pt x="720" y="130"/>
                  </a:cubicBezTo>
                  <a:cubicBezTo>
                    <a:pt x="688" y="37"/>
                    <a:pt x="620"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1183741" y="72103"/>
              <a:ext cx="37693" cy="31623"/>
            </a:xfrm>
            <a:custGeom>
              <a:avLst/>
              <a:gdLst/>
              <a:ahLst/>
              <a:cxnLst/>
              <a:rect l="l" t="t" r="r" b="b"/>
              <a:pathLst>
                <a:path w="739" h="620" extrusionOk="0">
                  <a:moveTo>
                    <a:pt x="346" y="1"/>
                  </a:moveTo>
                  <a:cubicBezTo>
                    <a:pt x="71" y="1"/>
                    <a:pt x="0" y="615"/>
                    <a:pt x="324" y="615"/>
                  </a:cubicBezTo>
                  <a:cubicBezTo>
                    <a:pt x="327" y="615"/>
                    <a:pt x="330" y="615"/>
                    <a:pt x="333" y="615"/>
                  </a:cubicBezTo>
                  <a:cubicBezTo>
                    <a:pt x="350" y="618"/>
                    <a:pt x="366" y="619"/>
                    <a:pt x="382" y="619"/>
                  </a:cubicBezTo>
                  <a:cubicBezTo>
                    <a:pt x="584" y="619"/>
                    <a:pt x="739" y="411"/>
                    <a:pt x="658" y="203"/>
                  </a:cubicBezTo>
                  <a:cubicBezTo>
                    <a:pt x="645" y="178"/>
                    <a:pt x="633" y="153"/>
                    <a:pt x="620" y="128"/>
                  </a:cubicBezTo>
                  <a:cubicBezTo>
                    <a:pt x="571" y="65"/>
                    <a:pt x="496" y="28"/>
                    <a:pt x="421" y="15"/>
                  </a:cubicBezTo>
                  <a:cubicBezTo>
                    <a:pt x="394" y="5"/>
                    <a:pt x="369"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1495175" y="35992"/>
              <a:ext cx="38917" cy="31980"/>
            </a:xfrm>
            <a:custGeom>
              <a:avLst/>
              <a:gdLst/>
              <a:ahLst/>
              <a:cxnLst/>
              <a:rect l="l" t="t" r="r" b="b"/>
              <a:pathLst>
                <a:path w="763" h="627" extrusionOk="0">
                  <a:moveTo>
                    <a:pt x="420" y="1"/>
                  </a:moveTo>
                  <a:cubicBezTo>
                    <a:pt x="359" y="1"/>
                    <a:pt x="295" y="19"/>
                    <a:pt x="238" y="61"/>
                  </a:cubicBezTo>
                  <a:cubicBezTo>
                    <a:pt x="1" y="236"/>
                    <a:pt x="101" y="586"/>
                    <a:pt x="375" y="623"/>
                  </a:cubicBezTo>
                  <a:cubicBezTo>
                    <a:pt x="391" y="625"/>
                    <a:pt x="406" y="627"/>
                    <a:pt x="421" y="627"/>
                  </a:cubicBezTo>
                  <a:cubicBezTo>
                    <a:pt x="567" y="627"/>
                    <a:pt x="703" y="520"/>
                    <a:pt x="725" y="373"/>
                  </a:cubicBezTo>
                  <a:cubicBezTo>
                    <a:pt x="763" y="159"/>
                    <a:pt x="599"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1351750" y="5185"/>
              <a:ext cx="38764" cy="32133"/>
            </a:xfrm>
            <a:custGeom>
              <a:avLst/>
              <a:gdLst/>
              <a:ahLst/>
              <a:cxnLst/>
              <a:rect l="l" t="t" r="r" b="b"/>
              <a:pathLst>
                <a:path w="760" h="630" extrusionOk="0">
                  <a:moveTo>
                    <a:pt x="381" y="1"/>
                  </a:moveTo>
                  <a:cubicBezTo>
                    <a:pt x="279" y="1"/>
                    <a:pt x="177" y="51"/>
                    <a:pt x="113" y="152"/>
                  </a:cubicBezTo>
                  <a:cubicBezTo>
                    <a:pt x="1" y="340"/>
                    <a:pt x="126" y="590"/>
                    <a:pt x="351" y="627"/>
                  </a:cubicBezTo>
                  <a:cubicBezTo>
                    <a:pt x="362" y="629"/>
                    <a:pt x="374" y="629"/>
                    <a:pt x="385" y="629"/>
                  </a:cubicBezTo>
                  <a:cubicBezTo>
                    <a:pt x="594" y="629"/>
                    <a:pt x="759" y="416"/>
                    <a:pt x="688" y="202"/>
                  </a:cubicBezTo>
                  <a:cubicBezTo>
                    <a:pt x="676" y="177"/>
                    <a:pt x="663" y="152"/>
                    <a:pt x="638" y="140"/>
                  </a:cubicBezTo>
                  <a:cubicBezTo>
                    <a:pt x="577" y="48"/>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1393370" y="156923"/>
              <a:ext cx="36826" cy="32082"/>
            </a:xfrm>
            <a:custGeom>
              <a:avLst/>
              <a:gdLst/>
              <a:ahLst/>
              <a:cxnLst/>
              <a:rect l="l" t="t" r="r" b="b"/>
              <a:pathLst>
                <a:path w="722" h="629" extrusionOk="0">
                  <a:moveTo>
                    <a:pt x="356" y="0"/>
                  </a:moveTo>
                  <a:cubicBezTo>
                    <a:pt x="216" y="0"/>
                    <a:pt x="78" y="91"/>
                    <a:pt x="47" y="252"/>
                  </a:cubicBezTo>
                  <a:cubicBezTo>
                    <a:pt x="0" y="451"/>
                    <a:pt x="152" y="629"/>
                    <a:pt x="346" y="629"/>
                  </a:cubicBezTo>
                  <a:cubicBezTo>
                    <a:pt x="359" y="629"/>
                    <a:pt x="372" y="628"/>
                    <a:pt x="384" y="626"/>
                  </a:cubicBezTo>
                  <a:cubicBezTo>
                    <a:pt x="597" y="601"/>
                    <a:pt x="722" y="389"/>
                    <a:pt x="634" y="189"/>
                  </a:cubicBezTo>
                  <a:cubicBezTo>
                    <a:pt x="622" y="164"/>
                    <a:pt x="609" y="139"/>
                    <a:pt x="597" y="114"/>
                  </a:cubicBezTo>
                  <a:cubicBezTo>
                    <a:pt x="534" y="37"/>
                    <a:pt x="44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1258310" y="118721"/>
              <a:ext cx="36520" cy="28614"/>
            </a:xfrm>
            <a:custGeom>
              <a:avLst/>
              <a:gdLst/>
              <a:ahLst/>
              <a:cxnLst/>
              <a:rect l="l" t="t" r="r" b="b"/>
              <a:pathLst>
                <a:path w="716" h="561" extrusionOk="0">
                  <a:moveTo>
                    <a:pt x="397" y="1"/>
                  </a:moveTo>
                  <a:cubicBezTo>
                    <a:pt x="189" y="1"/>
                    <a:pt x="0" y="219"/>
                    <a:pt x="121" y="451"/>
                  </a:cubicBezTo>
                  <a:cubicBezTo>
                    <a:pt x="186" y="527"/>
                    <a:pt x="269" y="560"/>
                    <a:pt x="351" y="560"/>
                  </a:cubicBezTo>
                  <a:cubicBezTo>
                    <a:pt x="537" y="560"/>
                    <a:pt x="715" y="389"/>
                    <a:pt x="646" y="163"/>
                  </a:cubicBezTo>
                  <a:cubicBezTo>
                    <a:pt x="646" y="138"/>
                    <a:pt x="633" y="113"/>
                    <a:pt x="608" y="88"/>
                  </a:cubicBezTo>
                  <a:cubicBezTo>
                    <a:pt x="544" y="27"/>
                    <a:pt x="469"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1194605" y="-28172"/>
              <a:ext cx="40753" cy="32235"/>
            </a:xfrm>
            <a:custGeom>
              <a:avLst/>
              <a:gdLst/>
              <a:ahLst/>
              <a:cxnLst/>
              <a:rect l="l" t="t" r="r" b="b"/>
              <a:pathLst>
                <a:path w="799" h="632" extrusionOk="0">
                  <a:moveTo>
                    <a:pt x="414" y="0"/>
                  </a:moveTo>
                  <a:cubicBezTo>
                    <a:pt x="204" y="0"/>
                    <a:pt x="0" y="222"/>
                    <a:pt x="133" y="469"/>
                  </a:cubicBezTo>
                  <a:cubicBezTo>
                    <a:pt x="196" y="583"/>
                    <a:pt x="298" y="631"/>
                    <a:pt x="400" y="631"/>
                  </a:cubicBezTo>
                  <a:cubicBezTo>
                    <a:pt x="599" y="631"/>
                    <a:pt x="798" y="446"/>
                    <a:pt x="707" y="207"/>
                  </a:cubicBezTo>
                  <a:cubicBezTo>
                    <a:pt x="695" y="182"/>
                    <a:pt x="682" y="157"/>
                    <a:pt x="657" y="132"/>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1309059" y="256892"/>
              <a:ext cx="34887" cy="31674"/>
            </a:xfrm>
            <a:custGeom>
              <a:avLst/>
              <a:gdLst/>
              <a:ahLst/>
              <a:cxnLst/>
              <a:rect l="l" t="t" r="r" b="b"/>
              <a:pathLst>
                <a:path w="684" h="621" extrusionOk="0">
                  <a:moveTo>
                    <a:pt x="325" y="0"/>
                  </a:moveTo>
                  <a:cubicBezTo>
                    <a:pt x="182" y="0"/>
                    <a:pt x="39" y="91"/>
                    <a:pt x="13" y="266"/>
                  </a:cubicBezTo>
                  <a:cubicBezTo>
                    <a:pt x="1" y="341"/>
                    <a:pt x="26" y="429"/>
                    <a:pt x="75" y="491"/>
                  </a:cubicBezTo>
                  <a:cubicBezTo>
                    <a:pt x="141" y="582"/>
                    <a:pt x="233" y="621"/>
                    <a:pt x="323" y="621"/>
                  </a:cubicBezTo>
                  <a:cubicBezTo>
                    <a:pt x="507" y="621"/>
                    <a:pt x="684" y="459"/>
                    <a:pt x="625" y="241"/>
                  </a:cubicBezTo>
                  <a:cubicBezTo>
                    <a:pt x="589"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1582495" y="-84838"/>
              <a:ext cx="31929" cy="28767"/>
            </a:xfrm>
            <a:custGeom>
              <a:avLst/>
              <a:gdLst/>
              <a:ahLst/>
              <a:cxnLst/>
              <a:rect l="l" t="t" r="r" b="b"/>
              <a:pathLst>
                <a:path w="626" h="564" extrusionOk="0">
                  <a:moveTo>
                    <a:pt x="312" y="0"/>
                  </a:moveTo>
                  <a:cubicBezTo>
                    <a:pt x="188" y="0"/>
                    <a:pt x="63" y="69"/>
                    <a:pt x="13" y="218"/>
                  </a:cubicBezTo>
                  <a:cubicBezTo>
                    <a:pt x="1" y="293"/>
                    <a:pt x="26" y="380"/>
                    <a:pt x="76" y="443"/>
                  </a:cubicBezTo>
                  <a:cubicBezTo>
                    <a:pt x="136" y="525"/>
                    <a:pt x="225" y="564"/>
                    <a:pt x="314" y="564"/>
                  </a:cubicBezTo>
                  <a:cubicBezTo>
                    <a:pt x="429" y="564"/>
                    <a:pt x="544" y="500"/>
                    <a:pt x="600" y="380"/>
                  </a:cubicBezTo>
                  <a:cubicBezTo>
                    <a:pt x="613" y="355"/>
                    <a:pt x="625" y="330"/>
                    <a:pt x="625" y="305"/>
                  </a:cubicBezTo>
                  <a:cubicBezTo>
                    <a:pt x="625" y="110"/>
                    <a:pt x="470"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1644465" y="68992"/>
              <a:ext cx="40090" cy="31776"/>
            </a:xfrm>
            <a:custGeom>
              <a:avLst/>
              <a:gdLst/>
              <a:ahLst/>
              <a:cxnLst/>
              <a:rect l="l" t="t" r="r" b="b"/>
              <a:pathLst>
                <a:path w="786" h="623" extrusionOk="0">
                  <a:moveTo>
                    <a:pt x="394" y="1"/>
                  </a:moveTo>
                  <a:cubicBezTo>
                    <a:pt x="154" y="1"/>
                    <a:pt x="1" y="280"/>
                    <a:pt x="148" y="488"/>
                  </a:cubicBezTo>
                  <a:cubicBezTo>
                    <a:pt x="208" y="579"/>
                    <a:pt x="304" y="623"/>
                    <a:pt x="400" y="623"/>
                  </a:cubicBezTo>
                  <a:cubicBezTo>
                    <a:pt x="503" y="623"/>
                    <a:pt x="608" y="573"/>
                    <a:pt x="673" y="476"/>
                  </a:cubicBezTo>
                  <a:cubicBezTo>
                    <a:pt x="785" y="276"/>
                    <a:pt x="660" y="26"/>
                    <a:pt x="435" y="1"/>
                  </a:cubicBezTo>
                  <a:lnTo>
                    <a:pt x="410" y="1"/>
                  </a:lnTo>
                  <a:cubicBezTo>
                    <a:pt x="405" y="1"/>
                    <a:pt x="40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1560818" y="166053"/>
              <a:ext cx="35755" cy="31521"/>
            </a:xfrm>
            <a:custGeom>
              <a:avLst/>
              <a:gdLst/>
              <a:ahLst/>
              <a:cxnLst/>
              <a:rect l="l" t="t" r="r" b="b"/>
              <a:pathLst>
                <a:path w="701" h="618" extrusionOk="0">
                  <a:moveTo>
                    <a:pt x="354" y="1"/>
                  </a:moveTo>
                  <a:cubicBezTo>
                    <a:pt x="316" y="1"/>
                    <a:pt x="277" y="8"/>
                    <a:pt x="238" y="23"/>
                  </a:cubicBezTo>
                  <a:cubicBezTo>
                    <a:pt x="76" y="85"/>
                    <a:pt x="1" y="260"/>
                    <a:pt x="63" y="422"/>
                  </a:cubicBezTo>
                  <a:cubicBezTo>
                    <a:pt x="112" y="539"/>
                    <a:pt x="228" y="618"/>
                    <a:pt x="354" y="618"/>
                  </a:cubicBezTo>
                  <a:cubicBezTo>
                    <a:pt x="390" y="618"/>
                    <a:pt x="427" y="611"/>
                    <a:pt x="463" y="597"/>
                  </a:cubicBezTo>
                  <a:cubicBezTo>
                    <a:pt x="613"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1292534" y="351812"/>
              <a:ext cx="39070" cy="29787"/>
            </a:xfrm>
            <a:custGeom>
              <a:avLst/>
              <a:gdLst/>
              <a:ahLst/>
              <a:cxnLst/>
              <a:rect l="l" t="t" r="r" b="b"/>
              <a:pathLst>
                <a:path w="766" h="584" extrusionOk="0">
                  <a:moveTo>
                    <a:pt x="369" y="0"/>
                  </a:moveTo>
                  <a:cubicBezTo>
                    <a:pt x="173" y="0"/>
                    <a:pt x="1" y="195"/>
                    <a:pt x="75" y="417"/>
                  </a:cubicBezTo>
                  <a:cubicBezTo>
                    <a:pt x="100" y="535"/>
                    <a:pt x="194" y="584"/>
                    <a:pt x="300" y="584"/>
                  </a:cubicBezTo>
                  <a:cubicBezTo>
                    <a:pt x="509" y="584"/>
                    <a:pt x="765" y="399"/>
                    <a:pt x="649" y="192"/>
                  </a:cubicBezTo>
                  <a:cubicBezTo>
                    <a:pt x="624" y="142"/>
                    <a:pt x="599" y="105"/>
                    <a:pt x="574" y="80"/>
                  </a:cubicBezTo>
                  <a:cubicBezTo>
                    <a:pt x="510" y="24"/>
                    <a:pt x="438"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1535468" y="235368"/>
              <a:ext cx="39427" cy="32286"/>
            </a:xfrm>
            <a:custGeom>
              <a:avLst/>
              <a:gdLst/>
              <a:ahLst/>
              <a:cxnLst/>
              <a:rect l="l" t="t" r="r" b="b"/>
              <a:pathLst>
                <a:path w="773" h="633" extrusionOk="0">
                  <a:moveTo>
                    <a:pt x="392" y="0"/>
                  </a:moveTo>
                  <a:cubicBezTo>
                    <a:pt x="164" y="0"/>
                    <a:pt x="0" y="231"/>
                    <a:pt x="98" y="438"/>
                  </a:cubicBezTo>
                  <a:cubicBezTo>
                    <a:pt x="152" y="567"/>
                    <a:pt x="268" y="633"/>
                    <a:pt x="386" y="633"/>
                  </a:cubicBezTo>
                  <a:cubicBezTo>
                    <a:pt x="485" y="633"/>
                    <a:pt x="585" y="585"/>
                    <a:pt x="648" y="488"/>
                  </a:cubicBezTo>
                  <a:cubicBezTo>
                    <a:pt x="773" y="288"/>
                    <a:pt x="635" y="26"/>
                    <a:pt x="410" y="1"/>
                  </a:cubicBezTo>
                  <a:cubicBezTo>
                    <a:pt x="404" y="0"/>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1217353" y="-94580"/>
              <a:ext cx="37744" cy="28104"/>
            </a:xfrm>
            <a:custGeom>
              <a:avLst/>
              <a:gdLst/>
              <a:ahLst/>
              <a:cxnLst/>
              <a:rect l="l" t="t" r="r" b="b"/>
              <a:pathLst>
                <a:path w="740" h="551" extrusionOk="0">
                  <a:moveTo>
                    <a:pt x="357" y="0"/>
                  </a:moveTo>
                  <a:cubicBezTo>
                    <a:pt x="176" y="0"/>
                    <a:pt x="1" y="158"/>
                    <a:pt x="49" y="384"/>
                  </a:cubicBezTo>
                  <a:cubicBezTo>
                    <a:pt x="74" y="502"/>
                    <a:pt x="168" y="550"/>
                    <a:pt x="275" y="550"/>
                  </a:cubicBezTo>
                  <a:cubicBezTo>
                    <a:pt x="483" y="550"/>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1223525" y="369408"/>
              <a:ext cx="38407" cy="30858"/>
            </a:xfrm>
            <a:custGeom>
              <a:avLst/>
              <a:gdLst/>
              <a:ahLst/>
              <a:cxnLst/>
              <a:rect l="l" t="t" r="r" b="b"/>
              <a:pathLst>
                <a:path w="753" h="605" extrusionOk="0">
                  <a:moveTo>
                    <a:pt x="407" y="0"/>
                  </a:moveTo>
                  <a:cubicBezTo>
                    <a:pt x="368" y="0"/>
                    <a:pt x="329" y="7"/>
                    <a:pt x="290" y="22"/>
                  </a:cubicBezTo>
                  <a:cubicBezTo>
                    <a:pt x="1" y="184"/>
                    <a:pt x="141" y="605"/>
                    <a:pt x="442" y="605"/>
                  </a:cubicBezTo>
                  <a:cubicBezTo>
                    <a:pt x="466" y="605"/>
                    <a:pt x="490" y="602"/>
                    <a:pt x="515" y="597"/>
                  </a:cubicBezTo>
                  <a:cubicBezTo>
                    <a:pt x="665" y="534"/>
                    <a:pt x="753" y="359"/>
                    <a:pt x="690" y="197"/>
                  </a:cubicBezTo>
                  <a:cubicBezTo>
                    <a:pt x="643" y="73"/>
                    <a:pt x="530"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1860418" y="52568"/>
              <a:ext cx="34428" cy="31776"/>
            </a:xfrm>
            <a:custGeom>
              <a:avLst/>
              <a:gdLst/>
              <a:ahLst/>
              <a:cxnLst/>
              <a:rect l="l" t="t" r="r" b="b"/>
              <a:pathLst>
                <a:path w="675" h="623" extrusionOk="0">
                  <a:moveTo>
                    <a:pt x="338" y="1"/>
                  </a:moveTo>
                  <a:cubicBezTo>
                    <a:pt x="251" y="1"/>
                    <a:pt x="163" y="37"/>
                    <a:pt x="100" y="111"/>
                  </a:cubicBezTo>
                  <a:cubicBezTo>
                    <a:pt x="0" y="248"/>
                    <a:pt x="13" y="436"/>
                    <a:pt x="150" y="548"/>
                  </a:cubicBezTo>
                  <a:lnTo>
                    <a:pt x="150" y="561"/>
                  </a:lnTo>
                  <a:cubicBezTo>
                    <a:pt x="208" y="602"/>
                    <a:pt x="274" y="622"/>
                    <a:pt x="338" y="622"/>
                  </a:cubicBezTo>
                  <a:cubicBezTo>
                    <a:pt x="429" y="622"/>
                    <a:pt x="517" y="583"/>
                    <a:pt x="575" y="511"/>
                  </a:cubicBezTo>
                  <a:cubicBezTo>
                    <a:pt x="650" y="423"/>
                    <a:pt x="675" y="298"/>
                    <a:pt x="625" y="198"/>
                  </a:cubicBezTo>
                  <a:cubicBezTo>
                    <a:pt x="574" y="68"/>
                    <a:pt x="457"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1796663" y="-21439"/>
              <a:ext cx="36775" cy="31776"/>
            </a:xfrm>
            <a:custGeom>
              <a:avLst/>
              <a:gdLst/>
              <a:ahLst/>
              <a:cxnLst/>
              <a:rect l="l" t="t" r="r" b="b"/>
              <a:pathLst>
                <a:path w="721" h="623" extrusionOk="0">
                  <a:moveTo>
                    <a:pt x="392" y="0"/>
                  </a:moveTo>
                  <a:cubicBezTo>
                    <a:pt x="366" y="0"/>
                    <a:pt x="340" y="4"/>
                    <a:pt x="313" y="12"/>
                  </a:cubicBezTo>
                  <a:cubicBezTo>
                    <a:pt x="88" y="62"/>
                    <a:pt x="0" y="324"/>
                    <a:pt x="138" y="499"/>
                  </a:cubicBezTo>
                  <a:cubicBezTo>
                    <a:pt x="202" y="584"/>
                    <a:pt x="295" y="623"/>
                    <a:pt x="385" y="623"/>
                  </a:cubicBezTo>
                  <a:cubicBezTo>
                    <a:pt x="523" y="623"/>
                    <a:pt x="658" y="533"/>
                    <a:pt x="688" y="374"/>
                  </a:cubicBezTo>
                  <a:cubicBezTo>
                    <a:pt x="721" y="178"/>
                    <a:pt x="57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1713780" y="101073"/>
              <a:ext cx="37081" cy="32031"/>
            </a:xfrm>
            <a:custGeom>
              <a:avLst/>
              <a:gdLst/>
              <a:ahLst/>
              <a:cxnLst/>
              <a:rect l="l" t="t" r="r" b="b"/>
              <a:pathLst>
                <a:path w="727" h="628" extrusionOk="0">
                  <a:moveTo>
                    <a:pt x="327" y="1"/>
                  </a:moveTo>
                  <a:cubicBezTo>
                    <a:pt x="181" y="1"/>
                    <a:pt x="36" y="104"/>
                    <a:pt x="13" y="272"/>
                  </a:cubicBezTo>
                  <a:cubicBezTo>
                    <a:pt x="1" y="347"/>
                    <a:pt x="26" y="434"/>
                    <a:pt x="76" y="497"/>
                  </a:cubicBezTo>
                  <a:cubicBezTo>
                    <a:pt x="126" y="559"/>
                    <a:pt x="188" y="609"/>
                    <a:pt x="276" y="622"/>
                  </a:cubicBezTo>
                  <a:cubicBezTo>
                    <a:pt x="296" y="625"/>
                    <a:pt x="315" y="627"/>
                    <a:pt x="334" y="627"/>
                  </a:cubicBezTo>
                  <a:cubicBezTo>
                    <a:pt x="576" y="627"/>
                    <a:pt x="727" y="343"/>
                    <a:pt x="576" y="134"/>
                  </a:cubicBezTo>
                  <a:cubicBezTo>
                    <a:pt x="513" y="42"/>
                    <a:pt x="42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1721329" y="19976"/>
              <a:ext cx="38254" cy="28155"/>
            </a:xfrm>
            <a:custGeom>
              <a:avLst/>
              <a:gdLst/>
              <a:ahLst/>
              <a:cxnLst/>
              <a:rect l="l" t="t" r="r" b="b"/>
              <a:pathLst>
                <a:path w="750" h="552" extrusionOk="0">
                  <a:moveTo>
                    <a:pt x="532" y="0"/>
                  </a:moveTo>
                  <a:cubicBezTo>
                    <a:pt x="306" y="0"/>
                    <a:pt x="0" y="312"/>
                    <a:pt x="240" y="487"/>
                  </a:cubicBezTo>
                  <a:cubicBezTo>
                    <a:pt x="299" y="532"/>
                    <a:pt x="364" y="552"/>
                    <a:pt x="427" y="552"/>
                  </a:cubicBezTo>
                  <a:cubicBezTo>
                    <a:pt x="594" y="552"/>
                    <a:pt x="749" y="412"/>
                    <a:pt x="740" y="212"/>
                  </a:cubicBezTo>
                  <a:cubicBezTo>
                    <a:pt x="728" y="187"/>
                    <a:pt x="728" y="162"/>
                    <a:pt x="715" y="137"/>
                  </a:cubicBezTo>
                  <a:cubicBezTo>
                    <a:pt x="683"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1657063" y="-28682"/>
              <a:ext cx="32592" cy="31623"/>
            </a:xfrm>
            <a:custGeom>
              <a:avLst/>
              <a:gdLst/>
              <a:ahLst/>
              <a:cxnLst/>
              <a:rect l="l" t="t" r="r" b="b"/>
              <a:pathLst>
                <a:path w="639" h="620" extrusionOk="0">
                  <a:moveTo>
                    <a:pt x="315" y="1"/>
                  </a:moveTo>
                  <a:cubicBezTo>
                    <a:pt x="161" y="1"/>
                    <a:pt x="36" y="108"/>
                    <a:pt x="13" y="267"/>
                  </a:cubicBezTo>
                  <a:cubicBezTo>
                    <a:pt x="1" y="341"/>
                    <a:pt x="13" y="429"/>
                    <a:pt x="63" y="491"/>
                  </a:cubicBezTo>
                  <a:cubicBezTo>
                    <a:pt x="113" y="554"/>
                    <a:pt x="188" y="604"/>
                    <a:pt x="263" y="616"/>
                  </a:cubicBezTo>
                  <a:cubicBezTo>
                    <a:pt x="279" y="619"/>
                    <a:pt x="296" y="620"/>
                    <a:pt x="311" y="620"/>
                  </a:cubicBezTo>
                  <a:cubicBezTo>
                    <a:pt x="465" y="620"/>
                    <a:pt x="592" y="513"/>
                    <a:pt x="626" y="354"/>
                  </a:cubicBezTo>
                  <a:cubicBezTo>
                    <a:pt x="638" y="192"/>
                    <a:pt x="526" y="29"/>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1736732" y="-69894"/>
              <a:ext cx="37336" cy="31827"/>
            </a:xfrm>
            <a:custGeom>
              <a:avLst/>
              <a:gdLst/>
              <a:ahLst/>
              <a:cxnLst/>
              <a:rect l="l" t="t" r="r" b="b"/>
              <a:pathLst>
                <a:path w="732" h="624" extrusionOk="0">
                  <a:moveTo>
                    <a:pt x="397" y="1"/>
                  </a:moveTo>
                  <a:cubicBezTo>
                    <a:pt x="370" y="1"/>
                    <a:pt x="342" y="4"/>
                    <a:pt x="313" y="12"/>
                  </a:cubicBezTo>
                  <a:cubicBezTo>
                    <a:pt x="88" y="62"/>
                    <a:pt x="1" y="325"/>
                    <a:pt x="138" y="500"/>
                  </a:cubicBezTo>
                  <a:cubicBezTo>
                    <a:pt x="203" y="584"/>
                    <a:pt x="295" y="623"/>
                    <a:pt x="386" y="623"/>
                  </a:cubicBezTo>
                  <a:cubicBezTo>
                    <a:pt x="523" y="623"/>
                    <a:pt x="658" y="533"/>
                    <a:pt x="688" y="375"/>
                  </a:cubicBezTo>
                  <a:cubicBezTo>
                    <a:pt x="732" y="178"/>
                    <a:pt x="585"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1785850" y="71593"/>
              <a:ext cx="35091" cy="30807"/>
            </a:xfrm>
            <a:custGeom>
              <a:avLst/>
              <a:gdLst/>
              <a:ahLst/>
              <a:cxnLst/>
              <a:rect l="l" t="t" r="r" b="b"/>
              <a:pathLst>
                <a:path w="688" h="604" extrusionOk="0">
                  <a:moveTo>
                    <a:pt x="425" y="0"/>
                  </a:moveTo>
                  <a:cubicBezTo>
                    <a:pt x="75" y="0"/>
                    <a:pt x="0" y="487"/>
                    <a:pt x="325" y="600"/>
                  </a:cubicBezTo>
                  <a:cubicBezTo>
                    <a:pt x="341" y="602"/>
                    <a:pt x="358" y="603"/>
                    <a:pt x="373" y="603"/>
                  </a:cubicBezTo>
                  <a:cubicBezTo>
                    <a:pt x="527" y="603"/>
                    <a:pt x="653" y="497"/>
                    <a:pt x="687" y="350"/>
                  </a:cubicBezTo>
                  <a:cubicBezTo>
                    <a:pt x="687" y="287"/>
                    <a:pt x="687" y="238"/>
                    <a:pt x="662" y="188"/>
                  </a:cubicBezTo>
                  <a:cubicBezTo>
                    <a:pt x="625" y="88"/>
                    <a:pt x="537" y="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1772333" y="165951"/>
              <a:ext cx="38968" cy="29532"/>
            </a:xfrm>
            <a:custGeom>
              <a:avLst/>
              <a:gdLst/>
              <a:ahLst/>
              <a:cxnLst/>
              <a:rect l="l" t="t" r="r" b="b"/>
              <a:pathLst>
                <a:path w="764" h="579" extrusionOk="0">
                  <a:moveTo>
                    <a:pt x="369" y="1"/>
                  </a:moveTo>
                  <a:cubicBezTo>
                    <a:pt x="177" y="1"/>
                    <a:pt x="0" y="189"/>
                    <a:pt x="65" y="412"/>
                  </a:cubicBezTo>
                  <a:cubicBezTo>
                    <a:pt x="90" y="530"/>
                    <a:pt x="186" y="579"/>
                    <a:pt x="294" y="579"/>
                  </a:cubicBezTo>
                  <a:cubicBezTo>
                    <a:pt x="505" y="579"/>
                    <a:pt x="764" y="394"/>
                    <a:pt x="640" y="187"/>
                  </a:cubicBezTo>
                  <a:cubicBezTo>
                    <a:pt x="627" y="137"/>
                    <a:pt x="602" y="100"/>
                    <a:pt x="565" y="75"/>
                  </a:cubicBezTo>
                  <a:cubicBezTo>
                    <a:pt x="504" y="23"/>
                    <a:pt x="436"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138449" y="335592"/>
              <a:ext cx="36367" cy="31980"/>
            </a:xfrm>
            <a:custGeom>
              <a:avLst/>
              <a:gdLst/>
              <a:ahLst/>
              <a:cxnLst/>
              <a:rect l="l" t="t" r="r" b="b"/>
              <a:pathLst>
                <a:path w="713" h="627" extrusionOk="0">
                  <a:moveTo>
                    <a:pt x="385" y="1"/>
                  </a:moveTo>
                  <a:cubicBezTo>
                    <a:pt x="282" y="1"/>
                    <a:pt x="177" y="51"/>
                    <a:pt x="113" y="148"/>
                  </a:cubicBezTo>
                  <a:cubicBezTo>
                    <a:pt x="0" y="348"/>
                    <a:pt x="113" y="598"/>
                    <a:pt x="350" y="623"/>
                  </a:cubicBezTo>
                  <a:cubicBezTo>
                    <a:pt x="366" y="625"/>
                    <a:pt x="381" y="626"/>
                    <a:pt x="396" y="626"/>
                  </a:cubicBezTo>
                  <a:cubicBezTo>
                    <a:pt x="540" y="626"/>
                    <a:pt x="666" y="520"/>
                    <a:pt x="700" y="373"/>
                  </a:cubicBezTo>
                  <a:cubicBezTo>
                    <a:pt x="713" y="285"/>
                    <a:pt x="688" y="198"/>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109785" y="263574"/>
              <a:ext cx="35755" cy="31623"/>
            </a:xfrm>
            <a:custGeom>
              <a:avLst/>
              <a:gdLst/>
              <a:ahLst/>
              <a:cxnLst/>
              <a:rect l="l" t="t" r="r" b="b"/>
              <a:pathLst>
                <a:path w="701" h="620" extrusionOk="0">
                  <a:moveTo>
                    <a:pt x="349" y="1"/>
                  </a:moveTo>
                  <a:cubicBezTo>
                    <a:pt x="312" y="1"/>
                    <a:pt x="274" y="8"/>
                    <a:pt x="238" y="23"/>
                  </a:cubicBezTo>
                  <a:cubicBezTo>
                    <a:pt x="76" y="85"/>
                    <a:pt x="1" y="260"/>
                    <a:pt x="63" y="422"/>
                  </a:cubicBezTo>
                  <a:cubicBezTo>
                    <a:pt x="111" y="546"/>
                    <a:pt x="224" y="619"/>
                    <a:pt x="347" y="619"/>
                  </a:cubicBezTo>
                  <a:cubicBezTo>
                    <a:pt x="385" y="619"/>
                    <a:pt x="425" y="612"/>
                    <a:pt x="463" y="597"/>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168389" y="138715"/>
              <a:ext cx="35704" cy="31521"/>
            </a:xfrm>
            <a:custGeom>
              <a:avLst/>
              <a:gdLst/>
              <a:ahLst/>
              <a:cxnLst/>
              <a:rect l="l" t="t" r="r" b="b"/>
              <a:pathLst>
                <a:path w="700" h="618" extrusionOk="0">
                  <a:moveTo>
                    <a:pt x="347" y="1"/>
                  </a:moveTo>
                  <a:cubicBezTo>
                    <a:pt x="311" y="1"/>
                    <a:pt x="274" y="7"/>
                    <a:pt x="238" y="21"/>
                  </a:cubicBezTo>
                  <a:cubicBezTo>
                    <a:pt x="75" y="84"/>
                    <a:pt x="0" y="271"/>
                    <a:pt x="63" y="421"/>
                  </a:cubicBezTo>
                  <a:cubicBezTo>
                    <a:pt x="110" y="545"/>
                    <a:pt x="223" y="618"/>
                    <a:pt x="346" y="618"/>
                  </a:cubicBezTo>
                  <a:cubicBezTo>
                    <a:pt x="385" y="618"/>
                    <a:pt x="424" y="611"/>
                    <a:pt x="462" y="596"/>
                  </a:cubicBezTo>
                  <a:cubicBezTo>
                    <a:pt x="612" y="534"/>
                    <a:pt x="700" y="359"/>
                    <a:pt x="637" y="196"/>
                  </a:cubicBezTo>
                  <a:cubicBezTo>
                    <a:pt x="589" y="80"/>
                    <a:pt x="472"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9203" y="282395"/>
              <a:ext cx="42283" cy="31929"/>
            </a:xfrm>
            <a:custGeom>
              <a:avLst/>
              <a:gdLst/>
              <a:ahLst/>
              <a:cxnLst/>
              <a:rect l="l" t="t" r="r" b="b"/>
              <a:pathLst>
                <a:path w="829" h="626" extrusionOk="0">
                  <a:moveTo>
                    <a:pt x="431" y="1"/>
                  </a:moveTo>
                  <a:cubicBezTo>
                    <a:pt x="417" y="1"/>
                    <a:pt x="402" y="1"/>
                    <a:pt x="387" y="3"/>
                  </a:cubicBezTo>
                  <a:cubicBezTo>
                    <a:pt x="100" y="28"/>
                    <a:pt x="0" y="378"/>
                    <a:pt x="225" y="553"/>
                  </a:cubicBezTo>
                  <a:cubicBezTo>
                    <a:pt x="285" y="602"/>
                    <a:pt x="354" y="625"/>
                    <a:pt x="422" y="625"/>
                  </a:cubicBezTo>
                  <a:cubicBezTo>
                    <a:pt x="511" y="625"/>
                    <a:pt x="599" y="586"/>
                    <a:pt x="662" y="516"/>
                  </a:cubicBezTo>
                  <a:cubicBezTo>
                    <a:pt x="828" y="303"/>
                    <a:pt x="680"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3638" y="142846"/>
              <a:ext cx="37489" cy="31980"/>
            </a:xfrm>
            <a:custGeom>
              <a:avLst/>
              <a:gdLst/>
              <a:ahLst/>
              <a:cxnLst/>
              <a:rect l="l" t="t" r="r" b="b"/>
              <a:pathLst>
                <a:path w="735" h="627" extrusionOk="0">
                  <a:moveTo>
                    <a:pt x="401" y="1"/>
                  </a:moveTo>
                  <a:cubicBezTo>
                    <a:pt x="188" y="1"/>
                    <a:pt x="0" y="237"/>
                    <a:pt x="124" y="465"/>
                  </a:cubicBezTo>
                  <a:cubicBezTo>
                    <a:pt x="189" y="577"/>
                    <a:pt x="293" y="627"/>
                    <a:pt x="396" y="627"/>
                  </a:cubicBezTo>
                  <a:cubicBezTo>
                    <a:pt x="567" y="627"/>
                    <a:pt x="735" y="489"/>
                    <a:pt x="711" y="278"/>
                  </a:cubicBezTo>
                  <a:cubicBezTo>
                    <a:pt x="711" y="253"/>
                    <a:pt x="711" y="228"/>
                    <a:pt x="699" y="203"/>
                  </a:cubicBezTo>
                  <a:cubicBezTo>
                    <a:pt x="674" y="153"/>
                    <a:pt x="649" y="103"/>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34553" y="221495"/>
              <a:ext cx="35755" cy="31572"/>
            </a:xfrm>
            <a:custGeom>
              <a:avLst/>
              <a:gdLst/>
              <a:ahLst/>
              <a:cxnLst/>
              <a:rect l="l" t="t" r="r" b="b"/>
              <a:pathLst>
                <a:path w="701" h="619" extrusionOk="0">
                  <a:moveTo>
                    <a:pt x="354" y="1"/>
                  </a:moveTo>
                  <a:cubicBezTo>
                    <a:pt x="316" y="1"/>
                    <a:pt x="276" y="8"/>
                    <a:pt x="238" y="23"/>
                  </a:cubicBezTo>
                  <a:cubicBezTo>
                    <a:pt x="88" y="85"/>
                    <a:pt x="0" y="260"/>
                    <a:pt x="63" y="423"/>
                  </a:cubicBezTo>
                  <a:cubicBezTo>
                    <a:pt x="111" y="539"/>
                    <a:pt x="236" y="618"/>
                    <a:pt x="359" y="618"/>
                  </a:cubicBezTo>
                  <a:cubicBezTo>
                    <a:pt x="394" y="618"/>
                    <a:pt x="429"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74694" y="-8280"/>
              <a:ext cx="34224" cy="30807"/>
            </a:xfrm>
            <a:custGeom>
              <a:avLst/>
              <a:gdLst/>
              <a:ahLst/>
              <a:cxnLst/>
              <a:rect l="l" t="t" r="r" b="b"/>
              <a:pathLst>
                <a:path w="671" h="604" extrusionOk="0">
                  <a:moveTo>
                    <a:pt x="314" y="1"/>
                  </a:moveTo>
                  <a:cubicBezTo>
                    <a:pt x="161" y="1"/>
                    <a:pt x="35" y="108"/>
                    <a:pt x="13" y="266"/>
                  </a:cubicBezTo>
                  <a:cubicBezTo>
                    <a:pt x="0" y="341"/>
                    <a:pt x="13" y="416"/>
                    <a:pt x="63" y="491"/>
                  </a:cubicBezTo>
                  <a:cubicBezTo>
                    <a:pt x="126" y="570"/>
                    <a:pt x="209" y="604"/>
                    <a:pt x="291" y="604"/>
                  </a:cubicBezTo>
                  <a:cubicBezTo>
                    <a:pt x="482" y="604"/>
                    <a:pt x="670" y="419"/>
                    <a:pt x="600" y="191"/>
                  </a:cubicBezTo>
                  <a:cubicBezTo>
                    <a:pt x="587" y="166"/>
                    <a:pt x="575" y="141"/>
                    <a:pt x="562" y="129"/>
                  </a:cubicBezTo>
                  <a:cubicBezTo>
                    <a:pt x="512" y="54"/>
                    <a:pt x="438" y="16"/>
                    <a:pt x="363"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105296" y="92199"/>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101879" y="180947"/>
              <a:ext cx="37234" cy="29736"/>
            </a:xfrm>
            <a:custGeom>
              <a:avLst/>
              <a:gdLst/>
              <a:ahLst/>
              <a:cxnLst/>
              <a:rect l="l" t="t" r="r" b="b"/>
              <a:pathLst>
                <a:path w="730" h="583" extrusionOk="0">
                  <a:moveTo>
                    <a:pt x="400" y="0"/>
                  </a:moveTo>
                  <a:cubicBezTo>
                    <a:pt x="188" y="0"/>
                    <a:pt x="1" y="224"/>
                    <a:pt x="121" y="455"/>
                  </a:cubicBezTo>
                  <a:cubicBezTo>
                    <a:pt x="171" y="518"/>
                    <a:pt x="233" y="568"/>
                    <a:pt x="321" y="580"/>
                  </a:cubicBezTo>
                  <a:cubicBezTo>
                    <a:pt x="332" y="582"/>
                    <a:pt x="344" y="582"/>
                    <a:pt x="355" y="582"/>
                  </a:cubicBezTo>
                  <a:cubicBezTo>
                    <a:pt x="564" y="582"/>
                    <a:pt x="729" y="369"/>
                    <a:pt x="658" y="168"/>
                  </a:cubicBezTo>
                  <a:cubicBezTo>
                    <a:pt x="646" y="143"/>
                    <a:pt x="633" y="118"/>
                    <a:pt x="621" y="93"/>
                  </a:cubicBezTo>
                  <a:cubicBezTo>
                    <a:pt x="552" y="28"/>
                    <a:pt x="47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162422" y="25434"/>
              <a:ext cx="37132" cy="29838"/>
            </a:xfrm>
            <a:custGeom>
              <a:avLst/>
              <a:gdLst/>
              <a:ahLst/>
              <a:cxnLst/>
              <a:rect l="l" t="t" r="r" b="b"/>
              <a:pathLst>
                <a:path w="728" h="585" extrusionOk="0">
                  <a:moveTo>
                    <a:pt x="406" y="0"/>
                  </a:moveTo>
                  <a:cubicBezTo>
                    <a:pt x="195" y="0"/>
                    <a:pt x="0" y="227"/>
                    <a:pt x="121" y="468"/>
                  </a:cubicBezTo>
                  <a:cubicBezTo>
                    <a:pt x="171" y="530"/>
                    <a:pt x="246" y="568"/>
                    <a:pt x="320" y="580"/>
                  </a:cubicBezTo>
                  <a:cubicBezTo>
                    <a:pt x="338" y="583"/>
                    <a:pt x="355" y="584"/>
                    <a:pt x="372" y="584"/>
                  </a:cubicBezTo>
                  <a:cubicBezTo>
                    <a:pt x="583" y="584"/>
                    <a:pt x="727" y="376"/>
                    <a:pt x="658" y="168"/>
                  </a:cubicBezTo>
                  <a:cubicBezTo>
                    <a:pt x="645" y="143"/>
                    <a:pt x="633" y="118"/>
                    <a:pt x="620"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17365" y="57924"/>
              <a:ext cx="31929" cy="29073"/>
            </a:xfrm>
            <a:custGeom>
              <a:avLst/>
              <a:gdLst/>
              <a:ahLst/>
              <a:cxnLst/>
              <a:rect l="l" t="t" r="r" b="b"/>
              <a:pathLst>
                <a:path w="626" h="570" extrusionOk="0">
                  <a:moveTo>
                    <a:pt x="313" y="1"/>
                  </a:moveTo>
                  <a:cubicBezTo>
                    <a:pt x="188" y="1"/>
                    <a:pt x="63" y="69"/>
                    <a:pt x="13" y="218"/>
                  </a:cubicBezTo>
                  <a:cubicBezTo>
                    <a:pt x="1" y="293"/>
                    <a:pt x="26" y="381"/>
                    <a:pt x="76" y="443"/>
                  </a:cubicBezTo>
                  <a:cubicBezTo>
                    <a:pt x="113" y="506"/>
                    <a:pt x="188" y="555"/>
                    <a:pt x="276" y="568"/>
                  </a:cubicBezTo>
                  <a:cubicBezTo>
                    <a:pt x="286" y="569"/>
                    <a:pt x="296" y="569"/>
                    <a:pt x="306" y="569"/>
                  </a:cubicBezTo>
                  <a:cubicBezTo>
                    <a:pt x="433" y="569"/>
                    <a:pt x="554" y="496"/>
                    <a:pt x="601" y="381"/>
                  </a:cubicBezTo>
                  <a:cubicBezTo>
                    <a:pt x="613" y="356"/>
                    <a:pt x="626" y="331"/>
                    <a:pt x="626" y="306"/>
                  </a:cubicBezTo>
                  <a:cubicBezTo>
                    <a:pt x="626" y="110"/>
                    <a:pt x="47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45116" y="211804"/>
              <a:ext cx="38917" cy="30654"/>
            </a:xfrm>
            <a:custGeom>
              <a:avLst/>
              <a:gdLst/>
              <a:ahLst/>
              <a:cxnLst/>
              <a:rect l="l" t="t" r="r" b="b"/>
              <a:pathLst>
                <a:path w="763" h="601" extrusionOk="0">
                  <a:moveTo>
                    <a:pt x="400" y="0"/>
                  </a:moveTo>
                  <a:cubicBezTo>
                    <a:pt x="50" y="25"/>
                    <a:pt x="1" y="513"/>
                    <a:pt x="338" y="600"/>
                  </a:cubicBezTo>
                  <a:cubicBezTo>
                    <a:pt x="688" y="600"/>
                    <a:pt x="763"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39042" y="308560"/>
              <a:ext cx="35755" cy="31266"/>
            </a:xfrm>
            <a:custGeom>
              <a:avLst/>
              <a:gdLst/>
              <a:ahLst/>
              <a:cxnLst/>
              <a:rect l="l" t="t" r="r" b="b"/>
              <a:pathLst>
                <a:path w="701" h="613" extrusionOk="0">
                  <a:moveTo>
                    <a:pt x="335" y="0"/>
                  </a:moveTo>
                  <a:cubicBezTo>
                    <a:pt x="302" y="0"/>
                    <a:pt x="269" y="5"/>
                    <a:pt x="238" y="15"/>
                  </a:cubicBezTo>
                  <a:cubicBezTo>
                    <a:pt x="76" y="78"/>
                    <a:pt x="1" y="265"/>
                    <a:pt x="63" y="415"/>
                  </a:cubicBezTo>
                  <a:cubicBezTo>
                    <a:pt x="111" y="539"/>
                    <a:pt x="224" y="612"/>
                    <a:pt x="347" y="612"/>
                  </a:cubicBezTo>
                  <a:cubicBezTo>
                    <a:pt x="385" y="612"/>
                    <a:pt x="425" y="605"/>
                    <a:pt x="463" y="590"/>
                  </a:cubicBezTo>
                  <a:cubicBezTo>
                    <a:pt x="613" y="528"/>
                    <a:pt x="701" y="353"/>
                    <a:pt x="638" y="203"/>
                  </a:cubicBezTo>
                  <a:cubicBezTo>
                    <a:pt x="589" y="74"/>
                    <a:pt x="460"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64493" y="378946"/>
              <a:ext cx="38662" cy="31878"/>
            </a:xfrm>
            <a:custGeom>
              <a:avLst/>
              <a:gdLst/>
              <a:ahLst/>
              <a:cxnLst/>
              <a:rect l="l" t="t" r="r" b="b"/>
              <a:pathLst>
                <a:path w="758" h="625" extrusionOk="0">
                  <a:moveTo>
                    <a:pt x="386" y="1"/>
                  </a:moveTo>
                  <a:cubicBezTo>
                    <a:pt x="348" y="1"/>
                    <a:pt x="311" y="8"/>
                    <a:pt x="275" y="22"/>
                  </a:cubicBezTo>
                  <a:cubicBezTo>
                    <a:pt x="13" y="110"/>
                    <a:pt x="0" y="485"/>
                    <a:pt x="250" y="597"/>
                  </a:cubicBezTo>
                  <a:cubicBezTo>
                    <a:pt x="294" y="616"/>
                    <a:pt x="339" y="625"/>
                    <a:pt x="381" y="625"/>
                  </a:cubicBezTo>
                  <a:cubicBezTo>
                    <a:pt x="591" y="625"/>
                    <a:pt x="758" y="416"/>
                    <a:pt x="675" y="197"/>
                  </a:cubicBezTo>
                  <a:cubicBezTo>
                    <a:pt x="627" y="74"/>
                    <a:pt x="507"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138347" y="-46789"/>
              <a:ext cx="37744" cy="28104"/>
            </a:xfrm>
            <a:custGeom>
              <a:avLst/>
              <a:gdLst/>
              <a:ahLst/>
              <a:cxnLst/>
              <a:rect l="l" t="t" r="r" b="b"/>
              <a:pathLst>
                <a:path w="740" h="551" extrusionOk="0">
                  <a:moveTo>
                    <a:pt x="356" y="0"/>
                  </a:moveTo>
                  <a:cubicBezTo>
                    <a:pt x="175" y="0"/>
                    <a:pt x="0" y="158"/>
                    <a:pt x="48" y="384"/>
                  </a:cubicBezTo>
                  <a:cubicBezTo>
                    <a:pt x="74" y="502"/>
                    <a:pt x="168" y="551"/>
                    <a:pt x="274" y="551"/>
                  </a:cubicBezTo>
                  <a:cubicBezTo>
                    <a:pt x="483" y="551"/>
                    <a:pt x="739"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60559" y="195381"/>
              <a:ext cx="34122" cy="31164"/>
            </a:xfrm>
            <a:custGeom>
              <a:avLst/>
              <a:gdLst/>
              <a:ahLst/>
              <a:cxnLst/>
              <a:rect l="l" t="t" r="r" b="b"/>
              <a:pathLst>
                <a:path w="669" h="611" extrusionOk="0">
                  <a:moveTo>
                    <a:pt x="339" y="0"/>
                  </a:moveTo>
                  <a:cubicBezTo>
                    <a:pt x="252" y="0"/>
                    <a:pt x="164" y="36"/>
                    <a:pt x="100" y="110"/>
                  </a:cubicBezTo>
                  <a:cubicBezTo>
                    <a:pt x="0" y="247"/>
                    <a:pt x="25" y="435"/>
                    <a:pt x="150" y="547"/>
                  </a:cubicBezTo>
                  <a:cubicBezTo>
                    <a:pt x="207" y="591"/>
                    <a:pt x="271" y="610"/>
                    <a:pt x="334" y="610"/>
                  </a:cubicBezTo>
                  <a:cubicBezTo>
                    <a:pt x="506" y="610"/>
                    <a:pt x="669" y="465"/>
                    <a:pt x="650" y="272"/>
                  </a:cubicBezTo>
                  <a:cubicBezTo>
                    <a:pt x="650" y="247"/>
                    <a:pt x="638" y="222"/>
                    <a:pt x="638" y="197"/>
                  </a:cubicBezTo>
                  <a:cubicBezTo>
                    <a:pt x="580" y="67"/>
                    <a:pt x="460"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340840" y="149273"/>
              <a:ext cx="36418" cy="32133"/>
            </a:xfrm>
            <a:custGeom>
              <a:avLst/>
              <a:gdLst/>
              <a:ahLst/>
              <a:cxnLst/>
              <a:rect l="l" t="t" r="r" b="b"/>
              <a:pathLst>
                <a:path w="714" h="630" extrusionOk="0">
                  <a:moveTo>
                    <a:pt x="389" y="0"/>
                  </a:moveTo>
                  <a:cubicBezTo>
                    <a:pt x="285" y="0"/>
                    <a:pt x="183" y="50"/>
                    <a:pt x="126" y="152"/>
                  </a:cubicBezTo>
                  <a:cubicBezTo>
                    <a:pt x="1" y="339"/>
                    <a:pt x="126" y="602"/>
                    <a:pt x="351" y="627"/>
                  </a:cubicBezTo>
                  <a:cubicBezTo>
                    <a:pt x="365" y="629"/>
                    <a:pt x="379" y="630"/>
                    <a:pt x="393" y="630"/>
                  </a:cubicBezTo>
                  <a:cubicBezTo>
                    <a:pt x="540" y="630"/>
                    <a:pt x="678" y="513"/>
                    <a:pt x="701" y="364"/>
                  </a:cubicBezTo>
                  <a:cubicBezTo>
                    <a:pt x="713" y="314"/>
                    <a:pt x="701" y="264"/>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195630" y="121628"/>
              <a:ext cx="40294" cy="32235"/>
            </a:xfrm>
            <a:custGeom>
              <a:avLst/>
              <a:gdLst/>
              <a:ahLst/>
              <a:cxnLst/>
              <a:rect l="l" t="t" r="r" b="b"/>
              <a:pathLst>
                <a:path w="790" h="632" extrusionOk="0">
                  <a:moveTo>
                    <a:pt x="412" y="0"/>
                  </a:moveTo>
                  <a:cubicBezTo>
                    <a:pt x="200" y="0"/>
                    <a:pt x="0" y="222"/>
                    <a:pt x="124" y="469"/>
                  </a:cubicBezTo>
                  <a:cubicBezTo>
                    <a:pt x="187" y="583"/>
                    <a:pt x="289" y="631"/>
                    <a:pt x="391" y="631"/>
                  </a:cubicBezTo>
                  <a:cubicBezTo>
                    <a:pt x="590"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20112" y="36349"/>
              <a:ext cx="34734" cy="32031"/>
            </a:xfrm>
            <a:custGeom>
              <a:avLst/>
              <a:gdLst/>
              <a:ahLst/>
              <a:cxnLst/>
              <a:rect l="l" t="t" r="r" b="b"/>
              <a:pathLst>
                <a:path w="681" h="628" extrusionOk="0">
                  <a:moveTo>
                    <a:pt x="331" y="1"/>
                  </a:moveTo>
                  <a:cubicBezTo>
                    <a:pt x="161" y="1"/>
                    <a:pt x="1" y="149"/>
                    <a:pt x="19" y="354"/>
                  </a:cubicBezTo>
                  <a:cubicBezTo>
                    <a:pt x="42" y="524"/>
                    <a:pt x="185" y="628"/>
                    <a:pt x="333" y="628"/>
                  </a:cubicBezTo>
                  <a:cubicBezTo>
                    <a:pt x="423" y="628"/>
                    <a:pt x="515" y="589"/>
                    <a:pt x="581" y="504"/>
                  </a:cubicBezTo>
                  <a:cubicBezTo>
                    <a:pt x="681" y="379"/>
                    <a:pt x="668" y="179"/>
                    <a:pt x="531" y="79"/>
                  </a:cubicBezTo>
                  <a:cubicBezTo>
                    <a:pt x="470" y="25"/>
                    <a:pt x="400"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987" y="34513"/>
              <a:ext cx="38713" cy="32082"/>
            </a:xfrm>
            <a:custGeom>
              <a:avLst/>
              <a:gdLst/>
              <a:ahLst/>
              <a:cxnLst/>
              <a:rect l="l" t="t" r="r" b="b"/>
              <a:pathLst>
                <a:path w="759" h="629" extrusionOk="0">
                  <a:moveTo>
                    <a:pt x="388" y="1"/>
                  </a:moveTo>
                  <a:cubicBezTo>
                    <a:pt x="285" y="1"/>
                    <a:pt x="182" y="51"/>
                    <a:pt x="125" y="152"/>
                  </a:cubicBezTo>
                  <a:cubicBezTo>
                    <a:pt x="0" y="340"/>
                    <a:pt x="125" y="590"/>
                    <a:pt x="350" y="627"/>
                  </a:cubicBezTo>
                  <a:cubicBezTo>
                    <a:pt x="362" y="628"/>
                    <a:pt x="374"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369556" y="77458"/>
              <a:ext cx="35755" cy="31623"/>
            </a:xfrm>
            <a:custGeom>
              <a:avLst/>
              <a:gdLst/>
              <a:ahLst/>
              <a:cxnLst/>
              <a:rect l="l" t="t" r="r" b="b"/>
              <a:pathLst>
                <a:path w="701" h="620" extrusionOk="0">
                  <a:moveTo>
                    <a:pt x="354" y="1"/>
                  </a:moveTo>
                  <a:cubicBezTo>
                    <a:pt x="316" y="1"/>
                    <a:pt x="276" y="8"/>
                    <a:pt x="238" y="23"/>
                  </a:cubicBezTo>
                  <a:cubicBezTo>
                    <a:pt x="88" y="85"/>
                    <a:pt x="0" y="260"/>
                    <a:pt x="63" y="422"/>
                  </a:cubicBezTo>
                  <a:cubicBezTo>
                    <a:pt x="110" y="546"/>
                    <a:pt x="223" y="619"/>
                    <a:pt x="347" y="619"/>
                  </a:cubicBezTo>
                  <a:cubicBezTo>
                    <a:pt x="385" y="619"/>
                    <a:pt x="424" y="612"/>
                    <a:pt x="463" y="597"/>
                  </a:cubicBezTo>
                  <a:cubicBezTo>
                    <a:pt x="625" y="535"/>
                    <a:pt x="700" y="360"/>
                    <a:pt x="638" y="197"/>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168904" y="-95600"/>
              <a:ext cx="36877" cy="32235"/>
            </a:xfrm>
            <a:custGeom>
              <a:avLst/>
              <a:gdLst/>
              <a:ahLst/>
              <a:cxnLst/>
              <a:rect l="l" t="t" r="r" b="b"/>
              <a:pathLst>
                <a:path w="723" h="632" extrusionOk="0">
                  <a:moveTo>
                    <a:pt x="349" y="0"/>
                  </a:moveTo>
                  <a:cubicBezTo>
                    <a:pt x="196" y="0"/>
                    <a:pt x="71" y="107"/>
                    <a:pt x="48" y="254"/>
                  </a:cubicBezTo>
                  <a:cubicBezTo>
                    <a:pt x="1" y="453"/>
                    <a:pt x="153" y="631"/>
                    <a:pt x="347" y="631"/>
                  </a:cubicBezTo>
                  <a:cubicBezTo>
                    <a:pt x="360" y="631"/>
                    <a:pt x="372" y="630"/>
                    <a:pt x="385" y="629"/>
                  </a:cubicBezTo>
                  <a:cubicBezTo>
                    <a:pt x="598" y="604"/>
                    <a:pt x="723" y="391"/>
                    <a:pt x="635" y="191"/>
                  </a:cubicBezTo>
                  <a:cubicBezTo>
                    <a:pt x="598" y="91"/>
                    <a:pt x="498" y="16"/>
                    <a:pt x="398" y="4"/>
                  </a:cubicBezTo>
                  <a:cubicBezTo>
                    <a:pt x="381" y="2"/>
                    <a:pt x="365"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138199" y="-23582"/>
              <a:ext cx="40396" cy="31368"/>
            </a:xfrm>
            <a:custGeom>
              <a:avLst/>
              <a:gdLst/>
              <a:ahLst/>
              <a:cxnLst/>
              <a:rect l="l" t="t" r="r" b="b"/>
              <a:pathLst>
                <a:path w="792" h="615" extrusionOk="0">
                  <a:moveTo>
                    <a:pt x="340" y="1"/>
                  </a:moveTo>
                  <a:cubicBezTo>
                    <a:pt x="251" y="1"/>
                    <a:pt x="164" y="39"/>
                    <a:pt x="100" y="117"/>
                  </a:cubicBezTo>
                  <a:cubicBezTo>
                    <a:pt x="0" y="254"/>
                    <a:pt x="25" y="441"/>
                    <a:pt x="150" y="541"/>
                  </a:cubicBezTo>
                  <a:cubicBezTo>
                    <a:pt x="195" y="593"/>
                    <a:pt x="247" y="615"/>
                    <a:pt x="301" y="615"/>
                  </a:cubicBezTo>
                  <a:cubicBezTo>
                    <a:pt x="534" y="615"/>
                    <a:pt x="791" y="209"/>
                    <a:pt x="537" y="67"/>
                  </a:cubicBezTo>
                  <a:cubicBezTo>
                    <a:pt x="478" y="23"/>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310901" y="-46840"/>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1"/>
                    <a:pt x="463" y="598"/>
                  </a:cubicBezTo>
                  <a:cubicBezTo>
                    <a:pt x="625"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508288" y="100002"/>
              <a:ext cx="37846" cy="28308"/>
            </a:xfrm>
            <a:custGeom>
              <a:avLst/>
              <a:gdLst/>
              <a:ahLst/>
              <a:cxnLst/>
              <a:rect l="l" t="t" r="r" b="b"/>
              <a:pathLst>
                <a:path w="742" h="555" extrusionOk="0">
                  <a:moveTo>
                    <a:pt x="539" y="1"/>
                  </a:moveTo>
                  <a:cubicBezTo>
                    <a:pt x="312" y="1"/>
                    <a:pt x="0" y="316"/>
                    <a:pt x="242" y="493"/>
                  </a:cubicBezTo>
                  <a:cubicBezTo>
                    <a:pt x="294" y="535"/>
                    <a:pt x="359" y="554"/>
                    <a:pt x="425" y="554"/>
                  </a:cubicBezTo>
                  <a:cubicBezTo>
                    <a:pt x="517" y="554"/>
                    <a:pt x="609" y="516"/>
                    <a:pt x="667" y="443"/>
                  </a:cubicBezTo>
                  <a:cubicBezTo>
                    <a:pt x="717" y="380"/>
                    <a:pt x="742" y="293"/>
                    <a:pt x="742" y="218"/>
                  </a:cubicBezTo>
                  <a:cubicBezTo>
                    <a:pt x="729" y="180"/>
                    <a:pt x="729" y="155"/>
                    <a:pt x="717" y="130"/>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456876" y="-42963"/>
              <a:ext cx="36826" cy="32337"/>
            </a:xfrm>
            <a:custGeom>
              <a:avLst/>
              <a:gdLst/>
              <a:ahLst/>
              <a:cxnLst/>
              <a:rect l="l" t="t" r="r" b="b"/>
              <a:pathLst>
                <a:path w="722" h="634" extrusionOk="0">
                  <a:moveTo>
                    <a:pt x="391" y="1"/>
                  </a:moveTo>
                  <a:cubicBezTo>
                    <a:pt x="298" y="1"/>
                    <a:pt x="208" y="43"/>
                    <a:pt x="150" y="122"/>
                  </a:cubicBezTo>
                  <a:cubicBezTo>
                    <a:pt x="0" y="297"/>
                    <a:pt x="88" y="559"/>
                    <a:pt x="300" y="621"/>
                  </a:cubicBezTo>
                  <a:cubicBezTo>
                    <a:pt x="330" y="630"/>
                    <a:pt x="359" y="634"/>
                    <a:pt x="388" y="634"/>
                  </a:cubicBezTo>
                  <a:cubicBezTo>
                    <a:pt x="574" y="634"/>
                    <a:pt x="722" y="467"/>
                    <a:pt x="700" y="272"/>
                  </a:cubicBezTo>
                  <a:cubicBezTo>
                    <a:pt x="688" y="247"/>
                    <a:pt x="688" y="222"/>
                    <a:pt x="675" y="197"/>
                  </a:cubicBezTo>
                  <a:cubicBezTo>
                    <a:pt x="663" y="147"/>
                    <a:pt x="625" y="97"/>
                    <a:pt x="588" y="72"/>
                  </a:cubicBezTo>
                  <a:cubicBezTo>
                    <a:pt x="529" y="24"/>
                    <a:pt x="459"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445399" y="35482"/>
              <a:ext cx="35091" cy="31521"/>
            </a:xfrm>
            <a:custGeom>
              <a:avLst/>
              <a:gdLst/>
              <a:ahLst/>
              <a:cxnLst/>
              <a:rect l="l" t="t" r="r" b="b"/>
              <a:pathLst>
                <a:path w="688" h="618" extrusionOk="0">
                  <a:moveTo>
                    <a:pt x="342" y="0"/>
                  </a:moveTo>
                  <a:cubicBezTo>
                    <a:pt x="307" y="0"/>
                    <a:pt x="271" y="7"/>
                    <a:pt x="238" y="21"/>
                  </a:cubicBezTo>
                  <a:cubicBezTo>
                    <a:pt x="75" y="83"/>
                    <a:pt x="0" y="271"/>
                    <a:pt x="63" y="421"/>
                  </a:cubicBezTo>
                  <a:cubicBezTo>
                    <a:pt x="101" y="545"/>
                    <a:pt x="219" y="618"/>
                    <a:pt x="339" y="618"/>
                  </a:cubicBezTo>
                  <a:cubicBezTo>
                    <a:pt x="377" y="618"/>
                    <a:pt x="415" y="610"/>
                    <a:pt x="450" y="596"/>
                  </a:cubicBezTo>
                  <a:cubicBezTo>
                    <a:pt x="613" y="533"/>
                    <a:pt x="688" y="358"/>
                    <a:pt x="625" y="196"/>
                  </a:cubicBezTo>
                  <a:cubicBezTo>
                    <a:pt x="586"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74656" y="-93917"/>
              <a:ext cx="35755" cy="31521"/>
            </a:xfrm>
            <a:custGeom>
              <a:avLst/>
              <a:gdLst/>
              <a:ahLst/>
              <a:cxnLst/>
              <a:rect l="l" t="t" r="r" b="b"/>
              <a:pathLst>
                <a:path w="701" h="618" extrusionOk="0">
                  <a:moveTo>
                    <a:pt x="347" y="1"/>
                  </a:moveTo>
                  <a:cubicBezTo>
                    <a:pt x="311" y="1"/>
                    <a:pt x="274" y="7"/>
                    <a:pt x="238" y="21"/>
                  </a:cubicBezTo>
                  <a:cubicBezTo>
                    <a:pt x="75" y="83"/>
                    <a:pt x="0" y="271"/>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110147" y="244243"/>
              <a:ext cx="38662" cy="32082"/>
            </a:xfrm>
            <a:custGeom>
              <a:avLst/>
              <a:gdLst/>
              <a:ahLst/>
              <a:cxnLst/>
              <a:rect l="l" t="t" r="r" b="b"/>
              <a:pathLst>
                <a:path w="758" h="629" extrusionOk="0">
                  <a:moveTo>
                    <a:pt x="380" y="0"/>
                  </a:moveTo>
                  <a:cubicBezTo>
                    <a:pt x="278" y="0"/>
                    <a:pt x="176" y="50"/>
                    <a:pt x="113" y="152"/>
                  </a:cubicBezTo>
                  <a:cubicBezTo>
                    <a:pt x="0" y="339"/>
                    <a:pt x="125" y="589"/>
                    <a:pt x="350" y="627"/>
                  </a:cubicBez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121470" y="162738"/>
              <a:ext cx="37795" cy="28257"/>
            </a:xfrm>
            <a:custGeom>
              <a:avLst/>
              <a:gdLst/>
              <a:ahLst/>
              <a:cxnLst/>
              <a:rect l="l" t="t" r="r" b="b"/>
              <a:pathLst>
                <a:path w="741" h="554" extrusionOk="0">
                  <a:moveTo>
                    <a:pt x="532" y="0"/>
                  </a:moveTo>
                  <a:cubicBezTo>
                    <a:pt x="306" y="0"/>
                    <a:pt x="1" y="312"/>
                    <a:pt x="241" y="487"/>
                  </a:cubicBezTo>
                  <a:cubicBezTo>
                    <a:pt x="295" y="531"/>
                    <a:pt x="363" y="553"/>
                    <a:pt x="431" y="553"/>
                  </a:cubicBezTo>
                  <a:cubicBezTo>
                    <a:pt x="520" y="553"/>
                    <a:pt x="609" y="515"/>
                    <a:pt x="665" y="437"/>
                  </a:cubicBezTo>
                  <a:cubicBezTo>
                    <a:pt x="715" y="375"/>
                    <a:pt x="740" y="300"/>
                    <a:pt x="740" y="213"/>
                  </a:cubicBezTo>
                  <a:cubicBezTo>
                    <a:pt x="728" y="188"/>
                    <a:pt x="728" y="163"/>
                    <a:pt x="715" y="138"/>
                  </a:cubicBezTo>
                  <a:cubicBezTo>
                    <a:pt x="683" y="40"/>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53379" y="113570"/>
              <a:ext cx="38101" cy="32082"/>
            </a:xfrm>
            <a:custGeom>
              <a:avLst/>
              <a:gdLst/>
              <a:ahLst/>
              <a:cxnLst/>
              <a:rect l="l" t="t" r="r" b="b"/>
              <a:pathLst>
                <a:path w="747" h="629" extrusionOk="0">
                  <a:moveTo>
                    <a:pt x="376" y="0"/>
                  </a:moveTo>
                  <a:cubicBezTo>
                    <a:pt x="273" y="0"/>
                    <a:pt x="171" y="50"/>
                    <a:pt x="113" y="152"/>
                  </a:cubicBezTo>
                  <a:cubicBezTo>
                    <a:pt x="1" y="339"/>
                    <a:pt x="113" y="602"/>
                    <a:pt x="338" y="627"/>
                  </a:cubicBezTo>
                  <a:cubicBezTo>
                    <a:pt x="351" y="628"/>
                    <a:pt x="363" y="629"/>
                    <a:pt x="374" y="629"/>
                  </a:cubicBezTo>
                  <a:cubicBezTo>
                    <a:pt x="593" y="629"/>
                    <a:pt x="747" y="416"/>
                    <a:pt x="676" y="214"/>
                  </a:cubicBezTo>
                  <a:cubicBezTo>
                    <a:pt x="663" y="189"/>
                    <a:pt x="651" y="164"/>
                    <a:pt x="638" y="139"/>
                  </a:cubicBezTo>
                  <a:cubicBezTo>
                    <a:pt x="577" y="47"/>
                    <a:pt x="476"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1405" y="-29396"/>
              <a:ext cx="38305" cy="28104"/>
            </a:xfrm>
            <a:custGeom>
              <a:avLst/>
              <a:gdLst/>
              <a:ahLst/>
              <a:cxnLst/>
              <a:rect l="l" t="t" r="r" b="b"/>
              <a:pathLst>
                <a:path w="751" h="551" extrusionOk="0">
                  <a:moveTo>
                    <a:pt x="542" y="1"/>
                  </a:moveTo>
                  <a:cubicBezTo>
                    <a:pt x="315" y="1"/>
                    <a:pt x="0" y="316"/>
                    <a:pt x="233" y="493"/>
                  </a:cubicBezTo>
                  <a:cubicBezTo>
                    <a:pt x="289" y="532"/>
                    <a:pt x="352" y="550"/>
                    <a:pt x="414" y="550"/>
                  </a:cubicBezTo>
                  <a:cubicBezTo>
                    <a:pt x="586" y="550"/>
                    <a:pt x="751" y="411"/>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63223" y="28800"/>
              <a:ext cx="37693" cy="31572"/>
            </a:xfrm>
            <a:custGeom>
              <a:avLst/>
              <a:gdLst/>
              <a:ahLst/>
              <a:cxnLst/>
              <a:rect l="l" t="t" r="r" b="b"/>
              <a:pathLst>
                <a:path w="739" h="619" extrusionOk="0">
                  <a:moveTo>
                    <a:pt x="345" y="0"/>
                  </a:moveTo>
                  <a:cubicBezTo>
                    <a:pt x="71" y="0"/>
                    <a:pt x="0" y="614"/>
                    <a:pt x="324" y="614"/>
                  </a:cubicBezTo>
                  <a:cubicBezTo>
                    <a:pt x="327" y="614"/>
                    <a:pt x="330" y="614"/>
                    <a:pt x="333" y="614"/>
                  </a:cubicBezTo>
                  <a:cubicBezTo>
                    <a:pt x="350" y="617"/>
                    <a:pt x="366" y="618"/>
                    <a:pt x="382" y="618"/>
                  </a:cubicBezTo>
                  <a:cubicBezTo>
                    <a:pt x="584" y="618"/>
                    <a:pt x="739" y="410"/>
                    <a:pt x="658" y="202"/>
                  </a:cubicBezTo>
                  <a:cubicBezTo>
                    <a:pt x="658" y="177"/>
                    <a:pt x="645" y="152"/>
                    <a:pt x="620" y="127"/>
                  </a:cubicBezTo>
                  <a:cubicBezTo>
                    <a:pt x="583" y="64"/>
                    <a:pt x="508" y="27"/>
                    <a:pt x="420" y="14"/>
                  </a:cubicBezTo>
                  <a:cubicBezTo>
                    <a:pt x="394" y="5"/>
                    <a:pt x="369"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80369" y="-6546"/>
              <a:ext cx="34224" cy="31215"/>
            </a:xfrm>
            <a:custGeom>
              <a:avLst/>
              <a:gdLst/>
              <a:ahLst/>
              <a:cxnLst/>
              <a:rect l="l" t="t" r="r" b="b"/>
              <a:pathLst>
                <a:path w="671" h="612" extrusionOk="0">
                  <a:moveTo>
                    <a:pt x="324" y="1"/>
                  </a:moveTo>
                  <a:cubicBezTo>
                    <a:pt x="183" y="1"/>
                    <a:pt x="44" y="96"/>
                    <a:pt x="13" y="257"/>
                  </a:cubicBezTo>
                  <a:cubicBezTo>
                    <a:pt x="1" y="345"/>
                    <a:pt x="13" y="420"/>
                    <a:pt x="63" y="495"/>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231231" y="-37914"/>
              <a:ext cx="38662" cy="31980"/>
            </a:xfrm>
            <a:custGeom>
              <a:avLst/>
              <a:gdLst/>
              <a:ahLst/>
              <a:cxnLst/>
              <a:rect l="l" t="t" r="r" b="b"/>
              <a:pathLst>
                <a:path w="758" h="627" extrusionOk="0">
                  <a:moveTo>
                    <a:pt x="393" y="1"/>
                  </a:moveTo>
                  <a:cubicBezTo>
                    <a:pt x="288" y="1"/>
                    <a:pt x="184" y="51"/>
                    <a:pt x="126" y="148"/>
                  </a:cubicBezTo>
                  <a:cubicBezTo>
                    <a:pt x="1" y="348"/>
                    <a:pt x="126" y="597"/>
                    <a:pt x="350" y="622"/>
                  </a:cubicBezTo>
                  <a:cubicBezTo>
                    <a:pt x="368" y="625"/>
                    <a:pt x="385" y="627"/>
                    <a:pt x="402" y="627"/>
                  </a:cubicBezTo>
                  <a:cubicBezTo>
                    <a:pt x="612" y="627"/>
                    <a:pt x="757" y="418"/>
                    <a:pt x="688" y="210"/>
                  </a:cubicBezTo>
                  <a:cubicBezTo>
                    <a:pt x="675" y="185"/>
                    <a:pt x="663" y="160"/>
                    <a:pt x="650" y="135"/>
                  </a:cubicBezTo>
                  <a:cubicBezTo>
                    <a:pt x="590" y="44"/>
                    <a:pt x="492"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273412" y="113723"/>
              <a:ext cx="36265" cy="31929"/>
            </a:xfrm>
            <a:custGeom>
              <a:avLst/>
              <a:gdLst/>
              <a:ahLst/>
              <a:cxnLst/>
              <a:rect l="l" t="t" r="r" b="b"/>
              <a:pathLst>
                <a:path w="711" h="626" extrusionOk="0">
                  <a:moveTo>
                    <a:pt x="338" y="0"/>
                  </a:moveTo>
                  <a:cubicBezTo>
                    <a:pt x="201" y="0"/>
                    <a:pt x="66" y="91"/>
                    <a:pt x="36" y="249"/>
                  </a:cubicBezTo>
                  <a:cubicBezTo>
                    <a:pt x="1" y="448"/>
                    <a:pt x="142" y="626"/>
                    <a:pt x="335" y="626"/>
                  </a:cubicBezTo>
                  <a:cubicBezTo>
                    <a:pt x="348" y="626"/>
                    <a:pt x="360" y="625"/>
                    <a:pt x="373" y="624"/>
                  </a:cubicBezTo>
                  <a:cubicBezTo>
                    <a:pt x="586" y="611"/>
                    <a:pt x="711" y="386"/>
                    <a:pt x="623" y="186"/>
                  </a:cubicBezTo>
                  <a:cubicBezTo>
                    <a:pt x="623" y="161"/>
                    <a:pt x="611" y="136"/>
                    <a:pt x="586" y="124"/>
                  </a:cubicBezTo>
                  <a:cubicBezTo>
                    <a:pt x="521" y="39"/>
                    <a:pt x="429"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138250" y="75367"/>
              <a:ext cx="36214" cy="28920"/>
            </a:xfrm>
            <a:custGeom>
              <a:avLst/>
              <a:gdLst/>
              <a:ahLst/>
              <a:cxnLst/>
              <a:rect l="l" t="t" r="r" b="b"/>
              <a:pathLst>
                <a:path w="710" h="567" extrusionOk="0">
                  <a:moveTo>
                    <a:pt x="400" y="1"/>
                  </a:moveTo>
                  <a:cubicBezTo>
                    <a:pt x="192" y="1"/>
                    <a:pt x="0" y="219"/>
                    <a:pt x="112" y="451"/>
                  </a:cubicBezTo>
                  <a:cubicBezTo>
                    <a:pt x="180" y="531"/>
                    <a:pt x="266" y="566"/>
                    <a:pt x="349" y="566"/>
                  </a:cubicBezTo>
                  <a:cubicBezTo>
                    <a:pt x="536" y="566"/>
                    <a:pt x="710" y="389"/>
                    <a:pt x="649" y="164"/>
                  </a:cubicBezTo>
                  <a:cubicBezTo>
                    <a:pt x="636" y="139"/>
                    <a:pt x="624" y="114"/>
                    <a:pt x="611" y="89"/>
                  </a:cubicBezTo>
                  <a:cubicBezTo>
                    <a:pt x="547" y="27"/>
                    <a:pt x="473"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74699" y="-71526"/>
              <a:ext cx="40141" cy="32235"/>
            </a:xfrm>
            <a:custGeom>
              <a:avLst/>
              <a:gdLst/>
              <a:ahLst/>
              <a:cxnLst/>
              <a:rect l="l" t="t" r="r" b="b"/>
              <a:pathLst>
                <a:path w="787" h="632" extrusionOk="0">
                  <a:moveTo>
                    <a:pt x="409" y="1"/>
                  </a:moveTo>
                  <a:cubicBezTo>
                    <a:pt x="198" y="1"/>
                    <a:pt x="1" y="223"/>
                    <a:pt x="133" y="469"/>
                  </a:cubicBezTo>
                  <a:cubicBezTo>
                    <a:pt x="192" y="583"/>
                    <a:pt x="291" y="632"/>
                    <a:pt x="391" y="632"/>
                  </a:cubicBezTo>
                  <a:cubicBezTo>
                    <a:pt x="587" y="632"/>
                    <a:pt x="786" y="447"/>
                    <a:pt x="695" y="207"/>
                  </a:cubicBezTo>
                  <a:cubicBezTo>
                    <a:pt x="683" y="182"/>
                    <a:pt x="670" y="157"/>
                    <a:pt x="658" y="132"/>
                  </a:cubicBezTo>
                  <a:cubicBezTo>
                    <a:pt x="588" y="40"/>
                    <a:pt x="497"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189153" y="213538"/>
              <a:ext cx="34479" cy="31674"/>
            </a:xfrm>
            <a:custGeom>
              <a:avLst/>
              <a:gdLst/>
              <a:ahLst/>
              <a:cxnLst/>
              <a:rect l="l" t="t" r="r" b="b"/>
              <a:pathLst>
                <a:path w="676" h="621" extrusionOk="0">
                  <a:moveTo>
                    <a:pt x="320" y="0"/>
                  </a:moveTo>
                  <a:cubicBezTo>
                    <a:pt x="179" y="0"/>
                    <a:pt x="39" y="91"/>
                    <a:pt x="13" y="266"/>
                  </a:cubicBezTo>
                  <a:cubicBezTo>
                    <a:pt x="1" y="341"/>
                    <a:pt x="13" y="429"/>
                    <a:pt x="63" y="491"/>
                  </a:cubicBezTo>
                  <a:cubicBezTo>
                    <a:pt x="129" y="582"/>
                    <a:pt x="221" y="621"/>
                    <a:pt x="311" y="621"/>
                  </a:cubicBezTo>
                  <a:cubicBezTo>
                    <a:pt x="496" y="621"/>
                    <a:pt x="676" y="459"/>
                    <a:pt x="626" y="241"/>
                  </a:cubicBezTo>
                  <a:cubicBezTo>
                    <a:pt x="583" y="79"/>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525069" y="25689"/>
              <a:ext cx="38917" cy="31266"/>
            </a:xfrm>
            <a:custGeom>
              <a:avLst/>
              <a:gdLst/>
              <a:ahLst/>
              <a:cxnLst/>
              <a:rect l="l" t="t" r="r" b="b"/>
              <a:pathLst>
                <a:path w="763" h="613" extrusionOk="0">
                  <a:moveTo>
                    <a:pt x="388" y="0"/>
                  </a:moveTo>
                  <a:cubicBezTo>
                    <a:pt x="51" y="25"/>
                    <a:pt x="1" y="513"/>
                    <a:pt x="325" y="613"/>
                  </a:cubicBezTo>
                  <a:lnTo>
                    <a:pt x="325" y="600"/>
                  </a:lnTo>
                  <a:cubicBezTo>
                    <a:pt x="675"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432036" y="117599"/>
              <a:ext cx="35703" cy="31011"/>
            </a:xfrm>
            <a:custGeom>
              <a:avLst/>
              <a:gdLst/>
              <a:ahLst/>
              <a:cxnLst/>
              <a:rect l="l" t="t" r="r" b="b"/>
              <a:pathLst>
                <a:path w="700" h="608" extrusionOk="0">
                  <a:moveTo>
                    <a:pt x="354" y="1"/>
                  </a:moveTo>
                  <a:cubicBezTo>
                    <a:pt x="315" y="1"/>
                    <a:pt x="276" y="8"/>
                    <a:pt x="237" y="23"/>
                  </a:cubicBezTo>
                  <a:cubicBezTo>
                    <a:pt x="87" y="85"/>
                    <a:pt x="0" y="260"/>
                    <a:pt x="63" y="410"/>
                  </a:cubicBezTo>
                  <a:cubicBezTo>
                    <a:pt x="110" y="534"/>
                    <a:pt x="223" y="607"/>
                    <a:pt x="346" y="607"/>
                  </a:cubicBezTo>
                  <a:cubicBezTo>
                    <a:pt x="385" y="607"/>
                    <a:pt x="424" y="600"/>
                    <a:pt x="462" y="585"/>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172474" y="308713"/>
              <a:ext cx="38968" cy="29226"/>
            </a:xfrm>
            <a:custGeom>
              <a:avLst/>
              <a:gdLst/>
              <a:ahLst/>
              <a:cxnLst/>
              <a:rect l="l" t="t" r="r" b="b"/>
              <a:pathLst>
                <a:path w="764" h="573" extrusionOk="0">
                  <a:moveTo>
                    <a:pt x="368" y="1"/>
                  </a:moveTo>
                  <a:cubicBezTo>
                    <a:pt x="176" y="1"/>
                    <a:pt x="0" y="186"/>
                    <a:pt x="65" y="400"/>
                  </a:cubicBezTo>
                  <a:cubicBezTo>
                    <a:pt x="91" y="523"/>
                    <a:pt x="187" y="572"/>
                    <a:pt x="296" y="572"/>
                  </a:cubicBezTo>
                  <a:cubicBezTo>
                    <a:pt x="506" y="572"/>
                    <a:pt x="764" y="385"/>
                    <a:pt x="640" y="187"/>
                  </a:cubicBezTo>
                  <a:cubicBezTo>
                    <a:pt x="628" y="137"/>
                    <a:pt x="603" y="100"/>
                    <a:pt x="565" y="62"/>
                  </a:cubicBezTo>
                  <a:lnTo>
                    <a:pt x="565" y="75"/>
                  </a:lnTo>
                  <a:cubicBezTo>
                    <a:pt x="504" y="23"/>
                    <a:pt x="435"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414797" y="192831"/>
              <a:ext cx="38713" cy="31878"/>
            </a:xfrm>
            <a:custGeom>
              <a:avLst/>
              <a:gdLst/>
              <a:ahLst/>
              <a:cxnLst/>
              <a:rect l="l" t="t" r="r" b="b"/>
              <a:pathLst>
                <a:path w="759" h="625" extrusionOk="0">
                  <a:moveTo>
                    <a:pt x="392" y="1"/>
                  </a:moveTo>
                  <a:cubicBezTo>
                    <a:pt x="353" y="1"/>
                    <a:pt x="314" y="8"/>
                    <a:pt x="276" y="22"/>
                  </a:cubicBezTo>
                  <a:cubicBezTo>
                    <a:pt x="13" y="122"/>
                    <a:pt x="1" y="485"/>
                    <a:pt x="263" y="597"/>
                  </a:cubicBezTo>
                  <a:cubicBezTo>
                    <a:pt x="305" y="616"/>
                    <a:pt x="348" y="625"/>
                    <a:pt x="389" y="625"/>
                  </a:cubicBezTo>
                  <a:cubicBezTo>
                    <a:pt x="591" y="625"/>
                    <a:pt x="759" y="415"/>
                    <a:pt x="675" y="197"/>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106933" y="326105"/>
              <a:ext cx="34479" cy="31725"/>
            </a:xfrm>
            <a:custGeom>
              <a:avLst/>
              <a:gdLst/>
              <a:ahLst/>
              <a:cxnLst/>
              <a:rect l="l" t="t" r="r" b="b"/>
              <a:pathLst>
                <a:path w="676" h="622" extrusionOk="0">
                  <a:moveTo>
                    <a:pt x="321" y="1"/>
                  </a:moveTo>
                  <a:cubicBezTo>
                    <a:pt x="285" y="1"/>
                    <a:pt x="249" y="7"/>
                    <a:pt x="213" y="21"/>
                  </a:cubicBezTo>
                  <a:cubicBezTo>
                    <a:pt x="163" y="46"/>
                    <a:pt x="126" y="71"/>
                    <a:pt x="101" y="109"/>
                  </a:cubicBezTo>
                  <a:cubicBezTo>
                    <a:pt x="26" y="196"/>
                    <a:pt x="1" y="309"/>
                    <a:pt x="38" y="421"/>
                  </a:cubicBezTo>
                  <a:cubicBezTo>
                    <a:pt x="76" y="534"/>
                    <a:pt x="176" y="609"/>
                    <a:pt x="301" y="621"/>
                  </a:cubicBezTo>
                  <a:cubicBezTo>
                    <a:pt x="351" y="621"/>
                    <a:pt x="388" y="621"/>
                    <a:pt x="438" y="609"/>
                  </a:cubicBezTo>
                  <a:cubicBezTo>
                    <a:pt x="601" y="534"/>
                    <a:pt x="676" y="359"/>
                    <a:pt x="613" y="209"/>
                  </a:cubicBezTo>
                  <a:cubicBezTo>
                    <a:pt x="564" y="82"/>
                    <a:pt x="447"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739849" y="8908"/>
              <a:ext cx="34173" cy="31215"/>
            </a:xfrm>
            <a:custGeom>
              <a:avLst/>
              <a:gdLst/>
              <a:ahLst/>
              <a:cxnLst/>
              <a:rect l="l" t="t" r="r" b="b"/>
              <a:pathLst>
                <a:path w="670" h="612" extrusionOk="0">
                  <a:moveTo>
                    <a:pt x="340" y="1"/>
                  </a:moveTo>
                  <a:cubicBezTo>
                    <a:pt x="252" y="1"/>
                    <a:pt x="164" y="38"/>
                    <a:pt x="101" y="117"/>
                  </a:cubicBezTo>
                  <a:cubicBezTo>
                    <a:pt x="1" y="254"/>
                    <a:pt x="26" y="442"/>
                    <a:pt x="151" y="554"/>
                  </a:cubicBezTo>
                  <a:cubicBezTo>
                    <a:pt x="207" y="594"/>
                    <a:pt x="270" y="612"/>
                    <a:pt x="332" y="612"/>
                  </a:cubicBezTo>
                  <a:cubicBezTo>
                    <a:pt x="505" y="612"/>
                    <a:pt x="669" y="473"/>
                    <a:pt x="651" y="279"/>
                  </a:cubicBezTo>
                  <a:cubicBezTo>
                    <a:pt x="651" y="242"/>
                    <a:pt x="638" y="217"/>
                    <a:pt x="638" y="192"/>
                  </a:cubicBezTo>
                  <a:cubicBezTo>
                    <a:pt x="581" y="69"/>
                    <a:pt x="46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820844" y="-36486"/>
              <a:ext cx="39733" cy="31776"/>
            </a:xfrm>
            <a:custGeom>
              <a:avLst/>
              <a:gdLst/>
              <a:ahLst/>
              <a:cxnLst/>
              <a:rect l="l" t="t" r="r" b="b"/>
              <a:pathLst>
                <a:path w="779" h="623" extrusionOk="0">
                  <a:moveTo>
                    <a:pt x="380" y="1"/>
                  </a:moveTo>
                  <a:cubicBezTo>
                    <a:pt x="275" y="1"/>
                    <a:pt x="170" y="54"/>
                    <a:pt x="112" y="157"/>
                  </a:cubicBezTo>
                  <a:cubicBezTo>
                    <a:pt x="0" y="345"/>
                    <a:pt x="112" y="594"/>
                    <a:pt x="337" y="619"/>
                  </a:cubicBezTo>
                  <a:cubicBezTo>
                    <a:pt x="353" y="622"/>
                    <a:pt x="369" y="623"/>
                    <a:pt x="384" y="623"/>
                  </a:cubicBezTo>
                  <a:cubicBezTo>
                    <a:pt x="631" y="623"/>
                    <a:pt x="779" y="345"/>
                    <a:pt x="637" y="145"/>
                  </a:cubicBezTo>
                  <a:cubicBezTo>
                    <a:pt x="577"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675073" y="-64385"/>
              <a:ext cx="40192" cy="32133"/>
            </a:xfrm>
            <a:custGeom>
              <a:avLst/>
              <a:gdLst/>
              <a:ahLst/>
              <a:cxnLst/>
              <a:rect l="l" t="t" r="r" b="b"/>
              <a:pathLst>
                <a:path w="788" h="630" extrusionOk="0">
                  <a:moveTo>
                    <a:pt x="414" y="0"/>
                  </a:moveTo>
                  <a:cubicBezTo>
                    <a:pt x="201" y="0"/>
                    <a:pt x="1" y="227"/>
                    <a:pt x="134" y="467"/>
                  </a:cubicBezTo>
                  <a:cubicBezTo>
                    <a:pt x="197" y="581"/>
                    <a:pt x="298" y="629"/>
                    <a:pt x="398" y="629"/>
                  </a:cubicBezTo>
                  <a:cubicBezTo>
                    <a:pt x="593"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988445" y="-89734"/>
              <a:ext cx="42436" cy="31929"/>
            </a:xfrm>
            <a:custGeom>
              <a:avLst/>
              <a:gdLst/>
              <a:ahLst/>
              <a:cxnLst/>
              <a:rect l="l" t="t" r="r" b="b"/>
              <a:pathLst>
                <a:path w="832" h="626" extrusionOk="0">
                  <a:moveTo>
                    <a:pt x="418" y="0"/>
                  </a:moveTo>
                  <a:cubicBezTo>
                    <a:pt x="408" y="0"/>
                    <a:pt x="398" y="0"/>
                    <a:pt x="388" y="1"/>
                  </a:cubicBezTo>
                  <a:cubicBezTo>
                    <a:pt x="101" y="26"/>
                    <a:pt x="1" y="389"/>
                    <a:pt x="226" y="564"/>
                  </a:cubicBezTo>
                  <a:cubicBezTo>
                    <a:pt x="283" y="605"/>
                    <a:pt x="349" y="625"/>
                    <a:pt x="415" y="625"/>
                  </a:cubicBezTo>
                  <a:cubicBezTo>
                    <a:pt x="506" y="625"/>
                    <a:pt x="597" y="587"/>
                    <a:pt x="663" y="514"/>
                  </a:cubicBezTo>
                  <a:cubicBezTo>
                    <a:pt x="832" y="309"/>
                    <a:pt x="675" y="0"/>
                    <a:pt x="4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589436" y="57720"/>
              <a:ext cx="38662" cy="31929"/>
            </a:xfrm>
            <a:custGeom>
              <a:avLst/>
              <a:gdLst/>
              <a:ahLst/>
              <a:cxnLst/>
              <a:rect l="l" t="t" r="r" b="b"/>
              <a:pathLst>
                <a:path w="758" h="626" extrusionOk="0">
                  <a:moveTo>
                    <a:pt x="394" y="0"/>
                  </a:moveTo>
                  <a:cubicBezTo>
                    <a:pt x="289" y="0"/>
                    <a:pt x="184" y="50"/>
                    <a:pt x="126" y="147"/>
                  </a:cubicBezTo>
                  <a:cubicBezTo>
                    <a:pt x="1" y="347"/>
                    <a:pt x="126" y="597"/>
                    <a:pt x="351" y="622"/>
                  </a:cubicBezTo>
                  <a:cubicBezTo>
                    <a:pt x="367" y="625"/>
                    <a:pt x="384" y="626"/>
                    <a:pt x="400" y="626"/>
                  </a:cubicBezTo>
                  <a:cubicBezTo>
                    <a:pt x="612" y="626"/>
                    <a:pt x="758" y="407"/>
                    <a:pt x="688" y="210"/>
                  </a:cubicBezTo>
                  <a:cubicBezTo>
                    <a:pt x="676" y="185"/>
                    <a:pt x="663" y="160"/>
                    <a:pt x="651" y="135"/>
                  </a:cubicBezTo>
                  <a:cubicBezTo>
                    <a:pt x="590" y="44"/>
                    <a:pt x="492"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601218" y="-23276"/>
              <a:ext cx="37999" cy="28410"/>
            </a:xfrm>
            <a:custGeom>
              <a:avLst/>
              <a:gdLst/>
              <a:ahLst/>
              <a:cxnLst/>
              <a:rect l="l" t="t" r="r" b="b"/>
              <a:pathLst>
                <a:path w="745" h="557" extrusionOk="0">
                  <a:moveTo>
                    <a:pt x="539" y="0"/>
                  </a:moveTo>
                  <a:cubicBezTo>
                    <a:pt x="312" y="0"/>
                    <a:pt x="0" y="319"/>
                    <a:pt x="232" y="485"/>
                  </a:cubicBezTo>
                  <a:cubicBezTo>
                    <a:pt x="291" y="533"/>
                    <a:pt x="358" y="556"/>
                    <a:pt x="425" y="556"/>
                  </a:cubicBezTo>
                  <a:cubicBezTo>
                    <a:pt x="516" y="556"/>
                    <a:pt x="605" y="514"/>
                    <a:pt x="669" y="435"/>
                  </a:cubicBezTo>
                  <a:cubicBezTo>
                    <a:pt x="719" y="373"/>
                    <a:pt x="744" y="298"/>
                    <a:pt x="732" y="211"/>
                  </a:cubicBezTo>
                  <a:cubicBezTo>
                    <a:pt x="732" y="186"/>
                    <a:pt x="719" y="161"/>
                    <a:pt x="719" y="136"/>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532719" y="-72342"/>
              <a:ext cx="38713" cy="31878"/>
            </a:xfrm>
            <a:custGeom>
              <a:avLst/>
              <a:gdLst/>
              <a:ahLst/>
              <a:cxnLst/>
              <a:rect l="l" t="t" r="r" b="b"/>
              <a:pathLst>
                <a:path w="759" h="625" extrusionOk="0">
                  <a:moveTo>
                    <a:pt x="387" y="1"/>
                  </a:moveTo>
                  <a:cubicBezTo>
                    <a:pt x="282" y="1"/>
                    <a:pt x="178" y="51"/>
                    <a:pt x="113" y="148"/>
                  </a:cubicBezTo>
                  <a:cubicBezTo>
                    <a:pt x="1" y="348"/>
                    <a:pt x="125" y="598"/>
                    <a:pt x="350" y="623"/>
                  </a:cubicBezTo>
                  <a:cubicBezTo>
                    <a:pt x="362" y="624"/>
                    <a:pt x="373" y="625"/>
                    <a:pt x="385" y="625"/>
                  </a:cubicBezTo>
                  <a:cubicBezTo>
                    <a:pt x="594" y="625"/>
                    <a:pt x="759" y="412"/>
                    <a:pt x="688" y="210"/>
                  </a:cubicBezTo>
                  <a:cubicBezTo>
                    <a:pt x="675" y="185"/>
                    <a:pt x="663" y="160"/>
                    <a:pt x="650" y="135"/>
                  </a:cubicBezTo>
                  <a:cubicBezTo>
                    <a:pt x="584"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753875" y="-73260"/>
              <a:ext cx="37846" cy="32235"/>
            </a:xfrm>
            <a:custGeom>
              <a:avLst/>
              <a:gdLst/>
              <a:ahLst/>
              <a:cxnLst/>
              <a:rect l="l" t="t" r="r" b="b"/>
              <a:pathLst>
                <a:path w="742" h="632" extrusionOk="0">
                  <a:moveTo>
                    <a:pt x="335" y="1"/>
                  </a:moveTo>
                  <a:cubicBezTo>
                    <a:pt x="189" y="1"/>
                    <a:pt x="49" y="102"/>
                    <a:pt x="26" y="278"/>
                  </a:cubicBezTo>
                  <a:cubicBezTo>
                    <a:pt x="1" y="441"/>
                    <a:pt x="113" y="591"/>
                    <a:pt x="276" y="628"/>
                  </a:cubicBezTo>
                  <a:cubicBezTo>
                    <a:pt x="291" y="630"/>
                    <a:pt x="306" y="631"/>
                    <a:pt x="321" y="631"/>
                  </a:cubicBezTo>
                  <a:cubicBezTo>
                    <a:pt x="572" y="631"/>
                    <a:pt x="742" y="341"/>
                    <a:pt x="588" y="128"/>
                  </a:cubicBezTo>
                  <a:cubicBezTo>
                    <a:pt x="521" y="41"/>
                    <a:pt x="4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668493" y="27423"/>
              <a:ext cx="34938" cy="32184"/>
            </a:xfrm>
            <a:custGeom>
              <a:avLst/>
              <a:gdLst/>
              <a:ahLst/>
              <a:cxnLst/>
              <a:rect l="l" t="t" r="r" b="b"/>
              <a:pathLst>
                <a:path w="685" h="631" extrusionOk="0">
                  <a:moveTo>
                    <a:pt x="325" y="0"/>
                  </a:moveTo>
                  <a:cubicBezTo>
                    <a:pt x="182" y="0"/>
                    <a:pt x="39" y="91"/>
                    <a:pt x="13" y="266"/>
                  </a:cubicBezTo>
                  <a:cubicBezTo>
                    <a:pt x="0" y="354"/>
                    <a:pt x="25" y="429"/>
                    <a:pt x="75" y="504"/>
                  </a:cubicBezTo>
                  <a:cubicBezTo>
                    <a:pt x="140" y="592"/>
                    <a:pt x="229" y="630"/>
                    <a:pt x="317" y="630"/>
                  </a:cubicBezTo>
                  <a:cubicBezTo>
                    <a:pt x="502" y="630"/>
                    <a:pt x="684" y="462"/>
                    <a:pt x="625" y="241"/>
                  </a:cubicBezTo>
                  <a:cubicBezTo>
                    <a:pt x="589" y="79"/>
                    <a:pt x="457"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920252" y="-63977"/>
              <a:ext cx="35755" cy="31572"/>
            </a:xfrm>
            <a:custGeom>
              <a:avLst/>
              <a:gdLst/>
              <a:ahLst/>
              <a:cxnLst/>
              <a:rect l="l" t="t" r="r" b="b"/>
              <a:pathLst>
                <a:path w="701" h="619" extrusionOk="0">
                  <a:moveTo>
                    <a:pt x="347" y="1"/>
                  </a:moveTo>
                  <a:cubicBezTo>
                    <a:pt x="311" y="1"/>
                    <a:pt x="274" y="7"/>
                    <a:pt x="238" y="21"/>
                  </a:cubicBezTo>
                  <a:cubicBezTo>
                    <a:pt x="75" y="84"/>
                    <a:pt x="1" y="271"/>
                    <a:pt x="63" y="421"/>
                  </a:cubicBezTo>
                  <a:cubicBezTo>
                    <a:pt x="111" y="545"/>
                    <a:pt x="224" y="618"/>
                    <a:pt x="347" y="618"/>
                  </a:cubicBezTo>
                  <a:cubicBezTo>
                    <a:pt x="385" y="618"/>
                    <a:pt x="424" y="611"/>
                    <a:pt x="463" y="596"/>
                  </a:cubicBezTo>
                  <a:cubicBezTo>
                    <a:pt x="625" y="534"/>
                    <a:pt x="700" y="359"/>
                    <a:pt x="638" y="196"/>
                  </a:cubicBezTo>
                  <a:cubicBezTo>
                    <a:pt x="589"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654467" y="122240"/>
              <a:ext cx="36520" cy="29889"/>
            </a:xfrm>
            <a:custGeom>
              <a:avLst/>
              <a:gdLst/>
              <a:ahLst/>
              <a:cxnLst/>
              <a:rect l="l" t="t" r="r" b="b"/>
              <a:pathLst>
                <a:path w="716" h="586" extrusionOk="0">
                  <a:moveTo>
                    <a:pt x="310" y="0"/>
                  </a:moveTo>
                  <a:cubicBezTo>
                    <a:pt x="161" y="0"/>
                    <a:pt x="17" y="112"/>
                    <a:pt x="0" y="282"/>
                  </a:cubicBezTo>
                  <a:cubicBezTo>
                    <a:pt x="0" y="319"/>
                    <a:pt x="0" y="369"/>
                    <a:pt x="25" y="419"/>
                  </a:cubicBezTo>
                  <a:cubicBezTo>
                    <a:pt x="51" y="538"/>
                    <a:pt x="145" y="586"/>
                    <a:pt x="251" y="586"/>
                  </a:cubicBezTo>
                  <a:cubicBezTo>
                    <a:pt x="460" y="586"/>
                    <a:pt x="716" y="401"/>
                    <a:pt x="600" y="194"/>
                  </a:cubicBezTo>
                  <a:cubicBezTo>
                    <a:pt x="575" y="144"/>
                    <a:pt x="550" y="107"/>
                    <a:pt x="513" y="82"/>
                  </a:cubicBezTo>
                  <a:cubicBezTo>
                    <a:pt x="452" y="25"/>
                    <a:pt x="38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894749" y="6766"/>
              <a:ext cx="38713" cy="31827"/>
            </a:xfrm>
            <a:custGeom>
              <a:avLst/>
              <a:gdLst/>
              <a:ahLst/>
              <a:cxnLst/>
              <a:rect l="l" t="t" r="r" b="b"/>
              <a:pathLst>
                <a:path w="759" h="624" extrusionOk="0">
                  <a:moveTo>
                    <a:pt x="378" y="1"/>
                  </a:moveTo>
                  <a:cubicBezTo>
                    <a:pt x="344" y="1"/>
                    <a:pt x="309" y="7"/>
                    <a:pt x="276" y="21"/>
                  </a:cubicBezTo>
                  <a:cubicBezTo>
                    <a:pt x="13" y="121"/>
                    <a:pt x="1" y="484"/>
                    <a:pt x="251" y="596"/>
                  </a:cubicBezTo>
                  <a:cubicBezTo>
                    <a:pt x="295" y="615"/>
                    <a:pt x="339" y="624"/>
                    <a:pt x="382" y="624"/>
                  </a:cubicBezTo>
                  <a:cubicBezTo>
                    <a:pt x="591" y="624"/>
                    <a:pt x="759" y="414"/>
                    <a:pt x="675" y="196"/>
                  </a:cubicBezTo>
                  <a:cubicBezTo>
                    <a:pt x="617" y="80"/>
                    <a:pt x="499"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582500" y="141826"/>
              <a:ext cx="38254" cy="29991"/>
            </a:xfrm>
            <a:custGeom>
              <a:avLst/>
              <a:gdLst/>
              <a:ahLst/>
              <a:cxnLst/>
              <a:rect l="l" t="t" r="r" b="b"/>
              <a:pathLst>
                <a:path w="750" h="588" extrusionOk="0">
                  <a:moveTo>
                    <a:pt x="470" y="0"/>
                  </a:moveTo>
                  <a:cubicBezTo>
                    <a:pt x="259" y="0"/>
                    <a:pt x="0" y="191"/>
                    <a:pt x="124" y="398"/>
                  </a:cubicBezTo>
                  <a:cubicBezTo>
                    <a:pt x="174" y="516"/>
                    <a:pt x="294" y="588"/>
                    <a:pt x="422" y="588"/>
                  </a:cubicBezTo>
                  <a:cubicBezTo>
                    <a:pt x="456" y="588"/>
                    <a:pt x="490" y="583"/>
                    <a:pt x="524" y="573"/>
                  </a:cubicBezTo>
                  <a:cubicBezTo>
                    <a:pt x="674" y="510"/>
                    <a:pt x="749" y="323"/>
                    <a:pt x="699" y="173"/>
                  </a:cubicBezTo>
                  <a:cubicBezTo>
                    <a:pt x="674" y="50"/>
                    <a:pt x="578"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131716" y="-63518"/>
              <a:ext cx="39019" cy="29532"/>
            </a:xfrm>
            <a:custGeom>
              <a:avLst/>
              <a:gdLst/>
              <a:ahLst/>
              <a:cxnLst/>
              <a:rect l="l" t="t" r="r" b="b"/>
              <a:pathLst>
                <a:path w="765" h="579" extrusionOk="0">
                  <a:moveTo>
                    <a:pt x="370" y="1"/>
                  </a:moveTo>
                  <a:cubicBezTo>
                    <a:pt x="177" y="1"/>
                    <a:pt x="1" y="189"/>
                    <a:pt x="66" y="412"/>
                  </a:cubicBezTo>
                  <a:cubicBezTo>
                    <a:pt x="91" y="531"/>
                    <a:pt x="187" y="579"/>
                    <a:pt x="295" y="579"/>
                  </a:cubicBezTo>
                  <a:cubicBezTo>
                    <a:pt x="506" y="579"/>
                    <a:pt x="765" y="394"/>
                    <a:pt x="641" y="187"/>
                  </a:cubicBezTo>
                  <a:cubicBezTo>
                    <a:pt x="628" y="137"/>
                    <a:pt x="603" y="100"/>
                    <a:pt x="566" y="75"/>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061789" y="-44034"/>
              <a:ext cx="38917" cy="29991"/>
            </a:xfrm>
            <a:custGeom>
              <a:avLst/>
              <a:gdLst/>
              <a:ahLst/>
              <a:cxnLst/>
              <a:rect l="l" t="t" r="r" b="b"/>
              <a:pathLst>
                <a:path w="763" h="588" extrusionOk="0">
                  <a:moveTo>
                    <a:pt x="471" y="1"/>
                  </a:moveTo>
                  <a:cubicBezTo>
                    <a:pt x="260" y="1"/>
                    <a:pt x="1" y="186"/>
                    <a:pt x="125" y="393"/>
                  </a:cubicBezTo>
                  <a:cubicBezTo>
                    <a:pt x="173" y="509"/>
                    <a:pt x="290" y="588"/>
                    <a:pt x="416" y="588"/>
                  </a:cubicBezTo>
                  <a:cubicBezTo>
                    <a:pt x="452" y="588"/>
                    <a:pt x="488" y="581"/>
                    <a:pt x="525" y="568"/>
                  </a:cubicBezTo>
                  <a:cubicBezTo>
                    <a:pt x="687" y="505"/>
                    <a:pt x="762" y="330"/>
                    <a:pt x="700" y="168"/>
                  </a:cubicBezTo>
                  <a:cubicBezTo>
                    <a:pt x="674" y="49"/>
                    <a:pt x="579" y="1"/>
                    <a:pt x="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4292" y="-88918"/>
              <a:ext cx="34428" cy="31419"/>
            </a:xfrm>
            <a:custGeom>
              <a:avLst/>
              <a:gdLst/>
              <a:ahLst/>
              <a:cxnLst/>
              <a:rect l="l" t="t" r="r" b="b"/>
              <a:pathLst>
                <a:path w="675" h="616" extrusionOk="0">
                  <a:moveTo>
                    <a:pt x="329" y="1"/>
                  </a:moveTo>
                  <a:cubicBezTo>
                    <a:pt x="290" y="1"/>
                    <a:pt x="251" y="8"/>
                    <a:pt x="212" y="23"/>
                  </a:cubicBezTo>
                  <a:cubicBezTo>
                    <a:pt x="175" y="48"/>
                    <a:pt x="137" y="73"/>
                    <a:pt x="100" y="110"/>
                  </a:cubicBezTo>
                  <a:cubicBezTo>
                    <a:pt x="25" y="198"/>
                    <a:pt x="0" y="310"/>
                    <a:pt x="38" y="423"/>
                  </a:cubicBezTo>
                  <a:cubicBezTo>
                    <a:pt x="88" y="523"/>
                    <a:pt x="187" y="598"/>
                    <a:pt x="300" y="610"/>
                  </a:cubicBezTo>
                  <a:cubicBezTo>
                    <a:pt x="315" y="614"/>
                    <a:pt x="329" y="615"/>
                    <a:pt x="344" y="615"/>
                  </a:cubicBezTo>
                  <a:cubicBezTo>
                    <a:pt x="378" y="615"/>
                    <a:pt x="411" y="607"/>
                    <a:pt x="437" y="598"/>
                  </a:cubicBezTo>
                  <a:cubicBezTo>
                    <a:pt x="600" y="535"/>
                    <a:pt x="675" y="360"/>
                    <a:pt x="625" y="198"/>
                  </a:cubicBezTo>
                  <a:cubicBezTo>
                    <a:pt x="568" y="74"/>
                    <a:pt x="452"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 name="Google Shape;948;p3"/>
          <p:cNvSpPr/>
          <p:nvPr/>
        </p:nvSpPr>
        <p:spPr>
          <a:xfrm rot="10800000" flipH="1">
            <a:off x="1092084" y="3802219"/>
            <a:ext cx="5207000" cy="1355481"/>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txBox="1">
            <a:spLocks noGrp="1"/>
          </p:cNvSpPr>
          <p:nvPr>
            <p:ph type="ctrTitle"/>
          </p:nvPr>
        </p:nvSpPr>
        <p:spPr>
          <a:xfrm>
            <a:off x="701800" y="984734"/>
            <a:ext cx="3840000" cy="9357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Clr>
                <a:schemeClr val="dk2"/>
              </a:buClr>
              <a:buSzPts val="5000"/>
              <a:buNone/>
              <a:defRPr sz="5000">
                <a:solidFill>
                  <a:schemeClr val="dk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50" name="Google Shape;950;p3"/>
          <p:cNvSpPr txBox="1">
            <a:spLocks noGrp="1"/>
          </p:cNvSpPr>
          <p:nvPr>
            <p:ph type="subTitle" idx="1"/>
          </p:nvPr>
        </p:nvSpPr>
        <p:spPr>
          <a:xfrm>
            <a:off x="714400" y="1889727"/>
            <a:ext cx="3852000" cy="114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51" name="Google Shape;951;p3"/>
          <p:cNvSpPr/>
          <p:nvPr/>
        </p:nvSpPr>
        <p:spPr>
          <a:xfrm rot="6338609" flipH="1">
            <a:off x="7798567" y="1506008"/>
            <a:ext cx="1819912" cy="1325390"/>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rot="10800000" flipH="1">
            <a:off x="-2153" y="-1194"/>
            <a:ext cx="3418534" cy="697919"/>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rot="2013203" flipH="1">
            <a:off x="7917882" y="325556"/>
            <a:ext cx="2124026" cy="1817181"/>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rot="2933069" flipH="1">
            <a:off x="4270386" y="-1138787"/>
            <a:ext cx="2965758" cy="2566293"/>
          </a:xfrm>
          <a:custGeom>
            <a:avLst/>
            <a:gdLst/>
            <a:ahLst/>
            <a:cxnLst/>
            <a:rect l="l" t="t" r="r" b="b"/>
            <a:pathLst>
              <a:path w="63247" h="54724" extrusionOk="0">
                <a:moveTo>
                  <a:pt x="1937" y="8086"/>
                </a:moveTo>
                <a:cubicBezTo>
                  <a:pt x="2000" y="8323"/>
                  <a:pt x="2050" y="8561"/>
                  <a:pt x="2087" y="8810"/>
                </a:cubicBezTo>
                <a:cubicBezTo>
                  <a:pt x="2012" y="8573"/>
                  <a:pt x="1950" y="8336"/>
                  <a:pt x="1937" y="8086"/>
                </a:cubicBezTo>
                <a:close/>
                <a:moveTo>
                  <a:pt x="3637" y="8598"/>
                </a:moveTo>
                <a:lnTo>
                  <a:pt x="3637" y="8598"/>
                </a:lnTo>
                <a:cubicBezTo>
                  <a:pt x="3712" y="8823"/>
                  <a:pt x="3874" y="9260"/>
                  <a:pt x="3862" y="9435"/>
                </a:cubicBezTo>
                <a:cubicBezTo>
                  <a:pt x="3699" y="9198"/>
                  <a:pt x="3699" y="8998"/>
                  <a:pt x="3637" y="8598"/>
                </a:cubicBezTo>
                <a:close/>
                <a:moveTo>
                  <a:pt x="6157" y="26367"/>
                </a:moveTo>
                <a:cubicBezTo>
                  <a:pt x="6158" y="26375"/>
                  <a:pt x="6159" y="26384"/>
                  <a:pt x="6161" y="26393"/>
                </a:cubicBezTo>
                <a:cubicBezTo>
                  <a:pt x="6160" y="26385"/>
                  <a:pt x="6158" y="26376"/>
                  <a:pt x="6157" y="26367"/>
                </a:cubicBezTo>
                <a:close/>
                <a:moveTo>
                  <a:pt x="6286" y="26806"/>
                </a:moveTo>
                <a:cubicBezTo>
                  <a:pt x="6286" y="26806"/>
                  <a:pt x="6286" y="26806"/>
                  <a:pt x="6287" y="26807"/>
                </a:cubicBezTo>
                <a:lnTo>
                  <a:pt x="6287" y="26807"/>
                </a:lnTo>
                <a:cubicBezTo>
                  <a:pt x="6286" y="26806"/>
                  <a:pt x="6286" y="26806"/>
                  <a:pt x="6286" y="26806"/>
                </a:cubicBezTo>
                <a:close/>
                <a:moveTo>
                  <a:pt x="10390" y="32015"/>
                </a:moveTo>
                <a:cubicBezTo>
                  <a:pt x="10409" y="32045"/>
                  <a:pt x="10428" y="32074"/>
                  <a:pt x="10448" y="32104"/>
                </a:cubicBezTo>
                <a:cubicBezTo>
                  <a:pt x="10427" y="32073"/>
                  <a:pt x="10408" y="32043"/>
                  <a:pt x="10390" y="32015"/>
                </a:cubicBezTo>
                <a:close/>
                <a:moveTo>
                  <a:pt x="8885" y="33329"/>
                </a:moveTo>
                <a:cubicBezTo>
                  <a:pt x="8892" y="33341"/>
                  <a:pt x="8900" y="33354"/>
                  <a:pt x="8908" y="33368"/>
                </a:cubicBezTo>
                <a:lnTo>
                  <a:pt x="8908" y="33368"/>
                </a:lnTo>
                <a:cubicBezTo>
                  <a:pt x="8900" y="33355"/>
                  <a:pt x="8893" y="33342"/>
                  <a:pt x="8885" y="33329"/>
                </a:cubicBezTo>
                <a:close/>
                <a:moveTo>
                  <a:pt x="24662" y="41377"/>
                </a:moveTo>
                <a:cubicBezTo>
                  <a:pt x="24660" y="41377"/>
                  <a:pt x="24658" y="41377"/>
                  <a:pt x="24656" y="41377"/>
                </a:cubicBezTo>
                <a:cubicBezTo>
                  <a:pt x="24658" y="41377"/>
                  <a:pt x="24660" y="41377"/>
                  <a:pt x="24662" y="41377"/>
                </a:cubicBezTo>
                <a:close/>
                <a:moveTo>
                  <a:pt x="1500" y="0"/>
                </a:moveTo>
                <a:lnTo>
                  <a:pt x="1500" y="0"/>
                </a:lnTo>
                <a:cubicBezTo>
                  <a:pt x="1087" y="25"/>
                  <a:pt x="1062" y="50"/>
                  <a:pt x="987" y="75"/>
                </a:cubicBezTo>
                <a:cubicBezTo>
                  <a:pt x="925" y="100"/>
                  <a:pt x="850" y="113"/>
                  <a:pt x="788" y="113"/>
                </a:cubicBezTo>
                <a:cubicBezTo>
                  <a:pt x="650" y="125"/>
                  <a:pt x="450" y="138"/>
                  <a:pt x="113" y="150"/>
                </a:cubicBezTo>
                <a:cubicBezTo>
                  <a:pt x="75" y="163"/>
                  <a:pt x="38" y="163"/>
                  <a:pt x="0" y="163"/>
                </a:cubicBezTo>
                <a:cubicBezTo>
                  <a:pt x="50" y="350"/>
                  <a:pt x="88" y="550"/>
                  <a:pt x="125" y="738"/>
                </a:cubicBezTo>
                <a:cubicBezTo>
                  <a:pt x="163" y="963"/>
                  <a:pt x="225" y="1325"/>
                  <a:pt x="250" y="1525"/>
                </a:cubicBezTo>
                <a:cubicBezTo>
                  <a:pt x="325" y="2025"/>
                  <a:pt x="438" y="2512"/>
                  <a:pt x="600" y="2987"/>
                </a:cubicBezTo>
                <a:cubicBezTo>
                  <a:pt x="607" y="3055"/>
                  <a:pt x="603" y="3079"/>
                  <a:pt x="592" y="3079"/>
                </a:cubicBezTo>
                <a:cubicBezTo>
                  <a:pt x="569" y="3079"/>
                  <a:pt x="515" y="2960"/>
                  <a:pt x="487" y="2960"/>
                </a:cubicBezTo>
                <a:cubicBezTo>
                  <a:pt x="482" y="2960"/>
                  <a:pt x="478" y="2964"/>
                  <a:pt x="475" y="2975"/>
                </a:cubicBezTo>
                <a:cubicBezTo>
                  <a:pt x="888" y="4299"/>
                  <a:pt x="813" y="4112"/>
                  <a:pt x="1200" y="5186"/>
                </a:cubicBezTo>
                <a:lnTo>
                  <a:pt x="1362" y="6149"/>
                </a:lnTo>
                <a:cubicBezTo>
                  <a:pt x="1340" y="5963"/>
                  <a:pt x="1344" y="5885"/>
                  <a:pt x="1368" y="5885"/>
                </a:cubicBezTo>
                <a:cubicBezTo>
                  <a:pt x="1435" y="5885"/>
                  <a:pt x="1656" y="6507"/>
                  <a:pt x="1850" y="7061"/>
                </a:cubicBezTo>
                <a:lnTo>
                  <a:pt x="1837" y="6948"/>
                </a:lnTo>
                <a:lnTo>
                  <a:pt x="1900" y="7223"/>
                </a:lnTo>
                <a:lnTo>
                  <a:pt x="1850" y="7061"/>
                </a:lnTo>
                <a:lnTo>
                  <a:pt x="1862" y="7211"/>
                </a:lnTo>
                <a:lnTo>
                  <a:pt x="1937" y="7386"/>
                </a:lnTo>
                <a:lnTo>
                  <a:pt x="2087" y="7998"/>
                </a:lnTo>
                <a:cubicBezTo>
                  <a:pt x="2050" y="7998"/>
                  <a:pt x="1975" y="7861"/>
                  <a:pt x="1900" y="7673"/>
                </a:cubicBezTo>
                <a:lnTo>
                  <a:pt x="1862" y="7211"/>
                </a:lnTo>
                <a:cubicBezTo>
                  <a:pt x="1741" y="6946"/>
                  <a:pt x="1610" y="6711"/>
                  <a:pt x="1546" y="6711"/>
                </a:cubicBezTo>
                <a:cubicBezTo>
                  <a:pt x="1538" y="6711"/>
                  <a:pt x="1531" y="6715"/>
                  <a:pt x="1525" y="6724"/>
                </a:cubicBezTo>
                <a:cubicBezTo>
                  <a:pt x="1562" y="6798"/>
                  <a:pt x="1612" y="6948"/>
                  <a:pt x="1650" y="7123"/>
                </a:cubicBezTo>
                <a:cubicBezTo>
                  <a:pt x="1621" y="7066"/>
                  <a:pt x="1600" y="7023"/>
                  <a:pt x="1591" y="7023"/>
                </a:cubicBezTo>
                <a:cubicBezTo>
                  <a:pt x="1589" y="7023"/>
                  <a:pt x="1587" y="7027"/>
                  <a:pt x="1587" y="7036"/>
                </a:cubicBezTo>
                <a:cubicBezTo>
                  <a:pt x="1625" y="7173"/>
                  <a:pt x="1662" y="7286"/>
                  <a:pt x="1712" y="7411"/>
                </a:cubicBezTo>
                <a:lnTo>
                  <a:pt x="1662" y="7723"/>
                </a:lnTo>
                <a:lnTo>
                  <a:pt x="1725" y="7773"/>
                </a:lnTo>
                <a:lnTo>
                  <a:pt x="2037" y="9410"/>
                </a:lnTo>
                <a:cubicBezTo>
                  <a:pt x="2437" y="10548"/>
                  <a:pt x="2862" y="11510"/>
                  <a:pt x="3349" y="13347"/>
                </a:cubicBezTo>
                <a:cubicBezTo>
                  <a:pt x="3274" y="13182"/>
                  <a:pt x="3231" y="13131"/>
                  <a:pt x="3200" y="13131"/>
                </a:cubicBezTo>
                <a:cubicBezTo>
                  <a:pt x="3149" y="13131"/>
                  <a:pt x="3132" y="13272"/>
                  <a:pt x="3062" y="13272"/>
                </a:cubicBezTo>
                <a:cubicBezTo>
                  <a:pt x="3062" y="12747"/>
                  <a:pt x="2675" y="11860"/>
                  <a:pt x="2475" y="10897"/>
                </a:cubicBezTo>
                <a:lnTo>
                  <a:pt x="2475" y="10897"/>
                </a:lnTo>
                <a:cubicBezTo>
                  <a:pt x="2533" y="11191"/>
                  <a:pt x="2532" y="11282"/>
                  <a:pt x="2513" y="11282"/>
                </a:cubicBezTo>
                <a:cubicBezTo>
                  <a:pt x="2500" y="11282"/>
                  <a:pt x="2478" y="11237"/>
                  <a:pt x="2462" y="11185"/>
                </a:cubicBezTo>
                <a:lnTo>
                  <a:pt x="2462" y="11185"/>
                </a:lnTo>
                <a:lnTo>
                  <a:pt x="2962" y="12859"/>
                </a:lnTo>
                <a:cubicBezTo>
                  <a:pt x="2960" y="12859"/>
                  <a:pt x="2959" y="12859"/>
                  <a:pt x="2957" y="12859"/>
                </a:cubicBezTo>
                <a:cubicBezTo>
                  <a:pt x="2866" y="12859"/>
                  <a:pt x="2988" y="13242"/>
                  <a:pt x="3049" y="13697"/>
                </a:cubicBezTo>
                <a:cubicBezTo>
                  <a:pt x="3060" y="13657"/>
                  <a:pt x="3073" y="13638"/>
                  <a:pt x="3087" y="13638"/>
                </a:cubicBezTo>
                <a:cubicBezTo>
                  <a:pt x="3215" y="13638"/>
                  <a:pt x="3495" y="15015"/>
                  <a:pt x="3674" y="15609"/>
                </a:cubicBezTo>
                <a:cubicBezTo>
                  <a:pt x="3669" y="15617"/>
                  <a:pt x="3664" y="15621"/>
                  <a:pt x="3657" y="15621"/>
                </a:cubicBezTo>
                <a:cubicBezTo>
                  <a:pt x="3610" y="15621"/>
                  <a:pt x="3513" y="15412"/>
                  <a:pt x="3349" y="14671"/>
                </a:cubicBezTo>
                <a:lnTo>
                  <a:pt x="3349" y="14671"/>
                </a:lnTo>
                <a:cubicBezTo>
                  <a:pt x="3436" y="15636"/>
                  <a:pt x="3828" y="15830"/>
                  <a:pt x="3933" y="16741"/>
                </a:cubicBezTo>
                <a:lnTo>
                  <a:pt x="3933" y="16741"/>
                </a:lnTo>
                <a:cubicBezTo>
                  <a:pt x="3917" y="16615"/>
                  <a:pt x="3871" y="16499"/>
                  <a:pt x="3824" y="16383"/>
                </a:cubicBezTo>
                <a:lnTo>
                  <a:pt x="3824" y="16383"/>
                </a:lnTo>
                <a:cubicBezTo>
                  <a:pt x="3859" y="16483"/>
                  <a:pt x="3898" y="16617"/>
                  <a:pt x="3936" y="16763"/>
                </a:cubicBezTo>
                <a:lnTo>
                  <a:pt x="3936" y="16763"/>
                </a:lnTo>
                <a:cubicBezTo>
                  <a:pt x="3936" y="16766"/>
                  <a:pt x="3936" y="16768"/>
                  <a:pt x="3937" y="16771"/>
                </a:cubicBezTo>
                <a:cubicBezTo>
                  <a:pt x="3937" y="16769"/>
                  <a:pt x="3936" y="16766"/>
                  <a:pt x="3936" y="16764"/>
                </a:cubicBezTo>
                <a:lnTo>
                  <a:pt x="3936" y="16764"/>
                </a:lnTo>
                <a:cubicBezTo>
                  <a:pt x="4056" y="17226"/>
                  <a:pt x="4168" y="17808"/>
                  <a:pt x="4135" y="17808"/>
                </a:cubicBezTo>
                <a:cubicBezTo>
                  <a:pt x="4130" y="17808"/>
                  <a:pt x="4123" y="17796"/>
                  <a:pt x="4112" y="17771"/>
                </a:cubicBezTo>
                <a:lnTo>
                  <a:pt x="4062" y="17571"/>
                </a:lnTo>
                <a:lnTo>
                  <a:pt x="4062" y="17571"/>
                </a:lnTo>
                <a:cubicBezTo>
                  <a:pt x="4374" y="18945"/>
                  <a:pt x="5036" y="21745"/>
                  <a:pt x="5224" y="21907"/>
                </a:cubicBezTo>
                <a:cubicBezTo>
                  <a:pt x="5223" y="21909"/>
                  <a:pt x="5221" y="21910"/>
                  <a:pt x="5219" y="21910"/>
                </a:cubicBezTo>
                <a:cubicBezTo>
                  <a:pt x="5184" y="21910"/>
                  <a:pt x="5008" y="21764"/>
                  <a:pt x="4961" y="21695"/>
                </a:cubicBezTo>
                <a:lnTo>
                  <a:pt x="4961" y="21695"/>
                </a:lnTo>
                <a:cubicBezTo>
                  <a:pt x="5199" y="22232"/>
                  <a:pt x="5449" y="22757"/>
                  <a:pt x="5699" y="23294"/>
                </a:cubicBezTo>
                <a:cubicBezTo>
                  <a:pt x="5761" y="23544"/>
                  <a:pt x="5824" y="23807"/>
                  <a:pt x="5886" y="24069"/>
                </a:cubicBezTo>
                <a:cubicBezTo>
                  <a:pt x="5844" y="24128"/>
                  <a:pt x="5796" y="24197"/>
                  <a:pt x="5738" y="24197"/>
                </a:cubicBezTo>
                <a:cubicBezTo>
                  <a:pt x="5659" y="24197"/>
                  <a:pt x="5560" y="24071"/>
                  <a:pt x="5424" y="23619"/>
                </a:cubicBezTo>
                <a:lnTo>
                  <a:pt x="5424" y="23619"/>
                </a:lnTo>
                <a:cubicBezTo>
                  <a:pt x="5511" y="24106"/>
                  <a:pt x="5636" y="24581"/>
                  <a:pt x="5786" y="25044"/>
                </a:cubicBezTo>
                <a:cubicBezTo>
                  <a:pt x="5759" y="24870"/>
                  <a:pt x="5791" y="24630"/>
                  <a:pt x="5845" y="24630"/>
                </a:cubicBezTo>
                <a:cubicBezTo>
                  <a:pt x="5865" y="24630"/>
                  <a:pt x="5888" y="24663"/>
                  <a:pt x="5911" y="24744"/>
                </a:cubicBezTo>
                <a:cubicBezTo>
                  <a:pt x="5998" y="25599"/>
                  <a:pt x="5986" y="25336"/>
                  <a:pt x="6157" y="26367"/>
                </a:cubicBezTo>
                <a:lnTo>
                  <a:pt x="6157" y="26367"/>
                </a:lnTo>
                <a:cubicBezTo>
                  <a:pt x="6146" y="26288"/>
                  <a:pt x="6158" y="26253"/>
                  <a:pt x="6185" y="26253"/>
                </a:cubicBezTo>
                <a:cubicBezTo>
                  <a:pt x="6259" y="26253"/>
                  <a:pt x="6442" y="26516"/>
                  <a:pt x="6549" y="26881"/>
                </a:cubicBezTo>
                <a:cubicBezTo>
                  <a:pt x="6540" y="26870"/>
                  <a:pt x="6530" y="26866"/>
                  <a:pt x="6518" y="26866"/>
                </a:cubicBezTo>
                <a:cubicBezTo>
                  <a:pt x="6485" y="26866"/>
                  <a:pt x="6440" y="26895"/>
                  <a:pt x="6394" y="26895"/>
                </a:cubicBezTo>
                <a:cubicBezTo>
                  <a:pt x="6357" y="26895"/>
                  <a:pt x="6319" y="26876"/>
                  <a:pt x="6287" y="26807"/>
                </a:cubicBezTo>
                <a:lnTo>
                  <a:pt x="6287" y="26807"/>
                </a:lnTo>
                <a:cubicBezTo>
                  <a:pt x="6474" y="27206"/>
                  <a:pt x="6674" y="27593"/>
                  <a:pt x="6861" y="27980"/>
                </a:cubicBezTo>
                <a:cubicBezTo>
                  <a:pt x="6834" y="27929"/>
                  <a:pt x="6811" y="27907"/>
                  <a:pt x="6793" y="27907"/>
                </a:cubicBezTo>
                <a:cubicBezTo>
                  <a:pt x="6735" y="27907"/>
                  <a:pt x="6723" y="28125"/>
                  <a:pt x="6761" y="28343"/>
                </a:cubicBezTo>
                <a:cubicBezTo>
                  <a:pt x="6760" y="28334"/>
                  <a:pt x="6761" y="28330"/>
                  <a:pt x="6763" y="28330"/>
                </a:cubicBezTo>
                <a:cubicBezTo>
                  <a:pt x="6793" y="28330"/>
                  <a:pt x="7158" y="29461"/>
                  <a:pt x="7311" y="29780"/>
                </a:cubicBezTo>
                <a:lnTo>
                  <a:pt x="7136" y="29218"/>
                </a:lnTo>
                <a:lnTo>
                  <a:pt x="7136" y="29218"/>
                </a:lnTo>
                <a:cubicBezTo>
                  <a:pt x="7298" y="29705"/>
                  <a:pt x="7536" y="30167"/>
                  <a:pt x="7823" y="30592"/>
                </a:cubicBezTo>
                <a:cubicBezTo>
                  <a:pt x="8123" y="31005"/>
                  <a:pt x="8386" y="31442"/>
                  <a:pt x="8598" y="31892"/>
                </a:cubicBezTo>
                <a:cubicBezTo>
                  <a:pt x="8551" y="31835"/>
                  <a:pt x="8468" y="31776"/>
                  <a:pt x="8411" y="31776"/>
                </a:cubicBezTo>
                <a:cubicBezTo>
                  <a:pt x="8330" y="31776"/>
                  <a:pt x="8300" y="31894"/>
                  <a:pt x="8498" y="32304"/>
                </a:cubicBezTo>
                <a:lnTo>
                  <a:pt x="8810" y="32617"/>
                </a:lnTo>
                <a:cubicBezTo>
                  <a:pt x="8935" y="32754"/>
                  <a:pt x="9110" y="32917"/>
                  <a:pt x="9285" y="33117"/>
                </a:cubicBezTo>
                <a:lnTo>
                  <a:pt x="9360" y="33179"/>
                </a:lnTo>
                <a:cubicBezTo>
                  <a:pt x="9648" y="33666"/>
                  <a:pt x="9973" y="34141"/>
                  <a:pt x="10310" y="34591"/>
                </a:cubicBezTo>
                <a:cubicBezTo>
                  <a:pt x="10235" y="34529"/>
                  <a:pt x="10173" y="34466"/>
                  <a:pt x="10098" y="34391"/>
                </a:cubicBezTo>
                <a:cubicBezTo>
                  <a:pt x="9648" y="33954"/>
                  <a:pt x="9235" y="33491"/>
                  <a:pt x="8860" y="32992"/>
                </a:cubicBezTo>
                <a:lnTo>
                  <a:pt x="8860" y="32992"/>
                </a:lnTo>
                <a:cubicBezTo>
                  <a:pt x="9110" y="33516"/>
                  <a:pt x="8873" y="33167"/>
                  <a:pt x="9335" y="33904"/>
                </a:cubicBezTo>
                <a:cubicBezTo>
                  <a:pt x="9358" y="33955"/>
                  <a:pt x="9362" y="33977"/>
                  <a:pt x="9352" y="33977"/>
                </a:cubicBezTo>
                <a:cubicBezTo>
                  <a:pt x="9313" y="33977"/>
                  <a:pt x="9029" y="33572"/>
                  <a:pt x="8908" y="33368"/>
                </a:cubicBezTo>
                <a:lnTo>
                  <a:pt x="8908" y="33368"/>
                </a:lnTo>
                <a:cubicBezTo>
                  <a:pt x="9239" y="33942"/>
                  <a:pt x="9594" y="34503"/>
                  <a:pt x="9998" y="35041"/>
                </a:cubicBezTo>
                <a:cubicBezTo>
                  <a:pt x="9999" y="35035"/>
                  <a:pt x="10002" y="35033"/>
                  <a:pt x="10007" y="35033"/>
                </a:cubicBezTo>
                <a:cubicBezTo>
                  <a:pt x="10056" y="35033"/>
                  <a:pt x="10286" y="35303"/>
                  <a:pt x="10547" y="35553"/>
                </a:cubicBezTo>
                <a:cubicBezTo>
                  <a:pt x="10796" y="35802"/>
                  <a:pt x="11044" y="36050"/>
                  <a:pt x="11099" y="36050"/>
                </a:cubicBezTo>
                <a:cubicBezTo>
                  <a:pt x="11105" y="36050"/>
                  <a:pt x="11109" y="36047"/>
                  <a:pt x="11110" y="36041"/>
                </a:cubicBezTo>
                <a:cubicBezTo>
                  <a:pt x="10835" y="35791"/>
                  <a:pt x="10597" y="35516"/>
                  <a:pt x="10335" y="35254"/>
                </a:cubicBezTo>
                <a:cubicBezTo>
                  <a:pt x="10085" y="34979"/>
                  <a:pt x="9860" y="34691"/>
                  <a:pt x="9635" y="34391"/>
                </a:cubicBezTo>
                <a:cubicBezTo>
                  <a:pt x="9638" y="34383"/>
                  <a:pt x="9645" y="34379"/>
                  <a:pt x="9654" y="34379"/>
                </a:cubicBezTo>
                <a:cubicBezTo>
                  <a:pt x="9800" y="34379"/>
                  <a:pt x="10670" y="35328"/>
                  <a:pt x="11585" y="36266"/>
                </a:cubicBezTo>
                <a:cubicBezTo>
                  <a:pt x="11655" y="36356"/>
                  <a:pt x="11648" y="36386"/>
                  <a:pt x="11606" y="36386"/>
                </a:cubicBezTo>
                <a:cubicBezTo>
                  <a:pt x="11521" y="36386"/>
                  <a:pt x="11289" y="36263"/>
                  <a:pt x="11252" y="36263"/>
                </a:cubicBezTo>
                <a:cubicBezTo>
                  <a:pt x="11249" y="36263"/>
                  <a:pt x="11247" y="36264"/>
                  <a:pt x="11247" y="36266"/>
                </a:cubicBezTo>
                <a:cubicBezTo>
                  <a:pt x="11322" y="36328"/>
                  <a:pt x="11572" y="36553"/>
                  <a:pt x="11822" y="36778"/>
                </a:cubicBezTo>
                <a:cubicBezTo>
                  <a:pt x="12072" y="37003"/>
                  <a:pt x="12335" y="37203"/>
                  <a:pt x="12372" y="37265"/>
                </a:cubicBezTo>
                <a:cubicBezTo>
                  <a:pt x="12197" y="37153"/>
                  <a:pt x="12035" y="37028"/>
                  <a:pt x="11872" y="36916"/>
                </a:cubicBezTo>
                <a:lnTo>
                  <a:pt x="11872" y="36916"/>
                </a:lnTo>
                <a:cubicBezTo>
                  <a:pt x="11997" y="37041"/>
                  <a:pt x="12147" y="37166"/>
                  <a:pt x="12285" y="37278"/>
                </a:cubicBezTo>
                <a:cubicBezTo>
                  <a:pt x="12422" y="37378"/>
                  <a:pt x="12572" y="37478"/>
                  <a:pt x="12722" y="37578"/>
                </a:cubicBezTo>
                <a:cubicBezTo>
                  <a:pt x="12859" y="37665"/>
                  <a:pt x="13009" y="37765"/>
                  <a:pt x="13172" y="37890"/>
                </a:cubicBezTo>
                <a:cubicBezTo>
                  <a:pt x="13347" y="38003"/>
                  <a:pt x="13522" y="38140"/>
                  <a:pt x="13684" y="38278"/>
                </a:cubicBezTo>
                <a:cubicBezTo>
                  <a:pt x="13949" y="38458"/>
                  <a:pt x="14422" y="38905"/>
                  <a:pt x="14535" y="38905"/>
                </a:cubicBezTo>
                <a:cubicBezTo>
                  <a:pt x="14539" y="38905"/>
                  <a:pt x="14543" y="38904"/>
                  <a:pt x="14546" y="38903"/>
                </a:cubicBezTo>
                <a:cubicBezTo>
                  <a:pt x="14296" y="38665"/>
                  <a:pt x="14259" y="38428"/>
                  <a:pt x="14334" y="38290"/>
                </a:cubicBezTo>
                <a:lnTo>
                  <a:pt x="14334" y="38290"/>
                </a:lnTo>
                <a:cubicBezTo>
                  <a:pt x="14646" y="38478"/>
                  <a:pt x="14959" y="38665"/>
                  <a:pt x="15296" y="38828"/>
                </a:cubicBezTo>
                <a:lnTo>
                  <a:pt x="15234" y="38853"/>
                </a:lnTo>
                <a:cubicBezTo>
                  <a:pt x="15296" y="38878"/>
                  <a:pt x="15359" y="38915"/>
                  <a:pt x="15434" y="38940"/>
                </a:cubicBezTo>
                <a:lnTo>
                  <a:pt x="15446" y="38903"/>
                </a:lnTo>
                <a:cubicBezTo>
                  <a:pt x="15659" y="39003"/>
                  <a:pt x="15871" y="39102"/>
                  <a:pt x="16096" y="39190"/>
                </a:cubicBezTo>
                <a:cubicBezTo>
                  <a:pt x="16221" y="39252"/>
                  <a:pt x="16358" y="39302"/>
                  <a:pt x="16483" y="39352"/>
                </a:cubicBezTo>
                <a:cubicBezTo>
                  <a:pt x="16497" y="39386"/>
                  <a:pt x="16460" y="39398"/>
                  <a:pt x="16396" y="39398"/>
                </a:cubicBezTo>
                <a:cubicBezTo>
                  <a:pt x="16340" y="39398"/>
                  <a:pt x="16265" y="39389"/>
                  <a:pt x="16184" y="39377"/>
                </a:cubicBezTo>
                <a:cubicBezTo>
                  <a:pt x="16081" y="39372"/>
                  <a:pt x="15981" y="39358"/>
                  <a:pt x="15921" y="39358"/>
                </a:cubicBezTo>
                <a:cubicBezTo>
                  <a:pt x="15848" y="39358"/>
                  <a:pt x="15831" y="39378"/>
                  <a:pt x="15934" y="39452"/>
                </a:cubicBezTo>
                <a:cubicBezTo>
                  <a:pt x="16084" y="39465"/>
                  <a:pt x="16233" y="39490"/>
                  <a:pt x="16371" y="39540"/>
                </a:cubicBezTo>
                <a:cubicBezTo>
                  <a:pt x="16683" y="39702"/>
                  <a:pt x="16196" y="39590"/>
                  <a:pt x="16908" y="39840"/>
                </a:cubicBezTo>
                <a:cubicBezTo>
                  <a:pt x="16917" y="39836"/>
                  <a:pt x="16930" y="39835"/>
                  <a:pt x="16945" y="39835"/>
                </a:cubicBezTo>
                <a:cubicBezTo>
                  <a:pt x="17122" y="39835"/>
                  <a:pt x="17686" y="40051"/>
                  <a:pt x="17707" y="40051"/>
                </a:cubicBezTo>
                <a:cubicBezTo>
                  <a:pt x="17716" y="40051"/>
                  <a:pt x="17607" y="40004"/>
                  <a:pt x="17283" y="39865"/>
                </a:cubicBezTo>
                <a:lnTo>
                  <a:pt x="17283" y="39865"/>
                </a:lnTo>
                <a:cubicBezTo>
                  <a:pt x="17633" y="39965"/>
                  <a:pt x="17821" y="40027"/>
                  <a:pt x="18021" y="40090"/>
                </a:cubicBezTo>
                <a:cubicBezTo>
                  <a:pt x="18220" y="40165"/>
                  <a:pt x="18433" y="40240"/>
                  <a:pt x="18845" y="40352"/>
                </a:cubicBezTo>
                <a:cubicBezTo>
                  <a:pt x="18757" y="40298"/>
                  <a:pt x="18835" y="40277"/>
                  <a:pt x="19004" y="40277"/>
                </a:cubicBezTo>
                <a:cubicBezTo>
                  <a:pt x="19146" y="40277"/>
                  <a:pt x="19354" y="40292"/>
                  <a:pt x="19583" y="40315"/>
                </a:cubicBezTo>
                <a:cubicBezTo>
                  <a:pt x="19895" y="40377"/>
                  <a:pt x="20195" y="40452"/>
                  <a:pt x="20495" y="40515"/>
                </a:cubicBezTo>
                <a:lnTo>
                  <a:pt x="20545" y="40527"/>
                </a:lnTo>
                <a:cubicBezTo>
                  <a:pt x="21994" y="40827"/>
                  <a:pt x="22782" y="41002"/>
                  <a:pt x="24156" y="41189"/>
                </a:cubicBezTo>
                <a:cubicBezTo>
                  <a:pt x="24281" y="41239"/>
                  <a:pt x="24935" y="41363"/>
                  <a:pt x="24662" y="41377"/>
                </a:cubicBezTo>
                <a:lnTo>
                  <a:pt x="24662" y="41377"/>
                </a:lnTo>
                <a:cubicBezTo>
                  <a:pt x="24726" y="41374"/>
                  <a:pt x="24790" y="41372"/>
                  <a:pt x="24855" y="41372"/>
                </a:cubicBezTo>
                <a:cubicBezTo>
                  <a:pt x="25056" y="41372"/>
                  <a:pt x="25262" y="41386"/>
                  <a:pt x="25469" y="41414"/>
                </a:cubicBezTo>
                <a:cubicBezTo>
                  <a:pt x="25686" y="41472"/>
                  <a:pt x="25715" y="41490"/>
                  <a:pt x="25654" y="41490"/>
                </a:cubicBezTo>
                <a:cubicBezTo>
                  <a:pt x="25553" y="41490"/>
                  <a:pt x="25195" y="41439"/>
                  <a:pt x="25051" y="41439"/>
                </a:cubicBezTo>
                <a:cubicBezTo>
                  <a:pt x="24966" y="41439"/>
                  <a:pt x="24956" y="41457"/>
                  <a:pt x="25119" y="41514"/>
                </a:cubicBezTo>
                <a:cubicBezTo>
                  <a:pt x="25133" y="41500"/>
                  <a:pt x="25199" y="41494"/>
                  <a:pt x="25299" y="41494"/>
                </a:cubicBezTo>
                <a:cubicBezTo>
                  <a:pt x="25638" y="41494"/>
                  <a:pt x="26371" y="41560"/>
                  <a:pt x="26843" y="41589"/>
                </a:cubicBezTo>
                <a:cubicBezTo>
                  <a:pt x="26668" y="41464"/>
                  <a:pt x="25444" y="41389"/>
                  <a:pt x="24844" y="41352"/>
                </a:cubicBezTo>
                <a:cubicBezTo>
                  <a:pt x="24844" y="41302"/>
                  <a:pt x="24981" y="41277"/>
                  <a:pt x="25206" y="41252"/>
                </a:cubicBezTo>
                <a:lnTo>
                  <a:pt x="25281" y="41264"/>
                </a:lnTo>
                <a:cubicBezTo>
                  <a:pt x="26718" y="41452"/>
                  <a:pt x="28168" y="41614"/>
                  <a:pt x="29605" y="41852"/>
                </a:cubicBezTo>
                <a:cubicBezTo>
                  <a:pt x="30030" y="41952"/>
                  <a:pt x="30742" y="42077"/>
                  <a:pt x="31504" y="42264"/>
                </a:cubicBezTo>
                <a:cubicBezTo>
                  <a:pt x="32504" y="42477"/>
                  <a:pt x="33479" y="42802"/>
                  <a:pt x="34416" y="43201"/>
                </a:cubicBezTo>
                <a:cubicBezTo>
                  <a:pt x="34604" y="43264"/>
                  <a:pt x="34904" y="43364"/>
                  <a:pt x="34991" y="43389"/>
                </a:cubicBezTo>
                <a:cubicBezTo>
                  <a:pt x="36078" y="43864"/>
                  <a:pt x="37066" y="44526"/>
                  <a:pt x="37928" y="45351"/>
                </a:cubicBezTo>
                <a:cubicBezTo>
                  <a:pt x="38440" y="45851"/>
                  <a:pt x="38890" y="46413"/>
                  <a:pt x="39252" y="47025"/>
                </a:cubicBezTo>
                <a:cubicBezTo>
                  <a:pt x="39240" y="47025"/>
                  <a:pt x="39227" y="47025"/>
                  <a:pt x="39227" y="47050"/>
                </a:cubicBezTo>
                <a:cubicBezTo>
                  <a:pt x="39365" y="47250"/>
                  <a:pt x="39502" y="47450"/>
                  <a:pt x="39627" y="47663"/>
                </a:cubicBezTo>
                <a:lnTo>
                  <a:pt x="39677" y="47738"/>
                </a:lnTo>
                <a:cubicBezTo>
                  <a:pt x="39653" y="47721"/>
                  <a:pt x="39584" y="47634"/>
                  <a:pt x="39566" y="47634"/>
                </a:cubicBezTo>
                <a:lnTo>
                  <a:pt x="39566" y="47634"/>
                </a:lnTo>
                <a:cubicBezTo>
                  <a:pt x="39556" y="47634"/>
                  <a:pt x="39560" y="47657"/>
                  <a:pt x="39590" y="47725"/>
                </a:cubicBezTo>
                <a:cubicBezTo>
                  <a:pt x="39627" y="47725"/>
                  <a:pt x="39690" y="47813"/>
                  <a:pt x="39790" y="47950"/>
                </a:cubicBezTo>
                <a:cubicBezTo>
                  <a:pt x="39977" y="48300"/>
                  <a:pt x="40152" y="48675"/>
                  <a:pt x="40315" y="49037"/>
                </a:cubicBezTo>
                <a:lnTo>
                  <a:pt x="40340" y="49100"/>
                </a:lnTo>
                <a:lnTo>
                  <a:pt x="40365" y="49137"/>
                </a:lnTo>
                <a:cubicBezTo>
                  <a:pt x="40465" y="49375"/>
                  <a:pt x="40577" y="49600"/>
                  <a:pt x="40677" y="49825"/>
                </a:cubicBezTo>
                <a:lnTo>
                  <a:pt x="40777" y="50037"/>
                </a:lnTo>
                <a:cubicBezTo>
                  <a:pt x="40790" y="50075"/>
                  <a:pt x="40802" y="50112"/>
                  <a:pt x="40827" y="50162"/>
                </a:cubicBezTo>
                <a:cubicBezTo>
                  <a:pt x="40852" y="50225"/>
                  <a:pt x="40890" y="50287"/>
                  <a:pt x="40927" y="50350"/>
                </a:cubicBezTo>
                <a:cubicBezTo>
                  <a:pt x="41727" y="51962"/>
                  <a:pt x="42739" y="53424"/>
                  <a:pt x="44501" y="54124"/>
                </a:cubicBezTo>
                <a:cubicBezTo>
                  <a:pt x="45772" y="54626"/>
                  <a:pt x="47159" y="54724"/>
                  <a:pt x="48542" y="54724"/>
                </a:cubicBezTo>
                <a:cubicBezTo>
                  <a:pt x="49294" y="54724"/>
                  <a:pt x="50044" y="54695"/>
                  <a:pt x="50774" y="54686"/>
                </a:cubicBezTo>
                <a:cubicBezTo>
                  <a:pt x="54923" y="54623"/>
                  <a:pt x="59072" y="54448"/>
                  <a:pt x="63221" y="54199"/>
                </a:cubicBezTo>
                <a:lnTo>
                  <a:pt x="63221" y="53536"/>
                </a:lnTo>
                <a:lnTo>
                  <a:pt x="63246" y="53536"/>
                </a:lnTo>
                <a:lnTo>
                  <a:pt x="63221" y="53511"/>
                </a:lnTo>
                <a:lnTo>
                  <a:pt x="63221" y="53199"/>
                </a:lnTo>
                <a:lnTo>
                  <a:pt x="62759" y="53224"/>
                </a:lnTo>
                <a:cubicBezTo>
                  <a:pt x="62753" y="53211"/>
                  <a:pt x="62743" y="53211"/>
                  <a:pt x="62734" y="53211"/>
                </a:cubicBezTo>
                <a:cubicBezTo>
                  <a:pt x="62724" y="53211"/>
                  <a:pt x="62715" y="53211"/>
                  <a:pt x="62709" y="53199"/>
                </a:cubicBezTo>
                <a:lnTo>
                  <a:pt x="62709" y="53224"/>
                </a:lnTo>
                <a:lnTo>
                  <a:pt x="61547" y="53286"/>
                </a:lnTo>
                <a:cubicBezTo>
                  <a:pt x="61209" y="53224"/>
                  <a:pt x="60797" y="53161"/>
                  <a:pt x="60847" y="53086"/>
                </a:cubicBezTo>
                <a:lnTo>
                  <a:pt x="60847" y="53086"/>
                </a:lnTo>
                <a:cubicBezTo>
                  <a:pt x="60630" y="53135"/>
                  <a:pt x="60375" y="53150"/>
                  <a:pt x="60092" y="53150"/>
                </a:cubicBezTo>
                <a:cubicBezTo>
                  <a:pt x="59665" y="53150"/>
                  <a:pt x="59175" y="53117"/>
                  <a:pt x="58655" y="53117"/>
                </a:cubicBezTo>
                <a:cubicBezTo>
                  <a:pt x="58204" y="53117"/>
                  <a:pt x="57731" y="53142"/>
                  <a:pt x="57260" y="53236"/>
                </a:cubicBezTo>
                <a:cubicBezTo>
                  <a:pt x="56948" y="53224"/>
                  <a:pt x="57510" y="53174"/>
                  <a:pt x="57348" y="53136"/>
                </a:cubicBezTo>
                <a:lnTo>
                  <a:pt x="57348" y="53136"/>
                </a:lnTo>
                <a:cubicBezTo>
                  <a:pt x="56998" y="53224"/>
                  <a:pt x="56585" y="53261"/>
                  <a:pt x="55798" y="53261"/>
                </a:cubicBezTo>
                <a:lnTo>
                  <a:pt x="55886" y="53249"/>
                </a:lnTo>
                <a:lnTo>
                  <a:pt x="55886" y="53249"/>
                </a:lnTo>
                <a:cubicBezTo>
                  <a:pt x="54798" y="53311"/>
                  <a:pt x="54011" y="53311"/>
                  <a:pt x="53186" y="53311"/>
                </a:cubicBezTo>
                <a:cubicBezTo>
                  <a:pt x="52911" y="53315"/>
                  <a:pt x="52635" y="53317"/>
                  <a:pt x="52343" y="53317"/>
                </a:cubicBezTo>
                <a:cubicBezTo>
                  <a:pt x="51759" y="53317"/>
                  <a:pt x="51112" y="53311"/>
                  <a:pt x="50287" y="53311"/>
                </a:cubicBezTo>
                <a:lnTo>
                  <a:pt x="50475" y="53399"/>
                </a:lnTo>
                <a:cubicBezTo>
                  <a:pt x="50175" y="53399"/>
                  <a:pt x="49887" y="53374"/>
                  <a:pt x="49587" y="53349"/>
                </a:cubicBezTo>
                <a:lnTo>
                  <a:pt x="49587" y="53349"/>
                </a:lnTo>
                <a:cubicBezTo>
                  <a:pt x="48987" y="53474"/>
                  <a:pt x="51074" y="53349"/>
                  <a:pt x="50524" y="53486"/>
                </a:cubicBezTo>
                <a:cubicBezTo>
                  <a:pt x="50175" y="53411"/>
                  <a:pt x="49250" y="53411"/>
                  <a:pt x="48338" y="53386"/>
                </a:cubicBezTo>
                <a:cubicBezTo>
                  <a:pt x="47925" y="53386"/>
                  <a:pt x="47513" y="53361"/>
                  <a:pt x="47100" y="53311"/>
                </a:cubicBezTo>
                <a:cubicBezTo>
                  <a:pt x="46863" y="53299"/>
                  <a:pt x="46613" y="53236"/>
                  <a:pt x="46388" y="53136"/>
                </a:cubicBezTo>
                <a:cubicBezTo>
                  <a:pt x="46220" y="53101"/>
                  <a:pt x="46136" y="53088"/>
                  <a:pt x="46099" y="53088"/>
                </a:cubicBezTo>
                <a:cubicBezTo>
                  <a:pt x="46006" y="53088"/>
                  <a:pt x="46203" y="53166"/>
                  <a:pt x="46127" y="53166"/>
                </a:cubicBezTo>
                <a:cubicBezTo>
                  <a:pt x="46095" y="53166"/>
                  <a:pt x="46013" y="53152"/>
                  <a:pt x="45838" y="53111"/>
                </a:cubicBezTo>
                <a:lnTo>
                  <a:pt x="45651" y="53011"/>
                </a:lnTo>
                <a:cubicBezTo>
                  <a:pt x="45576" y="53011"/>
                  <a:pt x="45513" y="53024"/>
                  <a:pt x="45438" y="53024"/>
                </a:cubicBezTo>
                <a:cubicBezTo>
                  <a:pt x="44963" y="52849"/>
                  <a:pt x="44764" y="52674"/>
                  <a:pt x="44764" y="52624"/>
                </a:cubicBezTo>
                <a:lnTo>
                  <a:pt x="44764" y="52624"/>
                </a:lnTo>
                <a:cubicBezTo>
                  <a:pt x="44913" y="52686"/>
                  <a:pt x="45051" y="52749"/>
                  <a:pt x="45201" y="52799"/>
                </a:cubicBezTo>
                <a:cubicBezTo>
                  <a:pt x="44851" y="52636"/>
                  <a:pt x="44514" y="52449"/>
                  <a:pt x="44189" y="52249"/>
                </a:cubicBezTo>
                <a:cubicBezTo>
                  <a:pt x="44039" y="52162"/>
                  <a:pt x="43889" y="52049"/>
                  <a:pt x="43751" y="51937"/>
                </a:cubicBezTo>
                <a:cubicBezTo>
                  <a:pt x="43676" y="51874"/>
                  <a:pt x="43614" y="51812"/>
                  <a:pt x="43576" y="51774"/>
                </a:cubicBezTo>
                <a:lnTo>
                  <a:pt x="43576" y="51774"/>
                </a:lnTo>
                <a:cubicBezTo>
                  <a:pt x="43639" y="51849"/>
                  <a:pt x="43701" y="51912"/>
                  <a:pt x="43776" y="51974"/>
                </a:cubicBezTo>
                <a:cubicBezTo>
                  <a:pt x="43839" y="52037"/>
                  <a:pt x="43951" y="52137"/>
                  <a:pt x="44051" y="52212"/>
                </a:cubicBezTo>
                <a:cubicBezTo>
                  <a:pt x="43601" y="51912"/>
                  <a:pt x="43226" y="51524"/>
                  <a:pt x="42914" y="51074"/>
                </a:cubicBezTo>
                <a:cubicBezTo>
                  <a:pt x="42589" y="50587"/>
                  <a:pt x="42302" y="50075"/>
                  <a:pt x="42052" y="49537"/>
                </a:cubicBezTo>
                <a:cubicBezTo>
                  <a:pt x="41527" y="48438"/>
                  <a:pt x="41052" y="47300"/>
                  <a:pt x="40427" y="46376"/>
                </a:cubicBezTo>
                <a:lnTo>
                  <a:pt x="40427" y="46376"/>
                </a:lnTo>
                <a:lnTo>
                  <a:pt x="40477" y="46538"/>
                </a:lnTo>
                <a:cubicBezTo>
                  <a:pt x="40015" y="45838"/>
                  <a:pt x="39790" y="45576"/>
                  <a:pt x="39590" y="45288"/>
                </a:cubicBezTo>
                <a:cubicBezTo>
                  <a:pt x="39252" y="44851"/>
                  <a:pt x="38878" y="44439"/>
                  <a:pt x="38440" y="44089"/>
                </a:cubicBezTo>
                <a:lnTo>
                  <a:pt x="38440" y="44089"/>
                </a:lnTo>
                <a:lnTo>
                  <a:pt x="38503" y="44126"/>
                </a:lnTo>
                <a:cubicBezTo>
                  <a:pt x="38203" y="43901"/>
                  <a:pt x="37803" y="43614"/>
                  <a:pt x="37390" y="43326"/>
                </a:cubicBezTo>
                <a:lnTo>
                  <a:pt x="37390" y="43326"/>
                </a:lnTo>
                <a:cubicBezTo>
                  <a:pt x="37443" y="43354"/>
                  <a:pt x="37472" y="43366"/>
                  <a:pt x="37483" y="43366"/>
                </a:cubicBezTo>
                <a:cubicBezTo>
                  <a:pt x="37518" y="43366"/>
                  <a:pt x="37391" y="43258"/>
                  <a:pt x="37278" y="43164"/>
                </a:cubicBezTo>
                <a:cubicBezTo>
                  <a:pt x="37177" y="43080"/>
                  <a:pt x="37076" y="42995"/>
                  <a:pt x="37105" y="42995"/>
                </a:cubicBezTo>
                <a:cubicBezTo>
                  <a:pt x="37119" y="42995"/>
                  <a:pt x="37163" y="43015"/>
                  <a:pt x="37253" y="43064"/>
                </a:cubicBezTo>
                <a:cubicBezTo>
                  <a:pt x="36453" y="42589"/>
                  <a:pt x="36241" y="42527"/>
                  <a:pt x="36103" y="42477"/>
                </a:cubicBezTo>
                <a:cubicBezTo>
                  <a:pt x="35953" y="42427"/>
                  <a:pt x="35878" y="42427"/>
                  <a:pt x="35303" y="42239"/>
                </a:cubicBezTo>
                <a:lnTo>
                  <a:pt x="35079" y="42077"/>
                </a:lnTo>
                <a:lnTo>
                  <a:pt x="34604" y="41952"/>
                </a:lnTo>
                <a:cubicBezTo>
                  <a:pt x="34441" y="41902"/>
                  <a:pt x="34216" y="41839"/>
                  <a:pt x="33779" y="41702"/>
                </a:cubicBezTo>
                <a:lnTo>
                  <a:pt x="33779" y="41702"/>
                </a:lnTo>
                <a:cubicBezTo>
                  <a:pt x="33903" y="41734"/>
                  <a:pt x="33969" y="41747"/>
                  <a:pt x="33999" y="41747"/>
                </a:cubicBezTo>
                <a:cubicBezTo>
                  <a:pt x="34110" y="41747"/>
                  <a:pt x="33684" y="41564"/>
                  <a:pt x="33816" y="41564"/>
                </a:cubicBezTo>
                <a:cubicBezTo>
                  <a:pt x="33852" y="41564"/>
                  <a:pt x="33932" y="41578"/>
                  <a:pt x="34079" y="41614"/>
                </a:cubicBezTo>
                <a:cubicBezTo>
                  <a:pt x="33391" y="41327"/>
                  <a:pt x="32654" y="41114"/>
                  <a:pt x="31917" y="40990"/>
                </a:cubicBezTo>
                <a:cubicBezTo>
                  <a:pt x="31342" y="40890"/>
                  <a:pt x="30905" y="40827"/>
                  <a:pt x="30492" y="40640"/>
                </a:cubicBezTo>
                <a:lnTo>
                  <a:pt x="30492" y="40640"/>
                </a:lnTo>
                <a:cubicBezTo>
                  <a:pt x="30042" y="40652"/>
                  <a:pt x="30442" y="40752"/>
                  <a:pt x="30892" y="40840"/>
                </a:cubicBezTo>
                <a:cubicBezTo>
                  <a:pt x="31276" y="40925"/>
                  <a:pt x="31696" y="41010"/>
                  <a:pt x="31664" y="41010"/>
                </a:cubicBezTo>
                <a:cubicBezTo>
                  <a:pt x="31658" y="41010"/>
                  <a:pt x="31639" y="41008"/>
                  <a:pt x="31604" y="41002"/>
                </a:cubicBezTo>
                <a:lnTo>
                  <a:pt x="31604" y="41002"/>
                </a:lnTo>
                <a:cubicBezTo>
                  <a:pt x="31706" y="41039"/>
                  <a:pt x="31698" y="41054"/>
                  <a:pt x="31622" y="41054"/>
                </a:cubicBezTo>
                <a:cubicBezTo>
                  <a:pt x="31417" y="41054"/>
                  <a:pt x="30708" y="40943"/>
                  <a:pt x="30280" y="40852"/>
                </a:cubicBezTo>
                <a:cubicBezTo>
                  <a:pt x="29713" y="40741"/>
                  <a:pt x="29316" y="40460"/>
                  <a:pt x="27853" y="40248"/>
                </a:cubicBezTo>
                <a:lnTo>
                  <a:pt x="27853" y="40248"/>
                </a:lnTo>
                <a:cubicBezTo>
                  <a:pt x="27958" y="40262"/>
                  <a:pt x="27977" y="40256"/>
                  <a:pt x="28105" y="40277"/>
                </a:cubicBezTo>
                <a:cubicBezTo>
                  <a:pt x="27556" y="40152"/>
                  <a:pt x="26993" y="40190"/>
                  <a:pt x="26318" y="40027"/>
                </a:cubicBezTo>
                <a:cubicBezTo>
                  <a:pt x="26266" y="40034"/>
                  <a:pt x="26212" y="40036"/>
                  <a:pt x="26157" y="40036"/>
                </a:cubicBezTo>
                <a:cubicBezTo>
                  <a:pt x="25908" y="40036"/>
                  <a:pt x="25646" y="39981"/>
                  <a:pt x="25471" y="39981"/>
                </a:cubicBezTo>
                <a:cubicBezTo>
                  <a:pt x="25390" y="39981"/>
                  <a:pt x="25328" y="39993"/>
                  <a:pt x="25294" y="40027"/>
                </a:cubicBezTo>
                <a:lnTo>
                  <a:pt x="26668" y="40165"/>
                </a:lnTo>
                <a:cubicBezTo>
                  <a:pt x="25893" y="40102"/>
                  <a:pt x="25131" y="40165"/>
                  <a:pt x="23856" y="39915"/>
                </a:cubicBezTo>
                <a:cubicBezTo>
                  <a:pt x="23883" y="39911"/>
                  <a:pt x="23931" y="39910"/>
                  <a:pt x="23991" y="39910"/>
                </a:cubicBezTo>
                <a:cubicBezTo>
                  <a:pt x="24155" y="39910"/>
                  <a:pt x="24414" y="39921"/>
                  <a:pt x="24606" y="39940"/>
                </a:cubicBezTo>
                <a:cubicBezTo>
                  <a:pt x="24244" y="39840"/>
                  <a:pt x="23881" y="39865"/>
                  <a:pt x="23507" y="39765"/>
                </a:cubicBezTo>
                <a:cubicBezTo>
                  <a:pt x="23526" y="39748"/>
                  <a:pt x="23578" y="39740"/>
                  <a:pt x="23656" y="39740"/>
                </a:cubicBezTo>
                <a:cubicBezTo>
                  <a:pt x="24088" y="39740"/>
                  <a:pt x="25311" y="39965"/>
                  <a:pt x="26031" y="39965"/>
                </a:cubicBezTo>
                <a:cubicBezTo>
                  <a:pt x="25631" y="39852"/>
                  <a:pt x="24431" y="39865"/>
                  <a:pt x="24869" y="39765"/>
                </a:cubicBezTo>
                <a:lnTo>
                  <a:pt x="24869" y="39765"/>
                </a:lnTo>
                <a:cubicBezTo>
                  <a:pt x="24777" y="39781"/>
                  <a:pt x="24681" y="39788"/>
                  <a:pt x="24579" y="39788"/>
                </a:cubicBezTo>
                <a:cubicBezTo>
                  <a:pt x="23991" y="39788"/>
                  <a:pt x="23244" y="39549"/>
                  <a:pt x="22369" y="39527"/>
                </a:cubicBezTo>
                <a:lnTo>
                  <a:pt x="22457" y="39452"/>
                </a:lnTo>
                <a:cubicBezTo>
                  <a:pt x="22194" y="39440"/>
                  <a:pt x="21932" y="39415"/>
                  <a:pt x="21670" y="39365"/>
                </a:cubicBezTo>
                <a:lnTo>
                  <a:pt x="22207" y="39352"/>
                </a:lnTo>
                <a:cubicBezTo>
                  <a:pt x="21382" y="39302"/>
                  <a:pt x="20670" y="38990"/>
                  <a:pt x="19895" y="38853"/>
                </a:cubicBezTo>
                <a:lnTo>
                  <a:pt x="19895" y="38853"/>
                </a:lnTo>
                <a:cubicBezTo>
                  <a:pt x="21507" y="39215"/>
                  <a:pt x="20232" y="39040"/>
                  <a:pt x="20907" y="39240"/>
                </a:cubicBezTo>
                <a:cubicBezTo>
                  <a:pt x="19895" y="39090"/>
                  <a:pt x="19620" y="38953"/>
                  <a:pt x="19320" y="38815"/>
                </a:cubicBezTo>
                <a:cubicBezTo>
                  <a:pt x="19170" y="38753"/>
                  <a:pt x="19020" y="38665"/>
                  <a:pt x="18770" y="38578"/>
                </a:cubicBezTo>
                <a:cubicBezTo>
                  <a:pt x="18520" y="38478"/>
                  <a:pt x="18170" y="38353"/>
                  <a:pt x="17646" y="38178"/>
                </a:cubicBezTo>
                <a:lnTo>
                  <a:pt x="17646" y="38178"/>
                </a:lnTo>
                <a:cubicBezTo>
                  <a:pt x="17882" y="38264"/>
                  <a:pt x="18498" y="38498"/>
                  <a:pt x="18371" y="38498"/>
                </a:cubicBezTo>
                <a:cubicBezTo>
                  <a:pt x="18350" y="38498"/>
                  <a:pt x="18310" y="38492"/>
                  <a:pt x="18245" y="38478"/>
                </a:cubicBezTo>
                <a:cubicBezTo>
                  <a:pt x="17846" y="38340"/>
                  <a:pt x="17458" y="38165"/>
                  <a:pt x="17096" y="37965"/>
                </a:cubicBezTo>
                <a:cubicBezTo>
                  <a:pt x="16698" y="37799"/>
                  <a:pt x="16545" y="37744"/>
                  <a:pt x="16514" y="37744"/>
                </a:cubicBezTo>
                <a:cubicBezTo>
                  <a:pt x="16452" y="37744"/>
                  <a:pt x="16880" y="37967"/>
                  <a:pt x="16807" y="37967"/>
                </a:cubicBezTo>
                <a:cubicBezTo>
                  <a:pt x="16791" y="37967"/>
                  <a:pt x="16749" y="37956"/>
                  <a:pt x="16671" y="37928"/>
                </a:cubicBezTo>
                <a:cubicBezTo>
                  <a:pt x="16496" y="37803"/>
                  <a:pt x="16296" y="37715"/>
                  <a:pt x="16096" y="37653"/>
                </a:cubicBezTo>
                <a:cubicBezTo>
                  <a:pt x="15846" y="37578"/>
                  <a:pt x="15621" y="37490"/>
                  <a:pt x="15384" y="37378"/>
                </a:cubicBezTo>
                <a:lnTo>
                  <a:pt x="15421" y="37303"/>
                </a:lnTo>
                <a:cubicBezTo>
                  <a:pt x="15246" y="37191"/>
                  <a:pt x="15096" y="37116"/>
                  <a:pt x="14984" y="37041"/>
                </a:cubicBezTo>
                <a:cubicBezTo>
                  <a:pt x="14871" y="36978"/>
                  <a:pt x="14796" y="36928"/>
                  <a:pt x="14734" y="36891"/>
                </a:cubicBezTo>
                <a:cubicBezTo>
                  <a:pt x="14659" y="36841"/>
                  <a:pt x="14571" y="36816"/>
                  <a:pt x="14496" y="36803"/>
                </a:cubicBezTo>
                <a:cubicBezTo>
                  <a:pt x="14421" y="36803"/>
                  <a:pt x="14346" y="36778"/>
                  <a:pt x="14284" y="36728"/>
                </a:cubicBezTo>
                <a:cubicBezTo>
                  <a:pt x="14084" y="36603"/>
                  <a:pt x="13884" y="36466"/>
                  <a:pt x="13709" y="36303"/>
                </a:cubicBezTo>
                <a:lnTo>
                  <a:pt x="13709" y="36303"/>
                </a:lnTo>
                <a:cubicBezTo>
                  <a:pt x="13897" y="36416"/>
                  <a:pt x="14097" y="36503"/>
                  <a:pt x="14296" y="36591"/>
                </a:cubicBezTo>
                <a:lnTo>
                  <a:pt x="13959" y="36378"/>
                </a:lnTo>
                <a:lnTo>
                  <a:pt x="13647" y="36141"/>
                </a:lnTo>
                <a:lnTo>
                  <a:pt x="13834" y="36166"/>
                </a:lnTo>
                <a:cubicBezTo>
                  <a:pt x="13109" y="35703"/>
                  <a:pt x="12922" y="35491"/>
                  <a:pt x="12347" y="34879"/>
                </a:cubicBezTo>
                <a:lnTo>
                  <a:pt x="12347" y="34879"/>
                </a:lnTo>
                <a:cubicBezTo>
                  <a:pt x="12374" y="34925"/>
                  <a:pt x="12372" y="34950"/>
                  <a:pt x="12346" y="34950"/>
                </a:cubicBezTo>
                <a:cubicBezTo>
                  <a:pt x="12274" y="34950"/>
                  <a:pt x="12017" y="34763"/>
                  <a:pt x="11660" y="34341"/>
                </a:cubicBezTo>
                <a:cubicBezTo>
                  <a:pt x="11550" y="34174"/>
                  <a:pt x="11557" y="34160"/>
                  <a:pt x="11571" y="34160"/>
                </a:cubicBezTo>
                <a:cubicBezTo>
                  <a:pt x="11574" y="34160"/>
                  <a:pt x="11577" y="34161"/>
                  <a:pt x="11580" y="34161"/>
                </a:cubicBezTo>
                <a:cubicBezTo>
                  <a:pt x="11598" y="34161"/>
                  <a:pt x="11587" y="34133"/>
                  <a:pt x="11235" y="33679"/>
                </a:cubicBezTo>
                <a:lnTo>
                  <a:pt x="11235" y="33679"/>
                </a:lnTo>
                <a:cubicBezTo>
                  <a:pt x="11322" y="33766"/>
                  <a:pt x="11422" y="33829"/>
                  <a:pt x="11535" y="33954"/>
                </a:cubicBezTo>
                <a:cubicBezTo>
                  <a:pt x="11660" y="34091"/>
                  <a:pt x="11772" y="34254"/>
                  <a:pt x="11860" y="34404"/>
                </a:cubicBezTo>
                <a:cubicBezTo>
                  <a:pt x="11922" y="34429"/>
                  <a:pt x="12060" y="34554"/>
                  <a:pt x="12110" y="34566"/>
                </a:cubicBezTo>
                <a:cubicBezTo>
                  <a:pt x="11785" y="34129"/>
                  <a:pt x="11260" y="33491"/>
                  <a:pt x="11047" y="33179"/>
                </a:cubicBezTo>
                <a:lnTo>
                  <a:pt x="11047" y="33179"/>
                </a:lnTo>
                <a:cubicBezTo>
                  <a:pt x="11122" y="33292"/>
                  <a:pt x="11222" y="33441"/>
                  <a:pt x="11260" y="33516"/>
                </a:cubicBezTo>
                <a:cubicBezTo>
                  <a:pt x="11097" y="33329"/>
                  <a:pt x="10935" y="33129"/>
                  <a:pt x="10785" y="32917"/>
                </a:cubicBezTo>
                <a:cubicBezTo>
                  <a:pt x="10635" y="32704"/>
                  <a:pt x="10473" y="32504"/>
                  <a:pt x="10323" y="32292"/>
                </a:cubicBezTo>
                <a:cubicBezTo>
                  <a:pt x="10291" y="32210"/>
                  <a:pt x="10285" y="32178"/>
                  <a:pt x="10297" y="32178"/>
                </a:cubicBezTo>
                <a:cubicBezTo>
                  <a:pt x="10319" y="32178"/>
                  <a:pt x="10393" y="32276"/>
                  <a:pt x="10473" y="32379"/>
                </a:cubicBezTo>
                <a:cubicBezTo>
                  <a:pt x="10310" y="32104"/>
                  <a:pt x="10160" y="31942"/>
                  <a:pt x="9935" y="31529"/>
                </a:cubicBezTo>
                <a:lnTo>
                  <a:pt x="9935" y="31529"/>
                </a:lnTo>
                <a:cubicBezTo>
                  <a:pt x="10053" y="31600"/>
                  <a:pt x="10093" y="31560"/>
                  <a:pt x="10390" y="32015"/>
                </a:cubicBezTo>
                <a:lnTo>
                  <a:pt x="10390" y="32015"/>
                </a:lnTo>
                <a:cubicBezTo>
                  <a:pt x="10275" y="31835"/>
                  <a:pt x="10167" y="31662"/>
                  <a:pt x="10060" y="31480"/>
                </a:cubicBezTo>
                <a:cubicBezTo>
                  <a:pt x="9935" y="31267"/>
                  <a:pt x="9810" y="31055"/>
                  <a:pt x="9685" y="30830"/>
                </a:cubicBezTo>
                <a:cubicBezTo>
                  <a:pt x="9685" y="30780"/>
                  <a:pt x="9623" y="30605"/>
                  <a:pt x="9573" y="30455"/>
                </a:cubicBezTo>
                <a:cubicBezTo>
                  <a:pt x="9534" y="30349"/>
                  <a:pt x="9511" y="30251"/>
                  <a:pt x="9524" y="30251"/>
                </a:cubicBezTo>
                <a:lnTo>
                  <a:pt x="9524" y="30251"/>
                </a:lnTo>
                <a:cubicBezTo>
                  <a:pt x="9529" y="30251"/>
                  <a:pt x="9536" y="30260"/>
                  <a:pt x="9548" y="30280"/>
                </a:cubicBezTo>
                <a:cubicBezTo>
                  <a:pt x="9248" y="29518"/>
                  <a:pt x="8648" y="28468"/>
                  <a:pt x="8361" y="27406"/>
                </a:cubicBezTo>
                <a:cubicBezTo>
                  <a:pt x="8298" y="27281"/>
                  <a:pt x="8248" y="27156"/>
                  <a:pt x="8211" y="27031"/>
                </a:cubicBezTo>
                <a:cubicBezTo>
                  <a:pt x="7911" y="26031"/>
                  <a:pt x="7761" y="25131"/>
                  <a:pt x="7361" y="23956"/>
                </a:cubicBezTo>
                <a:lnTo>
                  <a:pt x="7311" y="23257"/>
                </a:lnTo>
                <a:cubicBezTo>
                  <a:pt x="7256" y="23051"/>
                  <a:pt x="7229" y="22981"/>
                  <a:pt x="7215" y="22981"/>
                </a:cubicBezTo>
                <a:lnTo>
                  <a:pt x="7215" y="22981"/>
                </a:lnTo>
                <a:cubicBezTo>
                  <a:pt x="7187" y="22981"/>
                  <a:pt x="7219" y="23294"/>
                  <a:pt x="7181" y="23294"/>
                </a:cubicBezTo>
                <a:cubicBezTo>
                  <a:pt x="7155" y="23294"/>
                  <a:pt x="7096" y="23148"/>
                  <a:pt x="6961" y="22657"/>
                </a:cubicBezTo>
                <a:cubicBezTo>
                  <a:pt x="6661" y="21570"/>
                  <a:pt x="6961" y="22219"/>
                  <a:pt x="6911" y="21820"/>
                </a:cubicBezTo>
                <a:cubicBezTo>
                  <a:pt x="6586" y="21007"/>
                  <a:pt x="6361" y="20170"/>
                  <a:pt x="6224" y="19308"/>
                </a:cubicBezTo>
                <a:lnTo>
                  <a:pt x="6224" y="19308"/>
                </a:lnTo>
                <a:cubicBezTo>
                  <a:pt x="6324" y="19645"/>
                  <a:pt x="6374" y="19908"/>
                  <a:pt x="6449" y="20220"/>
                </a:cubicBezTo>
                <a:lnTo>
                  <a:pt x="6336" y="19433"/>
                </a:lnTo>
                <a:lnTo>
                  <a:pt x="6336" y="19433"/>
                </a:lnTo>
                <a:cubicBezTo>
                  <a:pt x="6564" y="20073"/>
                  <a:pt x="6694" y="20602"/>
                  <a:pt x="6725" y="20602"/>
                </a:cubicBezTo>
                <a:cubicBezTo>
                  <a:pt x="6738" y="20602"/>
                  <a:pt x="6733" y="20506"/>
                  <a:pt x="6711" y="20282"/>
                </a:cubicBezTo>
                <a:cubicBezTo>
                  <a:pt x="6449" y="20220"/>
                  <a:pt x="5974" y="17258"/>
                  <a:pt x="5711" y="17208"/>
                </a:cubicBezTo>
                <a:lnTo>
                  <a:pt x="5636" y="16683"/>
                </a:lnTo>
                <a:lnTo>
                  <a:pt x="5636" y="16683"/>
                </a:lnTo>
                <a:cubicBezTo>
                  <a:pt x="5674" y="16833"/>
                  <a:pt x="5686" y="16846"/>
                  <a:pt x="5724" y="16996"/>
                </a:cubicBezTo>
                <a:cubicBezTo>
                  <a:pt x="5599" y="15971"/>
                  <a:pt x="5374" y="16296"/>
                  <a:pt x="5111" y="14996"/>
                </a:cubicBezTo>
                <a:cubicBezTo>
                  <a:pt x="5048" y="14670"/>
                  <a:pt x="5004" y="14410"/>
                  <a:pt x="5023" y="14410"/>
                </a:cubicBezTo>
                <a:lnTo>
                  <a:pt x="5023" y="14410"/>
                </a:lnTo>
                <a:cubicBezTo>
                  <a:pt x="5030" y="14410"/>
                  <a:pt x="5046" y="14448"/>
                  <a:pt x="5074" y="14534"/>
                </a:cubicBezTo>
                <a:lnTo>
                  <a:pt x="4786" y="13547"/>
                </a:lnTo>
                <a:cubicBezTo>
                  <a:pt x="4760" y="13419"/>
                  <a:pt x="4754" y="13360"/>
                  <a:pt x="4763" y="13360"/>
                </a:cubicBezTo>
                <a:lnTo>
                  <a:pt x="4763" y="13360"/>
                </a:lnTo>
                <a:cubicBezTo>
                  <a:pt x="4771" y="13360"/>
                  <a:pt x="4788" y="13403"/>
                  <a:pt x="4811" y="13484"/>
                </a:cubicBezTo>
                <a:lnTo>
                  <a:pt x="4462" y="12085"/>
                </a:lnTo>
                <a:lnTo>
                  <a:pt x="4474" y="12097"/>
                </a:lnTo>
                <a:cubicBezTo>
                  <a:pt x="4387" y="11885"/>
                  <a:pt x="4212" y="11410"/>
                  <a:pt x="4137" y="11172"/>
                </a:cubicBezTo>
                <a:cubicBezTo>
                  <a:pt x="4121" y="11072"/>
                  <a:pt x="4117" y="11037"/>
                  <a:pt x="4121" y="11037"/>
                </a:cubicBezTo>
                <a:lnTo>
                  <a:pt x="4121" y="11037"/>
                </a:lnTo>
                <a:cubicBezTo>
                  <a:pt x="4130" y="11037"/>
                  <a:pt x="4187" y="11272"/>
                  <a:pt x="4206" y="11272"/>
                </a:cubicBezTo>
                <a:cubicBezTo>
                  <a:pt x="4209" y="11272"/>
                  <a:pt x="4211" y="11268"/>
                  <a:pt x="4212" y="11260"/>
                </a:cubicBezTo>
                <a:lnTo>
                  <a:pt x="3949" y="10435"/>
                </a:lnTo>
                <a:cubicBezTo>
                  <a:pt x="3944" y="10365"/>
                  <a:pt x="3949" y="10334"/>
                  <a:pt x="3960" y="10334"/>
                </a:cubicBezTo>
                <a:cubicBezTo>
                  <a:pt x="4008" y="10334"/>
                  <a:pt x="4176" y="10871"/>
                  <a:pt x="4287" y="11335"/>
                </a:cubicBezTo>
                <a:cubicBezTo>
                  <a:pt x="4324" y="10498"/>
                  <a:pt x="4062" y="10660"/>
                  <a:pt x="3787" y="8923"/>
                </a:cubicBezTo>
                <a:lnTo>
                  <a:pt x="3787" y="8923"/>
                </a:lnTo>
                <a:lnTo>
                  <a:pt x="4012" y="9710"/>
                </a:lnTo>
                <a:cubicBezTo>
                  <a:pt x="4024" y="9173"/>
                  <a:pt x="3824" y="8561"/>
                  <a:pt x="3699" y="7636"/>
                </a:cubicBezTo>
                <a:lnTo>
                  <a:pt x="3699" y="7636"/>
                </a:lnTo>
                <a:cubicBezTo>
                  <a:pt x="3699" y="7813"/>
                  <a:pt x="3838" y="8855"/>
                  <a:pt x="3764" y="8855"/>
                </a:cubicBezTo>
                <a:cubicBezTo>
                  <a:pt x="3744" y="8855"/>
                  <a:pt x="3708" y="8778"/>
                  <a:pt x="3649" y="8586"/>
                </a:cubicBezTo>
                <a:cubicBezTo>
                  <a:pt x="3587" y="8223"/>
                  <a:pt x="3487" y="7848"/>
                  <a:pt x="3362" y="7498"/>
                </a:cubicBezTo>
                <a:cubicBezTo>
                  <a:pt x="3449" y="7473"/>
                  <a:pt x="3312" y="6998"/>
                  <a:pt x="3162" y="6399"/>
                </a:cubicBezTo>
                <a:lnTo>
                  <a:pt x="3162" y="6399"/>
                </a:lnTo>
                <a:lnTo>
                  <a:pt x="3287" y="6411"/>
                </a:lnTo>
                <a:cubicBezTo>
                  <a:pt x="3099" y="5761"/>
                  <a:pt x="3049" y="5824"/>
                  <a:pt x="2912" y="5461"/>
                </a:cubicBezTo>
                <a:cubicBezTo>
                  <a:pt x="2762" y="4724"/>
                  <a:pt x="2800" y="4562"/>
                  <a:pt x="2837" y="4362"/>
                </a:cubicBezTo>
                <a:cubicBezTo>
                  <a:pt x="2772" y="4075"/>
                  <a:pt x="2743" y="3981"/>
                  <a:pt x="2729" y="3981"/>
                </a:cubicBezTo>
                <a:lnTo>
                  <a:pt x="2729" y="3981"/>
                </a:lnTo>
                <a:cubicBezTo>
                  <a:pt x="2704" y="3981"/>
                  <a:pt x="2738" y="4329"/>
                  <a:pt x="2702" y="4329"/>
                </a:cubicBezTo>
                <a:cubicBezTo>
                  <a:pt x="2681" y="4329"/>
                  <a:pt x="2635" y="4208"/>
                  <a:pt x="2537" y="3824"/>
                </a:cubicBezTo>
                <a:cubicBezTo>
                  <a:pt x="2350" y="2887"/>
                  <a:pt x="2100" y="1950"/>
                  <a:pt x="1812" y="1038"/>
                </a:cubicBezTo>
                <a:lnTo>
                  <a:pt x="1775" y="850"/>
                </a:lnTo>
                <a:cubicBezTo>
                  <a:pt x="1775" y="800"/>
                  <a:pt x="1762" y="738"/>
                  <a:pt x="1762" y="725"/>
                </a:cubicBezTo>
                <a:cubicBezTo>
                  <a:pt x="1762" y="715"/>
                  <a:pt x="1763" y="710"/>
                  <a:pt x="1765" y="710"/>
                </a:cubicBezTo>
                <a:cubicBezTo>
                  <a:pt x="1770" y="710"/>
                  <a:pt x="1782" y="742"/>
                  <a:pt x="1800" y="788"/>
                </a:cubicBezTo>
                <a:cubicBezTo>
                  <a:pt x="1826" y="858"/>
                  <a:pt x="1858" y="940"/>
                  <a:pt x="1871" y="940"/>
                </a:cubicBezTo>
                <a:cubicBezTo>
                  <a:pt x="1877" y="940"/>
                  <a:pt x="1878" y="925"/>
                  <a:pt x="1875" y="888"/>
                </a:cubicBezTo>
                <a:lnTo>
                  <a:pt x="1850" y="813"/>
                </a:lnTo>
                <a:lnTo>
                  <a:pt x="1812" y="700"/>
                </a:lnTo>
                <a:lnTo>
                  <a:pt x="1725" y="475"/>
                </a:lnTo>
                <a:lnTo>
                  <a:pt x="1587" y="50"/>
                </a:lnTo>
                <a:cubicBezTo>
                  <a:pt x="1362" y="50"/>
                  <a:pt x="1450" y="13"/>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rot="2933069" flipH="1">
            <a:off x="4351295" y="-1183205"/>
            <a:ext cx="2764780" cy="2375852"/>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rot="2933069" flipH="1">
            <a:off x="4479127" y="-1214065"/>
            <a:ext cx="2568445" cy="2126791"/>
          </a:xfrm>
          <a:custGeom>
            <a:avLst/>
            <a:gdLst/>
            <a:ahLst/>
            <a:cxnLst/>
            <a:rect l="l" t="t" r="r" b="b"/>
            <a:pathLst>
              <a:path w="54774" h="45352" extrusionOk="0">
                <a:moveTo>
                  <a:pt x="6255" y="21444"/>
                </a:moveTo>
                <a:cubicBezTo>
                  <a:pt x="6271" y="21497"/>
                  <a:pt x="6288" y="21549"/>
                  <a:pt x="6306" y="21601"/>
                </a:cubicBezTo>
                <a:lnTo>
                  <a:pt x="6306" y="21601"/>
                </a:lnTo>
                <a:cubicBezTo>
                  <a:pt x="6290" y="21551"/>
                  <a:pt x="6273" y="21498"/>
                  <a:pt x="6255" y="21444"/>
                </a:cubicBezTo>
                <a:close/>
                <a:moveTo>
                  <a:pt x="5949" y="20133"/>
                </a:moveTo>
                <a:cubicBezTo>
                  <a:pt x="5889" y="20281"/>
                  <a:pt x="6089" y="20932"/>
                  <a:pt x="6255" y="21444"/>
                </a:cubicBezTo>
                <a:lnTo>
                  <a:pt x="6255" y="21444"/>
                </a:lnTo>
                <a:cubicBezTo>
                  <a:pt x="6240" y="21395"/>
                  <a:pt x="6225" y="21345"/>
                  <a:pt x="6211" y="21295"/>
                </a:cubicBezTo>
                <a:cubicBezTo>
                  <a:pt x="6199" y="21152"/>
                  <a:pt x="6200" y="21098"/>
                  <a:pt x="6209" y="21098"/>
                </a:cubicBezTo>
                <a:lnTo>
                  <a:pt x="6209" y="21098"/>
                </a:lnTo>
                <a:cubicBezTo>
                  <a:pt x="6240" y="21098"/>
                  <a:pt x="6356" y="21645"/>
                  <a:pt x="6397" y="21645"/>
                </a:cubicBezTo>
                <a:cubicBezTo>
                  <a:pt x="6408" y="21645"/>
                  <a:pt x="6413" y="21609"/>
                  <a:pt x="6411" y="21520"/>
                </a:cubicBezTo>
                <a:cubicBezTo>
                  <a:pt x="6336" y="21495"/>
                  <a:pt x="6099" y="20633"/>
                  <a:pt x="5949" y="20133"/>
                </a:cubicBezTo>
                <a:close/>
                <a:moveTo>
                  <a:pt x="9548" y="30550"/>
                </a:moveTo>
                <a:cubicBezTo>
                  <a:pt x="9556" y="30556"/>
                  <a:pt x="9564" y="30562"/>
                  <a:pt x="9573" y="30568"/>
                </a:cubicBezTo>
                <a:cubicBezTo>
                  <a:pt x="9566" y="30563"/>
                  <a:pt x="9557" y="30557"/>
                  <a:pt x="9548" y="30550"/>
                </a:cubicBezTo>
                <a:close/>
                <a:moveTo>
                  <a:pt x="22869" y="30843"/>
                </a:moveTo>
                <a:cubicBezTo>
                  <a:pt x="22860" y="30843"/>
                  <a:pt x="22851" y="30843"/>
                  <a:pt x="22842" y="30844"/>
                </a:cubicBezTo>
                <a:lnTo>
                  <a:pt x="22842" y="30844"/>
                </a:lnTo>
                <a:cubicBezTo>
                  <a:pt x="22851" y="30844"/>
                  <a:pt x="22860" y="30843"/>
                  <a:pt x="22869" y="30843"/>
                </a:cubicBezTo>
                <a:close/>
                <a:moveTo>
                  <a:pt x="23232" y="30880"/>
                </a:moveTo>
                <a:cubicBezTo>
                  <a:pt x="23243" y="30883"/>
                  <a:pt x="23253" y="30885"/>
                  <a:pt x="23263" y="30888"/>
                </a:cubicBezTo>
                <a:lnTo>
                  <a:pt x="23263" y="30888"/>
                </a:lnTo>
                <a:cubicBezTo>
                  <a:pt x="23254" y="30885"/>
                  <a:pt x="23243" y="30883"/>
                  <a:pt x="23232" y="30880"/>
                </a:cubicBezTo>
                <a:close/>
                <a:moveTo>
                  <a:pt x="17359" y="32180"/>
                </a:moveTo>
                <a:lnTo>
                  <a:pt x="17359" y="32180"/>
                </a:lnTo>
                <a:cubicBezTo>
                  <a:pt x="17359" y="32180"/>
                  <a:pt x="17359" y="32180"/>
                  <a:pt x="17358" y="32180"/>
                </a:cubicBezTo>
                <a:lnTo>
                  <a:pt x="17408" y="32180"/>
                </a:lnTo>
                <a:cubicBezTo>
                  <a:pt x="17392" y="32180"/>
                  <a:pt x="17376" y="32180"/>
                  <a:pt x="17359" y="32180"/>
                </a:cubicBezTo>
                <a:close/>
                <a:moveTo>
                  <a:pt x="35067" y="37023"/>
                </a:moveTo>
                <a:lnTo>
                  <a:pt x="35067" y="37023"/>
                </a:lnTo>
                <a:cubicBezTo>
                  <a:pt x="35071" y="37029"/>
                  <a:pt x="35075" y="37035"/>
                  <a:pt x="35079" y="37041"/>
                </a:cubicBezTo>
                <a:cubicBezTo>
                  <a:pt x="35075" y="37035"/>
                  <a:pt x="35071" y="37029"/>
                  <a:pt x="35067" y="37023"/>
                </a:cubicBezTo>
                <a:close/>
                <a:moveTo>
                  <a:pt x="33677" y="38127"/>
                </a:moveTo>
                <a:cubicBezTo>
                  <a:pt x="33696" y="38156"/>
                  <a:pt x="33714" y="38181"/>
                  <a:pt x="33729" y="38203"/>
                </a:cubicBezTo>
                <a:cubicBezTo>
                  <a:pt x="33711" y="38177"/>
                  <a:pt x="33694" y="38152"/>
                  <a:pt x="33677" y="38127"/>
                </a:cubicBezTo>
                <a:close/>
                <a:moveTo>
                  <a:pt x="35941" y="38628"/>
                </a:moveTo>
                <a:cubicBezTo>
                  <a:pt x="36066" y="38803"/>
                  <a:pt x="36166" y="38990"/>
                  <a:pt x="36253" y="39178"/>
                </a:cubicBezTo>
                <a:cubicBezTo>
                  <a:pt x="36128" y="39003"/>
                  <a:pt x="36028" y="38815"/>
                  <a:pt x="35941" y="38628"/>
                </a:cubicBezTo>
                <a:close/>
                <a:moveTo>
                  <a:pt x="36148" y="39314"/>
                </a:moveTo>
                <a:cubicBezTo>
                  <a:pt x="36190" y="39314"/>
                  <a:pt x="36286" y="39410"/>
                  <a:pt x="36403" y="39528"/>
                </a:cubicBezTo>
                <a:lnTo>
                  <a:pt x="36553" y="39890"/>
                </a:lnTo>
                <a:lnTo>
                  <a:pt x="36428" y="39778"/>
                </a:lnTo>
                <a:cubicBezTo>
                  <a:pt x="36341" y="39628"/>
                  <a:pt x="36241" y="39478"/>
                  <a:pt x="36141" y="39315"/>
                </a:cubicBezTo>
                <a:cubicBezTo>
                  <a:pt x="36143" y="39315"/>
                  <a:pt x="36145" y="39314"/>
                  <a:pt x="36148" y="39314"/>
                </a:cubicBezTo>
                <a:close/>
                <a:moveTo>
                  <a:pt x="0" y="1"/>
                </a:moveTo>
                <a:lnTo>
                  <a:pt x="3437" y="14434"/>
                </a:lnTo>
                <a:lnTo>
                  <a:pt x="3787" y="15897"/>
                </a:lnTo>
                <a:cubicBezTo>
                  <a:pt x="3787" y="16161"/>
                  <a:pt x="3775" y="16448"/>
                  <a:pt x="3697" y="16448"/>
                </a:cubicBezTo>
                <a:cubicBezTo>
                  <a:pt x="3694" y="16448"/>
                  <a:pt x="3690" y="16447"/>
                  <a:pt x="3687" y="16446"/>
                </a:cubicBezTo>
                <a:lnTo>
                  <a:pt x="3687" y="16446"/>
                </a:lnTo>
                <a:cubicBezTo>
                  <a:pt x="3999" y="17109"/>
                  <a:pt x="3912" y="18333"/>
                  <a:pt x="4387" y="19433"/>
                </a:cubicBezTo>
                <a:cubicBezTo>
                  <a:pt x="4392" y="19492"/>
                  <a:pt x="4390" y="19514"/>
                  <a:pt x="4384" y="19514"/>
                </a:cubicBezTo>
                <a:cubicBezTo>
                  <a:pt x="4366" y="19514"/>
                  <a:pt x="4313" y="19341"/>
                  <a:pt x="4294" y="19341"/>
                </a:cubicBezTo>
                <a:cubicBezTo>
                  <a:pt x="4289" y="19341"/>
                  <a:pt x="4287" y="19349"/>
                  <a:pt x="4287" y="19371"/>
                </a:cubicBezTo>
                <a:cubicBezTo>
                  <a:pt x="4424" y="19646"/>
                  <a:pt x="4524" y="19995"/>
                  <a:pt x="4637" y="20645"/>
                </a:cubicBezTo>
                <a:lnTo>
                  <a:pt x="4612" y="20570"/>
                </a:lnTo>
                <a:lnTo>
                  <a:pt x="4612" y="20570"/>
                </a:lnTo>
                <a:cubicBezTo>
                  <a:pt x="4824" y="21483"/>
                  <a:pt x="4962" y="22132"/>
                  <a:pt x="5124" y="22820"/>
                </a:cubicBezTo>
                <a:cubicBezTo>
                  <a:pt x="5299" y="23644"/>
                  <a:pt x="5524" y="24457"/>
                  <a:pt x="5786" y="25244"/>
                </a:cubicBezTo>
                <a:lnTo>
                  <a:pt x="5811" y="25069"/>
                </a:lnTo>
                <a:cubicBezTo>
                  <a:pt x="5949" y="25506"/>
                  <a:pt x="5961" y="25606"/>
                  <a:pt x="6024" y="25819"/>
                </a:cubicBezTo>
                <a:cubicBezTo>
                  <a:pt x="6062" y="25869"/>
                  <a:pt x="6084" y="25890"/>
                  <a:pt x="6095" y="25890"/>
                </a:cubicBezTo>
                <a:cubicBezTo>
                  <a:pt x="6128" y="25890"/>
                  <a:pt x="6035" y="25661"/>
                  <a:pt x="5949" y="25431"/>
                </a:cubicBezTo>
                <a:cubicBezTo>
                  <a:pt x="5861" y="25188"/>
                  <a:pt x="5781" y="24944"/>
                  <a:pt x="5815" y="24944"/>
                </a:cubicBezTo>
                <a:cubicBezTo>
                  <a:pt x="5825" y="24944"/>
                  <a:pt x="5844" y="24963"/>
                  <a:pt x="5874" y="25007"/>
                </a:cubicBezTo>
                <a:cubicBezTo>
                  <a:pt x="5899" y="25319"/>
                  <a:pt x="6174" y="26081"/>
                  <a:pt x="6524" y="26794"/>
                </a:cubicBezTo>
                <a:cubicBezTo>
                  <a:pt x="6874" y="27506"/>
                  <a:pt x="7286" y="28143"/>
                  <a:pt x="7336" y="28381"/>
                </a:cubicBezTo>
                <a:cubicBezTo>
                  <a:pt x="7463" y="28552"/>
                  <a:pt x="7509" y="28601"/>
                  <a:pt x="7524" y="28601"/>
                </a:cubicBezTo>
                <a:cubicBezTo>
                  <a:pt x="7544" y="28601"/>
                  <a:pt x="7505" y="28510"/>
                  <a:pt x="7528" y="28510"/>
                </a:cubicBezTo>
                <a:cubicBezTo>
                  <a:pt x="7544" y="28510"/>
                  <a:pt x="7593" y="28559"/>
                  <a:pt x="7723" y="28731"/>
                </a:cubicBezTo>
                <a:cubicBezTo>
                  <a:pt x="7748" y="28793"/>
                  <a:pt x="7773" y="28843"/>
                  <a:pt x="7798" y="28906"/>
                </a:cubicBezTo>
                <a:lnTo>
                  <a:pt x="7973" y="29006"/>
                </a:lnTo>
                <a:cubicBezTo>
                  <a:pt x="8273" y="29368"/>
                  <a:pt x="8411" y="29568"/>
                  <a:pt x="8386" y="29618"/>
                </a:cubicBezTo>
                <a:lnTo>
                  <a:pt x="8061" y="29305"/>
                </a:lnTo>
                <a:lnTo>
                  <a:pt x="8061" y="29305"/>
                </a:lnTo>
                <a:cubicBezTo>
                  <a:pt x="8298" y="29605"/>
                  <a:pt x="8573" y="29868"/>
                  <a:pt x="8886" y="30093"/>
                </a:cubicBezTo>
                <a:cubicBezTo>
                  <a:pt x="9173" y="30311"/>
                  <a:pt x="9438" y="30476"/>
                  <a:pt x="9548" y="30550"/>
                </a:cubicBezTo>
                <a:lnTo>
                  <a:pt x="9548" y="30550"/>
                </a:lnTo>
                <a:cubicBezTo>
                  <a:pt x="9357" y="30417"/>
                  <a:pt x="9178" y="30274"/>
                  <a:pt x="9011" y="30130"/>
                </a:cubicBezTo>
                <a:lnTo>
                  <a:pt x="9011" y="30130"/>
                </a:lnTo>
                <a:cubicBezTo>
                  <a:pt x="9873" y="30768"/>
                  <a:pt x="10823" y="31242"/>
                  <a:pt x="11847" y="31555"/>
                </a:cubicBezTo>
                <a:cubicBezTo>
                  <a:pt x="12835" y="31842"/>
                  <a:pt x="13847" y="32017"/>
                  <a:pt x="14872" y="32055"/>
                </a:cubicBezTo>
                <a:lnTo>
                  <a:pt x="14734" y="32005"/>
                </a:lnTo>
                <a:lnTo>
                  <a:pt x="14734" y="32005"/>
                </a:lnTo>
                <a:cubicBezTo>
                  <a:pt x="15446" y="32042"/>
                  <a:pt x="15721" y="32067"/>
                  <a:pt x="16021" y="32092"/>
                </a:cubicBezTo>
                <a:cubicBezTo>
                  <a:pt x="16467" y="32153"/>
                  <a:pt x="16913" y="32178"/>
                  <a:pt x="17359" y="32180"/>
                </a:cubicBezTo>
                <a:lnTo>
                  <a:pt x="17359" y="32180"/>
                </a:lnTo>
                <a:cubicBezTo>
                  <a:pt x="17597" y="32156"/>
                  <a:pt x="17839" y="32147"/>
                  <a:pt x="18080" y="32147"/>
                </a:cubicBezTo>
                <a:cubicBezTo>
                  <a:pt x="18219" y="32147"/>
                  <a:pt x="18358" y="32150"/>
                  <a:pt x="18496" y="32155"/>
                </a:cubicBezTo>
                <a:cubicBezTo>
                  <a:pt x="18108" y="32192"/>
                  <a:pt x="19220" y="32255"/>
                  <a:pt x="18721" y="32292"/>
                </a:cubicBezTo>
                <a:cubicBezTo>
                  <a:pt x="20233" y="32255"/>
                  <a:pt x="19470" y="32255"/>
                  <a:pt x="20470" y="32142"/>
                </a:cubicBezTo>
                <a:lnTo>
                  <a:pt x="20695" y="32217"/>
                </a:lnTo>
                <a:cubicBezTo>
                  <a:pt x="20929" y="32178"/>
                  <a:pt x="21169" y="32159"/>
                  <a:pt x="21406" y="32159"/>
                </a:cubicBezTo>
                <a:cubicBezTo>
                  <a:pt x="21549" y="32159"/>
                  <a:pt x="21692" y="32166"/>
                  <a:pt x="21832" y="32180"/>
                </a:cubicBezTo>
                <a:cubicBezTo>
                  <a:pt x="21207" y="32180"/>
                  <a:pt x="22295" y="32317"/>
                  <a:pt x="21607" y="32342"/>
                </a:cubicBezTo>
                <a:cubicBezTo>
                  <a:pt x="23182" y="32605"/>
                  <a:pt x="23982" y="32455"/>
                  <a:pt x="24669" y="32780"/>
                </a:cubicBezTo>
                <a:cubicBezTo>
                  <a:pt x="25044" y="32755"/>
                  <a:pt x="24706" y="32667"/>
                  <a:pt x="24332" y="32592"/>
                </a:cubicBezTo>
                <a:cubicBezTo>
                  <a:pt x="23996" y="32536"/>
                  <a:pt x="23620" y="32490"/>
                  <a:pt x="23689" y="32490"/>
                </a:cubicBezTo>
                <a:cubicBezTo>
                  <a:pt x="23697" y="32490"/>
                  <a:pt x="23711" y="32491"/>
                  <a:pt x="23732" y="32492"/>
                </a:cubicBezTo>
                <a:cubicBezTo>
                  <a:pt x="23607" y="32450"/>
                  <a:pt x="23660" y="32433"/>
                  <a:pt x="23802" y="32433"/>
                </a:cubicBezTo>
                <a:cubicBezTo>
                  <a:pt x="24042" y="32433"/>
                  <a:pt x="24537" y="32484"/>
                  <a:pt x="24844" y="32555"/>
                </a:cubicBezTo>
                <a:cubicBezTo>
                  <a:pt x="25319" y="32652"/>
                  <a:pt x="25652" y="32904"/>
                  <a:pt x="26794" y="33230"/>
                </a:cubicBezTo>
                <a:lnTo>
                  <a:pt x="26794" y="33230"/>
                </a:lnTo>
                <a:cubicBezTo>
                  <a:pt x="26747" y="33220"/>
                  <a:pt x="26714" y="33217"/>
                  <a:pt x="26631" y="33192"/>
                </a:cubicBezTo>
                <a:lnTo>
                  <a:pt x="26631" y="33192"/>
                </a:lnTo>
                <a:cubicBezTo>
                  <a:pt x="27081" y="33354"/>
                  <a:pt x="27543" y="33392"/>
                  <a:pt x="28068" y="33667"/>
                </a:cubicBezTo>
                <a:cubicBezTo>
                  <a:pt x="28243" y="33679"/>
                  <a:pt x="28405" y="33729"/>
                  <a:pt x="28568" y="33792"/>
                </a:cubicBezTo>
                <a:cubicBezTo>
                  <a:pt x="28675" y="33836"/>
                  <a:pt x="28763" y="33875"/>
                  <a:pt x="28832" y="33875"/>
                </a:cubicBezTo>
                <a:cubicBezTo>
                  <a:pt x="28859" y="33875"/>
                  <a:pt x="28884" y="33869"/>
                  <a:pt x="28905" y="33854"/>
                </a:cubicBezTo>
                <a:cubicBezTo>
                  <a:pt x="28543" y="33717"/>
                  <a:pt x="28181" y="33579"/>
                  <a:pt x="27818" y="33467"/>
                </a:cubicBezTo>
                <a:lnTo>
                  <a:pt x="27818" y="33467"/>
                </a:lnTo>
                <a:cubicBezTo>
                  <a:pt x="28443" y="33654"/>
                  <a:pt x="29105" y="33717"/>
                  <a:pt x="30043" y="34304"/>
                </a:cubicBezTo>
                <a:cubicBezTo>
                  <a:pt x="29943" y="34292"/>
                  <a:pt x="29643" y="34167"/>
                  <a:pt x="29430" y="34092"/>
                </a:cubicBezTo>
                <a:lnTo>
                  <a:pt x="29430" y="34092"/>
                </a:lnTo>
                <a:cubicBezTo>
                  <a:pt x="29568" y="34179"/>
                  <a:pt x="29705" y="34242"/>
                  <a:pt x="29855" y="34317"/>
                </a:cubicBezTo>
                <a:cubicBezTo>
                  <a:pt x="29993" y="34367"/>
                  <a:pt x="30130" y="34454"/>
                  <a:pt x="30267" y="34542"/>
                </a:cubicBezTo>
                <a:cubicBezTo>
                  <a:pt x="30260" y="34545"/>
                  <a:pt x="30251" y="34547"/>
                  <a:pt x="30239" y="34547"/>
                </a:cubicBezTo>
                <a:cubicBezTo>
                  <a:pt x="30131" y="34547"/>
                  <a:pt x="29842" y="34398"/>
                  <a:pt x="29493" y="34229"/>
                </a:cubicBezTo>
                <a:cubicBezTo>
                  <a:pt x="29105" y="34029"/>
                  <a:pt x="28705" y="33867"/>
                  <a:pt x="28293" y="33754"/>
                </a:cubicBezTo>
                <a:lnTo>
                  <a:pt x="28293" y="33754"/>
                </a:lnTo>
                <a:cubicBezTo>
                  <a:pt x="28518" y="33867"/>
                  <a:pt x="28755" y="33954"/>
                  <a:pt x="28993" y="34029"/>
                </a:cubicBezTo>
                <a:cubicBezTo>
                  <a:pt x="29218" y="34117"/>
                  <a:pt x="29355" y="34192"/>
                  <a:pt x="29168" y="34192"/>
                </a:cubicBezTo>
                <a:cubicBezTo>
                  <a:pt x="29718" y="34229"/>
                  <a:pt x="30267" y="34754"/>
                  <a:pt x="31042" y="35116"/>
                </a:cubicBezTo>
                <a:lnTo>
                  <a:pt x="30955" y="35154"/>
                </a:lnTo>
                <a:cubicBezTo>
                  <a:pt x="31142" y="35254"/>
                  <a:pt x="31330" y="35366"/>
                  <a:pt x="31505" y="35504"/>
                </a:cubicBezTo>
                <a:cubicBezTo>
                  <a:pt x="31367" y="35441"/>
                  <a:pt x="31230" y="35379"/>
                  <a:pt x="31092" y="35316"/>
                </a:cubicBezTo>
                <a:lnTo>
                  <a:pt x="31092" y="35316"/>
                </a:lnTo>
                <a:cubicBezTo>
                  <a:pt x="31692" y="35654"/>
                  <a:pt x="32055" y="36204"/>
                  <a:pt x="32529" y="36641"/>
                </a:cubicBezTo>
                <a:cubicBezTo>
                  <a:pt x="32067" y="36154"/>
                  <a:pt x="32005" y="36091"/>
                  <a:pt x="32055" y="36079"/>
                </a:cubicBezTo>
                <a:cubicBezTo>
                  <a:pt x="32092" y="36066"/>
                  <a:pt x="32204" y="36116"/>
                  <a:pt x="32017" y="35904"/>
                </a:cubicBezTo>
                <a:lnTo>
                  <a:pt x="32017" y="35904"/>
                </a:lnTo>
                <a:cubicBezTo>
                  <a:pt x="32679" y="36441"/>
                  <a:pt x="32792" y="36679"/>
                  <a:pt x="32917" y="36916"/>
                </a:cubicBezTo>
                <a:cubicBezTo>
                  <a:pt x="33038" y="37158"/>
                  <a:pt x="33182" y="37399"/>
                  <a:pt x="33677" y="38127"/>
                </a:cubicBezTo>
                <a:lnTo>
                  <a:pt x="33677" y="38127"/>
                </a:lnTo>
                <a:cubicBezTo>
                  <a:pt x="33547" y="37931"/>
                  <a:pt x="33354" y="37608"/>
                  <a:pt x="33391" y="37608"/>
                </a:cubicBezTo>
                <a:cubicBezTo>
                  <a:pt x="33401" y="37608"/>
                  <a:pt x="33428" y="37633"/>
                  <a:pt x="33479" y="37691"/>
                </a:cubicBezTo>
                <a:cubicBezTo>
                  <a:pt x="33679" y="37991"/>
                  <a:pt x="33854" y="38303"/>
                  <a:pt x="34004" y="38628"/>
                </a:cubicBezTo>
                <a:cubicBezTo>
                  <a:pt x="34218" y="38971"/>
                  <a:pt x="34295" y="39079"/>
                  <a:pt x="34310" y="39079"/>
                </a:cubicBezTo>
                <a:cubicBezTo>
                  <a:pt x="34335" y="39079"/>
                  <a:pt x="34177" y="38760"/>
                  <a:pt x="34215" y="38760"/>
                </a:cubicBezTo>
                <a:cubicBezTo>
                  <a:pt x="34226" y="38760"/>
                  <a:pt x="34252" y="38786"/>
                  <a:pt x="34304" y="38853"/>
                </a:cubicBezTo>
                <a:cubicBezTo>
                  <a:pt x="34441" y="39290"/>
                  <a:pt x="34666" y="39378"/>
                  <a:pt x="34991" y="39853"/>
                </a:cubicBezTo>
                <a:lnTo>
                  <a:pt x="34916" y="39903"/>
                </a:lnTo>
                <a:cubicBezTo>
                  <a:pt x="35291" y="40553"/>
                  <a:pt x="35391" y="40615"/>
                  <a:pt x="35466" y="40665"/>
                </a:cubicBezTo>
                <a:cubicBezTo>
                  <a:pt x="35541" y="40702"/>
                  <a:pt x="35604" y="40740"/>
                  <a:pt x="35966" y="41315"/>
                </a:cubicBezTo>
                <a:cubicBezTo>
                  <a:pt x="35829" y="41177"/>
                  <a:pt x="35691" y="41040"/>
                  <a:pt x="35554" y="40902"/>
                </a:cubicBezTo>
                <a:lnTo>
                  <a:pt x="35554" y="40902"/>
                </a:lnTo>
                <a:cubicBezTo>
                  <a:pt x="35691" y="41102"/>
                  <a:pt x="35829" y="41290"/>
                  <a:pt x="35978" y="41477"/>
                </a:cubicBezTo>
                <a:lnTo>
                  <a:pt x="35816" y="41415"/>
                </a:lnTo>
                <a:lnTo>
                  <a:pt x="35816" y="41415"/>
                </a:lnTo>
                <a:cubicBezTo>
                  <a:pt x="36328" y="42002"/>
                  <a:pt x="36466" y="42202"/>
                  <a:pt x="37003" y="42777"/>
                </a:cubicBezTo>
                <a:cubicBezTo>
                  <a:pt x="36983" y="42730"/>
                  <a:pt x="36985" y="42708"/>
                  <a:pt x="37010" y="42708"/>
                </a:cubicBezTo>
                <a:cubicBezTo>
                  <a:pt x="37032" y="42708"/>
                  <a:pt x="37071" y="42723"/>
                  <a:pt x="37128" y="42752"/>
                </a:cubicBezTo>
                <a:cubicBezTo>
                  <a:pt x="37328" y="42889"/>
                  <a:pt x="37516" y="43027"/>
                  <a:pt x="37703" y="43177"/>
                </a:cubicBezTo>
                <a:cubicBezTo>
                  <a:pt x="38040" y="43489"/>
                  <a:pt x="37441" y="43102"/>
                  <a:pt x="38240" y="43652"/>
                </a:cubicBezTo>
                <a:cubicBezTo>
                  <a:pt x="38115" y="43614"/>
                  <a:pt x="38003" y="43564"/>
                  <a:pt x="37890" y="43489"/>
                </a:cubicBezTo>
                <a:cubicBezTo>
                  <a:pt x="37741" y="43414"/>
                  <a:pt x="37603" y="43289"/>
                  <a:pt x="37503" y="43152"/>
                </a:cubicBezTo>
                <a:cubicBezTo>
                  <a:pt x="37453" y="43152"/>
                  <a:pt x="37303" y="43052"/>
                  <a:pt x="37241" y="43039"/>
                </a:cubicBezTo>
                <a:lnTo>
                  <a:pt x="37241" y="43039"/>
                </a:lnTo>
                <a:cubicBezTo>
                  <a:pt x="37591" y="43439"/>
                  <a:pt x="38265" y="43839"/>
                  <a:pt x="38578" y="44014"/>
                </a:cubicBezTo>
                <a:cubicBezTo>
                  <a:pt x="38453" y="43939"/>
                  <a:pt x="38315" y="43852"/>
                  <a:pt x="38265" y="43789"/>
                </a:cubicBezTo>
                <a:lnTo>
                  <a:pt x="38265" y="43789"/>
                </a:lnTo>
                <a:cubicBezTo>
                  <a:pt x="38465" y="43914"/>
                  <a:pt x="38690" y="44014"/>
                  <a:pt x="38903" y="44102"/>
                </a:cubicBezTo>
                <a:cubicBezTo>
                  <a:pt x="39128" y="44202"/>
                  <a:pt x="39340" y="44277"/>
                  <a:pt x="39565" y="44364"/>
                </a:cubicBezTo>
                <a:cubicBezTo>
                  <a:pt x="39654" y="44414"/>
                  <a:pt x="39669" y="44432"/>
                  <a:pt x="39642" y="44432"/>
                </a:cubicBezTo>
                <a:cubicBezTo>
                  <a:pt x="39609" y="44432"/>
                  <a:pt x="39512" y="44404"/>
                  <a:pt x="39415" y="44377"/>
                </a:cubicBezTo>
                <a:lnTo>
                  <a:pt x="39415" y="44377"/>
                </a:lnTo>
                <a:cubicBezTo>
                  <a:pt x="39678" y="44489"/>
                  <a:pt x="39877" y="44526"/>
                  <a:pt x="40277" y="44651"/>
                </a:cubicBezTo>
                <a:cubicBezTo>
                  <a:pt x="40217" y="44671"/>
                  <a:pt x="40186" y="44699"/>
                  <a:pt x="40101" y="44699"/>
                </a:cubicBezTo>
                <a:cubicBezTo>
                  <a:pt x="40027" y="44699"/>
                  <a:pt x="39912" y="44678"/>
                  <a:pt x="39703" y="44614"/>
                </a:cubicBezTo>
                <a:lnTo>
                  <a:pt x="39703" y="44614"/>
                </a:lnTo>
                <a:cubicBezTo>
                  <a:pt x="39877" y="44676"/>
                  <a:pt x="40052" y="44726"/>
                  <a:pt x="40227" y="44776"/>
                </a:cubicBezTo>
                <a:cubicBezTo>
                  <a:pt x="40452" y="44826"/>
                  <a:pt x="40665" y="44889"/>
                  <a:pt x="40890" y="44926"/>
                </a:cubicBezTo>
                <a:cubicBezTo>
                  <a:pt x="40927" y="44951"/>
                  <a:pt x="41090" y="45014"/>
                  <a:pt x="41227" y="45076"/>
                </a:cubicBezTo>
                <a:cubicBezTo>
                  <a:pt x="41336" y="45120"/>
                  <a:pt x="41425" y="45154"/>
                  <a:pt x="41390" y="45154"/>
                </a:cubicBezTo>
                <a:cubicBezTo>
                  <a:pt x="41384" y="45154"/>
                  <a:pt x="41376" y="45153"/>
                  <a:pt x="41365" y="45151"/>
                </a:cubicBezTo>
                <a:lnTo>
                  <a:pt x="41365" y="45151"/>
                </a:lnTo>
                <a:cubicBezTo>
                  <a:pt x="42102" y="45351"/>
                  <a:pt x="43189" y="45301"/>
                  <a:pt x="44164" y="45351"/>
                </a:cubicBezTo>
                <a:cubicBezTo>
                  <a:pt x="44276" y="45326"/>
                  <a:pt x="44401" y="45314"/>
                  <a:pt x="44526" y="45314"/>
                </a:cubicBezTo>
                <a:cubicBezTo>
                  <a:pt x="44621" y="45314"/>
                  <a:pt x="44715" y="45314"/>
                  <a:pt x="44808" y="45314"/>
                </a:cubicBezTo>
                <a:cubicBezTo>
                  <a:pt x="45600" y="45314"/>
                  <a:pt x="46349" y="45304"/>
                  <a:pt x="47288" y="45114"/>
                </a:cubicBezTo>
                <a:lnTo>
                  <a:pt x="47900" y="45164"/>
                </a:lnTo>
                <a:cubicBezTo>
                  <a:pt x="48725" y="45026"/>
                  <a:pt x="47076" y="45114"/>
                  <a:pt x="48438" y="44889"/>
                </a:cubicBezTo>
                <a:cubicBezTo>
                  <a:pt x="48695" y="44845"/>
                  <a:pt x="48841" y="44830"/>
                  <a:pt x="48925" y="44830"/>
                </a:cubicBezTo>
                <a:cubicBezTo>
                  <a:pt x="49144" y="44830"/>
                  <a:pt x="48924" y="44939"/>
                  <a:pt x="49136" y="44939"/>
                </a:cubicBezTo>
                <a:cubicBezTo>
                  <a:pt x="49144" y="44939"/>
                  <a:pt x="49153" y="44939"/>
                  <a:pt x="49163" y="44939"/>
                </a:cubicBezTo>
                <a:cubicBezTo>
                  <a:pt x="49875" y="44714"/>
                  <a:pt x="50600" y="44589"/>
                  <a:pt x="51349" y="44551"/>
                </a:cubicBezTo>
                <a:lnTo>
                  <a:pt x="51349" y="44551"/>
                </a:lnTo>
                <a:cubicBezTo>
                  <a:pt x="51062" y="44614"/>
                  <a:pt x="50825" y="44626"/>
                  <a:pt x="50550" y="44676"/>
                </a:cubicBezTo>
                <a:lnTo>
                  <a:pt x="51237" y="44651"/>
                </a:lnTo>
                <a:lnTo>
                  <a:pt x="51237" y="44651"/>
                </a:lnTo>
                <a:cubicBezTo>
                  <a:pt x="50437" y="44876"/>
                  <a:pt x="49837" y="44914"/>
                  <a:pt x="50487" y="44926"/>
                </a:cubicBezTo>
                <a:cubicBezTo>
                  <a:pt x="50550" y="44676"/>
                  <a:pt x="53112" y="44551"/>
                  <a:pt x="53174" y="44302"/>
                </a:cubicBezTo>
                <a:lnTo>
                  <a:pt x="53624" y="44289"/>
                </a:lnTo>
                <a:lnTo>
                  <a:pt x="53624" y="44289"/>
                </a:lnTo>
                <a:cubicBezTo>
                  <a:pt x="53499" y="44302"/>
                  <a:pt x="53474" y="44327"/>
                  <a:pt x="53349" y="44339"/>
                </a:cubicBezTo>
                <a:cubicBezTo>
                  <a:pt x="53474" y="44339"/>
                  <a:pt x="53611" y="44327"/>
                  <a:pt x="53736" y="44314"/>
                </a:cubicBezTo>
                <a:cubicBezTo>
                  <a:pt x="53786" y="44314"/>
                  <a:pt x="53836" y="44289"/>
                  <a:pt x="53874" y="44277"/>
                </a:cubicBezTo>
                <a:cubicBezTo>
                  <a:pt x="53911" y="44277"/>
                  <a:pt x="53999" y="44252"/>
                  <a:pt x="54061" y="44239"/>
                </a:cubicBezTo>
                <a:cubicBezTo>
                  <a:pt x="54299" y="44177"/>
                  <a:pt x="54474" y="44102"/>
                  <a:pt x="54774" y="44039"/>
                </a:cubicBezTo>
                <a:cubicBezTo>
                  <a:pt x="54761" y="43902"/>
                  <a:pt x="54749" y="43764"/>
                  <a:pt x="54749" y="43602"/>
                </a:cubicBezTo>
                <a:lnTo>
                  <a:pt x="54749" y="43352"/>
                </a:lnTo>
                <a:lnTo>
                  <a:pt x="54749" y="43014"/>
                </a:lnTo>
                <a:lnTo>
                  <a:pt x="54761" y="42452"/>
                </a:lnTo>
                <a:lnTo>
                  <a:pt x="54761" y="42390"/>
                </a:lnTo>
                <a:lnTo>
                  <a:pt x="54761" y="42365"/>
                </a:lnTo>
                <a:lnTo>
                  <a:pt x="54561" y="42365"/>
                </a:lnTo>
                <a:cubicBezTo>
                  <a:pt x="54449" y="42365"/>
                  <a:pt x="54449" y="42340"/>
                  <a:pt x="54674" y="42302"/>
                </a:cubicBezTo>
                <a:lnTo>
                  <a:pt x="54674" y="42302"/>
                </a:lnTo>
                <a:lnTo>
                  <a:pt x="53974" y="42415"/>
                </a:lnTo>
                <a:lnTo>
                  <a:pt x="53599" y="42490"/>
                </a:lnTo>
                <a:lnTo>
                  <a:pt x="53374" y="42539"/>
                </a:lnTo>
                <a:cubicBezTo>
                  <a:pt x="53324" y="42543"/>
                  <a:pt x="53286" y="42544"/>
                  <a:pt x="53261" y="42544"/>
                </a:cubicBezTo>
                <a:cubicBezTo>
                  <a:pt x="53183" y="42544"/>
                  <a:pt x="53211" y="42530"/>
                  <a:pt x="53324" y="42502"/>
                </a:cubicBezTo>
                <a:lnTo>
                  <a:pt x="53324" y="42502"/>
                </a:lnTo>
                <a:lnTo>
                  <a:pt x="52112" y="42664"/>
                </a:lnTo>
                <a:lnTo>
                  <a:pt x="52124" y="42664"/>
                </a:lnTo>
                <a:cubicBezTo>
                  <a:pt x="51937" y="42727"/>
                  <a:pt x="51524" y="42827"/>
                  <a:pt x="51312" y="42877"/>
                </a:cubicBezTo>
                <a:cubicBezTo>
                  <a:pt x="50975" y="42877"/>
                  <a:pt x="51474" y="42839"/>
                  <a:pt x="51387" y="42814"/>
                </a:cubicBezTo>
                <a:lnTo>
                  <a:pt x="51387" y="42814"/>
                </a:lnTo>
                <a:lnTo>
                  <a:pt x="50662" y="42977"/>
                </a:lnTo>
                <a:cubicBezTo>
                  <a:pt x="50350" y="42952"/>
                  <a:pt x="50962" y="42814"/>
                  <a:pt x="51462" y="42764"/>
                </a:cubicBezTo>
                <a:cubicBezTo>
                  <a:pt x="51308" y="42729"/>
                  <a:pt x="51192" y="42715"/>
                  <a:pt x="51091" y="42715"/>
                </a:cubicBezTo>
                <a:cubicBezTo>
                  <a:pt x="50723" y="42715"/>
                  <a:pt x="50540" y="42900"/>
                  <a:pt x="49375" y="42939"/>
                </a:cubicBezTo>
                <a:lnTo>
                  <a:pt x="50062" y="42827"/>
                </a:lnTo>
                <a:cubicBezTo>
                  <a:pt x="49941" y="42805"/>
                  <a:pt x="49816" y="42796"/>
                  <a:pt x="49684" y="42796"/>
                </a:cubicBezTo>
                <a:cubicBezTo>
                  <a:pt x="49302" y="42796"/>
                  <a:pt x="48861" y="42868"/>
                  <a:pt x="48275" y="42877"/>
                </a:cubicBezTo>
                <a:cubicBezTo>
                  <a:pt x="48442" y="42888"/>
                  <a:pt x="49567" y="42889"/>
                  <a:pt x="49261" y="43004"/>
                </a:cubicBezTo>
                <a:lnTo>
                  <a:pt x="49261" y="43004"/>
                </a:lnTo>
                <a:cubicBezTo>
                  <a:pt x="49433" y="42967"/>
                  <a:pt x="49641" y="42923"/>
                  <a:pt x="49768" y="42923"/>
                </a:cubicBezTo>
                <a:cubicBezTo>
                  <a:pt x="49789" y="42923"/>
                  <a:pt x="49809" y="42924"/>
                  <a:pt x="49825" y="42927"/>
                </a:cubicBezTo>
                <a:cubicBezTo>
                  <a:pt x="49624" y="43045"/>
                  <a:pt x="49445" y="43029"/>
                  <a:pt x="49140" y="43038"/>
                </a:cubicBezTo>
                <a:lnTo>
                  <a:pt x="49140" y="43038"/>
                </a:lnTo>
                <a:cubicBezTo>
                  <a:pt x="49194" y="43025"/>
                  <a:pt x="49233" y="43014"/>
                  <a:pt x="49261" y="43004"/>
                </a:cubicBezTo>
                <a:lnTo>
                  <a:pt x="49261" y="43004"/>
                </a:lnTo>
                <a:cubicBezTo>
                  <a:pt x="49196" y="43017"/>
                  <a:pt x="49136" y="43030"/>
                  <a:pt x="49088" y="43039"/>
                </a:cubicBezTo>
                <a:cubicBezTo>
                  <a:pt x="49106" y="43039"/>
                  <a:pt x="49123" y="43038"/>
                  <a:pt x="49140" y="43038"/>
                </a:cubicBezTo>
                <a:lnTo>
                  <a:pt x="49140" y="43038"/>
                </a:lnTo>
                <a:cubicBezTo>
                  <a:pt x="49120" y="43042"/>
                  <a:pt x="49099" y="43047"/>
                  <a:pt x="49075" y="43052"/>
                </a:cubicBezTo>
                <a:cubicBezTo>
                  <a:pt x="48750" y="43064"/>
                  <a:pt x="48438" y="43114"/>
                  <a:pt x="48125" y="43189"/>
                </a:cubicBezTo>
                <a:cubicBezTo>
                  <a:pt x="48121" y="43161"/>
                  <a:pt x="48076" y="43150"/>
                  <a:pt x="47999" y="43150"/>
                </a:cubicBezTo>
                <a:cubicBezTo>
                  <a:pt x="47837" y="43150"/>
                  <a:pt x="47532" y="43201"/>
                  <a:pt x="47176" y="43252"/>
                </a:cubicBezTo>
                <a:lnTo>
                  <a:pt x="47201" y="43127"/>
                </a:lnTo>
                <a:lnTo>
                  <a:pt x="47201" y="43127"/>
                </a:lnTo>
                <a:cubicBezTo>
                  <a:pt x="46638" y="43227"/>
                  <a:pt x="46688" y="43289"/>
                  <a:pt x="46363" y="43364"/>
                </a:cubicBezTo>
                <a:cubicBezTo>
                  <a:pt x="46234" y="43375"/>
                  <a:pt x="46125" y="43379"/>
                  <a:pt x="46033" y="43379"/>
                </a:cubicBezTo>
                <a:cubicBezTo>
                  <a:pt x="45681" y="43379"/>
                  <a:pt x="45570" y="43314"/>
                  <a:pt x="45451" y="43264"/>
                </a:cubicBezTo>
                <a:lnTo>
                  <a:pt x="45451" y="43264"/>
                </a:lnTo>
                <a:cubicBezTo>
                  <a:pt x="44451" y="43314"/>
                  <a:pt x="46151" y="43364"/>
                  <a:pt x="44964" y="43464"/>
                </a:cubicBezTo>
                <a:cubicBezTo>
                  <a:pt x="44886" y="43463"/>
                  <a:pt x="44812" y="43463"/>
                  <a:pt x="44738" y="43463"/>
                </a:cubicBezTo>
                <a:cubicBezTo>
                  <a:pt x="44213" y="43463"/>
                  <a:pt x="43772" y="43489"/>
                  <a:pt x="43217" y="43489"/>
                </a:cubicBezTo>
                <a:cubicBezTo>
                  <a:pt x="43020" y="43489"/>
                  <a:pt x="42810" y="43486"/>
                  <a:pt x="42577" y="43477"/>
                </a:cubicBezTo>
                <a:cubicBezTo>
                  <a:pt x="42002" y="43364"/>
                  <a:pt x="42677" y="43414"/>
                  <a:pt x="42477" y="43364"/>
                </a:cubicBezTo>
                <a:lnTo>
                  <a:pt x="42477" y="43364"/>
                </a:lnTo>
                <a:cubicBezTo>
                  <a:pt x="42302" y="43377"/>
                  <a:pt x="42139" y="43377"/>
                  <a:pt x="41964" y="43377"/>
                </a:cubicBezTo>
                <a:cubicBezTo>
                  <a:pt x="41839" y="43352"/>
                  <a:pt x="41889" y="43339"/>
                  <a:pt x="41914" y="43327"/>
                </a:cubicBezTo>
                <a:cubicBezTo>
                  <a:pt x="41855" y="43320"/>
                  <a:pt x="41810" y="43317"/>
                  <a:pt x="41777" y="43317"/>
                </a:cubicBezTo>
                <a:cubicBezTo>
                  <a:pt x="41641" y="43317"/>
                  <a:pt x="41677" y="43363"/>
                  <a:pt x="41552" y="43363"/>
                </a:cubicBezTo>
                <a:cubicBezTo>
                  <a:pt x="41488" y="43363"/>
                  <a:pt x="41382" y="43351"/>
                  <a:pt x="41190" y="43314"/>
                </a:cubicBezTo>
                <a:cubicBezTo>
                  <a:pt x="41170" y="43316"/>
                  <a:pt x="41151" y="43317"/>
                  <a:pt x="41133" y="43317"/>
                </a:cubicBezTo>
                <a:cubicBezTo>
                  <a:pt x="41043" y="43317"/>
                  <a:pt x="40962" y="43293"/>
                  <a:pt x="40890" y="43252"/>
                </a:cubicBezTo>
                <a:cubicBezTo>
                  <a:pt x="40715" y="43189"/>
                  <a:pt x="40540" y="43114"/>
                  <a:pt x="40377" y="43027"/>
                </a:cubicBezTo>
                <a:cubicBezTo>
                  <a:pt x="39990" y="42839"/>
                  <a:pt x="39578" y="42564"/>
                  <a:pt x="39190" y="42402"/>
                </a:cubicBezTo>
                <a:cubicBezTo>
                  <a:pt x="39134" y="42351"/>
                  <a:pt x="39136" y="42338"/>
                  <a:pt x="39158" y="42338"/>
                </a:cubicBezTo>
                <a:cubicBezTo>
                  <a:pt x="39181" y="42338"/>
                  <a:pt x="39226" y="42351"/>
                  <a:pt x="39254" y="42351"/>
                </a:cubicBezTo>
                <a:cubicBezTo>
                  <a:pt x="39273" y="42351"/>
                  <a:pt x="39284" y="42345"/>
                  <a:pt x="39278" y="42327"/>
                </a:cubicBezTo>
                <a:cubicBezTo>
                  <a:pt x="38978" y="42177"/>
                  <a:pt x="38690" y="41990"/>
                  <a:pt x="38428" y="41777"/>
                </a:cubicBezTo>
                <a:cubicBezTo>
                  <a:pt x="38253" y="41652"/>
                  <a:pt x="38090" y="41540"/>
                  <a:pt x="37728" y="41227"/>
                </a:cubicBezTo>
                <a:cubicBezTo>
                  <a:pt x="37578" y="41002"/>
                  <a:pt x="37428" y="40777"/>
                  <a:pt x="37291" y="40553"/>
                </a:cubicBezTo>
                <a:lnTo>
                  <a:pt x="37291" y="40553"/>
                </a:lnTo>
                <a:cubicBezTo>
                  <a:pt x="37374" y="40704"/>
                  <a:pt x="37387" y="40767"/>
                  <a:pt x="37353" y="40767"/>
                </a:cubicBezTo>
                <a:cubicBezTo>
                  <a:pt x="37270" y="40767"/>
                  <a:pt x="36902" y="40385"/>
                  <a:pt x="36591" y="40003"/>
                </a:cubicBezTo>
                <a:lnTo>
                  <a:pt x="36591" y="40003"/>
                </a:lnTo>
                <a:lnTo>
                  <a:pt x="36628" y="40090"/>
                </a:lnTo>
                <a:lnTo>
                  <a:pt x="36503" y="39890"/>
                </a:lnTo>
                <a:lnTo>
                  <a:pt x="36591" y="40003"/>
                </a:lnTo>
                <a:lnTo>
                  <a:pt x="36553" y="39890"/>
                </a:lnTo>
                <a:lnTo>
                  <a:pt x="36553" y="39890"/>
                </a:lnTo>
                <a:cubicBezTo>
                  <a:pt x="36715" y="40042"/>
                  <a:pt x="36885" y="40177"/>
                  <a:pt x="36951" y="40177"/>
                </a:cubicBezTo>
                <a:cubicBezTo>
                  <a:pt x="36966" y="40177"/>
                  <a:pt x="36976" y="40169"/>
                  <a:pt x="36978" y="40153"/>
                </a:cubicBezTo>
                <a:cubicBezTo>
                  <a:pt x="36903" y="40078"/>
                  <a:pt x="36828" y="39978"/>
                  <a:pt x="36766" y="39878"/>
                </a:cubicBezTo>
                <a:lnTo>
                  <a:pt x="36766" y="39878"/>
                </a:lnTo>
                <a:cubicBezTo>
                  <a:pt x="36802" y="39914"/>
                  <a:pt x="36832" y="39937"/>
                  <a:pt x="36846" y="39937"/>
                </a:cubicBezTo>
                <a:cubicBezTo>
                  <a:pt x="36851" y="39937"/>
                  <a:pt x="36853" y="39934"/>
                  <a:pt x="36853" y="39928"/>
                </a:cubicBezTo>
                <a:cubicBezTo>
                  <a:pt x="36791" y="39840"/>
                  <a:pt x="36716" y="39753"/>
                  <a:pt x="36641" y="39678"/>
                </a:cubicBezTo>
                <a:lnTo>
                  <a:pt x="36616" y="39403"/>
                </a:lnTo>
                <a:lnTo>
                  <a:pt x="36541" y="39378"/>
                </a:lnTo>
                <a:lnTo>
                  <a:pt x="35866" y="38128"/>
                </a:lnTo>
                <a:cubicBezTo>
                  <a:pt x="35554" y="37716"/>
                  <a:pt x="35229" y="37353"/>
                  <a:pt x="34854" y="36941"/>
                </a:cubicBezTo>
                <a:cubicBezTo>
                  <a:pt x="34479" y="36529"/>
                  <a:pt x="34054" y="36054"/>
                  <a:pt x="33479" y="35491"/>
                </a:cubicBezTo>
                <a:lnTo>
                  <a:pt x="33479" y="35491"/>
                </a:lnTo>
                <a:cubicBezTo>
                  <a:pt x="33577" y="35557"/>
                  <a:pt x="33632" y="35581"/>
                  <a:pt x="33663" y="35581"/>
                </a:cubicBezTo>
                <a:cubicBezTo>
                  <a:pt x="33738" y="35581"/>
                  <a:pt x="33671" y="35436"/>
                  <a:pt x="33742" y="35391"/>
                </a:cubicBezTo>
                <a:cubicBezTo>
                  <a:pt x="33965" y="35788"/>
                  <a:pt x="34606" y="36320"/>
                  <a:pt x="35067" y="37023"/>
                </a:cubicBezTo>
                <a:lnTo>
                  <a:pt x="35067" y="37023"/>
                </a:lnTo>
                <a:cubicBezTo>
                  <a:pt x="34930" y="36813"/>
                  <a:pt x="34910" y="36750"/>
                  <a:pt x="34934" y="36750"/>
                </a:cubicBezTo>
                <a:cubicBezTo>
                  <a:pt x="34950" y="36750"/>
                  <a:pt x="34983" y="36775"/>
                  <a:pt x="35016" y="36804"/>
                </a:cubicBezTo>
                <a:cubicBezTo>
                  <a:pt x="34691" y="36404"/>
                  <a:pt x="34354" y="36029"/>
                  <a:pt x="33992" y="35666"/>
                </a:cubicBezTo>
                <a:cubicBezTo>
                  <a:pt x="34079" y="35629"/>
                  <a:pt x="33842" y="35379"/>
                  <a:pt x="33579" y="35066"/>
                </a:cubicBezTo>
                <a:lnTo>
                  <a:pt x="33579" y="35066"/>
                </a:lnTo>
                <a:cubicBezTo>
                  <a:pt x="33589" y="35109"/>
                  <a:pt x="33582" y="35127"/>
                  <a:pt x="33560" y="35127"/>
                </a:cubicBezTo>
                <a:cubicBezTo>
                  <a:pt x="33499" y="35127"/>
                  <a:pt x="33323" y="34977"/>
                  <a:pt x="33092" y="34792"/>
                </a:cubicBezTo>
                <a:lnTo>
                  <a:pt x="32854" y="34579"/>
                </a:lnTo>
                <a:lnTo>
                  <a:pt x="32592" y="34392"/>
                </a:lnTo>
                <a:cubicBezTo>
                  <a:pt x="32417" y="34254"/>
                  <a:pt x="32242" y="34142"/>
                  <a:pt x="32117" y="34054"/>
                </a:cubicBezTo>
                <a:cubicBezTo>
                  <a:pt x="32117" y="34037"/>
                  <a:pt x="32126" y="34026"/>
                  <a:pt x="32147" y="34026"/>
                </a:cubicBezTo>
                <a:cubicBezTo>
                  <a:pt x="32216" y="34026"/>
                  <a:pt x="32417" y="34140"/>
                  <a:pt x="32867" y="34504"/>
                </a:cubicBezTo>
                <a:cubicBezTo>
                  <a:pt x="32642" y="34267"/>
                  <a:pt x="32379" y="34079"/>
                  <a:pt x="32092" y="33942"/>
                </a:cubicBezTo>
                <a:cubicBezTo>
                  <a:pt x="31792" y="33842"/>
                  <a:pt x="31517" y="33679"/>
                  <a:pt x="31267" y="33479"/>
                </a:cubicBezTo>
                <a:lnTo>
                  <a:pt x="31267" y="33479"/>
                </a:lnTo>
                <a:cubicBezTo>
                  <a:pt x="31367" y="33554"/>
                  <a:pt x="31467" y="33617"/>
                  <a:pt x="31580" y="33654"/>
                </a:cubicBezTo>
                <a:cubicBezTo>
                  <a:pt x="31492" y="33604"/>
                  <a:pt x="31367" y="33529"/>
                  <a:pt x="31230" y="33454"/>
                </a:cubicBezTo>
                <a:lnTo>
                  <a:pt x="31030" y="33329"/>
                </a:lnTo>
                <a:lnTo>
                  <a:pt x="30830" y="33217"/>
                </a:lnTo>
                <a:cubicBezTo>
                  <a:pt x="30624" y="33087"/>
                  <a:pt x="30465" y="32985"/>
                  <a:pt x="30508" y="32985"/>
                </a:cubicBezTo>
                <a:cubicBezTo>
                  <a:pt x="30515" y="32985"/>
                  <a:pt x="30526" y="32987"/>
                  <a:pt x="30542" y="32992"/>
                </a:cubicBezTo>
                <a:lnTo>
                  <a:pt x="30705" y="33067"/>
                </a:lnTo>
                <a:cubicBezTo>
                  <a:pt x="30380" y="32892"/>
                  <a:pt x="30055" y="32717"/>
                  <a:pt x="29718" y="32567"/>
                </a:cubicBezTo>
                <a:lnTo>
                  <a:pt x="29143" y="32317"/>
                </a:lnTo>
                <a:cubicBezTo>
                  <a:pt x="28955" y="32255"/>
                  <a:pt x="28755" y="32180"/>
                  <a:pt x="28568" y="32117"/>
                </a:cubicBezTo>
                <a:cubicBezTo>
                  <a:pt x="28368" y="32055"/>
                  <a:pt x="28193" y="31992"/>
                  <a:pt x="28018" y="31942"/>
                </a:cubicBezTo>
                <a:cubicBezTo>
                  <a:pt x="27856" y="31905"/>
                  <a:pt x="27693" y="31867"/>
                  <a:pt x="27556" y="31842"/>
                </a:cubicBezTo>
                <a:cubicBezTo>
                  <a:pt x="27411" y="31801"/>
                  <a:pt x="27274" y="31777"/>
                  <a:pt x="27132" y="31777"/>
                </a:cubicBezTo>
                <a:cubicBezTo>
                  <a:pt x="27103" y="31777"/>
                  <a:pt x="27073" y="31778"/>
                  <a:pt x="27043" y="31780"/>
                </a:cubicBezTo>
                <a:cubicBezTo>
                  <a:pt x="27118" y="31717"/>
                  <a:pt x="27218" y="31667"/>
                  <a:pt x="27318" y="31642"/>
                </a:cubicBezTo>
                <a:cubicBezTo>
                  <a:pt x="27025" y="31628"/>
                  <a:pt x="26728" y="31622"/>
                  <a:pt x="26434" y="31622"/>
                </a:cubicBezTo>
                <a:cubicBezTo>
                  <a:pt x="26227" y="31622"/>
                  <a:pt x="26021" y="31625"/>
                  <a:pt x="25819" y="31630"/>
                </a:cubicBezTo>
                <a:cubicBezTo>
                  <a:pt x="25581" y="31580"/>
                  <a:pt x="25356" y="31542"/>
                  <a:pt x="25131" y="31505"/>
                </a:cubicBezTo>
                <a:cubicBezTo>
                  <a:pt x="25079" y="31369"/>
                  <a:pt x="25001" y="31225"/>
                  <a:pt x="25378" y="31225"/>
                </a:cubicBezTo>
                <a:cubicBezTo>
                  <a:pt x="25452" y="31225"/>
                  <a:pt x="25543" y="31230"/>
                  <a:pt x="25656" y="31242"/>
                </a:cubicBezTo>
                <a:cubicBezTo>
                  <a:pt x="25256" y="31130"/>
                  <a:pt x="24831" y="31068"/>
                  <a:pt x="24419" y="31043"/>
                </a:cubicBezTo>
                <a:lnTo>
                  <a:pt x="24419" y="31043"/>
                </a:lnTo>
                <a:cubicBezTo>
                  <a:pt x="24596" y="31078"/>
                  <a:pt x="24840" y="31269"/>
                  <a:pt x="24645" y="31269"/>
                </a:cubicBezTo>
                <a:cubicBezTo>
                  <a:pt x="24634" y="31269"/>
                  <a:pt x="24621" y="31269"/>
                  <a:pt x="24606" y="31267"/>
                </a:cubicBezTo>
                <a:cubicBezTo>
                  <a:pt x="23903" y="31021"/>
                  <a:pt x="24114" y="31103"/>
                  <a:pt x="23263" y="30888"/>
                </a:cubicBezTo>
                <a:lnTo>
                  <a:pt x="23263" y="30888"/>
                </a:lnTo>
                <a:cubicBezTo>
                  <a:pt x="23460" y="30946"/>
                  <a:pt x="23233" y="31064"/>
                  <a:pt x="22881" y="31064"/>
                </a:cubicBezTo>
                <a:cubicBezTo>
                  <a:pt x="22825" y="31064"/>
                  <a:pt x="22767" y="31062"/>
                  <a:pt x="22707" y="31055"/>
                </a:cubicBezTo>
                <a:cubicBezTo>
                  <a:pt x="22778" y="31031"/>
                  <a:pt x="22704" y="30863"/>
                  <a:pt x="22842" y="30844"/>
                </a:cubicBezTo>
                <a:lnTo>
                  <a:pt x="22842" y="30844"/>
                </a:lnTo>
                <a:cubicBezTo>
                  <a:pt x="22474" y="30868"/>
                  <a:pt x="22115" y="30902"/>
                  <a:pt x="21757" y="30936"/>
                </a:cubicBezTo>
                <a:lnTo>
                  <a:pt x="21757" y="30936"/>
                </a:lnTo>
                <a:cubicBezTo>
                  <a:pt x="21944" y="30905"/>
                  <a:pt x="21736" y="30774"/>
                  <a:pt x="21507" y="30705"/>
                </a:cubicBezTo>
                <a:lnTo>
                  <a:pt x="21507" y="30705"/>
                </a:lnTo>
                <a:cubicBezTo>
                  <a:pt x="21526" y="30714"/>
                  <a:pt x="21510" y="30717"/>
                  <a:pt x="21470" y="30717"/>
                </a:cubicBezTo>
                <a:cubicBezTo>
                  <a:pt x="21280" y="30717"/>
                  <a:pt x="20547" y="30642"/>
                  <a:pt x="20246" y="30642"/>
                </a:cubicBezTo>
                <a:cubicBezTo>
                  <a:pt x="20227" y="30642"/>
                  <a:pt x="20210" y="30642"/>
                  <a:pt x="20195" y="30643"/>
                </a:cubicBezTo>
                <a:lnTo>
                  <a:pt x="20683" y="30718"/>
                </a:lnTo>
                <a:cubicBezTo>
                  <a:pt x="20501" y="30704"/>
                  <a:pt x="20345" y="30698"/>
                  <a:pt x="20207" y="30698"/>
                </a:cubicBezTo>
                <a:cubicBezTo>
                  <a:pt x="19452" y="30698"/>
                  <a:pt x="19255" y="30876"/>
                  <a:pt x="18433" y="30876"/>
                </a:cubicBezTo>
                <a:cubicBezTo>
                  <a:pt x="18335" y="30876"/>
                  <a:pt x="18227" y="30873"/>
                  <a:pt x="18108" y="30868"/>
                </a:cubicBezTo>
                <a:cubicBezTo>
                  <a:pt x="18258" y="30830"/>
                  <a:pt x="18496" y="30630"/>
                  <a:pt x="17846" y="30580"/>
                </a:cubicBezTo>
                <a:cubicBezTo>
                  <a:pt x="17683" y="30630"/>
                  <a:pt x="17308" y="30755"/>
                  <a:pt x="16821" y="30855"/>
                </a:cubicBezTo>
                <a:lnTo>
                  <a:pt x="16234" y="30843"/>
                </a:lnTo>
                <a:cubicBezTo>
                  <a:pt x="15946" y="30830"/>
                  <a:pt x="15659" y="30805"/>
                  <a:pt x="15371" y="30793"/>
                </a:cubicBezTo>
                <a:lnTo>
                  <a:pt x="15621" y="30755"/>
                </a:lnTo>
                <a:cubicBezTo>
                  <a:pt x="16171" y="30668"/>
                  <a:pt x="16771" y="30580"/>
                  <a:pt x="17183" y="30530"/>
                </a:cubicBezTo>
                <a:cubicBezTo>
                  <a:pt x="16696" y="30468"/>
                  <a:pt x="17046" y="30455"/>
                  <a:pt x="16321" y="30443"/>
                </a:cubicBezTo>
                <a:cubicBezTo>
                  <a:pt x="16144" y="30389"/>
                  <a:pt x="16420" y="30374"/>
                  <a:pt x="16671" y="30374"/>
                </a:cubicBezTo>
                <a:cubicBezTo>
                  <a:pt x="16774" y="30374"/>
                  <a:pt x="16872" y="30377"/>
                  <a:pt x="16933" y="30380"/>
                </a:cubicBezTo>
                <a:cubicBezTo>
                  <a:pt x="16371" y="30343"/>
                  <a:pt x="15809" y="30305"/>
                  <a:pt x="15259" y="30255"/>
                </a:cubicBezTo>
                <a:lnTo>
                  <a:pt x="15259" y="30255"/>
                </a:lnTo>
                <a:cubicBezTo>
                  <a:pt x="15288" y="30304"/>
                  <a:pt x="15107" y="30322"/>
                  <a:pt x="14872" y="30322"/>
                </a:cubicBezTo>
                <a:cubicBezTo>
                  <a:pt x="14804" y="30322"/>
                  <a:pt x="14732" y="30321"/>
                  <a:pt x="14659" y="30318"/>
                </a:cubicBezTo>
                <a:cubicBezTo>
                  <a:pt x="14497" y="30318"/>
                  <a:pt x="14337" y="30311"/>
                  <a:pt x="14222" y="30311"/>
                </a:cubicBezTo>
                <a:cubicBezTo>
                  <a:pt x="14106" y="30311"/>
                  <a:pt x="14034" y="30318"/>
                  <a:pt x="14047" y="30343"/>
                </a:cubicBezTo>
                <a:cubicBezTo>
                  <a:pt x="14647" y="30393"/>
                  <a:pt x="15246" y="30393"/>
                  <a:pt x="15859" y="30393"/>
                </a:cubicBezTo>
                <a:cubicBezTo>
                  <a:pt x="15900" y="30467"/>
                  <a:pt x="15415" y="30579"/>
                  <a:pt x="14744" y="30579"/>
                </a:cubicBezTo>
                <a:cubicBezTo>
                  <a:pt x="14396" y="30579"/>
                  <a:pt x="13998" y="30549"/>
                  <a:pt x="13597" y="30468"/>
                </a:cubicBezTo>
                <a:cubicBezTo>
                  <a:pt x="13309" y="30368"/>
                  <a:pt x="13859" y="30305"/>
                  <a:pt x="13834" y="30255"/>
                </a:cubicBezTo>
                <a:cubicBezTo>
                  <a:pt x="13634" y="30255"/>
                  <a:pt x="13422" y="30230"/>
                  <a:pt x="13209" y="30193"/>
                </a:cubicBezTo>
                <a:cubicBezTo>
                  <a:pt x="13022" y="30168"/>
                  <a:pt x="12822" y="30118"/>
                  <a:pt x="12647" y="30055"/>
                </a:cubicBezTo>
                <a:lnTo>
                  <a:pt x="12647" y="30055"/>
                </a:lnTo>
                <a:cubicBezTo>
                  <a:pt x="12810" y="30080"/>
                  <a:pt x="12972" y="30093"/>
                  <a:pt x="13134" y="30118"/>
                </a:cubicBezTo>
                <a:cubicBezTo>
                  <a:pt x="12860" y="30043"/>
                  <a:pt x="12572" y="29980"/>
                  <a:pt x="12285" y="29943"/>
                </a:cubicBezTo>
                <a:cubicBezTo>
                  <a:pt x="11972" y="29880"/>
                  <a:pt x="11672" y="29768"/>
                  <a:pt x="11397" y="29593"/>
                </a:cubicBezTo>
                <a:cubicBezTo>
                  <a:pt x="11156" y="29484"/>
                  <a:pt x="10797" y="29129"/>
                  <a:pt x="10717" y="29129"/>
                </a:cubicBezTo>
                <a:cubicBezTo>
                  <a:pt x="10714" y="29129"/>
                  <a:pt x="10712" y="29130"/>
                  <a:pt x="10710" y="29131"/>
                </a:cubicBezTo>
                <a:cubicBezTo>
                  <a:pt x="10860" y="29268"/>
                  <a:pt x="10910" y="29493"/>
                  <a:pt x="10848" y="29680"/>
                </a:cubicBezTo>
                <a:cubicBezTo>
                  <a:pt x="10560" y="29530"/>
                  <a:pt x="10298" y="29368"/>
                  <a:pt x="10048" y="29181"/>
                </a:cubicBezTo>
                <a:lnTo>
                  <a:pt x="10110" y="29168"/>
                </a:lnTo>
                <a:cubicBezTo>
                  <a:pt x="10060" y="29131"/>
                  <a:pt x="10010" y="29093"/>
                  <a:pt x="9960" y="29056"/>
                </a:cubicBezTo>
                <a:lnTo>
                  <a:pt x="9935" y="29093"/>
                </a:lnTo>
                <a:cubicBezTo>
                  <a:pt x="9685" y="28906"/>
                  <a:pt x="9448" y="28693"/>
                  <a:pt x="9211" y="28456"/>
                </a:cubicBezTo>
                <a:cubicBezTo>
                  <a:pt x="9211" y="28441"/>
                  <a:pt x="9222" y="28435"/>
                  <a:pt x="9241" y="28435"/>
                </a:cubicBezTo>
                <a:cubicBezTo>
                  <a:pt x="9288" y="28435"/>
                  <a:pt x="9384" y="28474"/>
                  <a:pt x="9473" y="28518"/>
                </a:cubicBezTo>
                <a:cubicBezTo>
                  <a:pt x="9568" y="28562"/>
                  <a:pt x="9667" y="28610"/>
                  <a:pt x="9713" y="28610"/>
                </a:cubicBezTo>
                <a:cubicBezTo>
                  <a:pt x="9746" y="28610"/>
                  <a:pt x="9752" y="28586"/>
                  <a:pt x="9710" y="28518"/>
                </a:cubicBezTo>
                <a:cubicBezTo>
                  <a:pt x="9585" y="28481"/>
                  <a:pt x="9485" y="28418"/>
                  <a:pt x="9398" y="28331"/>
                </a:cubicBezTo>
                <a:cubicBezTo>
                  <a:pt x="9223" y="28106"/>
                  <a:pt x="9535" y="28356"/>
                  <a:pt x="9123" y="27906"/>
                </a:cubicBezTo>
                <a:cubicBezTo>
                  <a:pt x="9122" y="27906"/>
                  <a:pt x="9121" y="27906"/>
                  <a:pt x="9120" y="27906"/>
                </a:cubicBezTo>
                <a:cubicBezTo>
                  <a:pt x="8994" y="27906"/>
                  <a:pt x="8678" y="27421"/>
                  <a:pt x="8669" y="27421"/>
                </a:cubicBezTo>
                <a:lnTo>
                  <a:pt x="8669" y="27421"/>
                </a:lnTo>
                <a:cubicBezTo>
                  <a:pt x="8665" y="27421"/>
                  <a:pt x="8716" y="27508"/>
                  <a:pt x="8861" y="27756"/>
                </a:cubicBezTo>
                <a:cubicBezTo>
                  <a:pt x="8711" y="27593"/>
                  <a:pt x="8586" y="27431"/>
                  <a:pt x="8486" y="27244"/>
                </a:cubicBezTo>
                <a:lnTo>
                  <a:pt x="8123" y="26619"/>
                </a:lnTo>
                <a:lnTo>
                  <a:pt x="8123" y="26619"/>
                </a:lnTo>
                <a:cubicBezTo>
                  <a:pt x="8129" y="26655"/>
                  <a:pt x="8122" y="26671"/>
                  <a:pt x="8104" y="26671"/>
                </a:cubicBezTo>
                <a:cubicBezTo>
                  <a:pt x="8043" y="26671"/>
                  <a:pt x="7856" y="26467"/>
                  <a:pt x="7661" y="26194"/>
                </a:cubicBezTo>
                <a:cubicBezTo>
                  <a:pt x="7536" y="25931"/>
                  <a:pt x="7411" y="25681"/>
                  <a:pt x="7311" y="25431"/>
                </a:cubicBezTo>
                <a:lnTo>
                  <a:pt x="7311" y="25394"/>
                </a:lnTo>
                <a:cubicBezTo>
                  <a:pt x="7111" y="24907"/>
                  <a:pt x="6949" y="24394"/>
                  <a:pt x="6811" y="23882"/>
                </a:cubicBezTo>
                <a:cubicBezTo>
                  <a:pt x="6686" y="23420"/>
                  <a:pt x="6574" y="22970"/>
                  <a:pt x="6436" y="22407"/>
                </a:cubicBezTo>
                <a:cubicBezTo>
                  <a:pt x="6436" y="22313"/>
                  <a:pt x="6366" y="21893"/>
                  <a:pt x="6402" y="21893"/>
                </a:cubicBezTo>
                <a:lnTo>
                  <a:pt x="6402" y="21893"/>
                </a:lnTo>
                <a:cubicBezTo>
                  <a:pt x="6409" y="21893"/>
                  <a:pt x="6420" y="21909"/>
                  <a:pt x="6436" y="21945"/>
                </a:cubicBezTo>
                <a:cubicBezTo>
                  <a:pt x="6389" y="21831"/>
                  <a:pt x="6346" y="21717"/>
                  <a:pt x="6306" y="21601"/>
                </a:cubicBezTo>
                <a:lnTo>
                  <a:pt x="6306" y="21601"/>
                </a:lnTo>
                <a:cubicBezTo>
                  <a:pt x="6331" y="21676"/>
                  <a:pt x="6354" y="21745"/>
                  <a:pt x="6374" y="21807"/>
                </a:cubicBezTo>
                <a:cubicBezTo>
                  <a:pt x="6371" y="21808"/>
                  <a:pt x="6368" y="21808"/>
                  <a:pt x="6365" y="21808"/>
                </a:cubicBezTo>
                <a:cubicBezTo>
                  <a:pt x="6314" y="21808"/>
                  <a:pt x="6231" y="21709"/>
                  <a:pt x="6136" y="21520"/>
                </a:cubicBezTo>
                <a:cubicBezTo>
                  <a:pt x="5836" y="20333"/>
                  <a:pt x="5561" y="19133"/>
                  <a:pt x="5287" y="17946"/>
                </a:cubicBezTo>
                <a:cubicBezTo>
                  <a:pt x="5149" y="17159"/>
                  <a:pt x="4574" y="14972"/>
                  <a:pt x="4349" y="13697"/>
                </a:cubicBezTo>
                <a:cubicBezTo>
                  <a:pt x="4287" y="13535"/>
                  <a:pt x="4199" y="13272"/>
                  <a:pt x="4162" y="13210"/>
                </a:cubicBezTo>
                <a:lnTo>
                  <a:pt x="3037" y="8486"/>
                </a:lnTo>
                <a:lnTo>
                  <a:pt x="3037" y="8486"/>
                </a:lnTo>
                <a:cubicBezTo>
                  <a:pt x="3042" y="8491"/>
                  <a:pt x="3047" y="8494"/>
                  <a:pt x="3053" y="8494"/>
                </a:cubicBezTo>
                <a:cubicBezTo>
                  <a:pt x="3060" y="8494"/>
                  <a:pt x="3067" y="8488"/>
                  <a:pt x="3075" y="8473"/>
                </a:cubicBezTo>
                <a:lnTo>
                  <a:pt x="2887" y="7886"/>
                </a:lnTo>
                <a:lnTo>
                  <a:pt x="2875" y="7811"/>
                </a:lnTo>
                <a:lnTo>
                  <a:pt x="2875" y="7811"/>
                </a:lnTo>
                <a:cubicBezTo>
                  <a:pt x="2892" y="7820"/>
                  <a:pt x="2932" y="7910"/>
                  <a:pt x="2948" y="7910"/>
                </a:cubicBezTo>
                <a:cubicBezTo>
                  <a:pt x="2955" y="7910"/>
                  <a:pt x="2958" y="7891"/>
                  <a:pt x="2950" y="7836"/>
                </a:cubicBezTo>
                <a:cubicBezTo>
                  <a:pt x="2925" y="7824"/>
                  <a:pt x="2875" y="7736"/>
                  <a:pt x="2825" y="7611"/>
                </a:cubicBezTo>
                <a:lnTo>
                  <a:pt x="2587" y="6599"/>
                </a:lnTo>
                <a:lnTo>
                  <a:pt x="2587" y="6549"/>
                </a:lnTo>
                <a:lnTo>
                  <a:pt x="2575" y="6511"/>
                </a:lnTo>
                <a:lnTo>
                  <a:pt x="2375" y="5687"/>
                </a:lnTo>
                <a:cubicBezTo>
                  <a:pt x="2375" y="5662"/>
                  <a:pt x="2362" y="5624"/>
                  <a:pt x="2350" y="5574"/>
                </a:cubicBezTo>
                <a:cubicBezTo>
                  <a:pt x="2337" y="5512"/>
                  <a:pt x="2325" y="5462"/>
                  <a:pt x="2312" y="5412"/>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flipH="1">
            <a:off x="8124106" y="3334973"/>
            <a:ext cx="2974185" cy="1057933"/>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2150" y="4848075"/>
            <a:ext cx="4486593" cy="368941"/>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3"/>
          <p:cNvGrpSpPr/>
          <p:nvPr/>
        </p:nvGrpSpPr>
        <p:grpSpPr>
          <a:xfrm flipH="1">
            <a:off x="-143270" y="4233634"/>
            <a:ext cx="888845" cy="924153"/>
            <a:chOff x="7914275" y="3864925"/>
            <a:chExt cx="1229724" cy="1278573"/>
          </a:xfrm>
        </p:grpSpPr>
        <p:sp>
          <p:nvSpPr>
            <p:cNvPr id="960" name="Google Shape;960;p3"/>
            <p:cNvSpPr/>
            <p:nvPr/>
          </p:nvSpPr>
          <p:spPr>
            <a:xfrm>
              <a:off x="8577129" y="4215368"/>
              <a:ext cx="46" cy="1191"/>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8591423" y="3879036"/>
              <a:ext cx="117424" cy="14390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8514729" y="4095561"/>
              <a:ext cx="129702" cy="16465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8566820" y="4748616"/>
              <a:ext cx="146608" cy="165484"/>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8167954" y="4348462"/>
              <a:ext cx="253494" cy="379715"/>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8280613" y="3989910"/>
              <a:ext cx="108169" cy="183947"/>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8661658" y="4480136"/>
              <a:ext cx="216659" cy="316536"/>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8736382" y="4143896"/>
              <a:ext cx="276494" cy="40193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8397350" y="4324776"/>
              <a:ext cx="141477" cy="201540"/>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8132813" y="4989789"/>
              <a:ext cx="159803" cy="153709"/>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8877722" y="5002296"/>
              <a:ext cx="160902" cy="141202"/>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8393914" y="4961383"/>
              <a:ext cx="207313" cy="18211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8995650" y="4731206"/>
              <a:ext cx="148349" cy="196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8124842" y="4705870"/>
              <a:ext cx="182664" cy="222203"/>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7996009" y="4030732"/>
              <a:ext cx="92226" cy="127320"/>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7914275" y="4661841"/>
              <a:ext cx="137857" cy="156962"/>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8031837" y="3864925"/>
              <a:ext cx="233244" cy="37527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7922705" y="4379800"/>
              <a:ext cx="110552" cy="170432"/>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8" name="Google Shape;978;p3"/>
          <p:cNvSpPr txBox="1"/>
          <p:nvPr/>
        </p:nvSpPr>
        <p:spPr>
          <a:xfrm>
            <a:off x="726700" y="3799750"/>
            <a:ext cx="5083800" cy="63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a:solidFill>
                  <a:schemeClr val="dk1"/>
                </a:solidFill>
                <a:uFill>
                  <a:noFill/>
                </a:uFill>
                <a:latin typeface="Nunito"/>
                <a:ea typeface="Nunito"/>
                <a:cs typeface="Nunito"/>
                <a:sym typeface="Nunito"/>
                <a:hlinkClick r:id="rId2"/>
              </a:rPr>
              <a:t>Slidesgo</a:t>
            </a:r>
            <a:r>
              <a:rPr lang="en" sz="1100">
                <a:solidFill>
                  <a:schemeClr val="dk1"/>
                </a:solidFill>
                <a:latin typeface="Nunito"/>
                <a:ea typeface="Nunito"/>
                <a:cs typeface="Nunito"/>
                <a:sym typeface="Nunito"/>
              </a:rPr>
              <a:t>, including icons by </a:t>
            </a:r>
            <a:r>
              <a:rPr lang="en" sz="1100" b="1">
                <a:solidFill>
                  <a:schemeClr val="dk1"/>
                </a:solidFill>
                <a:uFill>
                  <a:noFill/>
                </a:uFill>
                <a:latin typeface="Nunito"/>
                <a:ea typeface="Nunito"/>
                <a:cs typeface="Nunito"/>
                <a:sym typeface="Nunito"/>
                <a:hlinkClick r:id="rId3"/>
              </a:rPr>
              <a:t>Flaticon</a:t>
            </a:r>
            <a:r>
              <a:rPr lang="en" sz="1100">
                <a:solidFill>
                  <a:schemeClr val="dk1"/>
                </a:solidFill>
                <a:latin typeface="Nunito"/>
                <a:ea typeface="Nunito"/>
                <a:cs typeface="Nunito"/>
                <a:sym typeface="Nunito"/>
              </a:rPr>
              <a:t>, and infographics &amp; images by</a:t>
            </a:r>
            <a:r>
              <a:rPr lang="en" sz="1100" b="1">
                <a:solidFill>
                  <a:schemeClr val="dk1"/>
                </a:solidFill>
                <a:latin typeface="Nunito"/>
                <a:ea typeface="Nunito"/>
                <a:cs typeface="Nunito"/>
                <a:sym typeface="Nunito"/>
              </a:rPr>
              <a:t> </a:t>
            </a:r>
            <a:r>
              <a:rPr lang="en" sz="1100" b="1">
                <a:solidFill>
                  <a:schemeClr val="dk1"/>
                </a:solidFill>
                <a:uFill>
                  <a:noFill/>
                </a:uFill>
                <a:latin typeface="Nunito"/>
                <a:ea typeface="Nunito"/>
                <a:cs typeface="Nunito"/>
                <a:sym typeface="Nunito"/>
                <a:hlinkClick r:id="rId4"/>
              </a:rPr>
              <a:t>Freepik</a:t>
            </a:r>
            <a:endParaRPr sz="1300">
              <a:solidFill>
                <a:schemeClr val="dk1"/>
              </a:solidFill>
              <a:latin typeface="Nunito"/>
              <a:ea typeface="Nunito"/>
              <a:cs typeface="Nunito"/>
              <a:sym typeface="Nuni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3">
    <p:spTree>
      <p:nvGrpSpPr>
        <p:cNvPr id="1" name="Shape 7002"/>
        <p:cNvGrpSpPr/>
        <p:nvPr/>
      </p:nvGrpSpPr>
      <p:grpSpPr>
        <a:xfrm>
          <a:off x="0" y="0"/>
          <a:ext cx="0" cy="0"/>
          <a:chOff x="0" y="0"/>
          <a:chExt cx="0" cy="0"/>
        </a:xfrm>
      </p:grpSpPr>
      <p:sp>
        <p:nvSpPr>
          <p:cNvPr id="7003" name="Google Shape;7003;p32"/>
          <p:cNvSpPr txBox="1">
            <a:spLocks noGrp="1"/>
          </p:cNvSpPr>
          <p:nvPr>
            <p:ph type="title"/>
          </p:nvPr>
        </p:nvSpPr>
        <p:spPr>
          <a:xfrm>
            <a:off x="720001" y="2755345"/>
            <a:ext cx="3972600" cy="814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2"/>
              </a:buClr>
              <a:buSzPts val="4200"/>
              <a:buNone/>
              <a:defRPr sz="42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04" name="Google Shape;7004;p32"/>
          <p:cNvSpPr txBox="1">
            <a:spLocks noGrp="1"/>
          </p:cNvSpPr>
          <p:nvPr>
            <p:ph type="body" idx="1"/>
          </p:nvPr>
        </p:nvSpPr>
        <p:spPr>
          <a:xfrm>
            <a:off x="720000" y="3314725"/>
            <a:ext cx="3399900" cy="1251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Char char="●"/>
              <a:defRPr sz="1600">
                <a:solidFill>
                  <a:schemeClr val="dk1"/>
                </a:solidFill>
              </a:defRPr>
            </a:lvl1pPr>
            <a:lvl2pPr marL="914400" lvl="1" indent="-330200" rtl="0">
              <a:lnSpc>
                <a:spcPct val="100000"/>
              </a:lnSpc>
              <a:spcBef>
                <a:spcPts val="1600"/>
              </a:spcBef>
              <a:spcAft>
                <a:spcPts val="0"/>
              </a:spcAft>
              <a:buClr>
                <a:schemeClr val="dk1"/>
              </a:buClr>
              <a:buSzPts val="1600"/>
              <a:buChar char="○"/>
              <a:defRPr sz="1600">
                <a:solidFill>
                  <a:schemeClr val="dk1"/>
                </a:solidFill>
              </a:defRPr>
            </a:lvl2pPr>
            <a:lvl3pPr marL="1371600" lvl="2" indent="-330200" rtl="0">
              <a:lnSpc>
                <a:spcPct val="100000"/>
              </a:lnSpc>
              <a:spcBef>
                <a:spcPts val="1600"/>
              </a:spcBef>
              <a:spcAft>
                <a:spcPts val="0"/>
              </a:spcAft>
              <a:buClr>
                <a:schemeClr val="dk1"/>
              </a:buClr>
              <a:buSzPts val="1600"/>
              <a:buChar char="■"/>
              <a:defRPr sz="1600">
                <a:solidFill>
                  <a:schemeClr val="dk1"/>
                </a:solidFill>
              </a:defRPr>
            </a:lvl3pPr>
            <a:lvl4pPr marL="1828800" lvl="3" indent="-330200" rtl="0">
              <a:lnSpc>
                <a:spcPct val="100000"/>
              </a:lnSpc>
              <a:spcBef>
                <a:spcPts val="1600"/>
              </a:spcBef>
              <a:spcAft>
                <a:spcPts val="0"/>
              </a:spcAft>
              <a:buClr>
                <a:schemeClr val="dk1"/>
              </a:buClr>
              <a:buSzPts val="1600"/>
              <a:buChar char="●"/>
              <a:defRPr sz="1600">
                <a:solidFill>
                  <a:schemeClr val="dk1"/>
                </a:solidFill>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7720"/>
        <p:cNvGrpSpPr/>
        <p:nvPr/>
      </p:nvGrpSpPr>
      <p:grpSpPr>
        <a:xfrm>
          <a:off x="0" y="0"/>
          <a:ext cx="0" cy="0"/>
          <a:chOff x="0" y="0"/>
          <a:chExt cx="0" cy="0"/>
        </a:xfrm>
      </p:grpSpPr>
      <p:sp>
        <p:nvSpPr>
          <p:cNvPr id="7721" name="Google Shape;7721;p35"/>
          <p:cNvSpPr/>
          <p:nvPr/>
        </p:nvSpPr>
        <p:spPr>
          <a:xfrm flipH="1">
            <a:off x="-43061" y="1997847"/>
            <a:ext cx="4208332" cy="3163004"/>
          </a:xfrm>
          <a:custGeom>
            <a:avLst/>
            <a:gdLst/>
            <a:ahLst/>
            <a:cxnLst/>
            <a:rect l="l" t="t" r="r" b="b"/>
            <a:pathLst>
              <a:path w="30743" h="32349" extrusionOk="0">
                <a:moveTo>
                  <a:pt x="12348" y="0"/>
                </a:moveTo>
                <a:cubicBezTo>
                  <a:pt x="10230" y="0"/>
                  <a:pt x="8263" y="540"/>
                  <a:pt x="6961" y="2169"/>
                </a:cubicBezTo>
                <a:cubicBezTo>
                  <a:pt x="5999" y="3381"/>
                  <a:pt x="5649" y="4981"/>
                  <a:pt x="5336" y="6506"/>
                </a:cubicBezTo>
                <a:lnTo>
                  <a:pt x="0" y="32349"/>
                </a:lnTo>
                <a:lnTo>
                  <a:pt x="30742" y="32349"/>
                </a:lnTo>
                <a:lnTo>
                  <a:pt x="30742" y="3369"/>
                </a:lnTo>
                <a:cubicBezTo>
                  <a:pt x="26018" y="2157"/>
                  <a:pt x="20782" y="1619"/>
                  <a:pt x="17658" y="807"/>
                </a:cubicBezTo>
                <a:cubicBezTo>
                  <a:pt x="15982" y="375"/>
                  <a:pt x="14113" y="0"/>
                  <a:pt x="12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35"/>
          <p:cNvSpPr txBox="1">
            <a:spLocks noGrp="1"/>
          </p:cNvSpPr>
          <p:nvPr>
            <p:ph type="title"/>
          </p:nvPr>
        </p:nvSpPr>
        <p:spPr>
          <a:xfrm>
            <a:off x="574300" y="608018"/>
            <a:ext cx="2862300" cy="1003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sp>
        <p:nvSpPr>
          <p:cNvPr id="7723" name="Google Shape;7723;p35"/>
          <p:cNvSpPr txBox="1">
            <a:spLocks noGrp="1"/>
          </p:cNvSpPr>
          <p:nvPr>
            <p:ph type="subTitle" idx="1"/>
          </p:nvPr>
        </p:nvSpPr>
        <p:spPr>
          <a:xfrm>
            <a:off x="962250" y="1902050"/>
            <a:ext cx="2133900" cy="4197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algn="r" rtl="0">
              <a:spcBef>
                <a:spcPts val="1600"/>
              </a:spcBef>
              <a:spcAft>
                <a:spcPts val="0"/>
              </a:spcAft>
              <a:buNone/>
              <a:defRPr sz="2000">
                <a:solidFill>
                  <a:schemeClr val="dk2"/>
                </a:solidFill>
              </a:defRPr>
            </a:lvl2pPr>
            <a:lvl3pPr lvl="2" algn="r" rtl="0">
              <a:spcBef>
                <a:spcPts val="1600"/>
              </a:spcBef>
              <a:spcAft>
                <a:spcPts val="0"/>
              </a:spcAft>
              <a:buNone/>
              <a:defRPr sz="2000">
                <a:solidFill>
                  <a:schemeClr val="dk2"/>
                </a:solidFill>
              </a:defRPr>
            </a:lvl3pPr>
            <a:lvl4pPr lvl="3" algn="r" rtl="0">
              <a:spcBef>
                <a:spcPts val="1600"/>
              </a:spcBef>
              <a:spcAft>
                <a:spcPts val="0"/>
              </a:spcAft>
              <a:buNone/>
              <a:defRPr sz="2000">
                <a:solidFill>
                  <a:schemeClr val="dk2"/>
                </a:solidFill>
              </a:defRPr>
            </a:lvl4pPr>
            <a:lvl5pPr lvl="4" algn="r" rtl="0">
              <a:spcBef>
                <a:spcPts val="1600"/>
              </a:spcBef>
              <a:spcAft>
                <a:spcPts val="0"/>
              </a:spcAft>
              <a:buNone/>
              <a:defRPr sz="2000">
                <a:solidFill>
                  <a:schemeClr val="dk2"/>
                </a:solidFill>
              </a:defRPr>
            </a:lvl5pPr>
            <a:lvl6pPr lvl="5" algn="r" rtl="0">
              <a:spcBef>
                <a:spcPts val="1600"/>
              </a:spcBef>
              <a:spcAft>
                <a:spcPts val="0"/>
              </a:spcAft>
              <a:buNone/>
              <a:defRPr sz="2000">
                <a:solidFill>
                  <a:schemeClr val="dk2"/>
                </a:solidFill>
              </a:defRPr>
            </a:lvl6pPr>
            <a:lvl7pPr lvl="6" algn="r" rtl="0">
              <a:spcBef>
                <a:spcPts val="1600"/>
              </a:spcBef>
              <a:spcAft>
                <a:spcPts val="0"/>
              </a:spcAft>
              <a:buNone/>
              <a:defRPr sz="2000">
                <a:solidFill>
                  <a:schemeClr val="dk2"/>
                </a:solidFill>
              </a:defRPr>
            </a:lvl7pPr>
            <a:lvl8pPr lvl="7" algn="r" rtl="0">
              <a:spcBef>
                <a:spcPts val="1600"/>
              </a:spcBef>
              <a:spcAft>
                <a:spcPts val="0"/>
              </a:spcAft>
              <a:buNone/>
              <a:defRPr sz="2000">
                <a:solidFill>
                  <a:schemeClr val="dk2"/>
                </a:solidFill>
              </a:defRPr>
            </a:lvl8pPr>
            <a:lvl9pPr lvl="8" algn="r" rtl="0">
              <a:spcBef>
                <a:spcPts val="1600"/>
              </a:spcBef>
              <a:spcAft>
                <a:spcPts val="1600"/>
              </a:spcAft>
              <a:buNone/>
              <a:defRPr sz="2000">
                <a:solidFill>
                  <a:schemeClr val="dk2"/>
                </a:solidFill>
              </a:defRPr>
            </a:lvl9pPr>
          </a:lstStyle>
          <a:p>
            <a:endParaRPr/>
          </a:p>
        </p:txBody>
      </p:sp>
      <p:sp>
        <p:nvSpPr>
          <p:cNvPr id="7724" name="Google Shape;7724;p35"/>
          <p:cNvSpPr txBox="1">
            <a:spLocks noGrp="1"/>
          </p:cNvSpPr>
          <p:nvPr>
            <p:ph type="subTitle" idx="2"/>
          </p:nvPr>
        </p:nvSpPr>
        <p:spPr>
          <a:xfrm>
            <a:off x="945425" y="2233250"/>
            <a:ext cx="21339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1"/>
                </a:solidFill>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725" name="Google Shape;7725;p35"/>
          <p:cNvSpPr txBox="1">
            <a:spLocks noGrp="1"/>
          </p:cNvSpPr>
          <p:nvPr>
            <p:ph type="subTitle" idx="3"/>
          </p:nvPr>
        </p:nvSpPr>
        <p:spPr>
          <a:xfrm>
            <a:off x="962250" y="3265675"/>
            <a:ext cx="2133900" cy="3675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algn="r" rtl="0">
              <a:spcBef>
                <a:spcPts val="1600"/>
              </a:spcBef>
              <a:spcAft>
                <a:spcPts val="0"/>
              </a:spcAft>
              <a:buNone/>
              <a:defRPr sz="2000">
                <a:solidFill>
                  <a:schemeClr val="dk2"/>
                </a:solidFill>
              </a:defRPr>
            </a:lvl2pPr>
            <a:lvl3pPr lvl="2" algn="r" rtl="0">
              <a:spcBef>
                <a:spcPts val="1600"/>
              </a:spcBef>
              <a:spcAft>
                <a:spcPts val="0"/>
              </a:spcAft>
              <a:buNone/>
              <a:defRPr sz="2000">
                <a:solidFill>
                  <a:schemeClr val="dk2"/>
                </a:solidFill>
              </a:defRPr>
            </a:lvl3pPr>
            <a:lvl4pPr lvl="3" algn="r" rtl="0">
              <a:spcBef>
                <a:spcPts val="1600"/>
              </a:spcBef>
              <a:spcAft>
                <a:spcPts val="0"/>
              </a:spcAft>
              <a:buNone/>
              <a:defRPr sz="2000">
                <a:solidFill>
                  <a:schemeClr val="dk2"/>
                </a:solidFill>
              </a:defRPr>
            </a:lvl4pPr>
            <a:lvl5pPr lvl="4" algn="r" rtl="0">
              <a:spcBef>
                <a:spcPts val="1600"/>
              </a:spcBef>
              <a:spcAft>
                <a:spcPts val="0"/>
              </a:spcAft>
              <a:buNone/>
              <a:defRPr sz="2000">
                <a:solidFill>
                  <a:schemeClr val="dk2"/>
                </a:solidFill>
              </a:defRPr>
            </a:lvl5pPr>
            <a:lvl6pPr lvl="5" algn="r" rtl="0">
              <a:spcBef>
                <a:spcPts val="1600"/>
              </a:spcBef>
              <a:spcAft>
                <a:spcPts val="0"/>
              </a:spcAft>
              <a:buNone/>
              <a:defRPr sz="2000">
                <a:solidFill>
                  <a:schemeClr val="dk2"/>
                </a:solidFill>
              </a:defRPr>
            </a:lvl6pPr>
            <a:lvl7pPr lvl="6" algn="r" rtl="0">
              <a:spcBef>
                <a:spcPts val="1600"/>
              </a:spcBef>
              <a:spcAft>
                <a:spcPts val="0"/>
              </a:spcAft>
              <a:buNone/>
              <a:defRPr sz="2000">
                <a:solidFill>
                  <a:schemeClr val="dk2"/>
                </a:solidFill>
              </a:defRPr>
            </a:lvl7pPr>
            <a:lvl8pPr lvl="7" algn="r" rtl="0">
              <a:spcBef>
                <a:spcPts val="1600"/>
              </a:spcBef>
              <a:spcAft>
                <a:spcPts val="0"/>
              </a:spcAft>
              <a:buNone/>
              <a:defRPr sz="2000">
                <a:solidFill>
                  <a:schemeClr val="dk2"/>
                </a:solidFill>
              </a:defRPr>
            </a:lvl8pPr>
            <a:lvl9pPr lvl="8" algn="r" rtl="0">
              <a:spcBef>
                <a:spcPts val="1600"/>
              </a:spcBef>
              <a:spcAft>
                <a:spcPts val="1600"/>
              </a:spcAft>
              <a:buNone/>
              <a:defRPr sz="2000">
                <a:solidFill>
                  <a:schemeClr val="dk2"/>
                </a:solidFill>
              </a:defRPr>
            </a:lvl9pPr>
          </a:lstStyle>
          <a:p>
            <a:endParaRPr/>
          </a:p>
        </p:txBody>
      </p:sp>
      <p:sp>
        <p:nvSpPr>
          <p:cNvPr id="7726" name="Google Shape;7726;p35"/>
          <p:cNvSpPr txBox="1">
            <a:spLocks noGrp="1"/>
          </p:cNvSpPr>
          <p:nvPr>
            <p:ph type="subTitle" idx="4"/>
          </p:nvPr>
        </p:nvSpPr>
        <p:spPr>
          <a:xfrm>
            <a:off x="945425" y="3596875"/>
            <a:ext cx="21339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1"/>
                </a:solidFill>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727" name="Google Shape;7727;p35"/>
          <p:cNvSpPr/>
          <p:nvPr/>
        </p:nvSpPr>
        <p:spPr>
          <a:xfrm rot="10800000">
            <a:off x="4649099" y="-41913"/>
            <a:ext cx="4494901" cy="589386"/>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8" name="Google Shape;7728;p35"/>
          <p:cNvGrpSpPr/>
          <p:nvPr/>
        </p:nvGrpSpPr>
        <p:grpSpPr>
          <a:xfrm>
            <a:off x="4538250" y="-163112"/>
            <a:ext cx="1024852" cy="949029"/>
            <a:chOff x="4309650" y="65488"/>
            <a:chExt cx="1024852" cy="949029"/>
          </a:xfrm>
        </p:grpSpPr>
        <p:sp>
          <p:nvSpPr>
            <p:cNvPr id="7729" name="Google Shape;7729;p35"/>
            <p:cNvSpPr/>
            <p:nvPr/>
          </p:nvSpPr>
          <p:spPr>
            <a:xfrm>
              <a:off x="4742403" y="256449"/>
              <a:ext cx="166517" cy="108250"/>
            </a:xfrm>
            <a:custGeom>
              <a:avLst/>
              <a:gdLst/>
              <a:ahLst/>
              <a:cxnLst/>
              <a:rect l="l" t="t" r="r" b="b"/>
              <a:pathLst>
                <a:path w="4924" h="3201" extrusionOk="0">
                  <a:moveTo>
                    <a:pt x="4493" y="1"/>
                  </a:moveTo>
                  <a:cubicBezTo>
                    <a:pt x="4465" y="1"/>
                    <a:pt x="4437" y="7"/>
                    <a:pt x="4412" y="19"/>
                  </a:cubicBezTo>
                  <a:cubicBezTo>
                    <a:pt x="4349" y="57"/>
                    <a:pt x="4299" y="119"/>
                    <a:pt x="4237" y="157"/>
                  </a:cubicBezTo>
                  <a:cubicBezTo>
                    <a:pt x="3924" y="319"/>
                    <a:pt x="3599" y="494"/>
                    <a:pt x="3274" y="619"/>
                  </a:cubicBezTo>
                  <a:cubicBezTo>
                    <a:pt x="3253" y="627"/>
                    <a:pt x="3230" y="631"/>
                    <a:pt x="3206" y="631"/>
                  </a:cubicBezTo>
                  <a:cubicBezTo>
                    <a:pt x="3121" y="631"/>
                    <a:pt x="3025" y="586"/>
                    <a:pt x="2937" y="557"/>
                  </a:cubicBezTo>
                  <a:cubicBezTo>
                    <a:pt x="2878" y="545"/>
                    <a:pt x="2786" y="456"/>
                    <a:pt x="2723" y="456"/>
                  </a:cubicBezTo>
                  <a:cubicBezTo>
                    <a:pt x="2719" y="456"/>
                    <a:pt x="2716" y="456"/>
                    <a:pt x="2712" y="457"/>
                  </a:cubicBezTo>
                  <a:cubicBezTo>
                    <a:pt x="2225" y="594"/>
                    <a:pt x="1725" y="732"/>
                    <a:pt x="1225" y="894"/>
                  </a:cubicBezTo>
                  <a:cubicBezTo>
                    <a:pt x="875" y="1007"/>
                    <a:pt x="538" y="1181"/>
                    <a:pt x="250" y="1406"/>
                  </a:cubicBezTo>
                  <a:cubicBezTo>
                    <a:pt x="150" y="1519"/>
                    <a:pt x="75" y="1644"/>
                    <a:pt x="25" y="1781"/>
                  </a:cubicBezTo>
                  <a:cubicBezTo>
                    <a:pt x="0" y="1844"/>
                    <a:pt x="25" y="2069"/>
                    <a:pt x="125" y="2431"/>
                  </a:cubicBezTo>
                  <a:cubicBezTo>
                    <a:pt x="200" y="2469"/>
                    <a:pt x="275" y="2519"/>
                    <a:pt x="350" y="2556"/>
                  </a:cubicBezTo>
                  <a:cubicBezTo>
                    <a:pt x="413" y="2606"/>
                    <a:pt x="463" y="2569"/>
                    <a:pt x="538" y="2744"/>
                  </a:cubicBezTo>
                  <a:cubicBezTo>
                    <a:pt x="675" y="3043"/>
                    <a:pt x="775" y="3168"/>
                    <a:pt x="850" y="3193"/>
                  </a:cubicBezTo>
                  <a:cubicBezTo>
                    <a:pt x="865" y="3198"/>
                    <a:pt x="879" y="3200"/>
                    <a:pt x="893" y="3200"/>
                  </a:cubicBezTo>
                  <a:cubicBezTo>
                    <a:pt x="949" y="3200"/>
                    <a:pt x="1000" y="3166"/>
                    <a:pt x="1050" y="3156"/>
                  </a:cubicBezTo>
                  <a:cubicBezTo>
                    <a:pt x="1375" y="3093"/>
                    <a:pt x="1662" y="2894"/>
                    <a:pt x="1962" y="2756"/>
                  </a:cubicBezTo>
                  <a:lnTo>
                    <a:pt x="2400" y="2519"/>
                  </a:lnTo>
                  <a:cubicBezTo>
                    <a:pt x="2462" y="2481"/>
                    <a:pt x="2537" y="2456"/>
                    <a:pt x="2612" y="2456"/>
                  </a:cubicBezTo>
                  <a:cubicBezTo>
                    <a:pt x="2680" y="2474"/>
                    <a:pt x="2750" y="2483"/>
                    <a:pt x="2819" y="2483"/>
                  </a:cubicBezTo>
                  <a:cubicBezTo>
                    <a:pt x="3042" y="2483"/>
                    <a:pt x="3262" y="2393"/>
                    <a:pt x="3424" y="2231"/>
                  </a:cubicBezTo>
                  <a:cubicBezTo>
                    <a:pt x="3624" y="2019"/>
                    <a:pt x="3837" y="1844"/>
                    <a:pt x="4074" y="1694"/>
                  </a:cubicBezTo>
                  <a:cubicBezTo>
                    <a:pt x="4337" y="1531"/>
                    <a:pt x="4537" y="1219"/>
                    <a:pt x="4849" y="1219"/>
                  </a:cubicBezTo>
                  <a:cubicBezTo>
                    <a:pt x="4899" y="1219"/>
                    <a:pt x="4924" y="1156"/>
                    <a:pt x="4924" y="1019"/>
                  </a:cubicBezTo>
                  <a:cubicBezTo>
                    <a:pt x="4911" y="819"/>
                    <a:pt x="4861" y="632"/>
                    <a:pt x="4799" y="457"/>
                  </a:cubicBezTo>
                  <a:cubicBezTo>
                    <a:pt x="4711" y="169"/>
                    <a:pt x="4624" y="44"/>
                    <a:pt x="4574" y="19"/>
                  </a:cubicBezTo>
                  <a:cubicBezTo>
                    <a:pt x="4549" y="7"/>
                    <a:pt x="4521" y="1"/>
                    <a:pt x="4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35"/>
            <p:cNvSpPr/>
            <p:nvPr/>
          </p:nvSpPr>
          <p:spPr>
            <a:xfrm>
              <a:off x="4783389" y="425058"/>
              <a:ext cx="210920" cy="108520"/>
            </a:xfrm>
            <a:custGeom>
              <a:avLst/>
              <a:gdLst/>
              <a:ahLst/>
              <a:cxnLst/>
              <a:rect l="l" t="t" r="r" b="b"/>
              <a:pathLst>
                <a:path w="6237" h="3209" extrusionOk="0">
                  <a:moveTo>
                    <a:pt x="5680" y="1"/>
                  </a:moveTo>
                  <a:cubicBezTo>
                    <a:pt x="5649" y="1"/>
                    <a:pt x="5618" y="7"/>
                    <a:pt x="5586" y="19"/>
                  </a:cubicBezTo>
                  <a:cubicBezTo>
                    <a:pt x="5524" y="57"/>
                    <a:pt x="5461" y="132"/>
                    <a:pt x="5386" y="182"/>
                  </a:cubicBezTo>
                  <a:cubicBezTo>
                    <a:pt x="5012" y="394"/>
                    <a:pt x="4624" y="569"/>
                    <a:pt x="4224" y="719"/>
                  </a:cubicBezTo>
                  <a:cubicBezTo>
                    <a:pt x="4207" y="725"/>
                    <a:pt x="4189" y="728"/>
                    <a:pt x="4170" y="728"/>
                  </a:cubicBezTo>
                  <a:cubicBezTo>
                    <a:pt x="4066" y="728"/>
                    <a:pt x="3941" y="651"/>
                    <a:pt x="3824" y="619"/>
                  </a:cubicBezTo>
                  <a:cubicBezTo>
                    <a:pt x="3753" y="584"/>
                    <a:pt x="3660" y="481"/>
                    <a:pt x="3586" y="481"/>
                  </a:cubicBezTo>
                  <a:cubicBezTo>
                    <a:pt x="3582" y="481"/>
                    <a:pt x="3578" y="481"/>
                    <a:pt x="3574" y="482"/>
                  </a:cubicBezTo>
                  <a:cubicBezTo>
                    <a:pt x="2987" y="594"/>
                    <a:pt x="2375" y="669"/>
                    <a:pt x="1775" y="757"/>
                  </a:cubicBezTo>
                  <a:cubicBezTo>
                    <a:pt x="1325" y="819"/>
                    <a:pt x="900" y="957"/>
                    <a:pt x="488" y="1144"/>
                  </a:cubicBezTo>
                  <a:cubicBezTo>
                    <a:pt x="350" y="1257"/>
                    <a:pt x="213" y="1382"/>
                    <a:pt x="100" y="1519"/>
                  </a:cubicBezTo>
                  <a:cubicBezTo>
                    <a:pt x="50" y="1582"/>
                    <a:pt x="0" y="1782"/>
                    <a:pt x="13" y="2131"/>
                  </a:cubicBezTo>
                  <a:cubicBezTo>
                    <a:pt x="100" y="2194"/>
                    <a:pt x="163" y="2256"/>
                    <a:pt x="238" y="2331"/>
                  </a:cubicBezTo>
                  <a:cubicBezTo>
                    <a:pt x="288" y="2394"/>
                    <a:pt x="363" y="2394"/>
                    <a:pt x="400" y="2581"/>
                  </a:cubicBezTo>
                  <a:cubicBezTo>
                    <a:pt x="513" y="3146"/>
                    <a:pt x="668" y="3196"/>
                    <a:pt x="817" y="3196"/>
                  </a:cubicBezTo>
                  <a:cubicBezTo>
                    <a:pt x="849" y="3196"/>
                    <a:pt x="881" y="3194"/>
                    <a:pt x="913" y="3194"/>
                  </a:cubicBezTo>
                  <a:cubicBezTo>
                    <a:pt x="984" y="3204"/>
                    <a:pt x="1055" y="3208"/>
                    <a:pt x="1126" y="3208"/>
                  </a:cubicBezTo>
                  <a:cubicBezTo>
                    <a:pt x="1489" y="3208"/>
                    <a:pt x="1844" y="3090"/>
                    <a:pt x="2200" y="3006"/>
                  </a:cubicBezTo>
                  <a:cubicBezTo>
                    <a:pt x="2412" y="2956"/>
                    <a:pt x="2612" y="2894"/>
                    <a:pt x="2825" y="2831"/>
                  </a:cubicBezTo>
                  <a:cubicBezTo>
                    <a:pt x="2890" y="2803"/>
                    <a:pt x="2963" y="2789"/>
                    <a:pt x="3037" y="2789"/>
                  </a:cubicBezTo>
                  <a:cubicBezTo>
                    <a:pt x="3062" y="2789"/>
                    <a:pt x="3087" y="2791"/>
                    <a:pt x="3112" y="2794"/>
                  </a:cubicBezTo>
                  <a:cubicBezTo>
                    <a:pt x="3244" y="2842"/>
                    <a:pt x="3380" y="2866"/>
                    <a:pt x="3515" y="2866"/>
                  </a:cubicBezTo>
                  <a:cubicBezTo>
                    <a:pt x="3765" y="2866"/>
                    <a:pt x="4009" y="2785"/>
                    <a:pt x="4212" y="2631"/>
                  </a:cubicBezTo>
                  <a:cubicBezTo>
                    <a:pt x="4499" y="2406"/>
                    <a:pt x="4799" y="2206"/>
                    <a:pt x="5112" y="2031"/>
                  </a:cubicBezTo>
                  <a:cubicBezTo>
                    <a:pt x="5461" y="1869"/>
                    <a:pt x="5736" y="1482"/>
                    <a:pt x="6136" y="1482"/>
                  </a:cubicBezTo>
                  <a:cubicBezTo>
                    <a:pt x="6199" y="1482"/>
                    <a:pt x="6236" y="1394"/>
                    <a:pt x="6236" y="1219"/>
                  </a:cubicBezTo>
                  <a:cubicBezTo>
                    <a:pt x="6199" y="994"/>
                    <a:pt x="6136" y="757"/>
                    <a:pt x="6061" y="532"/>
                  </a:cubicBezTo>
                  <a:cubicBezTo>
                    <a:pt x="5936" y="182"/>
                    <a:pt x="5824" y="44"/>
                    <a:pt x="5774" y="19"/>
                  </a:cubicBezTo>
                  <a:cubicBezTo>
                    <a:pt x="5743" y="7"/>
                    <a:pt x="5711" y="1"/>
                    <a:pt x="5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35"/>
            <p:cNvSpPr/>
            <p:nvPr/>
          </p:nvSpPr>
          <p:spPr>
            <a:xfrm>
              <a:off x="4911419" y="600667"/>
              <a:ext cx="128878" cy="104395"/>
            </a:xfrm>
            <a:custGeom>
              <a:avLst/>
              <a:gdLst/>
              <a:ahLst/>
              <a:cxnLst/>
              <a:rect l="l" t="t" r="r" b="b"/>
              <a:pathLst>
                <a:path w="3811" h="3087" extrusionOk="0">
                  <a:moveTo>
                    <a:pt x="3247" y="0"/>
                  </a:moveTo>
                  <a:cubicBezTo>
                    <a:pt x="3236" y="0"/>
                    <a:pt x="3225" y="4"/>
                    <a:pt x="3213" y="13"/>
                  </a:cubicBezTo>
                  <a:cubicBezTo>
                    <a:pt x="3175" y="38"/>
                    <a:pt x="3150" y="113"/>
                    <a:pt x="3100" y="150"/>
                  </a:cubicBezTo>
                  <a:cubicBezTo>
                    <a:pt x="2900" y="313"/>
                    <a:pt x="2688" y="450"/>
                    <a:pt x="2450" y="562"/>
                  </a:cubicBezTo>
                  <a:cubicBezTo>
                    <a:pt x="2444" y="565"/>
                    <a:pt x="2438" y="566"/>
                    <a:pt x="2431" y="566"/>
                  </a:cubicBezTo>
                  <a:cubicBezTo>
                    <a:pt x="2368" y="566"/>
                    <a:pt x="2279" y="469"/>
                    <a:pt x="2200" y="412"/>
                  </a:cubicBezTo>
                  <a:cubicBezTo>
                    <a:pt x="2152" y="365"/>
                    <a:pt x="2082" y="237"/>
                    <a:pt x="2043" y="237"/>
                  </a:cubicBezTo>
                  <a:cubicBezTo>
                    <a:pt x="2041" y="237"/>
                    <a:pt x="2039" y="237"/>
                    <a:pt x="2038" y="238"/>
                  </a:cubicBezTo>
                  <a:cubicBezTo>
                    <a:pt x="1700" y="325"/>
                    <a:pt x="1351" y="363"/>
                    <a:pt x="1013" y="475"/>
                  </a:cubicBezTo>
                  <a:cubicBezTo>
                    <a:pt x="738" y="587"/>
                    <a:pt x="488" y="737"/>
                    <a:pt x="276" y="925"/>
                  </a:cubicBezTo>
                  <a:cubicBezTo>
                    <a:pt x="188" y="1025"/>
                    <a:pt x="113" y="1150"/>
                    <a:pt x="63" y="1275"/>
                  </a:cubicBezTo>
                  <a:cubicBezTo>
                    <a:pt x="13" y="1525"/>
                    <a:pt x="1" y="1775"/>
                    <a:pt x="26" y="2025"/>
                  </a:cubicBezTo>
                  <a:cubicBezTo>
                    <a:pt x="63" y="2100"/>
                    <a:pt x="138" y="2175"/>
                    <a:pt x="176" y="2237"/>
                  </a:cubicBezTo>
                  <a:cubicBezTo>
                    <a:pt x="213" y="2300"/>
                    <a:pt x="251" y="2275"/>
                    <a:pt x="288" y="2474"/>
                  </a:cubicBezTo>
                  <a:cubicBezTo>
                    <a:pt x="364" y="3021"/>
                    <a:pt x="453" y="3077"/>
                    <a:pt x="541" y="3077"/>
                  </a:cubicBezTo>
                  <a:cubicBezTo>
                    <a:pt x="564" y="3077"/>
                    <a:pt x="586" y="3073"/>
                    <a:pt x="609" y="3073"/>
                  </a:cubicBezTo>
                  <a:cubicBezTo>
                    <a:pt x="614" y="3073"/>
                    <a:pt x="620" y="3074"/>
                    <a:pt x="626" y="3074"/>
                  </a:cubicBezTo>
                  <a:cubicBezTo>
                    <a:pt x="670" y="3083"/>
                    <a:pt x="715" y="3087"/>
                    <a:pt x="759" y="3087"/>
                  </a:cubicBezTo>
                  <a:cubicBezTo>
                    <a:pt x="977" y="3087"/>
                    <a:pt x="1193" y="2995"/>
                    <a:pt x="1401" y="2912"/>
                  </a:cubicBezTo>
                  <a:cubicBezTo>
                    <a:pt x="1525" y="2874"/>
                    <a:pt x="1650" y="2812"/>
                    <a:pt x="1775" y="2762"/>
                  </a:cubicBezTo>
                  <a:cubicBezTo>
                    <a:pt x="1819" y="2744"/>
                    <a:pt x="1856" y="2721"/>
                    <a:pt x="1896" y="2721"/>
                  </a:cubicBezTo>
                  <a:cubicBezTo>
                    <a:pt x="1914" y="2721"/>
                    <a:pt x="1931" y="2725"/>
                    <a:pt x="1950" y="2737"/>
                  </a:cubicBezTo>
                  <a:cubicBezTo>
                    <a:pt x="2068" y="2804"/>
                    <a:pt x="2181" y="2841"/>
                    <a:pt x="2287" y="2841"/>
                  </a:cubicBezTo>
                  <a:cubicBezTo>
                    <a:pt x="2416" y="2841"/>
                    <a:pt x="2535" y="2786"/>
                    <a:pt x="2638" y="2662"/>
                  </a:cubicBezTo>
                  <a:cubicBezTo>
                    <a:pt x="2788" y="2449"/>
                    <a:pt x="2950" y="2275"/>
                    <a:pt x="3150" y="2125"/>
                  </a:cubicBezTo>
                  <a:cubicBezTo>
                    <a:pt x="3346" y="1998"/>
                    <a:pt x="3467" y="1680"/>
                    <a:pt x="3691" y="1680"/>
                  </a:cubicBezTo>
                  <a:cubicBezTo>
                    <a:pt x="3710" y="1680"/>
                    <a:pt x="3729" y="1682"/>
                    <a:pt x="3750" y="1687"/>
                  </a:cubicBezTo>
                  <a:cubicBezTo>
                    <a:pt x="3753" y="1688"/>
                    <a:pt x="3757" y="1688"/>
                    <a:pt x="3760" y="1688"/>
                  </a:cubicBezTo>
                  <a:cubicBezTo>
                    <a:pt x="3801" y="1688"/>
                    <a:pt x="3811" y="1611"/>
                    <a:pt x="3787" y="1437"/>
                  </a:cubicBezTo>
                  <a:cubicBezTo>
                    <a:pt x="3737" y="1175"/>
                    <a:pt x="3662" y="912"/>
                    <a:pt x="3575" y="650"/>
                  </a:cubicBezTo>
                  <a:cubicBezTo>
                    <a:pt x="3525" y="437"/>
                    <a:pt x="3437" y="238"/>
                    <a:pt x="3325" y="50"/>
                  </a:cubicBezTo>
                  <a:cubicBezTo>
                    <a:pt x="3292" y="17"/>
                    <a:pt x="3269" y="0"/>
                    <a:pt x="3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35"/>
            <p:cNvSpPr/>
            <p:nvPr/>
          </p:nvSpPr>
          <p:spPr>
            <a:xfrm>
              <a:off x="4824814" y="726565"/>
              <a:ext cx="210480" cy="93032"/>
            </a:xfrm>
            <a:custGeom>
              <a:avLst/>
              <a:gdLst/>
              <a:ahLst/>
              <a:cxnLst/>
              <a:rect l="l" t="t" r="r" b="b"/>
              <a:pathLst>
                <a:path w="6224" h="2751" extrusionOk="0">
                  <a:moveTo>
                    <a:pt x="5877" y="1"/>
                  </a:moveTo>
                  <a:cubicBezTo>
                    <a:pt x="5855" y="1"/>
                    <a:pt x="5833" y="5"/>
                    <a:pt x="5811" y="14"/>
                  </a:cubicBezTo>
                  <a:cubicBezTo>
                    <a:pt x="5724" y="39"/>
                    <a:pt x="5649" y="114"/>
                    <a:pt x="5561" y="139"/>
                  </a:cubicBezTo>
                  <a:cubicBezTo>
                    <a:pt x="5149" y="289"/>
                    <a:pt x="4736" y="414"/>
                    <a:pt x="4311" y="513"/>
                  </a:cubicBezTo>
                  <a:cubicBezTo>
                    <a:pt x="4299" y="516"/>
                    <a:pt x="4287" y="517"/>
                    <a:pt x="4275" y="517"/>
                  </a:cubicBezTo>
                  <a:cubicBezTo>
                    <a:pt x="4160" y="517"/>
                    <a:pt x="4037" y="420"/>
                    <a:pt x="3924" y="364"/>
                  </a:cubicBezTo>
                  <a:cubicBezTo>
                    <a:pt x="3837" y="326"/>
                    <a:pt x="3749" y="214"/>
                    <a:pt x="3674" y="214"/>
                  </a:cubicBezTo>
                  <a:lnTo>
                    <a:pt x="2737" y="301"/>
                  </a:lnTo>
                  <a:cubicBezTo>
                    <a:pt x="2424" y="326"/>
                    <a:pt x="2112" y="351"/>
                    <a:pt x="1800" y="401"/>
                  </a:cubicBezTo>
                  <a:cubicBezTo>
                    <a:pt x="1350" y="476"/>
                    <a:pt x="912" y="588"/>
                    <a:pt x="475" y="763"/>
                  </a:cubicBezTo>
                  <a:cubicBezTo>
                    <a:pt x="337" y="838"/>
                    <a:pt x="200" y="951"/>
                    <a:pt x="100" y="1088"/>
                  </a:cubicBezTo>
                  <a:cubicBezTo>
                    <a:pt x="38" y="1151"/>
                    <a:pt x="0" y="1351"/>
                    <a:pt x="25" y="1701"/>
                  </a:cubicBezTo>
                  <a:cubicBezTo>
                    <a:pt x="100" y="1751"/>
                    <a:pt x="163" y="1813"/>
                    <a:pt x="225" y="1876"/>
                  </a:cubicBezTo>
                  <a:cubicBezTo>
                    <a:pt x="287" y="1926"/>
                    <a:pt x="350" y="1913"/>
                    <a:pt x="387" y="2101"/>
                  </a:cubicBezTo>
                  <a:cubicBezTo>
                    <a:pt x="525" y="2750"/>
                    <a:pt x="712" y="2625"/>
                    <a:pt x="875" y="2663"/>
                  </a:cubicBezTo>
                  <a:cubicBezTo>
                    <a:pt x="926" y="2664"/>
                    <a:pt x="978" y="2665"/>
                    <a:pt x="1029" y="2665"/>
                  </a:cubicBezTo>
                  <a:cubicBezTo>
                    <a:pt x="1390" y="2665"/>
                    <a:pt x="1750" y="2627"/>
                    <a:pt x="2100" y="2550"/>
                  </a:cubicBezTo>
                  <a:lnTo>
                    <a:pt x="2712" y="2438"/>
                  </a:lnTo>
                  <a:cubicBezTo>
                    <a:pt x="2756" y="2425"/>
                    <a:pt x="2802" y="2419"/>
                    <a:pt x="2849" y="2419"/>
                  </a:cubicBezTo>
                  <a:cubicBezTo>
                    <a:pt x="2896" y="2419"/>
                    <a:pt x="2943" y="2425"/>
                    <a:pt x="2987" y="2438"/>
                  </a:cubicBezTo>
                  <a:cubicBezTo>
                    <a:pt x="3143" y="2513"/>
                    <a:pt x="3314" y="2551"/>
                    <a:pt x="3483" y="2551"/>
                  </a:cubicBezTo>
                  <a:cubicBezTo>
                    <a:pt x="3679" y="2551"/>
                    <a:pt x="3875" y="2501"/>
                    <a:pt x="4049" y="2400"/>
                  </a:cubicBezTo>
                  <a:cubicBezTo>
                    <a:pt x="4349" y="2213"/>
                    <a:pt x="4661" y="2063"/>
                    <a:pt x="4986" y="1951"/>
                  </a:cubicBezTo>
                  <a:cubicBezTo>
                    <a:pt x="5313" y="1860"/>
                    <a:pt x="5609" y="1577"/>
                    <a:pt x="5948" y="1577"/>
                  </a:cubicBezTo>
                  <a:cubicBezTo>
                    <a:pt x="5985" y="1577"/>
                    <a:pt x="6023" y="1581"/>
                    <a:pt x="6061" y="1588"/>
                  </a:cubicBezTo>
                  <a:cubicBezTo>
                    <a:pt x="6065" y="1589"/>
                    <a:pt x="6070" y="1590"/>
                    <a:pt x="6074" y="1590"/>
                  </a:cubicBezTo>
                  <a:cubicBezTo>
                    <a:pt x="6130" y="1590"/>
                    <a:pt x="6175" y="1513"/>
                    <a:pt x="6198" y="1351"/>
                  </a:cubicBezTo>
                  <a:cubicBezTo>
                    <a:pt x="6223" y="1113"/>
                    <a:pt x="6211" y="863"/>
                    <a:pt x="6173" y="626"/>
                  </a:cubicBezTo>
                  <a:cubicBezTo>
                    <a:pt x="6123" y="239"/>
                    <a:pt x="6036" y="89"/>
                    <a:pt x="5986" y="39"/>
                  </a:cubicBezTo>
                  <a:cubicBezTo>
                    <a:pt x="5954" y="14"/>
                    <a:pt x="5916" y="1"/>
                    <a:pt x="5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35"/>
            <p:cNvSpPr/>
            <p:nvPr/>
          </p:nvSpPr>
          <p:spPr>
            <a:xfrm>
              <a:off x="4518840" y="418768"/>
              <a:ext cx="158503" cy="131347"/>
            </a:xfrm>
            <a:custGeom>
              <a:avLst/>
              <a:gdLst/>
              <a:ahLst/>
              <a:cxnLst/>
              <a:rect l="l" t="t" r="r" b="b"/>
              <a:pathLst>
                <a:path w="4687" h="3884" extrusionOk="0">
                  <a:moveTo>
                    <a:pt x="4172" y="1"/>
                  </a:moveTo>
                  <a:cubicBezTo>
                    <a:pt x="4147" y="1"/>
                    <a:pt x="4122" y="7"/>
                    <a:pt x="4099" y="18"/>
                  </a:cubicBezTo>
                  <a:cubicBezTo>
                    <a:pt x="4037" y="43"/>
                    <a:pt x="3987" y="130"/>
                    <a:pt x="3924" y="168"/>
                  </a:cubicBezTo>
                  <a:cubicBezTo>
                    <a:pt x="3612" y="343"/>
                    <a:pt x="3300" y="543"/>
                    <a:pt x="2987" y="705"/>
                  </a:cubicBezTo>
                  <a:cubicBezTo>
                    <a:pt x="2972" y="712"/>
                    <a:pt x="2956" y="714"/>
                    <a:pt x="2939" y="714"/>
                  </a:cubicBezTo>
                  <a:cubicBezTo>
                    <a:pt x="2854" y="714"/>
                    <a:pt x="2741" y="647"/>
                    <a:pt x="2637" y="605"/>
                  </a:cubicBezTo>
                  <a:cubicBezTo>
                    <a:pt x="2566" y="582"/>
                    <a:pt x="2461" y="479"/>
                    <a:pt x="2398" y="479"/>
                  </a:cubicBezTo>
                  <a:cubicBezTo>
                    <a:pt x="2394" y="479"/>
                    <a:pt x="2391" y="480"/>
                    <a:pt x="2387" y="480"/>
                  </a:cubicBezTo>
                  <a:cubicBezTo>
                    <a:pt x="1900" y="655"/>
                    <a:pt x="1425" y="868"/>
                    <a:pt x="963" y="1105"/>
                  </a:cubicBezTo>
                  <a:cubicBezTo>
                    <a:pt x="800" y="1205"/>
                    <a:pt x="650" y="1305"/>
                    <a:pt x="513" y="1418"/>
                  </a:cubicBezTo>
                  <a:cubicBezTo>
                    <a:pt x="363" y="1555"/>
                    <a:pt x="225" y="1693"/>
                    <a:pt x="100" y="1843"/>
                  </a:cubicBezTo>
                  <a:cubicBezTo>
                    <a:pt x="63" y="1905"/>
                    <a:pt x="38" y="1968"/>
                    <a:pt x="25" y="2030"/>
                  </a:cubicBezTo>
                  <a:cubicBezTo>
                    <a:pt x="13" y="2142"/>
                    <a:pt x="0" y="2255"/>
                    <a:pt x="0" y="2342"/>
                  </a:cubicBezTo>
                  <a:cubicBezTo>
                    <a:pt x="0" y="2442"/>
                    <a:pt x="88" y="2680"/>
                    <a:pt x="300" y="3080"/>
                  </a:cubicBezTo>
                  <a:cubicBezTo>
                    <a:pt x="388" y="3117"/>
                    <a:pt x="475" y="3155"/>
                    <a:pt x="550" y="3205"/>
                  </a:cubicBezTo>
                  <a:cubicBezTo>
                    <a:pt x="625" y="3255"/>
                    <a:pt x="650" y="3205"/>
                    <a:pt x="775" y="3392"/>
                  </a:cubicBezTo>
                  <a:cubicBezTo>
                    <a:pt x="1025" y="3789"/>
                    <a:pt x="1146" y="3884"/>
                    <a:pt x="1225" y="3884"/>
                  </a:cubicBezTo>
                  <a:cubicBezTo>
                    <a:pt x="1281" y="3884"/>
                    <a:pt x="1316" y="3838"/>
                    <a:pt x="1363" y="3817"/>
                  </a:cubicBezTo>
                  <a:cubicBezTo>
                    <a:pt x="1638" y="3730"/>
                    <a:pt x="1850" y="3492"/>
                    <a:pt x="2087" y="3317"/>
                  </a:cubicBezTo>
                  <a:cubicBezTo>
                    <a:pt x="2212" y="3230"/>
                    <a:pt x="2325" y="3130"/>
                    <a:pt x="2450" y="3042"/>
                  </a:cubicBezTo>
                  <a:cubicBezTo>
                    <a:pt x="2506" y="3009"/>
                    <a:pt x="2551" y="2965"/>
                    <a:pt x="2614" y="2965"/>
                  </a:cubicBezTo>
                  <a:cubicBezTo>
                    <a:pt x="2622" y="2965"/>
                    <a:pt x="2629" y="2966"/>
                    <a:pt x="2637" y="2967"/>
                  </a:cubicBezTo>
                  <a:cubicBezTo>
                    <a:pt x="2719" y="2988"/>
                    <a:pt x="2798" y="2999"/>
                    <a:pt x="2872" y="2999"/>
                  </a:cubicBezTo>
                  <a:cubicBezTo>
                    <a:pt x="3068" y="2999"/>
                    <a:pt x="3235" y="2920"/>
                    <a:pt x="3362" y="2730"/>
                  </a:cubicBezTo>
                  <a:cubicBezTo>
                    <a:pt x="3500" y="2492"/>
                    <a:pt x="3687" y="2292"/>
                    <a:pt x="3899" y="2117"/>
                  </a:cubicBezTo>
                  <a:cubicBezTo>
                    <a:pt x="4119" y="1979"/>
                    <a:pt x="4275" y="1636"/>
                    <a:pt x="4545" y="1636"/>
                  </a:cubicBezTo>
                  <a:cubicBezTo>
                    <a:pt x="4567" y="1636"/>
                    <a:pt x="4589" y="1638"/>
                    <a:pt x="4612" y="1643"/>
                  </a:cubicBezTo>
                  <a:cubicBezTo>
                    <a:pt x="4662" y="1643"/>
                    <a:pt x="4687" y="1568"/>
                    <a:pt x="4674" y="1380"/>
                  </a:cubicBezTo>
                  <a:cubicBezTo>
                    <a:pt x="4637" y="1130"/>
                    <a:pt x="4587" y="868"/>
                    <a:pt x="4512" y="618"/>
                  </a:cubicBezTo>
                  <a:cubicBezTo>
                    <a:pt x="4399" y="230"/>
                    <a:pt x="4312" y="68"/>
                    <a:pt x="4262" y="31"/>
                  </a:cubicBezTo>
                  <a:cubicBezTo>
                    <a:pt x="4234" y="10"/>
                    <a:pt x="4203" y="1"/>
                    <a:pt x="4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35"/>
            <p:cNvSpPr/>
            <p:nvPr/>
          </p:nvSpPr>
          <p:spPr>
            <a:xfrm>
              <a:off x="4600812" y="599787"/>
              <a:ext cx="137401" cy="107912"/>
            </a:xfrm>
            <a:custGeom>
              <a:avLst/>
              <a:gdLst/>
              <a:ahLst/>
              <a:cxnLst/>
              <a:rect l="l" t="t" r="r" b="b"/>
              <a:pathLst>
                <a:path w="4063" h="3191" extrusionOk="0">
                  <a:moveTo>
                    <a:pt x="3690" y="1"/>
                  </a:moveTo>
                  <a:cubicBezTo>
                    <a:pt x="3673" y="1"/>
                    <a:pt x="3655" y="5"/>
                    <a:pt x="3637" y="14"/>
                  </a:cubicBezTo>
                  <a:cubicBezTo>
                    <a:pt x="3587" y="39"/>
                    <a:pt x="3537" y="101"/>
                    <a:pt x="3487" y="126"/>
                  </a:cubicBezTo>
                  <a:cubicBezTo>
                    <a:pt x="3200" y="276"/>
                    <a:pt x="2925" y="426"/>
                    <a:pt x="2638" y="551"/>
                  </a:cubicBezTo>
                  <a:cubicBezTo>
                    <a:pt x="2621" y="558"/>
                    <a:pt x="2604" y="561"/>
                    <a:pt x="2586" y="561"/>
                  </a:cubicBezTo>
                  <a:cubicBezTo>
                    <a:pt x="2508" y="561"/>
                    <a:pt x="2419" y="504"/>
                    <a:pt x="2338" y="463"/>
                  </a:cubicBezTo>
                  <a:cubicBezTo>
                    <a:pt x="2267" y="440"/>
                    <a:pt x="2185" y="350"/>
                    <a:pt x="2134" y="350"/>
                  </a:cubicBezTo>
                  <a:cubicBezTo>
                    <a:pt x="2131" y="350"/>
                    <a:pt x="2128" y="350"/>
                    <a:pt x="2125" y="351"/>
                  </a:cubicBezTo>
                  <a:cubicBezTo>
                    <a:pt x="1688" y="488"/>
                    <a:pt x="1263" y="651"/>
                    <a:pt x="851" y="851"/>
                  </a:cubicBezTo>
                  <a:cubicBezTo>
                    <a:pt x="538" y="1013"/>
                    <a:pt x="288" y="1251"/>
                    <a:pt x="101" y="1551"/>
                  </a:cubicBezTo>
                  <a:cubicBezTo>
                    <a:pt x="38" y="1676"/>
                    <a:pt x="13" y="1826"/>
                    <a:pt x="1" y="1963"/>
                  </a:cubicBezTo>
                  <a:cubicBezTo>
                    <a:pt x="38" y="2163"/>
                    <a:pt x="101" y="2350"/>
                    <a:pt x="213" y="2513"/>
                  </a:cubicBezTo>
                  <a:cubicBezTo>
                    <a:pt x="288" y="2538"/>
                    <a:pt x="351" y="2575"/>
                    <a:pt x="426" y="2613"/>
                  </a:cubicBezTo>
                  <a:cubicBezTo>
                    <a:pt x="476" y="2650"/>
                    <a:pt x="513" y="2613"/>
                    <a:pt x="613" y="2763"/>
                  </a:cubicBezTo>
                  <a:cubicBezTo>
                    <a:pt x="828" y="3121"/>
                    <a:pt x="931" y="3190"/>
                    <a:pt x="1004" y="3190"/>
                  </a:cubicBezTo>
                  <a:cubicBezTo>
                    <a:pt x="1045" y="3190"/>
                    <a:pt x="1077" y="3167"/>
                    <a:pt x="1113" y="3163"/>
                  </a:cubicBezTo>
                  <a:cubicBezTo>
                    <a:pt x="1363" y="3125"/>
                    <a:pt x="1550" y="2925"/>
                    <a:pt x="1763" y="2775"/>
                  </a:cubicBezTo>
                  <a:cubicBezTo>
                    <a:pt x="1863" y="2713"/>
                    <a:pt x="1975" y="2625"/>
                    <a:pt x="2075" y="2550"/>
                  </a:cubicBezTo>
                  <a:cubicBezTo>
                    <a:pt x="2118" y="2529"/>
                    <a:pt x="2162" y="2498"/>
                    <a:pt x="2213" y="2498"/>
                  </a:cubicBezTo>
                  <a:cubicBezTo>
                    <a:pt x="2221" y="2498"/>
                    <a:pt x="2229" y="2499"/>
                    <a:pt x="2238" y="2500"/>
                  </a:cubicBezTo>
                  <a:cubicBezTo>
                    <a:pt x="2305" y="2530"/>
                    <a:pt x="2375" y="2545"/>
                    <a:pt x="2445" y="2545"/>
                  </a:cubicBezTo>
                  <a:cubicBezTo>
                    <a:pt x="2609" y="2545"/>
                    <a:pt x="2770" y="2466"/>
                    <a:pt x="2875" y="2326"/>
                  </a:cubicBezTo>
                  <a:cubicBezTo>
                    <a:pt x="3000" y="2126"/>
                    <a:pt x="3162" y="1951"/>
                    <a:pt x="3362" y="1826"/>
                  </a:cubicBezTo>
                  <a:cubicBezTo>
                    <a:pt x="3545" y="1711"/>
                    <a:pt x="3707" y="1430"/>
                    <a:pt x="3934" y="1430"/>
                  </a:cubicBezTo>
                  <a:cubicBezTo>
                    <a:pt x="3955" y="1430"/>
                    <a:pt x="3977" y="1433"/>
                    <a:pt x="4000" y="1438"/>
                  </a:cubicBezTo>
                  <a:cubicBezTo>
                    <a:pt x="4002" y="1439"/>
                    <a:pt x="4005" y="1440"/>
                    <a:pt x="4008" y="1440"/>
                  </a:cubicBezTo>
                  <a:cubicBezTo>
                    <a:pt x="4041" y="1440"/>
                    <a:pt x="4062" y="1365"/>
                    <a:pt x="4062" y="1226"/>
                  </a:cubicBezTo>
                  <a:cubicBezTo>
                    <a:pt x="4037" y="1001"/>
                    <a:pt x="4012" y="776"/>
                    <a:pt x="3962" y="563"/>
                  </a:cubicBezTo>
                  <a:cubicBezTo>
                    <a:pt x="3887" y="214"/>
                    <a:pt x="3812" y="76"/>
                    <a:pt x="3775" y="39"/>
                  </a:cubicBezTo>
                  <a:cubicBezTo>
                    <a:pt x="3751" y="14"/>
                    <a:pt x="3721" y="1"/>
                    <a:pt x="3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35"/>
            <p:cNvSpPr/>
            <p:nvPr/>
          </p:nvSpPr>
          <p:spPr>
            <a:xfrm>
              <a:off x="4549681" y="839005"/>
              <a:ext cx="120898" cy="80587"/>
            </a:xfrm>
            <a:custGeom>
              <a:avLst/>
              <a:gdLst/>
              <a:ahLst/>
              <a:cxnLst/>
              <a:rect l="l" t="t" r="r" b="b"/>
              <a:pathLst>
                <a:path w="3575" h="2383" extrusionOk="0">
                  <a:moveTo>
                    <a:pt x="1350" y="0"/>
                  </a:moveTo>
                  <a:cubicBezTo>
                    <a:pt x="1225" y="13"/>
                    <a:pt x="1100" y="13"/>
                    <a:pt x="975" y="38"/>
                  </a:cubicBezTo>
                  <a:cubicBezTo>
                    <a:pt x="838" y="63"/>
                    <a:pt x="701" y="113"/>
                    <a:pt x="563" y="138"/>
                  </a:cubicBezTo>
                  <a:cubicBezTo>
                    <a:pt x="451" y="200"/>
                    <a:pt x="351" y="275"/>
                    <a:pt x="276" y="375"/>
                  </a:cubicBezTo>
                  <a:cubicBezTo>
                    <a:pt x="163" y="550"/>
                    <a:pt x="88" y="750"/>
                    <a:pt x="38" y="950"/>
                  </a:cubicBezTo>
                  <a:cubicBezTo>
                    <a:pt x="63" y="1012"/>
                    <a:pt x="76" y="1087"/>
                    <a:pt x="88" y="1150"/>
                  </a:cubicBezTo>
                  <a:cubicBezTo>
                    <a:pt x="126" y="1225"/>
                    <a:pt x="138" y="1300"/>
                    <a:pt x="113" y="1387"/>
                  </a:cubicBezTo>
                  <a:cubicBezTo>
                    <a:pt x="1" y="1987"/>
                    <a:pt x="138" y="1925"/>
                    <a:pt x="226" y="1962"/>
                  </a:cubicBezTo>
                  <a:cubicBezTo>
                    <a:pt x="426" y="2100"/>
                    <a:pt x="676" y="2075"/>
                    <a:pt x="913" y="2100"/>
                  </a:cubicBezTo>
                  <a:cubicBezTo>
                    <a:pt x="969" y="2106"/>
                    <a:pt x="1029" y="2109"/>
                    <a:pt x="1088" y="2109"/>
                  </a:cubicBezTo>
                  <a:cubicBezTo>
                    <a:pt x="1147" y="2109"/>
                    <a:pt x="1207" y="2106"/>
                    <a:pt x="1263" y="2100"/>
                  </a:cubicBezTo>
                  <a:cubicBezTo>
                    <a:pt x="1281" y="2100"/>
                    <a:pt x="1299" y="2099"/>
                    <a:pt x="1316" y="2099"/>
                  </a:cubicBezTo>
                  <a:cubicBezTo>
                    <a:pt x="1359" y="2099"/>
                    <a:pt x="1399" y="2105"/>
                    <a:pt x="1425" y="2150"/>
                  </a:cubicBezTo>
                  <a:cubicBezTo>
                    <a:pt x="1528" y="2295"/>
                    <a:pt x="1654" y="2382"/>
                    <a:pt x="1796" y="2382"/>
                  </a:cubicBezTo>
                  <a:cubicBezTo>
                    <a:pt x="1861" y="2382"/>
                    <a:pt x="1929" y="2364"/>
                    <a:pt x="2000" y="2325"/>
                  </a:cubicBezTo>
                  <a:cubicBezTo>
                    <a:pt x="2188" y="2212"/>
                    <a:pt x="2400" y="2125"/>
                    <a:pt x="2613" y="2075"/>
                  </a:cubicBezTo>
                  <a:cubicBezTo>
                    <a:pt x="2775" y="2056"/>
                    <a:pt x="2960" y="1897"/>
                    <a:pt x="3122" y="1897"/>
                  </a:cubicBezTo>
                  <a:cubicBezTo>
                    <a:pt x="3171" y="1897"/>
                    <a:pt x="3219" y="1912"/>
                    <a:pt x="3262" y="1950"/>
                  </a:cubicBezTo>
                  <a:cubicBezTo>
                    <a:pt x="3266" y="1953"/>
                    <a:pt x="3270" y="1955"/>
                    <a:pt x="3274" y="1955"/>
                  </a:cubicBezTo>
                  <a:cubicBezTo>
                    <a:pt x="3301" y="1955"/>
                    <a:pt x="3344" y="1889"/>
                    <a:pt x="3387" y="1750"/>
                  </a:cubicBezTo>
                  <a:cubicBezTo>
                    <a:pt x="3437" y="1500"/>
                    <a:pt x="3487" y="1250"/>
                    <a:pt x="3512" y="1000"/>
                  </a:cubicBezTo>
                  <a:cubicBezTo>
                    <a:pt x="3562" y="800"/>
                    <a:pt x="3575" y="588"/>
                    <a:pt x="3537" y="375"/>
                  </a:cubicBezTo>
                  <a:cubicBezTo>
                    <a:pt x="3517" y="334"/>
                    <a:pt x="3513" y="309"/>
                    <a:pt x="3484" y="309"/>
                  </a:cubicBezTo>
                  <a:cubicBezTo>
                    <a:pt x="3478" y="309"/>
                    <a:pt x="3471" y="311"/>
                    <a:pt x="3462" y="313"/>
                  </a:cubicBezTo>
                  <a:cubicBezTo>
                    <a:pt x="3412" y="325"/>
                    <a:pt x="3362" y="375"/>
                    <a:pt x="3312" y="388"/>
                  </a:cubicBezTo>
                  <a:cubicBezTo>
                    <a:pt x="3075" y="450"/>
                    <a:pt x="2837" y="488"/>
                    <a:pt x="2588" y="513"/>
                  </a:cubicBezTo>
                  <a:cubicBezTo>
                    <a:pt x="2525" y="513"/>
                    <a:pt x="2488" y="388"/>
                    <a:pt x="2438" y="300"/>
                  </a:cubicBezTo>
                  <a:cubicBezTo>
                    <a:pt x="2400" y="250"/>
                    <a:pt x="2388" y="100"/>
                    <a:pt x="2350" y="100"/>
                  </a:cubicBezTo>
                  <a:lnTo>
                    <a:pt x="1850" y="38"/>
                  </a:lnTo>
                  <a:cubicBezTo>
                    <a:pt x="1688" y="0"/>
                    <a:pt x="1513" y="0"/>
                    <a:pt x="1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35"/>
            <p:cNvSpPr/>
            <p:nvPr/>
          </p:nvSpPr>
          <p:spPr>
            <a:xfrm>
              <a:off x="4309650" y="583691"/>
              <a:ext cx="139058" cy="92254"/>
            </a:xfrm>
            <a:custGeom>
              <a:avLst/>
              <a:gdLst/>
              <a:ahLst/>
              <a:cxnLst/>
              <a:rect l="l" t="t" r="r" b="b"/>
              <a:pathLst>
                <a:path w="4112" h="2728" extrusionOk="0">
                  <a:moveTo>
                    <a:pt x="2269" y="1"/>
                  </a:moveTo>
                  <a:cubicBezTo>
                    <a:pt x="1832" y="1"/>
                    <a:pt x="1387" y="65"/>
                    <a:pt x="963" y="202"/>
                  </a:cubicBezTo>
                  <a:cubicBezTo>
                    <a:pt x="650" y="327"/>
                    <a:pt x="350" y="502"/>
                    <a:pt x="101" y="727"/>
                  </a:cubicBezTo>
                  <a:cubicBezTo>
                    <a:pt x="26" y="865"/>
                    <a:pt x="1" y="1027"/>
                    <a:pt x="13" y="1189"/>
                  </a:cubicBezTo>
                  <a:cubicBezTo>
                    <a:pt x="26" y="1277"/>
                    <a:pt x="113" y="1502"/>
                    <a:pt x="325" y="1902"/>
                  </a:cubicBezTo>
                  <a:cubicBezTo>
                    <a:pt x="388" y="1952"/>
                    <a:pt x="450" y="2002"/>
                    <a:pt x="500" y="2052"/>
                  </a:cubicBezTo>
                  <a:cubicBezTo>
                    <a:pt x="550" y="2102"/>
                    <a:pt x="575" y="2052"/>
                    <a:pt x="675" y="2239"/>
                  </a:cubicBezTo>
                  <a:cubicBezTo>
                    <a:pt x="883" y="2640"/>
                    <a:pt x="963" y="2728"/>
                    <a:pt x="1010" y="2728"/>
                  </a:cubicBezTo>
                  <a:cubicBezTo>
                    <a:pt x="1041" y="2728"/>
                    <a:pt x="1057" y="2687"/>
                    <a:pt x="1088" y="2677"/>
                  </a:cubicBezTo>
                  <a:cubicBezTo>
                    <a:pt x="1250" y="2589"/>
                    <a:pt x="1400" y="2489"/>
                    <a:pt x="1550" y="2377"/>
                  </a:cubicBezTo>
                  <a:cubicBezTo>
                    <a:pt x="1638" y="2327"/>
                    <a:pt x="1725" y="2277"/>
                    <a:pt x="1813" y="2227"/>
                  </a:cubicBezTo>
                  <a:cubicBezTo>
                    <a:pt x="1835" y="2219"/>
                    <a:pt x="1858" y="2207"/>
                    <a:pt x="1884" y="2207"/>
                  </a:cubicBezTo>
                  <a:cubicBezTo>
                    <a:pt x="1900" y="2207"/>
                    <a:pt x="1918" y="2212"/>
                    <a:pt x="1938" y="2227"/>
                  </a:cubicBezTo>
                  <a:cubicBezTo>
                    <a:pt x="2026" y="2308"/>
                    <a:pt x="2110" y="2352"/>
                    <a:pt x="2194" y="2352"/>
                  </a:cubicBezTo>
                  <a:cubicBezTo>
                    <a:pt x="2266" y="2352"/>
                    <a:pt x="2338" y="2320"/>
                    <a:pt x="2412" y="2252"/>
                  </a:cubicBezTo>
                  <a:cubicBezTo>
                    <a:pt x="2550" y="2102"/>
                    <a:pt x="2725" y="1989"/>
                    <a:pt x="2912" y="1939"/>
                  </a:cubicBezTo>
                  <a:cubicBezTo>
                    <a:pt x="3048" y="1912"/>
                    <a:pt x="3223" y="1781"/>
                    <a:pt x="3370" y="1781"/>
                  </a:cubicBezTo>
                  <a:cubicBezTo>
                    <a:pt x="3427" y="1781"/>
                    <a:pt x="3480" y="1800"/>
                    <a:pt x="3525" y="1852"/>
                  </a:cubicBezTo>
                  <a:cubicBezTo>
                    <a:pt x="3527" y="1856"/>
                    <a:pt x="3530" y="1858"/>
                    <a:pt x="3535" y="1858"/>
                  </a:cubicBezTo>
                  <a:cubicBezTo>
                    <a:pt x="3558" y="1858"/>
                    <a:pt x="3612" y="1802"/>
                    <a:pt x="3675" y="1677"/>
                  </a:cubicBezTo>
                  <a:cubicBezTo>
                    <a:pt x="3737" y="1577"/>
                    <a:pt x="3862" y="1264"/>
                    <a:pt x="3962" y="1027"/>
                  </a:cubicBezTo>
                  <a:cubicBezTo>
                    <a:pt x="4087" y="677"/>
                    <a:pt x="4112" y="502"/>
                    <a:pt x="4087" y="440"/>
                  </a:cubicBezTo>
                  <a:cubicBezTo>
                    <a:pt x="4074" y="390"/>
                    <a:pt x="4037" y="352"/>
                    <a:pt x="3987" y="352"/>
                  </a:cubicBezTo>
                  <a:cubicBezTo>
                    <a:pt x="3912" y="352"/>
                    <a:pt x="3837" y="352"/>
                    <a:pt x="3775" y="377"/>
                  </a:cubicBezTo>
                  <a:cubicBezTo>
                    <a:pt x="3710" y="375"/>
                    <a:pt x="3646" y="374"/>
                    <a:pt x="3583" y="374"/>
                  </a:cubicBezTo>
                  <a:cubicBezTo>
                    <a:pt x="3314" y="374"/>
                    <a:pt x="3053" y="392"/>
                    <a:pt x="2800" y="402"/>
                  </a:cubicBezTo>
                  <a:cubicBezTo>
                    <a:pt x="2712" y="402"/>
                    <a:pt x="2637" y="277"/>
                    <a:pt x="2550" y="190"/>
                  </a:cubicBezTo>
                  <a:cubicBezTo>
                    <a:pt x="2500" y="140"/>
                    <a:pt x="2450" y="2"/>
                    <a:pt x="2387" y="2"/>
                  </a:cubicBezTo>
                  <a:cubicBezTo>
                    <a:pt x="2348" y="1"/>
                    <a:pt x="2309" y="1"/>
                    <a:pt x="2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35"/>
            <p:cNvSpPr/>
            <p:nvPr/>
          </p:nvSpPr>
          <p:spPr>
            <a:xfrm>
              <a:off x="4353612" y="778135"/>
              <a:ext cx="112849" cy="116062"/>
            </a:xfrm>
            <a:custGeom>
              <a:avLst/>
              <a:gdLst/>
              <a:ahLst/>
              <a:cxnLst/>
              <a:rect l="l" t="t" r="r" b="b"/>
              <a:pathLst>
                <a:path w="3337" h="3432" extrusionOk="0">
                  <a:moveTo>
                    <a:pt x="2721" y="1"/>
                  </a:moveTo>
                  <a:cubicBezTo>
                    <a:pt x="2711" y="1"/>
                    <a:pt x="2700" y="5"/>
                    <a:pt x="2687" y="13"/>
                  </a:cubicBezTo>
                  <a:cubicBezTo>
                    <a:pt x="2650" y="38"/>
                    <a:pt x="2637" y="113"/>
                    <a:pt x="2600" y="151"/>
                  </a:cubicBezTo>
                  <a:cubicBezTo>
                    <a:pt x="2425" y="313"/>
                    <a:pt x="2250" y="451"/>
                    <a:pt x="2050" y="563"/>
                  </a:cubicBezTo>
                  <a:cubicBezTo>
                    <a:pt x="2041" y="568"/>
                    <a:pt x="2032" y="571"/>
                    <a:pt x="2022" y="571"/>
                  </a:cubicBezTo>
                  <a:cubicBezTo>
                    <a:pt x="1960" y="571"/>
                    <a:pt x="1877" y="478"/>
                    <a:pt x="1812" y="413"/>
                  </a:cubicBezTo>
                  <a:cubicBezTo>
                    <a:pt x="1762" y="363"/>
                    <a:pt x="1687" y="226"/>
                    <a:pt x="1650" y="226"/>
                  </a:cubicBezTo>
                  <a:cubicBezTo>
                    <a:pt x="1350" y="301"/>
                    <a:pt x="1050" y="388"/>
                    <a:pt x="750" y="501"/>
                  </a:cubicBezTo>
                  <a:cubicBezTo>
                    <a:pt x="638" y="538"/>
                    <a:pt x="538" y="601"/>
                    <a:pt x="450" y="676"/>
                  </a:cubicBezTo>
                  <a:cubicBezTo>
                    <a:pt x="338" y="763"/>
                    <a:pt x="238" y="851"/>
                    <a:pt x="150" y="950"/>
                  </a:cubicBezTo>
                  <a:cubicBezTo>
                    <a:pt x="75" y="1088"/>
                    <a:pt x="25" y="1225"/>
                    <a:pt x="0" y="1375"/>
                  </a:cubicBezTo>
                  <a:cubicBezTo>
                    <a:pt x="0" y="1675"/>
                    <a:pt x="25" y="1988"/>
                    <a:pt x="75" y="2288"/>
                  </a:cubicBezTo>
                  <a:cubicBezTo>
                    <a:pt x="125" y="2350"/>
                    <a:pt x="175" y="2425"/>
                    <a:pt x="213" y="2500"/>
                  </a:cubicBezTo>
                  <a:cubicBezTo>
                    <a:pt x="275" y="2575"/>
                    <a:pt x="325" y="2675"/>
                    <a:pt x="338" y="2775"/>
                  </a:cubicBezTo>
                  <a:cubicBezTo>
                    <a:pt x="438" y="3187"/>
                    <a:pt x="500" y="3362"/>
                    <a:pt x="563" y="3412"/>
                  </a:cubicBezTo>
                  <a:cubicBezTo>
                    <a:pt x="577" y="3427"/>
                    <a:pt x="590" y="3432"/>
                    <a:pt x="603" y="3432"/>
                  </a:cubicBezTo>
                  <a:cubicBezTo>
                    <a:pt x="635" y="3432"/>
                    <a:pt x="664" y="3400"/>
                    <a:pt x="700" y="3400"/>
                  </a:cubicBezTo>
                  <a:cubicBezTo>
                    <a:pt x="937" y="3387"/>
                    <a:pt x="1137" y="3225"/>
                    <a:pt x="1350" y="3100"/>
                  </a:cubicBezTo>
                  <a:cubicBezTo>
                    <a:pt x="1462" y="3037"/>
                    <a:pt x="1562" y="2962"/>
                    <a:pt x="1662" y="2900"/>
                  </a:cubicBezTo>
                  <a:cubicBezTo>
                    <a:pt x="1697" y="2883"/>
                    <a:pt x="1732" y="2859"/>
                    <a:pt x="1767" y="2859"/>
                  </a:cubicBezTo>
                  <a:cubicBezTo>
                    <a:pt x="1782" y="2859"/>
                    <a:pt x="1797" y="2864"/>
                    <a:pt x="1812" y="2875"/>
                  </a:cubicBezTo>
                  <a:cubicBezTo>
                    <a:pt x="1914" y="2939"/>
                    <a:pt x="2010" y="2973"/>
                    <a:pt x="2099" y="2973"/>
                  </a:cubicBezTo>
                  <a:cubicBezTo>
                    <a:pt x="2217" y="2973"/>
                    <a:pt x="2321" y="2911"/>
                    <a:pt x="2400" y="2775"/>
                  </a:cubicBezTo>
                  <a:cubicBezTo>
                    <a:pt x="2500" y="2563"/>
                    <a:pt x="2637" y="2375"/>
                    <a:pt x="2799" y="2213"/>
                  </a:cubicBezTo>
                  <a:cubicBezTo>
                    <a:pt x="2957" y="2089"/>
                    <a:pt x="3044" y="1763"/>
                    <a:pt x="3233" y="1763"/>
                  </a:cubicBezTo>
                  <a:cubicBezTo>
                    <a:pt x="3254" y="1763"/>
                    <a:pt x="3276" y="1767"/>
                    <a:pt x="3299" y="1775"/>
                  </a:cubicBezTo>
                  <a:cubicBezTo>
                    <a:pt x="3302" y="1776"/>
                    <a:pt x="3304" y="1776"/>
                    <a:pt x="3306" y="1776"/>
                  </a:cubicBezTo>
                  <a:cubicBezTo>
                    <a:pt x="3337" y="1776"/>
                    <a:pt x="3335" y="1689"/>
                    <a:pt x="3299" y="1513"/>
                  </a:cubicBezTo>
                  <a:cubicBezTo>
                    <a:pt x="3274" y="1375"/>
                    <a:pt x="3162" y="988"/>
                    <a:pt x="3062" y="701"/>
                  </a:cubicBezTo>
                  <a:cubicBezTo>
                    <a:pt x="3012" y="476"/>
                    <a:pt x="2912" y="251"/>
                    <a:pt x="2787" y="51"/>
                  </a:cubicBezTo>
                  <a:cubicBezTo>
                    <a:pt x="2762" y="17"/>
                    <a:pt x="2743" y="1"/>
                    <a:pt x="2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35"/>
            <p:cNvSpPr/>
            <p:nvPr/>
          </p:nvSpPr>
          <p:spPr>
            <a:xfrm>
              <a:off x="4335013" y="329966"/>
              <a:ext cx="160633" cy="136014"/>
            </a:xfrm>
            <a:custGeom>
              <a:avLst/>
              <a:gdLst/>
              <a:ahLst/>
              <a:cxnLst/>
              <a:rect l="l" t="t" r="r" b="b"/>
              <a:pathLst>
                <a:path w="4750" h="4022" extrusionOk="0">
                  <a:moveTo>
                    <a:pt x="4029" y="1"/>
                  </a:moveTo>
                  <a:cubicBezTo>
                    <a:pt x="4002" y="1"/>
                    <a:pt x="3974" y="7"/>
                    <a:pt x="3949" y="20"/>
                  </a:cubicBezTo>
                  <a:cubicBezTo>
                    <a:pt x="3899" y="57"/>
                    <a:pt x="3862" y="132"/>
                    <a:pt x="3812" y="182"/>
                  </a:cubicBezTo>
                  <a:cubicBezTo>
                    <a:pt x="3537" y="395"/>
                    <a:pt x="3262" y="595"/>
                    <a:pt x="2975" y="782"/>
                  </a:cubicBezTo>
                  <a:cubicBezTo>
                    <a:pt x="2956" y="793"/>
                    <a:pt x="2935" y="797"/>
                    <a:pt x="2913" y="797"/>
                  </a:cubicBezTo>
                  <a:cubicBezTo>
                    <a:pt x="2829" y="797"/>
                    <a:pt x="2723" y="737"/>
                    <a:pt x="2625" y="707"/>
                  </a:cubicBezTo>
                  <a:cubicBezTo>
                    <a:pt x="2556" y="684"/>
                    <a:pt x="2457" y="579"/>
                    <a:pt x="2402" y="579"/>
                  </a:cubicBezTo>
                  <a:cubicBezTo>
                    <a:pt x="2397" y="579"/>
                    <a:pt x="2392" y="580"/>
                    <a:pt x="2387" y="582"/>
                  </a:cubicBezTo>
                  <a:cubicBezTo>
                    <a:pt x="1937" y="770"/>
                    <a:pt x="1487" y="932"/>
                    <a:pt x="1038" y="1157"/>
                  </a:cubicBezTo>
                  <a:cubicBezTo>
                    <a:pt x="725" y="1319"/>
                    <a:pt x="438" y="1519"/>
                    <a:pt x="175" y="1769"/>
                  </a:cubicBezTo>
                  <a:cubicBezTo>
                    <a:pt x="75" y="1907"/>
                    <a:pt x="25" y="2069"/>
                    <a:pt x="13" y="2232"/>
                  </a:cubicBezTo>
                  <a:cubicBezTo>
                    <a:pt x="0" y="2332"/>
                    <a:pt x="75" y="2607"/>
                    <a:pt x="250" y="3081"/>
                  </a:cubicBezTo>
                  <a:cubicBezTo>
                    <a:pt x="325" y="3131"/>
                    <a:pt x="425" y="3219"/>
                    <a:pt x="488" y="3269"/>
                  </a:cubicBezTo>
                  <a:cubicBezTo>
                    <a:pt x="550" y="3331"/>
                    <a:pt x="600" y="3281"/>
                    <a:pt x="700" y="3481"/>
                  </a:cubicBezTo>
                  <a:cubicBezTo>
                    <a:pt x="920" y="3921"/>
                    <a:pt x="1033" y="4021"/>
                    <a:pt x="1113" y="4021"/>
                  </a:cubicBezTo>
                  <a:cubicBezTo>
                    <a:pt x="1170" y="4021"/>
                    <a:pt x="1211" y="3972"/>
                    <a:pt x="1263" y="3956"/>
                  </a:cubicBezTo>
                  <a:cubicBezTo>
                    <a:pt x="1575" y="3856"/>
                    <a:pt x="1825" y="3619"/>
                    <a:pt x="2100" y="3444"/>
                  </a:cubicBezTo>
                  <a:cubicBezTo>
                    <a:pt x="2225" y="3356"/>
                    <a:pt x="2362" y="3244"/>
                    <a:pt x="2487" y="3156"/>
                  </a:cubicBezTo>
                  <a:cubicBezTo>
                    <a:pt x="2540" y="3125"/>
                    <a:pt x="2592" y="3076"/>
                    <a:pt x="2652" y="3076"/>
                  </a:cubicBezTo>
                  <a:cubicBezTo>
                    <a:pt x="2664" y="3076"/>
                    <a:pt x="2675" y="3077"/>
                    <a:pt x="2687" y="3081"/>
                  </a:cubicBezTo>
                  <a:cubicBezTo>
                    <a:pt x="2751" y="3100"/>
                    <a:pt x="2817" y="3109"/>
                    <a:pt x="2881" y="3109"/>
                  </a:cubicBezTo>
                  <a:cubicBezTo>
                    <a:pt x="3119" y="3109"/>
                    <a:pt x="3347" y="2988"/>
                    <a:pt x="3474" y="2781"/>
                  </a:cubicBezTo>
                  <a:cubicBezTo>
                    <a:pt x="3612" y="2532"/>
                    <a:pt x="3787" y="2307"/>
                    <a:pt x="3999" y="2119"/>
                  </a:cubicBezTo>
                  <a:cubicBezTo>
                    <a:pt x="4237" y="1932"/>
                    <a:pt x="4374" y="1532"/>
                    <a:pt x="4687" y="1532"/>
                  </a:cubicBezTo>
                  <a:cubicBezTo>
                    <a:pt x="4737" y="1532"/>
                    <a:pt x="4749" y="1444"/>
                    <a:pt x="4712" y="1269"/>
                  </a:cubicBezTo>
                  <a:cubicBezTo>
                    <a:pt x="4637" y="1032"/>
                    <a:pt x="4549" y="795"/>
                    <a:pt x="4437" y="557"/>
                  </a:cubicBezTo>
                  <a:cubicBezTo>
                    <a:pt x="4274" y="195"/>
                    <a:pt x="4149" y="57"/>
                    <a:pt x="4099" y="20"/>
                  </a:cubicBezTo>
                  <a:cubicBezTo>
                    <a:pt x="4081" y="7"/>
                    <a:pt x="4056" y="1"/>
                    <a:pt x="4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35"/>
            <p:cNvSpPr/>
            <p:nvPr/>
          </p:nvSpPr>
          <p:spPr>
            <a:xfrm>
              <a:off x="4477009" y="173633"/>
              <a:ext cx="154275" cy="116298"/>
            </a:xfrm>
            <a:custGeom>
              <a:avLst/>
              <a:gdLst/>
              <a:ahLst/>
              <a:cxnLst/>
              <a:rect l="l" t="t" r="r" b="b"/>
              <a:pathLst>
                <a:path w="4562" h="3439" extrusionOk="0">
                  <a:moveTo>
                    <a:pt x="3818" y="0"/>
                  </a:moveTo>
                  <a:cubicBezTo>
                    <a:pt x="3793" y="0"/>
                    <a:pt x="3768" y="6"/>
                    <a:pt x="3749" y="19"/>
                  </a:cubicBezTo>
                  <a:cubicBezTo>
                    <a:pt x="3699" y="56"/>
                    <a:pt x="3674" y="119"/>
                    <a:pt x="3624" y="156"/>
                  </a:cubicBezTo>
                  <a:cubicBezTo>
                    <a:pt x="3399" y="344"/>
                    <a:pt x="3149" y="506"/>
                    <a:pt x="2887" y="656"/>
                  </a:cubicBezTo>
                  <a:cubicBezTo>
                    <a:pt x="2874" y="663"/>
                    <a:pt x="2860" y="665"/>
                    <a:pt x="2845" y="665"/>
                  </a:cubicBezTo>
                  <a:cubicBezTo>
                    <a:pt x="2771" y="665"/>
                    <a:pt x="2670" y="598"/>
                    <a:pt x="2587" y="556"/>
                  </a:cubicBezTo>
                  <a:cubicBezTo>
                    <a:pt x="2528" y="521"/>
                    <a:pt x="2434" y="405"/>
                    <a:pt x="2382" y="405"/>
                  </a:cubicBezTo>
                  <a:cubicBezTo>
                    <a:pt x="2379" y="405"/>
                    <a:pt x="2377" y="406"/>
                    <a:pt x="2375" y="406"/>
                  </a:cubicBezTo>
                  <a:cubicBezTo>
                    <a:pt x="1987" y="519"/>
                    <a:pt x="1575" y="594"/>
                    <a:pt x="1175" y="694"/>
                  </a:cubicBezTo>
                  <a:cubicBezTo>
                    <a:pt x="1037" y="731"/>
                    <a:pt x="888" y="794"/>
                    <a:pt x="750" y="856"/>
                  </a:cubicBezTo>
                  <a:cubicBezTo>
                    <a:pt x="600" y="919"/>
                    <a:pt x="450" y="994"/>
                    <a:pt x="325" y="1094"/>
                  </a:cubicBezTo>
                  <a:cubicBezTo>
                    <a:pt x="275" y="1144"/>
                    <a:pt x="225" y="1194"/>
                    <a:pt x="200" y="1256"/>
                  </a:cubicBezTo>
                  <a:lnTo>
                    <a:pt x="63" y="1519"/>
                  </a:lnTo>
                  <a:cubicBezTo>
                    <a:pt x="25" y="1606"/>
                    <a:pt x="0" y="1856"/>
                    <a:pt x="13" y="2306"/>
                  </a:cubicBezTo>
                  <a:cubicBezTo>
                    <a:pt x="75" y="2368"/>
                    <a:pt x="125" y="2443"/>
                    <a:pt x="175" y="2518"/>
                  </a:cubicBezTo>
                  <a:cubicBezTo>
                    <a:pt x="225" y="2593"/>
                    <a:pt x="275" y="2568"/>
                    <a:pt x="313" y="2781"/>
                  </a:cubicBezTo>
                  <a:cubicBezTo>
                    <a:pt x="375" y="3181"/>
                    <a:pt x="450" y="3343"/>
                    <a:pt x="525" y="3406"/>
                  </a:cubicBezTo>
                  <a:cubicBezTo>
                    <a:pt x="550" y="3431"/>
                    <a:pt x="575" y="3439"/>
                    <a:pt x="600" y="3439"/>
                  </a:cubicBezTo>
                  <a:cubicBezTo>
                    <a:pt x="649" y="3439"/>
                    <a:pt x="696" y="3406"/>
                    <a:pt x="738" y="3406"/>
                  </a:cubicBezTo>
                  <a:cubicBezTo>
                    <a:pt x="1087" y="3368"/>
                    <a:pt x="1425" y="3281"/>
                    <a:pt x="1725" y="3118"/>
                  </a:cubicBezTo>
                  <a:cubicBezTo>
                    <a:pt x="1887" y="3056"/>
                    <a:pt x="2037" y="2968"/>
                    <a:pt x="2200" y="2893"/>
                  </a:cubicBezTo>
                  <a:cubicBezTo>
                    <a:pt x="2250" y="2873"/>
                    <a:pt x="2309" y="2836"/>
                    <a:pt x="2369" y="2836"/>
                  </a:cubicBezTo>
                  <a:cubicBezTo>
                    <a:pt x="2383" y="2836"/>
                    <a:pt x="2398" y="2838"/>
                    <a:pt x="2412" y="2843"/>
                  </a:cubicBezTo>
                  <a:cubicBezTo>
                    <a:pt x="2503" y="2881"/>
                    <a:pt x="2597" y="2899"/>
                    <a:pt x="2689" y="2899"/>
                  </a:cubicBezTo>
                  <a:cubicBezTo>
                    <a:pt x="2903" y="2899"/>
                    <a:pt x="3110" y="2801"/>
                    <a:pt x="3249" y="2618"/>
                  </a:cubicBezTo>
                  <a:cubicBezTo>
                    <a:pt x="3412" y="2381"/>
                    <a:pt x="3612" y="2168"/>
                    <a:pt x="3837" y="1968"/>
                  </a:cubicBezTo>
                  <a:cubicBezTo>
                    <a:pt x="4074" y="1781"/>
                    <a:pt x="4187" y="1394"/>
                    <a:pt x="4499" y="1369"/>
                  </a:cubicBezTo>
                  <a:cubicBezTo>
                    <a:pt x="4549" y="1369"/>
                    <a:pt x="4562" y="1281"/>
                    <a:pt x="4524" y="1119"/>
                  </a:cubicBezTo>
                  <a:cubicBezTo>
                    <a:pt x="4437" y="906"/>
                    <a:pt x="4337" y="694"/>
                    <a:pt x="4224" y="494"/>
                  </a:cubicBezTo>
                  <a:cubicBezTo>
                    <a:pt x="4049" y="181"/>
                    <a:pt x="3937" y="44"/>
                    <a:pt x="3887" y="19"/>
                  </a:cubicBezTo>
                  <a:cubicBezTo>
                    <a:pt x="3868" y="6"/>
                    <a:pt x="3843" y="0"/>
                    <a:pt x="3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35"/>
            <p:cNvSpPr/>
            <p:nvPr/>
          </p:nvSpPr>
          <p:spPr>
            <a:xfrm>
              <a:off x="4749572" y="65488"/>
              <a:ext cx="124719" cy="122047"/>
            </a:xfrm>
            <a:custGeom>
              <a:avLst/>
              <a:gdLst/>
              <a:ahLst/>
              <a:cxnLst/>
              <a:rect l="l" t="t" r="r" b="b"/>
              <a:pathLst>
                <a:path w="3688" h="3609" extrusionOk="0">
                  <a:moveTo>
                    <a:pt x="2409" y="0"/>
                  </a:moveTo>
                  <a:cubicBezTo>
                    <a:pt x="2393" y="0"/>
                    <a:pt x="2382" y="10"/>
                    <a:pt x="2375" y="30"/>
                  </a:cubicBezTo>
                  <a:cubicBezTo>
                    <a:pt x="2350" y="68"/>
                    <a:pt x="2375" y="130"/>
                    <a:pt x="2350" y="168"/>
                  </a:cubicBezTo>
                  <a:cubicBezTo>
                    <a:pt x="2288" y="368"/>
                    <a:pt x="2175" y="555"/>
                    <a:pt x="2025" y="718"/>
                  </a:cubicBezTo>
                  <a:cubicBezTo>
                    <a:pt x="2016" y="729"/>
                    <a:pt x="2003" y="734"/>
                    <a:pt x="1986" y="734"/>
                  </a:cubicBezTo>
                  <a:cubicBezTo>
                    <a:pt x="1931" y="734"/>
                    <a:pt x="1839" y="681"/>
                    <a:pt x="1763" y="643"/>
                  </a:cubicBezTo>
                  <a:cubicBezTo>
                    <a:pt x="1715" y="619"/>
                    <a:pt x="1612" y="517"/>
                    <a:pt x="1580" y="517"/>
                  </a:cubicBezTo>
                  <a:cubicBezTo>
                    <a:pt x="1578" y="517"/>
                    <a:pt x="1577" y="517"/>
                    <a:pt x="1575" y="518"/>
                  </a:cubicBezTo>
                  <a:cubicBezTo>
                    <a:pt x="1463" y="593"/>
                    <a:pt x="1338" y="643"/>
                    <a:pt x="1213" y="705"/>
                  </a:cubicBezTo>
                  <a:cubicBezTo>
                    <a:pt x="1075" y="755"/>
                    <a:pt x="950" y="805"/>
                    <a:pt x="825" y="880"/>
                  </a:cubicBezTo>
                  <a:cubicBezTo>
                    <a:pt x="638" y="993"/>
                    <a:pt x="451" y="1117"/>
                    <a:pt x="263" y="1267"/>
                  </a:cubicBezTo>
                  <a:cubicBezTo>
                    <a:pt x="188" y="1380"/>
                    <a:pt x="126" y="1505"/>
                    <a:pt x="76" y="1642"/>
                  </a:cubicBezTo>
                  <a:cubicBezTo>
                    <a:pt x="13" y="1930"/>
                    <a:pt x="1" y="2217"/>
                    <a:pt x="1" y="2492"/>
                  </a:cubicBezTo>
                  <a:cubicBezTo>
                    <a:pt x="38" y="2567"/>
                    <a:pt x="88" y="2630"/>
                    <a:pt x="138" y="2717"/>
                  </a:cubicBezTo>
                  <a:cubicBezTo>
                    <a:pt x="213" y="2792"/>
                    <a:pt x="263" y="2880"/>
                    <a:pt x="263" y="2992"/>
                  </a:cubicBezTo>
                  <a:cubicBezTo>
                    <a:pt x="349" y="3526"/>
                    <a:pt x="447" y="3609"/>
                    <a:pt x="541" y="3609"/>
                  </a:cubicBezTo>
                  <a:cubicBezTo>
                    <a:pt x="583" y="3609"/>
                    <a:pt x="624" y="3592"/>
                    <a:pt x="663" y="3592"/>
                  </a:cubicBezTo>
                  <a:cubicBezTo>
                    <a:pt x="1000" y="3567"/>
                    <a:pt x="1300" y="3404"/>
                    <a:pt x="1575" y="3254"/>
                  </a:cubicBezTo>
                  <a:cubicBezTo>
                    <a:pt x="1725" y="3192"/>
                    <a:pt x="1850" y="3079"/>
                    <a:pt x="1988" y="3004"/>
                  </a:cubicBezTo>
                  <a:cubicBezTo>
                    <a:pt x="2032" y="2971"/>
                    <a:pt x="2077" y="2928"/>
                    <a:pt x="2148" y="2928"/>
                  </a:cubicBezTo>
                  <a:cubicBezTo>
                    <a:pt x="2157" y="2928"/>
                    <a:pt x="2166" y="2928"/>
                    <a:pt x="2175" y="2930"/>
                  </a:cubicBezTo>
                  <a:cubicBezTo>
                    <a:pt x="2233" y="2947"/>
                    <a:pt x="2292" y="2956"/>
                    <a:pt x="2351" y="2956"/>
                  </a:cubicBezTo>
                  <a:cubicBezTo>
                    <a:pt x="2581" y="2956"/>
                    <a:pt x="2800" y="2824"/>
                    <a:pt x="2900" y="2605"/>
                  </a:cubicBezTo>
                  <a:cubicBezTo>
                    <a:pt x="3000" y="2342"/>
                    <a:pt x="3112" y="2092"/>
                    <a:pt x="3250" y="1867"/>
                  </a:cubicBezTo>
                  <a:cubicBezTo>
                    <a:pt x="3412" y="1642"/>
                    <a:pt x="3375" y="1242"/>
                    <a:pt x="3637" y="1155"/>
                  </a:cubicBezTo>
                  <a:cubicBezTo>
                    <a:pt x="3687" y="1142"/>
                    <a:pt x="3662" y="1067"/>
                    <a:pt x="3550" y="930"/>
                  </a:cubicBezTo>
                  <a:cubicBezTo>
                    <a:pt x="3375" y="730"/>
                    <a:pt x="3187" y="555"/>
                    <a:pt x="2987" y="393"/>
                  </a:cubicBezTo>
                  <a:cubicBezTo>
                    <a:pt x="2825" y="243"/>
                    <a:pt x="2650" y="118"/>
                    <a:pt x="2463" y="18"/>
                  </a:cubicBezTo>
                  <a:cubicBezTo>
                    <a:pt x="2440" y="7"/>
                    <a:pt x="2423" y="0"/>
                    <a:pt x="2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35"/>
            <p:cNvSpPr/>
            <p:nvPr/>
          </p:nvSpPr>
          <p:spPr>
            <a:xfrm>
              <a:off x="5049628" y="166903"/>
              <a:ext cx="84983" cy="111293"/>
            </a:xfrm>
            <a:custGeom>
              <a:avLst/>
              <a:gdLst/>
              <a:ahLst/>
              <a:cxnLst/>
              <a:rect l="l" t="t" r="r" b="b"/>
              <a:pathLst>
                <a:path w="2513" h="3291" extrusionOk="0">
                  <a:moveTo>
                    <a:pt x="1493" y="1"/>
                  </a:moveTo>
                  <a:cubicBezTo>
                    <a:pt x="1482" y="1"/>
                    <a:pt x="1474" y="7"/>
                    <a:pt x="1462" y="18"/>
                  </a:cubicBezTo>
                  <a:cubicBezTo>
                    <a:pt x="1437" y="43"/>
                    <a:pt x="1450" y="118"/>
                    <a:pt x="1437" y="143"/>
                  </a:cubicBezTo>
                  <a:cubicBezTo>
                    <a:pt x="1362" y="305"/>
                    <a:pt x="1287" y="468"/>
                    <a:pt x="1188" y="618"/>
                  </a:cubicBezTo>
                  <a:cubicBezTo>
                    <a:pt x="1180" y="625"/>
                    <a:pt x="1170" y="628"/>
                    <a:pt x="1159" y="628"/>
                  </a:cubicBezTo>
                  <a:cubicBezTo>
                    <a:pt x="1108" y="628"/>
                    <a:pt x="1021" y="573"/>
                    <a:pt x="950" y="543"/>
                  </a:cubicBezTo>
                  <a:cubicBezTo>
                    <a:pt x="906" y="521"/>
                    <a:pt x="812" y="439"/>
                    <a:pt x="774" y="439"/>
                  </a:cubicBezTo>
                  <a:cubicBezTo>
                    <a:pt x="769" y="439"/>
                    <a:pt x="765" y="440"/>
                    <a:pt x="763" y="443"/>
                  </a:cubicBezTo>
                  <a:cubicBezTo>
                    <a:pt x="575" y="580"/>
                    <a:pt x="388" y="730"/>
                    <a:pt x="238" y="918"/>
                  </a:cubicBezTo>
                  <a:cubicBezTo>
                    <a:pt x="125" y="1068"/>
                    <a:pt x="38" y="1243"/>
                    <a:pt x="0" y="1430"/>
                  </a:cubicBezTo>
                  <a:cubicBezTo>
                    <a:pt x="13" y="1555"/>
                    <a:pt x="38" y="1680"/>
                    <a:pt x="100" y="1793"/>
                  </a:cubicBezTo>
                  <a:cubicBezTo>
                    <a:pt x="275" y="2055"/>
                    <a:pt x="450" y="2317"/>
                    <a:pt x="663" y="2555"/>
                  </a:cubicBezTo>
                  <a:cubicBezTo>
                    <a:pt x="713" y="2592"/>
                    <a:pt x="813" y="2642"/>
                    <a:pt x="863" y="2680"/>
                  </a:cubicBezTo>
                  <a:cubicBezTo>
                    <a:pt x="913" y="2730"/>
                    <a:pt x="913" y="2680"/>
                    <a:pt x="1063" y="2855"/>
                  </a:cubicBezTo>
                  <a:cubicBezTo>
                    <a:pt x="1372" y="3207"/>
                    <a:pt x="1478" y="3291"/>
                    <a:pt x="1523" y="3291"/>
                  </a:cubicBezTo>
                  <a:cubicBezTo>
                    <a:pt x="1555" y="3291"/>
                    <a:pt x="1554" y="3246"/>
                    <a:pt x="1575" y="3230"/>
                  </a:cubicBezTo>
                  <a:cubicBezTo>
                    <a:pt x="1675" y="3105"/>
                    <a:pt x="1750" y="2955"/>
                    <a:pt x="1787" y="2805"/>
                  </a:cubicBezTo>
                  <a:cubicBezTo>
                    <a:pt x="1825" y="2730"/>
                    <a:pt x="1850" y="2655"/>
                    <a:pt x="1887" y="2580"/>
                  </a:cubicBezTo>
                  <a:cubicBezTo>
                    <a:pt x="1898" y="2547"/>
                    <a:pt x="1909" y="2515"/>
                    <a:pt x="1944" y="2515"/>
                  </a:cubicBezTo>
                  <a:cubicBezTo>
                    <a:pt x="1950" y="2515"/>
                    <a:pt x="1956" y="2516"/>
                    <a:pt x="1962" y="2517"/>
                  </a:cubicBezTo>
                  <a:cubicBezTo>
                    <a:pt x="2023" y="2539"/>
                    <a:pt x="2075" y="2550"/>
                    <a:pt x="2118" y="2550"/>
                  </a:cubicBezTo>
                  <a:cubicBezTo>
                    <a:pt x="2229" y="2550"/>
                    <a:pt x="2284" y="2478"/>
                    <a:pt x="2275" y="2317"/>
                  </a:cubicBezTo>
                  <a:cubicBezTo>
                    <a:pt x="2250" y="2142"/>
                    <a:pt x="2262" y="1955"/>
                    <a:pt x="2312" y="1793"/>
                  </a:cubicBezTo>
                  <a:cubicBezTo>
                    <a:pt x="2371" y="1662"/>
                    <a:pt x="2296" y="1352"/>
                    <a:pt x="2458" y="1352"/>
                  </a:cubicBezTo>
                  <a:cubicBezTo>
                    <a:pt x="2467" y="1352"/>
                    <a:pt x="2477" y="1353"/>
                    <a:pt x="2487" y="1355"/>
                  </a:cubicBezTo>
                  <a:cubicBezTo>
                    <a:pt x="2512" y="1355"/>
                    <a:pt x="2487" y="1293"/>
                    <a:pt x="2400" y="1143"/>
                  </a:cubicBezTo>
                  <a:cubicBezTo>
                    <a:pt x="2337" y="1030"/>
                    <a:pt x="2125" y="743"/>
                    <a:pt x="1962" y="518"/>
                  </a:cubicBezTo>
                  <a:cubicBezTo>
                    <a:pt x="1850" y="343"/>
                    <a:pt x="1712" y="180"/>
                    <a:pt x="1550" y="30"/>
                  </a:cubicBezTo>
                  <a:cubicBezTo>
                    <a:pt x="1522" y="10"/>
                    <a:pt x="1506" y="1"/>
                    <a:pt x="1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35"/>
            <p:cNvSpPr/>
            <p:nvPr/>
          </p:nvSpPr>
          <p:spPr>
            <a:xfrm>
              <a:off x="5066536" y="303961"/>
              <a:ext cx="195702" cy="144502"/>
            </a:xfrm>
            <a:custGeom>
              <a:avLst/>
              <a:gdLst/>
              <a:ahLst/>
              <a:cxnLst/>
              <a:rect l="l" t="t" r="r" b="b"/>
              <a:pathLst>
                <a:path w="5787" h="4273" extrusionOk="0">
                  <a:moveTo>
                    <a:pt x="5290" y="1"/>
                  </a:moveTo>
                  <a:cubicBezTo>
                    <a:pt x="5268" y="1"/>
                    <a:pt x="5246" y="5"/>
                    <a:pt x="5224" y="14"/>
                  </a:cubicBezTo>
                  <a:cubicBezTo>
                    <a:pt x="5136" y="51"/>
                    <a:pt x="5061" y="139"/>
                    <a:pt x="4986" y="176"/>
                  </a:cubicBezTo>
                  <a:cubicBezTo>
                    <a:pt x="4574" y="364"/>
                    <a:pt x="4162" y="589"/>
                    <a:pt x="3762" y="764"/>
                  </a:cubicBezTo>
                  <a:cubicBezTo>
                    <a:pt x="3730" y="779"/>
                    <a:pt x="3698" y="786"/>
                    <a:pt x="3663" y="786"/>
                  </a:cubicBezTo>
                  <a:cubicBezTo>
                    <a:pt x="3561" y="786"/>
                    <a:pt x="3446" y="729"/>
                    <a:pt x="3324" y="701"/>
                  </a:cubicBezTo>
                  <a:cubicBezTo>
                    <a:pt x="3245" y="679"/>
                    <a:pt x="3136" y="585"/>
                    <a:pt x="3061" y="585"/>
                  </a:cubicBezTo>
                  <a:cubicBezTo>
                    <a:pt x="3052" y="585"/>
                    <a:pt x="3044" y="586"/>
                    <a:pt x="3037" y="589"/>
                  </a:cubicBezTo>
                  <a:cubicBezTo>
                    <a:pt x="2400" y="801"/>
                    <a:pt x="1787" y="1064"/>
                    <a:pt x="1200" y="1364"/>
                  </a:cubicBezTo>
                  <a:cubicBezTo>
                    <a:pt x="1000" y="1476"/>
                    <a:pt x="800" y="1613"/>
                    <a:pt x="625" y="1751"/>
                  </a:cubicBezTo>
                  <a:cubicBezTo>
                    <a:pt x="438" y="1913"/>
                    <a:pt x="275" y="2101"/>
                    <a:pt x="125" y="2288"/>
                  </a:cubicBezTo>
                  <a:cubicBezTo>
                    <a:pt x="75" y="2363"/>
                    <a:pt x="38" y="2438"/>
                    <a:pt x="25" y="2526"/>
                  </a:cubicBezTo>
                  <a:cubicBezTo>
                    <a:pt x="13" y="2651"/>
                    <a:pt x="0" y="2788"/>
                    <a:pt x="0" y="2888"/>
                  </a:cubicBezTo>
                  <a:cubicBezTo>
                    <a:pt x="0" y="2988"/>
                    <a:pt x="63" y="3188"/>
                    <a:pt x="275" y="3513"/>
                  </a:cubicBezTo>
                  <a:cubicBezTo>
                    <a:pt x="375" y="3538"/>
                    <a:pt x="488" y="3588"/>
                    <a:pt x="575" y="3638"/>
                  </a:cubicBezTo>
                  <a:cubicBezTo>
                    <a:pt x="663" y="3688"/>
                    <a:pt x="713" y="3625"/>
                    <a:pt x="850" y="3800"/>
                  </a:cubicBezTo>
                  <a:cubicBezTo>
                    <a:pt x="1130" y="4180"/>
                    <a:pt x="1269" y="4272"/>
                    <a:pt x="1364" y="4272"/>
                  </a:cubicBezTo>
                  <a:cubicBezTo>
                    <a:pt x="1434" y="4272"/>
                    <a:pt x="1479" y="4222"/>
                    <a:pt x="1537" y="4200"/>
                  </a:cubicBezTo>
                  <a:cubicBezTo>
                    <a:pt x="1712" y="4150"/>
                    <a:pt x="1875" y="4050"/>
                    <a:pt x="2012" y="3938"/>
                  </a:cubicBezTo>
                  <a:cubicBezTo>
                    <a:pt x="2162" y="3825"/>
                    <a:pt x="2312" y="3700"/>
                    <a:pt x="2462" y="3588"/>
                  </a:cubicBezTo>
                  <a:cubicBezTo>
                    <a:pt x="2612" y="3488"/>
                    <a:pt x="2749" y="3363"/>
                    <a:pt x="2912" y="3263"/>
                  </a:cubicBezTo>
                  <a:cubicBezTo>
                    <a:pt x="2974" y="3201"/>
                    <a:pt x="3049" y="3176"/>
                    <a:pt x="3137" y="3176"/>
                  </a:cubicBezTo>
                  <a:cubicBezTo>
                    <a:pt x="3202" y="3190"/>
                    <a:pt x="3268" y="3197"/>
                    <a:pt x="3333" y="3197"/>
                  </a:cubicBezTo>
                  <a:cubicBezTo>
                    <a:pt x="3605" y="3197"/>
                    <a:pt x="3868" y="3075"/>
                    <a:pt x="4049" y="2863"/>
                  </a:cubicBezTo>
                  <a:cubicBezTo>
                    <a:pt x="4249" y="2601"/>
                    <a:pt x="4487" y="2376"/>
                    <a:pt x="4761" y="2188"/>
                  </a:cubicBezTo>
                  <a:cubicBezTo>
                    <a:pt x="5044" y="2024"/>
                    <a:pt x="5282" y="1659"/>
                    <a:pt x="5622" y="1659"/>
                  </a:cubicBezTo>
                  <a:cubicBezTo>
                    <a:pt x="5643" y="1659"/>
                    <a:pt x="5664" y="1661"/>
                    <a:pt x="5686" y="1663"/>
                  </a:cubicBezTo>
                  <a:cubicBezTo>
                    <a:pt x="5689" y="1664"/>
                    <a:pt x="5692" y="1665"/>
                    <a:pt x="5696" y="1665"/>
                  </a:cubicBezTo>
                  <a:cubicBezTo>
                    <a:pt x="5742" y="1665"/>
                    <a:pt x="5786" y="1577"/>
                    <a:pt x="5786" y="1401"/>
                  </a:cubicBezTo>
                  <a:cubicBezTo>
                    <a:pt x="5761" y="1139"/>
                    <a:pt x="5724" y="889"/>
                    <a:pt x="5661" y="626"/>
                  </a:cubicBezTo>
                  <a:cubicBezTo>
                    <a:pt x="5561" y="239"/>
                    <a:pt x="5474" y="76"/>
                    <a:pt x="5411" y="39"/>
                  </a:cubicBezTo>
                  <a:cubicBezTo>
                    <a:pt x="5371" y="15"/>
                    <a:pt x="5331" y="1"/>
                    <a:pt x="5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35"/>
            <p:cNvSpPr/>
            <p:nvPr/>
          </p:nvSpPr>
          <p:spPr>
            <a:xfrm>
              <a:off x="5118513" y="534995"/>
              <a:ext cx="215147" cy="116806"/>
            </a:xfrm>
            <a:custGeom>
              <a:avLst/>
              <a:gdLst/>
              <a:ahLst/>
              <a:cxnLst/>
              <a:rect l="l" t="t" r="r" b="b"/>
              <a:pathLst>
                <a:path w="6362" h="3454" extrusionOk="0">
                  <a:moveTo>
                    <a:pt x="6020" y="1"/>
                  </a:moveTo>
                  <a:cubicBezTo>
                    <a:pt x="6004" y="1"/>
                    <a:pt x="5988" y="2"/>
                    <a:pt x="5974" y="5"/>
                  </a:cubicBezTo>
                  <a:cubicBezTo>
                    <a:pt x="5886" y="30"/>
                    <a:pt x="5811" y="105"/>
                    <a:pt x="5724" y="130"/>
                  </a:cubicBezTo>
                  <a:cubicBezTo>
                    <a:pt x="5299" y="268"/>
                    <a:pt x="4874" y="418"/>
                    <a:pt x="4437" y="517"/>
                  </a:cubicBezTo>
                  <a:cubicBezTo>
                    <a:pt x="4426" y="520"/>
                    <a:pt x="4414" y="521"/>
                    <a:pt x="4403" y="521"/>
                  </a:cubicBezTo>
                  <a:cubicBezTo>
                    <a:pt x="4287" y="521"/>
                    <a:pt x="4162" y="411"/>
                    <a:pt x="4037" y="343"/>
                  </a:cubicBezTo>
                  <a:cubicBezTo>
                    <a:pt x="3953" y="307"/>
                    <a:pt x="3869" y="167"/>
                    <a:pt x="3785" y="167"/>
                  </a:cubicBezTo>
                  <a:cubicBezTo>
                    <a:pt x="3781" y="167"/>
                    <a:pt x="3778" y="167"/>
                    <a:pt x="3774" y="168"/>
                  </a:cubicBezTo>
                  <a:lnTo>
                    <a:pt x="2825" y="280"/>
                  </a:lnTo>
                  <a:cubicBezTo>
                    <a:pt x="2450" y="330"/>
                    <a:pt x="2087" y="405"/>
                    <a:pt x="1737" y="505"/>
                  </a:cubicBezTo>
                  <a:cubicBezTo>
                    <a:pt x="1450" y="592"/>
                    <a:pt x="1162" y="705"/>
                    <a:pt x="900" y="867"/>
                  </a:cubicBezTo>
                  <a:cubicBezTo>
                    <a:pt x="613" y="1055"/>
                    <a:pt x="363" y="1280"/>
                    <a:pt x="150" y="1555"/>
                  </a:cubicBezTo>
                  <a:cubicBezTo>
                    <a:pt x="25" y="1767"/>
                    <a:pt x="0" y="2017"/>
                    <a:pt x="63" y="2242"/>
                  </a:cubicBezTo>
                  <a:cubicBezTo>
                    <a:pt x="75" y="2354"/>
                    <a:pt x="275" y="2542"/>
                    <a:pt x="663" y="2817"/>
                  </a:cubicBezTo>
                  <a:cubicBezTo>
                    <a:pt x="763" y="2817"/>
                    <a:pt x="863" y="2829"/>
                    <a:pt x="963" y="2854"/>
                  </a:cubicBezTo>
                  <a:cubicBezTo>
                    <a:pt x="1038" y="2879"/>
                    <a:pt x="1050" y="2817"/>
                    <a:pt x="1225" y="2979"/>
                  </a:cubicBezTo>
                  <a:cubicBezTo>
                    <a:pt x="1375" y="3142"/>
                    <a:pt x="1525" y="3292"/>
                    <a:pt x="1687" y="3442"/>
                  </a:cubicBezTo>
                  <a:cubicBezTo>
                    <a:pt x="1701" y="3450"/>
                    <a:pt x="1712" y="3454"/>
                    <a:pt x="1721" y="3454"/>
                  </a:cubicBezTo>
                  <a:cubicBezTo>
                    <a:pt x="1752" y="3454"/>
                    <a:pt x="1758" y="3414"/>
                    <a:pt x="1787" y="3404"/>
                  </a:cubicBezTo>
                  <a:cubicBezTo>
                    <a:pt x="1875" y="3392"/>
                    <a:pt x="1962" y="3317"/>
                    <a:pt x="2075" y="3242"/>
                  </a:cubicBezTo>
                  <a:cubicBezTo>
                    <a:pt x="2200" y="3154"/>
                    <a:pt x="2337" y="3079"/>
                    <a:pt x="2487" y="3017"/>
                  </a:cubicBezTo>
                  <a:cubicBezTo>
                    <a:pt x="2650" y="2942"/>
                    <a:pt x="2812" y="2879"/>
                    <a:pt x="2987" y="2817"/>
                  </a:cubicBezTo>
                  <a:cubicBezTo>
                    <a:pt x="3035" y="2793"/>
                    <a:pt x="3094" y="2779"/>
                    <a:pt x="3153" y="2779"/>
                  </a:cubicBezTo>
                  <a:cubicBezTo>
                    <a:pt x="3186" y="2779"/>
                    <a:pt x="3218" y="2783"/>
                    <a:pt x="3249" y="2792"/>
                  </a:cubicBezTo>
                  <a:cubicBezTo>
                    <a:pt x="3388" y="2861"/>
                    <a:pt x="3538" y="2896"/>
                    <a:pt x="3688" y="2896"/>
                  </a:cubicBezTo>
                  <a:cubicBezTo>
                    <a:pt x="3889" y="2896"/>
                    <a:pt x="4090" y="2833"/>
                    <a:pt x="4262" y="2704"/>
                  </a:cubicBezTo>
                  <a:cubicBezTo>
                    <a:pt x="4537" y="2492"/>
                    <a:pt x="4824" y="2305"/>
                    <a:pt x="5149" y="2180"/>
                  </a:cubicBezTo>
                  <a:cubicBezTo>
                    <a:pt x="5454" y="2081"/>
                    <a:pt x="5740" y="1784"/>
                    <a:pt x="6057" y="1784"/>
                  </a:cubicBezTo>
                  <a:cubicBezTo>
                    <a:pt x="6104" y="1784"/>
                    <a:pt x="6151" y="1790"/>
                    <a:pt x="6199" y="1805"/>
                  </a:cubicBezTo>
                  <a:cubicBezTo>
                    <a:pt x="6203" y="1806"/>
                    <a:pt x="6207" y="1806"/>
                    <a:pt x="6212" y="1806"/>
                  </a:cubicBezTo>
                  <a:cubicBezTo>
                    <a:pt x="6268" y="1806"/>
                    <a:pt x="6313" y="1728"/>
                    <a:pt x="6336" y="1542"/>
                  </a:cubicBezTo>
                  <a:cubicBezTo>
                    <a:pt x="6361" y="1267"/>
                    <a:pt x="6349" y="992"/>
                    <a:pt x="6324" y="717"/>
                  </a:cubicBezTo>
                  <a:cubicBezTo>
                    <a:pt x="6286" y="293"/>
                    <a:pt x="6211" y="105"/>
                    <a:pt x="6161" y="55"/>
                  </a:cubicBezTo>
                  <a:cubicBezTo>
                    <a:pt x="6123" y="17"/>
                    <a:pt x="6070" y="1"/>
                    <a:pt x="6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35"/>
            <p:cNvSpPr/>
            <p:nvPr/>
          </p:nvSpPr>
          <p:spPr>
            <a:xfrm>
              <a:off x="5229634" y="769005"/>
              <a:ext cx="104868" cy="122419"/>
            </a:xfrm>
            <a:custGeom>
              <a:avLst/>
              <a:gdLst/>
              <a:ahLst/>
              <a:cxnLst/>
              <a:rect l="l" t="t" r="r" b="b"/>
              <a:pathLst>
                <a:path w="3101" h="3620" extrusionOk="0">
                  <a:moveTo>
                    <a:pt x="1691" y="0"/>
                  </a:moveTo>
                  <a:cubicBezTo>
                    <a:pt x="1672" y="0"/>
                    <a:pt x="1663" y="6"/>
                    <a:pt x="1663" y="21"/>
                  </a:cubicBezTo>
                  <a:cubicBezTo>
                    <a:pt x="1650" y="58"/>
                    <a:pt x="1675" y="121"/>
                    <a:pt x="1675" y="158"/>
                  </a:cubicBezTo>
                  <a:cubicBezTo>
                    <a:pt x="1650" y="333"/>
                    <a:pt x="1588" y="521"/>
                    <a:pt x="1488" y="683"/>
                  </a:cubicBezTo>
                  <a:cubicBezTo>
                    <a:pt x="1483" y="691"/>
                    <a:pt x="1472" y="695"/>
                    <a:pt x="1459" y="695"/>
                  </a:cubicBezTo>
                  <a:cubicBezTo>
                    <a:pt x="1411" y="695"/>
                    <a:pt x="1319" y="650"/>
                    <a:pt x="1251" y="621"/>
                  </a:cubicBezTo>
                  <a:cubicBezTo>
                    <a:pt x="1192" y="597"/>
                    <a:pt x="1089" y="507"/>
                    <a:pt x="1066" y="507"/>
                  </a:cubicBezTo>
                  <a:cubicBezTo>
                    <a:pt x="1065" y="507"/>
                    <a:pt x="1064" y="507"/>
                    <a:pt x="1063" y="508"/>
                  </a:cubicBezTo>
                  <a:cubicBezTo>
                    <a:pt x="876" y="658"/>
                    <a:pt x="688" y="771"/>
                    <a:pt x="501" y="921"/>
                  </a:cubicBezTo>
                  <a:cubicBezTo>
                    <a:pt x="351" y="1058"/>
                    <a:pt x="226" y="1195"/>
                    <a:pt x="101" y="1345"/>
                  </a:cubicBezTo>
                  <a:cubicBezTo>
                    <a:pt x="38" y="1470"/>
                    <a:pt x="13" y="1595"/>
                    <a:pt x="1" y="1720"/>
                  </a:cubicBezTo>
                  <a:cubicBezTo>
                    <a:pt x="13" y="2033"/>
                    <a:pt x="51" y="2333"/>
                    <a:pt x="113" y="2633"/>
                  </a:cubicBezTo>
                  <a:lnTo>
                    <a:pt x="263" y="2833"/>
                  </a:lnTo>
                  <a:cubicBezTo>
                    <a:pt x="313" y="2883"/>
                    <a:pt x="351" y="2845"/>
                    <a:pt x="426" y="3057"/>
                  </a:cubicBezTo>
                  <a:cubicBezTo>
                    <a:pt x="578" y="3522"/>
                    <a:pt x="670" y="3620"/>
                    <a:pt x="744" y="3620"/>
                  </a:cubicBezTo>
                  <a:cubicBezTo>
                    <a:pt x="792" y="3620"/>
                    <a:pt x="832" y="3580"/>
                    <a:pt x="876" y="3570"/>
                  </a:cubicBezTo>
                  <a:cubicBezTo>
                    <a:pt x="1138" y="3470"/>
                    <a:pt x="1376" y="3332"/>
                    <a:pt x="1576" y="3132"/>
                  </a:cubicBezTo>
                  <a:cubicBezTo>
                    <a:pt x="1688" y="3045"/>
                    <a:pt x="1788" y="2945"/>
                    <a:pt x="1888" y="2858"/>
                  </a:cubicBezTo>
                  <a:cubicBezTo>
                    <a:pt x="1921" y="2813"/>
                    <a:pt x="1955" y="2768"/>
                    <a:pt x="2015" y="2768"/>
                  </a:cubicBezTo>
                  <a:cubicBezTo>
                    <a:pt x="2022" y="2768"/>
                    <a:pt x="2030" y="2769"/>
                    <a:pt x="2038" y="2770"/>
                  </a:cubicBezTo>
                  <a:cubicBezTo>
                    <a:pt x="2079" y="2777"/>
                    <a:pt x="2120" y="2781"/>
                    <a:pt x="2158" y="2781"/>
                  </a:cubicBezTo>
                  <a:cubicBezTo>
                    <a:pt x="2387" y="2781"/>
                    <a:pt x="2561" y="2655"/>
                    <a:pt x="2625" y="2420"/>
                  </a:cubicBezTo>
                  <a:cubicBezTo>
                    <a:pt x="2663" y="2170"/>
                    <a:pt x="2725" y="1945"/>
                    <a:pt x="2813" y="1708"/>
                  </a:cubicBezTo>
                  <a:cubicBezTo>
                    <a:pt x="2925" y="1495"/>
                    <a:pt x="2813" y="1133"/>
                    <a:pt x="3050" y="1058"/>
                  </a:cubicBezTo>
                  <a:cubicBezTo>
                    <a:pt x="3100" y="1046"/>
                    <a:pt x="3063" y="971"/>
                    <a:pt x="2925" y="846"/>
                  </a:cubicBezTo>
                  <a:cubicBezTo>
                    <a:pt x="2725" y="671"/>
                    <a:pt x="2525" y="508"/>
                    <a:pt x="2300" y="358"/>
                  </a:cubicBezTo>
                  <a:cubicBezTo>
                    <a:pt x="2125" y="221"/>
                    <a:pt x="1938" y="108"/>
                    <a:pt x="1750" y="8"/>
                  </a:cubicBezTo>
                  <a:cubicBezTo>
                    <a:pt x="1725" y="3"/>
                    <a:pt x="1705" y="0"/>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35"/>
            <p:cNvSpPr/>
            <p:nvPr/>
          </p:nvSpPr>
          <p:spPr>
            <a:xfrm>
              <a:off x="4838747" y="900247"/>
              <a:ext cx="186808" cy="114269"/>
            </a:xfrm>
            <a:custGeom>
              <a:avLst/>
              <a:gdLst/>
              <a:ahLst/>
              <a:cxnLst/>
              <a:rect l="l" t="t" r="r" b="b"/>
              <a:pathLst>
                <a:path w="5524" h="3379" extrusionOk="0">
                  <a:moveTo>
                    <a:pt x="5006" y="1"/>
                  </a:moveTo>
                  <a:cubicBezTo>
                    <a:pt x="4986" y="1"/>
                    <a:pt x="4967" y="5"/>
                    <a:pt x="4949" y="14"/>
                  </a:cubicBezTo>
                  <a:cubicBezTo>
                    <a:pt x="4887" y="51"/>
                    <a:pt x="4824" y="126"/>
                    <a:pt x="4762" y="164"/>
                  </a:cubicBezTo>
                  <a:cubicBezTo>
                    <a:pt x="4424" y="339"/>
                    <a:pt x="4074" y="501"/>
                    <a:pt x="3712" y="626"/>
                  </a:cubicBezTo>
                  <a:cubicBezTo>
                    <a:pt x="3702" y="629"/>
                    <a:pt x="3692" y="630"/>
                    <a:pt x="3682" y="630"/>
                  </a:cubicBezTo>
                  <a:cubicBezTo>
                    <a:pt x="3585" y="630"/>
                    <a:pt x="3462" y="533"/>
                    <a:pt x="3350" y="476"/>
                  </a:cubicBezTo>
                  <a:cubicBezTo>
                    <a:pt x="3290" y="428"/>
                    <a:pt x="3196" y="300"/>
                    <a:pt x="3133" y="300"/>
                  </a:cubicBezTo>
                  <a:cubicBezTo>
                    <a:pt x="3130" y="300"/>
                    <a:pt x="3127" y="301"/>
                    <a:pt x="3125" y="301"/>
                  </a:cubicBezTo>
                  <a:cubicBezTo>
                    <a:pt x="2600" y="401"/>
                    <a:pt x="2062" y="426"/>
                    <a:pt x="1525" y="551"/>
                  </a:cubicBezTo>
                  <a:cubicBezTo>
                    <a:pt x="1138" y="651"/>
                    <a:pt x="763" y="776"/>
                    <a:pt x="400" y="939"/>
                  </a:cubicBezTo>
                  <a:cubicBezTo>
                    <a:pt x="263" y="1039"/>
                    <a:pt x="150" y="1163"/>
                    <a:pt x="75" y="1313"/>
                  </a:cubicBezTo>
                  <a:cubicBezTo>
                    <a:pt x="13" y="1388"/>
                    <a:pt x="0" y="1701"/>
                    <a:pt x="13" y="2238"/>
                  </a:cubicBezTo>
                  <a:cubicBezTo>
                    <a:pt x="75" y="2301"/>
                    <a:pt x="175" y="2388"/>
                    <a:pt x="225" y="2463"/>
                  </a:cubicBezTo>
                  <a:cubicBezTo>
                    <a:pt x="275" y="2526"/>
                    <a:pt x="338" y="2488"/>
                    <a:pt x="388" y="2726"/>
                  </a:cubicBezTo>
                  <a:cubicBezTo>
                    <a:pt x="484" y="3293"/>
                    <a:pt x="598" y="3379"/>
                    <a:pt x="710" y="3379"/>
                  </a:cubicBezTo>
                  <a:cubicBezTo>
                    <a:pt x="758" y="3379"/>
                    <a:pt x="805" y="3363"/>
                    <a:pt x="850" y="3363"/>
                  </a:cubicBezTo>
                  <a:cubicBezTo>
                    <a:pt x="1238" y="3325"/>
                    <a:pt x="1613" y="3250"/>
                    <a:pt x="1975" y="3125"/>
                  </a:cubicBezTo>
                  <a:cubicBezTo>
                    <a:pt x="2150" y="3075"/>
                    <a:pt x="2337" y="3000"/>
                    <a:pt x="2512" y="2938"/>
                  </a:cubicBezTo>
                  <a:cubicBezTo>
                    <a:pt x="2561" y="2914"/>
                    <a:pt x="2620" y="2900"/>
                    <a:pt x="2675" y="2900"/>
                  </a:cubicBezTo>
                  <a:cubicBezTo>
                    <a:pt x="2706" y="2900"/>
                    <a:pt x="2736" y="2904"/>
                    <a:pt x="2762" y="2913"/>
                  </a:cubicBezTo>
                  <a:cubicBezTo>
                    <a:pt x="2889" y="2977"/>
                    <a:pt x="3024" y="3008"/>
                    <a:pt x="3158" y="3008"/>
                  </a:cubicBezTo>
                  <a:cubicBezTo>
                    <a:pt x="3365" y="3008"/>
                    <a:pt x="3570" y="2933"/>
                    <a:pt x="3737" y="2788"/>
                  </a:cubicBezTo>
                  <a:cubicBezTo>
                    <a:pt x="3974" y="2563"/>
                    <a:pt x="4237" y="2363"/>
                    <a:pt x="4512" y="2201"/>
                  </a:cubicBezTo>
                  <a:cubicBezTo>
                    <a:pt x="4818" y="2059"/>
                    <a:pt x="5046" y="1697"/>
                    <a:pt x="5374" y="1697"/>
                  </a:cubicBezTo>
                  <a:cubicBezTo>
                    <a:pt x="5395" y="1697"/>
                    <a:pt x="5415" y="1698"/>
                    <a:pt x="5437" y="1701"/>
                  </a:cubicBezTo>
                  <a:cubicBezTo>
                    <a:pt x="5440" y="1702"/>
                    <a:pt x="5443" y="1702"/>
                    <a:pt x="5446" y="1702"/>
                  </a:cubicBezTo>
                  <a:cubicBezTo>
                    <a:pt x="5491" y="1702"/>
                    <a:pt x="5524" y="1614"/>
                    <a:pt x="5524" y="1438"/>
                  </a:cubicBezTo>
                  <a:cubicBezTo>
                    <a:pt x="5487" y="1176"/>
                    <a:pt x="5437" y="914"/>
                    <a:pt x="5362" y="651"/>
                  </a:cubicBezTo>
                  <a:cubicBezTo>
                    <a:pt x="5262" y="251"/>
                    <a:pt x="5162" y="76"/>
                    <a:pt x="5112" y="39"/>
                  </a:cubicBezTo>
                  <a:cubicBezTo>
                    <a:pt x="5079" y="15"/>
                    <a:pt x="5042" y="1"/>
                    <a:pt x="5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6" name="Google Shape;7746;p35"/>
          <p:cNvSpPr/>
          <p:nvPr/>
        </p:nvSpPr>
        <p:spPr>
          <a:xfrm rot="-9729959">
            <a:off x="6586560" y="3826027"/>
            <a:ext cx="2404101" cy="2056796"/>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35"/>
          <p:cNvSpPr/>
          <p:nvPr/>
        </p:nvSpPr>
        <p:spPr>
          <a:xfrm rot="-9729959">
            <a:off x="6645672" y="4100780"/>
            <a:ext cx="2404101" cy="2056796"/>
          </a:xfrm>
          <a:custGeom>
            <a:avLst/>
            <a:gdLst/>
            <a:ahLst/>
            <a:cxnLst/>
            <a:rect l="l" t="t" r="r" b="b"/>
            <a:pathLst>
              <a:path w="52200" h="44659" extrusionOk="0">
                <a:moveTo>
                  <a:pt x="51424" y="650"/>
                </a:moveTo>
                <a:cubicBezTo>
                  <a:pt x="51419" y="668"/>
                  <a:pt x="51413" y="685"/>
                  <a:pt x="51408" y="702"/>
                </a:cubicBezTo>
                <a:lnTo>
                  <a:pt x="51408" y="702"/>
                </a:lnTo>
                <a:cubicBezTo>
                  <a:pt x="51417" y="689"/>
                  <a:pt x="51427" y="676"/>
                  <a:pt x="51437" y="662"/>
                </a:cubicBezTo>
                <a:lnTo>
                  <a:pt x="51424" y="650"/>
                </a:lnTo>
                <a:close/>
                <a:moveTo>
                  <a:pt x="7199" y="43176"/>
                </a:moveTo>
                <a:lnTo>
                  <a:pt x="7199" y="43176"/>
                </a:lnTo>
                <a:cubicBezTo>
                  <a:pt x="6287" y="43588"/>
                  <a:pt x="5307" y="43800"/>
                  <a:pt x="4318" y="43800"/>
                </a:cubicBezTo>
                <a:cubicBezTo>
                  <a:pt x="4045" y="43800"/>
                  <a:pt x="3772" y="43783"/>
                  <a:pt x="3500" y="43751"/>
                </a:cubicBezTo>
                <a:cubicBezTo>
                  <a:pt x="3582" y="43668"/>
                  <a:pt x="3692" y="43619"/>
                  <a:pt x="3800" y="43619"/>
                </a:cubicBezTo>
                <a:cubicBezTo>
                  <a:pt x="3838" y="43619"/>
                  <a:pt x="3876" y="43625"/>
                  <a:pt x="3912" y="43639"/>
                </a:cubicBezTo>
                <a:cubicBezTo>
                  <a:pt x="4212" y="43639"/>
                  <a:pt x="4499" y="43626"/>
                  <a:pt x="4799" y="43601"/>
                </a:cubicBezTo>
                <a:cubicBezTo>
                  <a:pt x="4991" y="43568"/>
                  <a:pt x="5188" y="43551"/>
                  <a:pt x="5387" y="43551"/>
                </a:cubicBezTo>
                <a:cubicBezTo>
                  <a:pt x="5486" y="43551"/>
                  <a:pt x="5586" y="43555"/>
                  <a:pt x="5686" y="43564"/>
                </a:cubicBezTo>
                <a:cubicBezTo>
                  <a:pt x="5911" y="43439"/>
                  <a:pt x="6161" y="43364"/>
                  <a:pt x="6424" y="43326"/>
                </a:cubicBezTo>
                <a:lnTo>
                  <a:pt x="6811" y="43264"/>
                </a:lnTo>
                <a:lnTo>
                  <a:pt x="7199" y="43176"/>
                </a:lnTo>
                <a:close/>
                <a:moveTo>
                  <a:pt x="52199" y="0"/>
                </a:moveTo>
                <a:lnTo>
                  <a:pt x="52199" y="0"/>
                </a:lnTo>
                <a:cubicBezTo>
                  <a:pt x="51912" y="487"/>
                  <a:pt x="51674" y="987"/>
                  <a:pt x="51337" y="1475"/>
                </a:cubicBezTo>
                <a:cubicBezTo>
                  <a:pt x="51252" y="1209"/>
                  <a:pt x="51250" y="1200"/>
                  <a:pt x="51408" y="702"/>
                </a:cubicBezTo>
                <a:lnTo>
                  <a:pt x="51408" y="702"/>
                </a:lnTo>
                <a:cubicBezTo>
                  <a:pt x="51287" y="866"/>
                  <a:pt x="51207" y="970"/>
                  <a:pt x="51137" y="1075"/>
                </a:cubicBezTo>
                <a:cubicBezTo>
                  <a:pt x="50850" y="1562"/>
                  <a:pt x="50575" y="2050"/>
                  <a:pt x="50312" y="2549"/>
                </a:cubicBezTo>
                <a:cubicBezTo>
                  <a:pt x="49987" y="3137"/>
                  <a:pt x="49575" y="3674"/>
                  <a:pt x="49200" y="4224"/>
                </a:cubicBezTo>
                <a:cubicBezTo>
                  <a:pt x="49050" y="4411"/>
                  <a:pt x="48925" y="4611"/>
                  <a:pt x="48813" y="4811"/>
                </a:cubicBezTo>
                <a:cubicBezTo>
                  <a:pt x="48313" y="5886"/>
                  <a:pt x="47738" y="6923"/>
                  <a:pt x="47076" y="7898"/>
                </a:cubicBezTo>
                <a:cubicBezTo>
                  <a:pt x="46913" y="8148"/>
                  <a:pt x="46826" y="8448"/>
                  <a:pt x="46651" y="8685"/>
                </a:cubicBezTo>
                <a:cubicBezTo>
                  <a:pt x="46501" y="8885"/>
                  <a:pt x="46301" y="9035"/>
                  <a:pt x="46176" y="9260"/>
                </a:cubicBezTo>
                <a:cubicBezTo>
                  <a:pt x="45851" y="9835"/>
                  <a:pt x="45489" y="10385"/>
                  <a:pt x="45089" y="10897"/>
                </a:cubicBezTo>
                <a:cubicBezTo>
                  <a:pt x="44926" y="11110"/>
                  <a:pt x="44801" y="11360"/>
                  <a:pt x="44651" y="11572"/>
                </a:cubicBezTo>
                <a:cubicBezTo>
                  <a:pt x="44451" y="11872"/>
                  <a:pt x="44376" y="12234"/>
                  <a:pt x="44151" y="12522"/>
                </a:cubicBezTo>
                <a:cubicBezTo>
                  <a:pt x="43914" y="12797"/>
                  <a:pt x="43577" y="12959"/>
                  <a:pt x="43477" y="13322"/>
                </a:cubicBezTo>
                <a:cubicBezTo>
                  <a:pt x="43464" y="13359"/>
                  <a:pt x="43414" y="13384"/>
                  <a:pt x="43377" y="13422"/>
                </a:cubicBezTo>
                <a:cubicBezTo>
                  <a:pt x="43089" y="13734"/>
                  <a:pt x="42689" y="13959"/>
                  <a:pt x="42639" y="14446"/>
                </a:cubicBezTo>
                <a:cubicBezTo>
                  <a:pt x="42589" y="14609"/>
                  <a:pt x="42489" y="14734"/>
                  <a:pt x="42352" y="14821"/>
                </a:cubicBezTo>
                <a:cubicBezTo>
                  <a:pt x="41989" y="15096"/>
                  <a:pt x="41689" y="15446"/>
                  <a:pt x="41465" y="15846"/>
                </a:cubicBezTo>
                <a:cubicBezTo>
                  <a:pt x="41302" y="16121"/>
                  <a:pt x="41115" y="16371"/>
                  <a:pt x="40915" y="16608"/>
                </a:cubicBezTo>
                <a:cubicBezTo>
                  <a:pt x="40752" y="16808"/>
                  <a:pt x="40615" y="17046"/>
                  <a:pt x="40377" y="17146"/>
                </a:cubicBezTo>
                <a:cubicBezTo>
                  <a:pt x="40202" y="17208"/>
                  <a:pt x="40052" y="17333"/>
                  <a:pt x="39952" y="17495"/>
                </a:cubicBezTo>
                <a:cubicBezTo>
                  <a:pt x="39865" y="17645"/>
                  <a:pt x="39728" y="17758"/>
                  <a:pt x="39565" y="17820"/>
                </a:cubicBezTo>
                <a:cubicBezTo>
                  <a:pt x="39453" y="17870"/>
                  <a:pt x="39353" y="17945"/>
                  <a:pt x="39278" y="18045"/>
                </a:cubicBezTo>
                <a:cubicBezTo>
                  <a:pt x="38965" y="18545"/>
                  <a:pt x="38515" y="18933"/>
                  <a:pt x="38190" y="19420"/>
                </a:cubicBezTo>
                <a:cubicBezTo>
                  <a:pt x="37965" y="19795"/>
                  <a:pt x="37641" y="20107"/>
                  <a:pt x="37253" y="20320"/>
                </a:cubicBezTo>
                <a:cubicBezTo>
                  <a:pt x="36891" y="20507"/>
                  <a:pt x="36566" y="20757"/>
                  <a:pt x="36303" y="21082"/>
                </a:cubicBezTo>
                <a:cubicBezTo>
                  <a:pt x="35729" y="21757"/>
                  <a:pt x="35079" y="22382"/>
                  <a:pt x="34479" y="23044"/>
                </a:cubicBezTo>
                <a:cubicBezTo>
                  <a:pt x="34279" y="23281"/>
                  <a:pt x="33967" y="23356"/>
                  <a:pt x="33779" y="23581"/>
                </a:cubicBezTo>
                <a:cubicBezTo>
                  <a:pt x="33492" y="23919"/>
                  <a:pt x="33179" y="24231"/>
                  <a:pt x="32842" y="24519"/>
                </a:cubicBezTo>
                <a:cubicBezTo>
                  <a:pt x="32429" y="24944"/>
                  <a:pt x="31955" y="25293"/>
                  <a:pt x="31442" y="25556"/>
                </a:cubicBezTo>
                <a:cubicBezTo>
                  <a:pt x="31055" y="25743"/>
                  <a:pt x="30692" y="25968"/>
                  <a:pt x="30342" y="26206"/>
                </a:cubicBezTo>
                <a:cubicBezTo>
                  <a:pt x="29718" y="26631"/>
                  <a:pt x="29043" y="26980"/>
                  <a:pt x="28318" y="27230"/>
                </a:cubicBezTo>
                <a:lnTo>
                  <a:pt x="27756" y="27405"/>
                </a:lnTo>
                <a:cubicBezTo>
                  <a:pt x="27568" y="27455"/>
                  <a:pt x="27381" y="27505"/>
                  <a:pt x="27193" y="27555"/>
                </a:cubicBezTo>
                <a:lnTo>
                  <a:pt x="26319" y="27818"/>
                </a:lnTo>
                <a:cubicBezTo>
                  <a:pt x="26031" y="27893"/>
                  <a:pt x="25731" y="27943"/>
                  <a:pt x="25431" y="27968"/>
                </a:cubicBezTo>
                <a:cubicBezTo>
                  <a:pt x="25056" y="27980"/>
                  <a:pt x="24694" y="28018"/>
                  <a:pt x="24332" y="28068"/>
                </a:cubicBezTo>
                <a:cubicBezTo>
                  <a:pt x="23144" y="28305"/>
                  <a:pt x="21957" y="28268"/>
                  <a:pt x="20782" y="28343"/>
                </a:cubicBezTo>
                <a:cubicBezTo>
                  <a:pt x="19845" y="28405"/>
                  <a:pt x="18983" y="28743"/>
                  <a:pt x="18158" y="29117"/>
                </a:cubicBezTo>
                <a:cubicBezTo>
                  <a:pt x="17483" y="29430"/>
                  <a:pt x="16859" y="29855"/>
                  <a:pt x="16334" y="30380"/>
                </a:cubicBezTo>
                <a:cubicBezTo>
                  <a:pt x="15859" y="30854"/>
                  <a:pt x="15296" y="31317"/>
                  <a:pt x="15034" y="31992"/>
                </a:cubicBezTo>
                <a:cubicBezTo>
                  <a:pt x="14847" y="32454"/>
                  <a:pt x="14522" y="32854"/>
                  <a:pt x="14322" y="33316"/>
                </a:cubicBezTo>
                <a:cubicBezTo>
                  <a:pt x="14034" y="34029"/>
                  <a:pt x="13884" y="34816"/>
                  <a:pt x="13409" y="35441"/>
                </a:cubicBezTo>
                <a:cubicBezTo>
                  <a:pt x="13359" y="35503"/>
                  <a:pt x="13334" y="35578"/>
                  <a:pt x="13309" y="35641"/>
                </a:cubicBezTo>
                <a:cubicBezTo>
                  <a:pt x="12972" y="36291"/>
                  <a:pt x="12872" y="37003"/>
                  <a:pt x="12497" y="37565"/>
                </a:cubicBezTo>
                <a:cubicBezTo>
                  <a:pt x="12347" y="37778"/>
                  <a:pt x="12235" y="38003"/>
                  <a:pt x="12072" y="38190"/>
                </a:cubicBezTo>
                <a:cubicBezTo>
                  <a:pt x="11922" y="38390"/>
                  <a:pt x="11760" y="38590"/>
                  <a:pt x="11610" y="38765"/>
                </a:cubicBezTo>
                <a:cubicBezTo>
                  <a:pt x="11447" y="38915"/>
                  <a:pt x="11297" y="39065"/>
                  <a:pt x="11160" y="39227"/>
                </a:cubicBezTo>
                <a:cubicBezTo>
                  <a:pt x="11010" y="39440"/>
                  <a:pt x="10823" y="39652"/>
                  <a:pt x="10635" y="39827"/>
                </a:cubicBezTo>
                <a:cubicBezTo>
                  <a:pt x="9798" y="40577"/>
                  <a:pt x="8848" y="41202"/>
                  <a:pt x="7823" y="41664"/>
                </a:cubicBezTo>
                <a:cubicBezTo>
                  <a:pt x="7074" y="42052"/>
                  <a:pt x="6261" y="42314"/>
                  <a:pt x="5437" y="42439"/>
                </a:cubicBezTo>
                <a:cubicBezTo>
                  <a:pt x="5049" y="42464"/>
                  <a:pt x="4674" y="42551"/>
                  <a:pt x="4299" y="42576"/>
                </a:cubicBezTo>
                <a:cubicBezTo>
                  <a:pt x="4099" y="42601"/>
                  <a:pt x="3912" y="42626"/>
                  <a:pt x="3724" y="42639"/>
                </a:cubicBezTo>
                <a:cubicBezTo>
                  <a:pt x="3670" y="42643"/>
                  <a:pt x="3615" y="42644"/>
                  <a:pt x="3560" y="42644"/>
                </a:cubicBezTo>
                <a:cubicBezTo>
                  <a:pt x="3427" y="42644"/>
                  <a:pt x="3295" y="42635"/>
                  <a:pt x="3162" y="42626"/>
                </a:cubicBezTo>
                <a:cubicBezTo>
                  <a:pt x="3075" y="42633"/>
                  <a:pt x="2984" y="42636"/>
                  <a:pt x="2893" y="42636"/>
                </a:cubicBezTo>
                <a:cubicBezTo>
                  <a:pt x="2803" y="42636"/>
                  <a:pt x="2712" y="42633"/>
                  <a:pt x="2625" y="42626"/>
                </a:cubicBezTo>
                <a:cubicBezTo>
                  <a:pt x="2337" y="42564"/>
                  <a:pt x="2062" y="42576"/>
                  <a:pt x="1787" y="42539"/>
                </a:cubicBezTo>
                <a:cubicBezTo>
                  <a:pt x="1513" y="42539"/>
                  <a:pt x="1238" y="42501"/>
                  <a:pt x="963" y="42439"/>
                </a:cubicBezTo>
                <a:cubicBezTo>
                  <a:pt x="942" y="42434"/>
                  <a:pt x="923" y="42432"/>
                  <a:pt x="904" y="42432"/>
                </a:cubicBezTo>
                <a:cubicBezTo>
                  <a:pt x="670" y="42432"/>
                  <a:pt x="569" y="42773"/>
                  <a:pt x="800" y="42889"/>
                </a:cubicBezTo>
                <a:cubicBezTo>
                  <a:pt x="938" y="42976"/>
                  <a:pt x="1063"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80" y="43573"/>
                  <a:pt x="382" y="43573"/>
                </a:cubicBezTo>
                <a:cubicBezTo>
                  <a:pt x="356" y="43573"/>
                  <a:pt x="329" y="43567"/>
                  <a:pt x="300" y="43551"/>
                </a:cubicBezTo>
                <a:lnTo>
                  <a:pt x="300" y="43551"/>
                </a:lnTo>
                <a:cubicBezTo>
                  <a:pt x="363" y="43601"/>
                  <a:pt x="488" y="43626"/>
                  <a:pt x="400" y="43801"/>
                </a:cubicBezTo>
                <a:cubicBezTo>
                  <a:pt x="263" y="43851"/>
                  <a:pt x="0" y="43826"/>
                  <a:pt x="25" y="44113"/>
                </a:cubicBezTo>
                <a:cubicBezTo>
                  <a:pt x="127" y="44159"/>
                  <a:pt x="239" y="44255"/>
                  <a:pt x="324" y="44255"/>
                </a:cubicBezTo>
                <a:cubicBezTo>
                  <a:pt x="333" y="44255"/>
                  <a:pt x="342" y="44253"/>
                  <a:pt x="350" y="44251"/>
                </a:cubicBezTo>
                <a:cubicBezTo>
                  <a:pt x="419" y="44234"/>
                  <a:pt x="489" y="44225"/>
                  <a:pt x="559" y="44225"/>
                </a:cubicBezTo>
                <a:cubicBezTo>
                  <a:pt x="693" y="44225"/>
                  <a:pt x="827" y="44256"/>
                  <a:pt x="950" y="44313"/>
                </a:cubicBezTo>
                <a:cubicBezTo>
                  <a:pt x="1125" y="44401"/>
                  <a:pt x="1313" y="44463"/>
                  <a:pt x="1513" y="44513"/>
                </a:cubicBezTo>
                <a:cubicBezTo>
                  <a:pt x="1541" y="44517"/>
                  <a:pt x="1569" y="44518"/>
                  <a:pt x="1596" y="44518"/>
                </a:cubicBezTo>
                <a:cubicBezTo>
                  <a:pt x="1712" y="44518"/>
                  <a:pt x="1825" y="44495"/>
                  <a:pt x="1940" y="44495"/>
                </a:cubicBezTo>
                <a:cubicBezTo>
                  <a:pt x="2005" y="44495"/>
                  <a:pt x="2071" y="44502"/>
                  <a:pt x="2137" y="44526"/>
                </a:cubicBezTo>
                <a:cubicBezTo>
                  <a:pt x="2312"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0"/>
                  <a:pt x="3940" y="44658"/>
                  <a:pt x="4178" y="44658"/>
                </a:cubicBezTo>
                <a:cubicBezTo>
                  <a:pt x="4239" y="44658"/>
                  <a:pt x="4301" y="44656"/>
                  <a:pt x="4362" y="44651"/>
                </a:cubicBezTo>
                <a:cubicBezTo>
                  <a:pt x="4722" y="44651"/>
                  <a:pt x="5082" y="44513"/>
                  <a:pt x="5442" y="44513"/>
                </a:cubicBezTo>
                <a:cubicBezTo>
                  <a:pt x="5457" y="44513"/>
                  <a:pt x="5472" y="44513"/>
                  <a:pt x="5486" y="44513"/>
                </a:cubicBezTo>
                <a:cubicBezTo>
                  <a:pt x="5549" y="44517"/>
                  <a:pt x="5611" y="44519"/>
                  <a:pt x="5673" y="44519"/>
                </a:cubicBezTo>
                <a:cubicBezTo>
                  <a:pt x="5822" y="44519"/>
                  <a:pt x="5970" y="44510"/>
                  <a:pt x="6111" y="44501"/>
                </a:cubicBezTo>
                <a:lnTo>
                  <a:pt x="6736" y="44376"/>
                </a:lnTo>
                <a:cubicBezTo>
                  <a:pt x="6874" y="44351"/>
                  <a:pt x="6999" y="44288"/>
                  <a:pt x="7124" y="44213"/>
                </a:cubicBezTo>
                <a:cubicBezTo>
                  <a:pt x="7224" y="44126"/>
                  <a:pt x="7349" y="44063"/>
                  <a:pt x="7486" y="44026"/>
                </a:cubicBezTo>
                <a:cubicBezTo>
                  <a:pt x="8073" y="43926"/>
                  <a:pt x="8586" y="43564"/>
                  <a:pt x="9148" y="43401"/>
                </a:cubicBezTo>
                <a:cubicBezTo>
                  <a:pt x="9323" y="43326"/>
                  <a:pt x="9473" y="43239"/>
                  <a:pt x="9623" y="43126"/>
                </a:cubicBezTo>
                <a:lnTo>
                  <a:pt x="10010" y="42839"/>
                </a:lnTo>
                <a:lnTo>
                  <a:pt x="10385" y="42526"/>
                </a:lnTo>
                <a:cubicBezTo>
                  <a:pt x="10635" y="42326"/>
                  <a:pt x="10885" y="42139"/>
                  <a:pt x="11135" y="41952"/>
                </a:cubicBezTo>
                <a:cubicBezTo>
                  <a:pt x="11310" y="41814"/>
                  <a:pt x="11472" y="41664"/>
                  <a:pt x="11635" y="41502"/>
                </a:cubicBezTo>
                <a:cubicBezTo>
                  <a:pt x="11772" y="41327"/>
                  <a:pt x="11935" y="41177"/>
                  <a:pt x="12110" y="41027"/>
                </a:cubicBezTo>
                <a:cubicBezTo>
                  <a:pt x="12510" y="40764"/>
                  <a:pt x="12760" y="40327"/>
                  <a:pt x="13047" y="39940"/>
                </a:cubicBezTo>
                <a:cubicBezTo>
                  <a:pt x="13247" y="39627"/>
                  <a:pt x="13459" y="39327"/>
                  <a:pt x="13697" y="39040"/>
                </a:cubicBezTo>
                <a:cubicBezTo>
                  <a:pt x="13922" y="38740"/>
                  <a:pt x="14109" y="38402"/>
                  <a:pt x="14247" y="38065"/>
                </a:cubicBezTo>
                <a:cubicBezTo>
                  <a:pt x="14284" y="37990"/>
                  <a:pt x="14334" y="37915"/>
                  <a:pt x="14384" y="37853"/>
                </a:cubicBezTo>
                <a:cubicBezTo>
                  <a:pt x="14947" y="37228"/>
                  <a:pt x="15184" y="36415"/>
                  <a:pt x="15446" y="35703"/>
                </a:cubicBezTo>
                <a:cubicBezTo>
                  <a:pt x="15659" y="35153"/>
                  <a:pt x="15834" y="34603"/>
                  <a:pt x="16021" y="34079"/>
                </a:cubicBezTo>
                <a:cubicBezTo>
                  <a:pt x="16309" y="33316"/>
                  <a:pt x="16771" y="32704"/>
                  <a:pt x="17121" y="32104"/>
                </a:cubicBezTo>
                <a:cubicBezTo>
                  <a:pt x="17308" y="31767"/>
                  <a:pt x="17496" y="31392"/>
                  <a:pt x="17871" y="31267"/>
                </a:cubicBezTo>
                <a:cubicBezTo>
                  <a:pt x="17958" y="31154"/>
                  <a:pt x="18058" y="31054"/>
                  <a:pt x="18171" y="30967"/>
                </a:cubicBezTo>
                <a:cubicBezTo>
                  <a:pt x="18296" y="30879"/>
                  <a:pt x="18421" y="30817"/>
                  <a:pt x="18546" y="30754"/>
                </a:cubicBezTo>
                <a:cubicBezTo>
                  <a:pt x="18671" y="30679"/>
                  <a:pt x="18808" y="30642"/>
                  <a:pt x="18945" y="30580"/>
                </a:cubicBezTo>
                <a:cubicBezTo>
                  <a:pt x="19083" y="30530"/>
                  <a:pt x="19208" y="30467"/>
                  <a:pt x="19345" y="30380"/>
                </a:cubicBezTo>
                <a:cubicBezTo>
                  <a:pt x="19470"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19" y="29792"/>
                </a:cubicBezTo>
                <a:cubicBezTo>
                  <a:pt x="23182" y="29792"/>
                  <a:pt x="23244" y="29780"/>
                  <a:pt x="23294" y="29755"/>
                </a:cubicBezTo>
                <a:cubicBezTo>
                  <a:pt x="23694" y="29630"/>
                  <a:pt x="24157" y="29755"/>
                  <a:pt x="24556" y="29542"/>
                </a:cubicBezTo>
                <a:cubicBezTo>
                  <a:pt x="24581" y="29530"/>
                  <a:pt x="24606" y="29524"/>
                  <a:pt x="24631" y="29524"/>
                </a:cubicBezTo>
                <a:cubicBezTo>
                  <a:pt x="24656" y="29524"/>
                  <a:pt x="24681" y="29530"/>
                  <a:pt x="24706" y="29542"/>
                </a:cubicBezTo>
                <a:cubicBezTo>
                  <a:pt x="24862" y="29583"/>
                  <a:pt x="25019" y="29600"/>
                  <a:pt x="25178" y="29600"/>
                </a:cubicBezTo>
                <a:cubicBezTo>
                  <a:pt x="25557" y="29600"/>
                  <a:pt x="25944" y="29505"/>
                  <a:pt x="26331" y="29417"/>
                </a:cubicBezTo>
                <a:cubicBezTo>
                  <a:pt x="26956" y="29280"/>
                  <a:pt x="27681" y="29292"/>
                  <a:pt x="28193" y="28842"/>
                </a:cubicBezTo>
                <a:cubicBezTo>
                  <a:pt x="28206" y="28836"/>
                  <a:pt x="28215" y="28833"/>
                  <a:pt x="28223" y="28833"/>
                </a:cubicBezTo>
                <a:cubicBezTo>
                  <a:pt x="28231" y="28833"/>
                  <a:pt x="28237" y="28836"/>
                  <a:pt x="28243" y="28842"/>
                </a:cubicBezTo>
                <a:cubicBezTo>
                  <a:pt x="28274" y="28848"/>
                  <a:pt x="28304" y="28851"/>
                  <a:pt x="28333" y="28851"/>
                </a:cubicBezTo>
                <a:cubicBezTo>
                  <a:pt x="28560" y="28851"/>
                  <a:pt x="28727" y="28691"/>
                  <a:pt x="28893" y="28580"/>
                </a:cubicBezTo>
                <a:cubicBezTo>
                  <a:pt x="29205" y="28343"/>
                  <a:pt x="29505" y="28130"/>
                  <a:pt x="29918" y="28130"/>
                </a:cubicBezTo>
                <a:cubicBezTo>
                  <a:pt x="29980" y="28118"/>
                  <a:pt x="30043" y="28093"/>
                  <a:pt x="30093" y="28043"/>
                </a:cubicBezTo>
                <a:cubicBezTo>
                  <a:pt x="30405" y="27843"/>
                  <a:pt x="30692" y="27643"/>
                  <a:pt x="31092" y="27580"/>
                </a:cubicBezTo>
                <a:cubicBezTo>
                  <a:pt x="31355" y="27543"/>
                  <a:pt x="31592" y="27405"/>
                  <a:pt x="31742" y="27193"/>
                </a:cubicBezTo>
                <a:cubicBezTo>
                  <a:pt x="31855" y="27030"/>
                  <a:pt x="32017" y="26930"/>
                  <a:pt x="32217" y="26893"/>
                </a:cubicBezTo>
                <a:cubicBezTo>
                  <a:pt x="32379" y="26843"/>
                  <a:pt x="32529" y="26756"/>
                  <a:pt x="32642" y="26631"/>
                </a:cubicBezTo>
                <a:cubicBezTo>
                  <a:pt x="32829" y="26493"/>
                  <a:pt x="33004" y="26293"/>
                  <a:pt x="33204" y="26206"/>
                </a:cubicBezTo>
                <a:cubicBezTo>
                  <a:pt x="33592" y="26031"/>
                  <a:pt x="33804" y="25681"/>
                  <a:pt x="34179" y="25506"/>
                </a:cubicBezTo>
                <a:cubicBezTo>
                  <a:pt x="34241" y="25468"/>
                  <a:pt x="34291" y="25393"/>
                  <a:pt x="34304" y="25318"/>
                </a:cubicBezTo>
                <a:cubicBezTo>
                  <a:pt x="34304" y="25081"/>
                  <a:pt x="34491" y="25031"/>
                  <a:pt x="34641" y="24931"/>
                </a:cubicBezTo>
                <a:cubicBezTo>
                  <a:pt x="35116" y="24619"/>
                  <a:pt x="35629" y="24344"/>
                  <a:pt x="36003" y="23906"/>
                </a:cubicBezTo>
                <a:cubicBezTo>
                  <a:pt x="36391" y="23431"/>
                  <a:pt x="36828" y="23007"/>
                  <a:pt x="37303" y="22607"/>
                </a:cubicBezTo>
                <a:cubicBezTo>
                  <a:pt x="37716" y="22244"/>
                  <a:pt x="38090" y="21832"/>
                  <a:pt x="38428" y="21394"/>
                </a:cubicBezTo>
                <a:cubicBezTo>
                  <a:pt x="38490" y="21319"/>
                  <a:pt x="38553" y="21257"/>
                  <a:pt x="38628" y="21194"/>
                </a:cubicBezTo>
                <a:cubicBezTo>
                  <a:pt x="39440" y="20532"/>
                  <a:pt x="40040" y="19682"/>
                  <a:pt x="40740" y="18920"/>
                </a:cubicBezTo>
                <a:cubicBezTo>
                  <a:pt x="41152" y="18483"/>
                  <a:pt x="41490" y="17945"/>
                  <a:pt x="41864" y="17470"/>
                </a:cubicBezTo>
                <a:cubicBezTo>
                  <a:pt x="42014" y="17258"/>
                  <a:pt x="42214" y="17108"/>
                  <a:pt x="42364" y="16908"/>
                </a:cubicBezTo>
                <a:cubicBezTo>
                  <a:pt x="42677" y="16496"/>
                  <a:pt x="42939" y="16071"/>
                  <a:pt x="43264" y="15671"/>
                </a:cubicBezTo>
                <a:cubicBezTo>
                  <a:pt x="43464" y="15471"/>
                  <a:pt x="43639" y="15246"/>
                  <a:pt x="43789" y="15009"/>
                </a:cubicBezTo>
                <a:cubicBezTo>
                  <a:pt x="44076" y="14534"/>
                  <a:pt x="44326" y="14046"/>
                  <a:pt x="44689" y="13634"/>
                </a:cubicBezTo>
                <a:cubicBezTo>
                  <a:pt x="45389" y="12822"/>
                  <a:pt x="45851" y="11847"/>
                  <a:pt x="46463" y="10972"/>
                </a:cubicBezTo>
                <a:cubicBezTo>
                  <a:pt x="46926" y="10310"/>
                  <a:pt x="47388" y="9623"/>
                  <a:pt x="47825" y="8935"/>
                </a:cubicBezTo>
                <a:cubicBezTo>
                  <a:pt x="48838" y="7336"/>
                  <a:pt x="49862" y="5736"/>
                  <a:pt x="50737" y="4062"/>
                </a:cubicBezTo>
                <a:cubicBezTo>
                  <a:pt x="51100" y="3387"/>
                  <a:pt x="51487" y="2712"/>
                  <a:pt x="51837" y="2025"/>
                </a:cubicBezTo>
                <a:cubicBezTo>
                  <a:pt x="52012" y="1700"/>
                  <a:pt x="52099" y="1350"/>
                  <a:pt x="52112" y="987"/>
                </a:cubicBezTo>
                <a:cubicBezTo>
                  <a:pt x="52112" y="662"/>
                  <a:pt x="52024" y="325"/>
                  <a:pt x="52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35"/>
          <p:cNvSpPr txBox="1">
            <a:spLocks noGrp="1"/>
          </p:cNvSpPr>
          <p:nvPr>
            <p:ph type="subTitle" idx="5"/>
          </p:nvPr>
        </p:nvSpPr>
        <p:spPr>
          <a:xfrm>
            <a:off x="6047850" y="1902050"/>
            <a:ext cx="2133900" cy="367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7749" name="Google Shape;7749;p35"/>
          <p:cNvSpPr txBox="1">
            <a:spLocks noGrp="1"/>
          </p:cNvSpPr>
          <p:nvPr>
            <p:ph type="subTitle" idx="6"/>
          </p:nvPr>
        </p:nvSpPr>
        <p:spPr>
          <a:xfrm>
            <a:off x="6047850" y="2233250"/>
            <a:ext cx="213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750" name="Google Shape;7750;p35"/>
          <p:cNvSpPr txBox="1">
            <a:spLocks noGrp="1"/>
          </p:cNvSpPr>
          <p:nvPr>
            <p:ph type="subTitle" idx="7"/>
          </p:nvPr>
        </p:nvSpPr>
        <p:spPr>
          <a:xfrm>
            <a:off x="6047850" y="3265675"/>
            <a:ext cx="2133900" cy="419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None/>
              <a:defRPr sz="2000">
                <a:solidFill>
                  <a:schemeClr val="dk2"/>
                </a:solidFill>
                <a:latin typeface="Abril Fatface"/>
                <a:ea typeface="Abril Fatface"/>
                <a:cs typeface="Abril Fatface"/>
                <a:sym typeface="Abril Fatface"/>
              </a:defRPr>
            </a:lvl1pPr>
            <a:lvl2pPr lvl="1" rtl="0">
              <a:spcBef>
                <a:spcPts val="1600"/>
              </a:spcBef>
              <a:spcAft>
                <a:spcPts val="0"/>
              </a:spcAft>
              <a:buNone/>
              <a:defRPr sz="2000">
                <a:solidFill>
                  <a:schemeClr val="dk2"/>
                </a:solidFill>
              </a:defRPr>
            </a:lvl2pPr>
            <a:lvl3pPr lvl="2" rtl="0">
              <a:spcBef>
                <a:spcPts val="1600"/>
              </a:spcBef>
              <a:spcAft>
                <a:spcPts val="0"/>
              </a:spcAft>
              <a:buNone/>
              <a:defRPr sz="2000">
                <a:solidFill>
                  <a:schemeClr val="dk2"/>
                </a:solidFill>
              </a:defRPr>
            </a:lvl3pPr>
            <a:lvl4pPr lvl="3" rtl="0">
              <a:spcBef>
                <a:spcPts val="1600"/>
              </a:spcBef>
              <a:spcAft>
                <a:spcPts val="0"/>
              </a:spcAft>
              <a:buNone/>
              <a:defRPr sz="2000">
                <a:solidFill>
                  <a:schemeClr val="dk2"/>
                </a:solidFill>
              </a:defRPr>
            </a:lvl4pPr>
            <a:lvl5pPr lvl="4" rtl="0">
              <a:spcBef>
                <a:spcPts val="1600"/>
              </a:spcBef>
              <a:spcAft>
                <a:spcPts val="0"/>
              </a:spcAft>
              <a:buNone/>
              <a:defRPr sz="2000">
                <a:solidFill>
                  <a:schemeClr val="dk2"/>
                </a:solidFill>
              </a:defRPr>
            </a:lvl5pPr>
            <a:lvl6pPr lvl="5" rtl="0">
              <a:spcBef>
                <a:spcPts val="1600"/>
              </a:spcBef>
              <a:spcAft>
                <a:spcPts val="0"/>
              </a:spcAft>
              <a:buNone/>
              <a:defRPr sz="2000">
                <a:solidFill>
                  <a:schemeClr val="dk2"/>
                </a:solidFill>
              </a:defRPr>
            </a:lvl6pPr>
            <a:lvl7pPr lvl="6" rtl="0">
              <a:spcBef>
                <a:spcPts val="1600"/>
              </a:spcBef>
              <a:spcAft>
                <a:spcPts val="0"/>
              </a:spcAft>
              <a:buNone/>
              <a:defRPr sz="2000">
                <a:solidFill>
                  <a:schemeClr val="dk2"/>
                </a:solidFill>
              </a:defRPr>
            </a:lvl7pPr>
            <a:lvl8pPr lvl="7" rtl="0">
              <a:spcBef>
                <a:spcPts val="1600"/>
              </a:spcBef>
              <a:spcAft>
                <a:spcPts val="0"/>
              </a:spcAft>
              <a:buNone/>
              <a:defRPr sz="2000">
                <a:solidFill>
                  <a:schemeClr val="dk2"/>
                </a:solidFill>
              </a:defRPr>
            </a:lvl8pPr>
            <a:lvl9pPr lvl="8" rtl="0">
              <a:spcBef>
                <a:spcPts val="1600"/>
              </a:spcBef>
              <a:spcAft>
                <a:spcPts val="1600"/>
              </a:spcAft>
              <a:buNone/>
              <a:defRPr sz="2000">
                <a:solidFill>
                  <a:schemeClr val="dk2"/>
                </a:solidFill>
              </a:defRPr>
            </a:lvl9pPr>
          </a:lstStyle>
          <a:p>
            <a:endParaRPr/>
          </a:p>
        </p:txBody>
      </p:sp>
      <p:sp>
        <p:nvSpPr>
          <p:cNvPr id="7751" name="Google Shape;7751;p35"/>
          <p:cNvSpPr txBox="1">
            <a:spLocks noGrp="1"/>
          </p:cNvSpPr>
          <p:nvPr>
            <p:ph type="subTitle" idx="8"/>
          </p:nvPr>
        </p:nvSpPr>
        <p:spPr>
          <a:xfrm>
            <a:off x="6047850" y="3596875"/>
            <a:ext cx="21339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s">
  <p:cSld name="CUSTOM_5">
    <p:spTree>
      <p:nvGrpSpPr>
        <p:cNvPr id="1" name="Shape 7752"/>
        <p:cNvGrpSpPr/>
        <p:nvPr/>
      </p:nvGrpSpPr>
      <p:grpSpPr>
        <a:xfrm>
          <a:off x="0" y="0"/>
          <a:ext cx="0" cy="0"/>
          <a:chOff x="0" y="0"/>
          <a:chExt cx="0" cy="0"/>
        </a:xfrm>
      </p:grpSpPr>
      <p:sp>
        <p:nvSpPr>
          <p:cNvPr id="7753" name="Google Shape;7753;p36"/>
          <p:cNvSpPr/>
          <p:nvPr/>
        </p:nvSpPr>
        <p:spPr>
          <a:xfrm>
            <a:off x="-762462" y="-382807"/>
            <a:ext cx="4056294" cy="6024386"/>
          </a:xfrm>
          <a:custGeom>
            <a:avLst/>
            <a:gdLst/>
            <a:ahLst/>
            <a:cxnLst/>
            <a:rect l="l" t="t" r="r" b="b"/>
            <a:pathLst>
              <a:path w="29344" h="22495" extrusionOk="0">
                <a:moveTo>
                  <a:pt x="1" y="0"/>
                </a:moveTo>
                <a:lnTo>
                  <a:pt x="1" y="22494"/>
                </a:lnTo>
                <a:lnTo>
                  <a:pt x="29318" y="22494"/>
                </a:lnTo>
                <a:cubicBezTo>
                  <a:pt x="29343" y="21594"/>
                  <a:pt x="29231" y="20732"/>
                  <a:pt x="28818" y="19945"/>
                </a:cubicBezTo>
                <a:cubicBezTo>
                  <a:pt x="28343" y="19045"/>
                  <a:pt x="27569" y="18370"/>
                  <a:pt x="26869" y="17620"/>
                </a:cubicBezTo>
                <a:cubicBezTo>
                  <a:pt x="24294" y="14846"/>
                  <a:pt x="23095" y="11097"/>
                  <a:pt x="21970" y="7473"/>
                </a:cubicBezTo>
                <a:cubicBezTo>
                  <a:pt x="21183" y="4986"/>
                  <a:pt x="20420" y="2499"/>
                  <a:pt x="196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36"/>
          <p:cNvSpPr/>
          <p:nvPr/>
        </p:nvSpPr>
        <p:spPr>
          <a:xfrm rot="-4508933">
            <a:off x="5623735" y="1695743"/>
            <a:ext cx="6674489" cy="1956551"/>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36"/>
          <p:cNvSpPr txBox="1">
            <a:spLocks noGrp="1"/>
          </p:cNvSpPr>
          <p:nvPr>
            <p:ph type="title" hasCustomPrompt="1"/>
          </p:nvPr>
        </p:nvSpPr>
        <p:spPr>
          <a:xfrm>
            <a:off x="3609001" y="2026071"/>
            <a:ext cx="1926000" cy="84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756" name="Google Shape;7756;p36"/>
          <p:cNvSpPr txBox="1">
            <a:spLocks noGrp="1"/>
          </p:cNvSpPr>
          <p:nvPr>
            <p:ph type="title" idx="2" hasCustomPrompt="1"/>
          </p:nvPr>
        </p:nvSpPr>
        <p:spPr>
          <a:xfrm>
            <a:off x="710396" y="1987650"/>
            <a:ext cx="1926000" cy="84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r>
              <a:t>xx%</a:t>
            </a:r>
          </a:p>
        </p:txBody>
      </p:sp>
      <p:sp>
        <p:nvSpPr>
          <p:cNvPr id="7757" name="Google Shape;7757;p36"/>
          <p:cNvSpPr txBox="1">
            <a:spLocks noGrp="1"/>
          </p:cNvSpPr>
          <p:nvPr>
            <p:ph type="title" idx="3" hasCustomPrompt="1"/>
          </p:nvPr>
        </p:nvSpPr>
        <p:spPr>
          <a:xfrm>
            <a:off x="6507606" y="1987650"/>
            <a:ext cx="1926000" cy="84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r>
              <a:t>xx%</a:t>
            </a:r>
          </a:p>
        </p:txBody>
      </p:sp>
      <p:sp>
        <p:nvSpPr>
          <p:cNvPr id="7758" name="Google Shape;7758;p36"/>
          <p:cNvSpPr txBox="1">
            <a:spLocks noGrp="1"/>
          </p:cNvSpPr>
          <p:nvPr>
            <p:ph type="subTitle" idx="1"/>
          </p:nvPr>
        </p:nvSpPr>
        <p:spPr>
          <a:xfrm>
            <a:off x="710325" y="3135450"/>
            <a:ext cx="1926000" cy="62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7759" name="Google Shape;7759;p36"/>
          <p:cNvSpPr txBox="1">
            <a:spLocks noGrp="1"/>
          </p:cNvSpPr>
          <p:nvPr>
            <p:ph type="subTitle" idx="4"/>
          </p:nvPr>
        </p:nvSpPr>
        <p:spPr>
          <a:xfrm>
            <a:off x="3609001" y="3135450"/>
            <a:ext cx="1926000" cy="62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7760" name="Google Shape;7760;p36"/>
          <p:cNvSpPr txBox="1">
            <a:spLocks noGrp="1"/>
          </p:cNvSpPr>
          <p:nvPr>
            <p:ph type="subTitle" idx="5"/>
          </p:nvPr>
        </p:nvSpPr>
        <p:spPr>
          <a:xfrm>
            <a:off x="6507603" y="3135450"/>
            <a:ext cx="1926000" cy="62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7761" name="Google Shape;7761;p36"/>
          <p:cNvSpPr txBox="1">
            <a:spLocks noGrp="1"/>
          </p:cNvSpPr>
          <p:nvPr>
            <p:ph type="title" idx="6"/>
          </p:nvPr>
        </p:nvSpPr>
        <p:spPr>
          <a:xfrm>
            <a:off x="726700" y="539806"/>
            <a:ext cx="2311800" cy="87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62" name="Google Shape;7762;p36"/>
          <p:cNvSpPr/>
          <p:nvPr/>
        </p:nvSpPr>
        <p:spPr>
          <a:xfrm rot="-706387" flipH="1">
            <a:off x="-1199149" y="4313417"/>
            <a:ext cx="2742567" cy="975545"/>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3" name="Google Shape;7763;p36"/>
          <p:cNvGrpSpPr/>
          <p:nvPr/>
        </p:nvGrpSpPr>
        <p:grpSpPr>
          <a:xfrm>
            <a:off x="6668481" y="-890860"/>
            <a:ext cx="1960748" cy="1815681"/>
            <a:chOff x="4309650" y="65488"/>
            <a:chExt cx="1024852" cy="949029"/>
          </a:xfrm>
        </p:grpSpPr>
        <p:sp>
          <p:nvSpPr>
            <p:cNvPr id="7764" name="Google Shape;7764;p36"/>
            <p:cNvSpPr/>
            <p:nvPr/>
          </p:nvSpPr>
          <p:spPr>
            <a:xfrm>
              <a:off x="4742403" y="256449"/>
              <a:ext cx="166517" cy="108250"/>
            </a:xfrm>
            <a:custGeom>
              <a:avLst/>
              <a:gdLst/>
              <a:ahLst/>
              <a:cxnLst/>
              <a:rect l="l" t="t" r="r" b="b"/>
              <a:pathLst>
                <a:path w="4924" h="3201" extrusionOk="0">
                  <a:moveTo>
                    <a:pt x="4493" y="1"/>
                  </a:moveTo>
                  <a:cubicBezTo>
                    <a:pt x="4465" y="1"/>
                    <a:pt x="4437" y="7"/>
                    <a:pt x="4412" y="19"/>
                  </a:cubicBezTo>
                  <a:cubicBezTo>
                    <a:pt x="4349" y="57"/>
                    <a:pt x="4299" y="119"/>
                    <a:pt x="4237" y="157"/>
                  </a:cubicBezTo>
                  <a:cubicBezTo>
                    <a:pt x="3924" y="319"/>
                    <a:pt x="3599" y="494"/>
                    <a:pt x="3274" y="619"/>
                  </a:cubicBezTo>
                  <a:cubicBezTo>
                    <a:pt x="3253" y="627"/>
                    <a:pt x="3230" y="631"/>
                    <a:pt x="3206" y="631"/>
                  </a:cubicBezTo>
                  <a:cubicBezTo>
                    <a:pt x="3121" y="631"/>
                    <a:pt x="3025" y="586"/>
                    <a:pt x="2937" y="557"/>
                  </a:cubicBezTo>
                  <a:cubicBezTo>
                    <a:pt x="2878" y="545"/>
                    <a:pt x="2786" y="456"/>
                    <a:pt x="2723" y="456"/>
                  </a:cubicBezTo>
                  <a:cubicBezTo>
                    <a:pt x="2719" y="456"/>
                    <a:pt x="2716" y="456"/>
                    <a:pt x="2712" y="457"/>
                  </a:cubicBezTo>
                  <a:cubicBezTo>
                    <a:pt x="2225" y="594"/>
                    <a:pt x="1725" y="732"/>
                    <a:pt x="1225" y="894"/>
                  </a:cubicBezTo>
                  <a:cubicBezTo>
                    <a:pt x="875" y="1007"/>
                    <a:pt x="538" y="1181"/>
                    <a:pt x="250" y="1406"/>
                  </a:cubicBezTo>
                  <a:cubicBezTo>
                    <a:pt x="150" y="1519"/>
                    <a:pt x="75" y="1644"/>
                    <a:pt x="25" y="1781"/>
                  </a:cubicBezTo>
                  <a:cubicBezTo>
                    <a:pt x="0" y="1844"/>
                    <a:pt x="25" y="2069"/>
                    <a:pt x="125" y="2431"/>
                  </a:cubicBezTo>
                  <a:cubicBezTo>
                    <a:pt x="200" y="2469"/>
                    <a:pt x="275" y="2519"/>
                    <a:pt x="350" y="2556"/>
                  </a:cubicBezTo>
                  <a:cubicBezTo>
                    <a:pt x="413" y="2606"/>
                    <a:pt x="463" y="2569"/>
                    <a:pt x="538" y="2744"/>
                  </a:cubicBezTo>
                  <a:cubicBezTo>
                    <a:pt x="675" y="3043"/>
                    <a:pt x="775" y="3168"/>
                    <a:pt x="850" y="3193"/>
                  </a:cubicBezTo>
                  <a:cubicBezTo>
                    <a:pt x="865" y="3198"/>
                    <a:pt x="879" y="3200"/>
                    <a:pt x="893" y="3200"/>
                  </a:cubicBezTo>
                  <a:cubicBezTo>
                    <a:pt x="949" y="3200"/>
                    <a:pt x="1000" y="3166"/>
                    <a:pt x="1050" y="3156"/>
                  </a:cubicBezTo>
                  <a:cubicBezTo>
                    <a:pt x="1375" y="3093"/>
                    <a:pt x="1662" y="2894"/>
                    <a:pt x="1962" y="2756"/>
                  </a:cubicBezTo>
                  <a:lnTo>
                    <a:pt x="2400" y="2519"/>
                  </a:lnTo>
                  <a:cubicBezTo>
                    <a:pt x="2462" y="2481"/>
                    <a:pt x="2537" y="2456"/>
                    <a:pt x="2612" y="2456"/>
                  </a:cubicBezTo>
                  <a:cubicBezTo>
                    <a:pt x="2680" y="2474"/>
                    <a:pt x="2750" y="2483"/>
                    <a:pt x="2819" y="2483"/>
                  </a:cubicBezTo>
                  <a:cubicBezTo>
                    <a:pt x="3042" y="2483"/>
                    <a:pt x="3262" y="2393"/>
                    <a:pt x="3424" y="2231"/>
                  </a:cubicBezTo>
                  <a:cubicBezTo>
                    <a:pt x="3624" y="2019"/>
                    <a:pt x="3837" y="1844"/>
                    <a:pt x="4074" y="1694"/>
                  </a:cubicBezTo>
                  <a:cubicBezTo>
                    <a:pt x="4337" y="1531"/>
                    <a:pt x="4537" y="1219"/>
                    <a:pt x="4849" y="1219"/>
                  </a:cubicBezTo>
                  <a:cubicBezTo>
                    <a:pt x="4899" y="1219"/>
                    <a:pt x="4924" y="1156"/>
                    <a:pt x="4924" y="1019"/>
                  </a:cubicBezTo>
                  <a:cubicBezTo>
                    <a:pt x="4911" y="819"/>
                    <a:pt x="4861" y="632"/>
                    <a:pt x="4799" y="457"/>
                  </a:cubicBezTo>
                  <a:cubicBezTo>
                    <a:pt x="4711" y="169"/>
                    <a:pt x="4624" y="44"/>
                    <a:pt x="4574" y="19"/>
                  </a:cubicBezTo>
                  <a:cubicBezTo>
                    <a:pt x="4549" y="7"/>
                    <a:pt x="4521" y="1"/>
                    <a:pt x="4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36"/>
            <p:cNvSpPr/>
            <p:nvPr/>
          </p:nvSpPr>
          <p:spPr>
            <a:xfrm>
              <a:off x="4783389" y="425058"/>
              <a:ext cx="210920" cy="108520"/>
            </a:xfrm>
            <a:custGeom>
              <a:avLst/>
              <a:gdLst/>
              <a:ahLst/>
              <a:cxnLst/>
              <a:rect l="l" t="t" r="r" b="b"/>
              <a:pathLst>
                <a:path w="6237" h="3209" extrusionOk="0">
                  <a:moveTo>
                    <a:pt x="5680" y="1"/>
                  </a:moveTo>
                  <a:cubicBezTo>
                    <a:pt x="5649" y="1"/>
                    <a:pt x="5618" y="7"/>
                    <a:pt x="5586" y="19"/>
                  </a:cubicBezTo>
                  <a:cubicBezTo>
                    <a:pt x="5524" y="57"/>
                    <a:pt x="5461" y="132"/>
                    <a:pt x="5386" y="182"/>
                  </a:cubicBezTo>
                  <a:cubicBezTo>
                    <a:pt x="5012" y="394"/>
                    <a:pt x="4624" y="569"/>
                    <a:pt x="4224" y="719"/>
                  </a:cubicBezTo>
                  <a:cubicBezTo>
                    <a:pt x="4207" y="725"/>
                    <a:pt x="4189" y="728"/>
                    <a:pt x="4170" y="728"/>
                  </a:cubicBezTo>
                  <a:cubicBezTo>
                    <a:pt x="4066" y="728"/>
                    <a:pt x="3941" y="651"/>
                    <a:pt x="3824" y="619"/>
                  </a:cubicBezTo>
                  <a:cubicBezTo>
                    <a:pt x="3753" y="584"/>
                    <a:pt x="3660" y="481"/>
                    <a:pt x="3586" y="481"/>
                  </a:cubicBezTo>
                  <a:cubicBezTo>
                    <a:pt x="3582" y="481"/>
                    <a:pt x="3578" y="481"/>
                    <a:pt x="3574" y="482"/>
                  </a:cubicBezTo>
                  <a:cubicBezTo>
                    <a:pt x="2987" y="594"/>
                    <a:pt x="2375" y="669"/>
                    <a:pt x="1775" y="757"/>
                  </a:cubicBezTo>
                  <a:cubicBezTo>
                    <a:pt x="1325" y="819"/>
                    <a:pt x="900" y="957"/>
                    <a:pt x="488" y="1144"/>
                  </a:cubicBezTo>
                  <a:cubicBezTo>
                    <a:pt x="350" y="1257"/>
                    <a:pt x="213" y="1382"/>
                    <a:pt x="100" y="1519"/>
                  </a:cubicBezTo>
                  <a:cubicBezTo>
                    <a:pt x="50" y="1582"/>
                    <a:pt x="0" y="1782"/>
                    <a:pt x="13" y="2131"/>
                  </a:cubicBezTo>
                  <a:cubicBezTo>
                    <a:pt x="100" y="2194"/>
                    <a:pt x="163" y="2256"/>
                    <a:pt x="238" y="2331"/>
                  </a:cubicBezTo>
                  <a:cubicBezTo>
                    <a:pt x="288" y="2394"/>
                    <a:pt x="363" y="2394"/>
                    <a:pt x="400" y="2581"/>
                  </a:cubicBezTo>
                  <a:cubicBezTo>
                    <a:pt x="513" y="3146"/>
                    <a:pt x="668" y="3196"/>
                    <a:pt x="817" y="3196"/>
                  </a:cubicBezTo>
                  <a:cubicBezTo>
                    <a:pt x="849" y="3196"/>
                    <a:pt x="881" y="3194"/>
                    <a:pt x="913" y="3194"/>
                  </a:cubicBezTo>
                  <a:cubicBezTo>
                    <a:pt x="984" y="3204"/>
                    <a:pt x="1055" y="3208"/>
                    <a:pt x="1126" y="3208"/>
                  </a:cubicBezTo>
                  <a:cubicBezTo>
                    <a:pt x="1489" y="3208"/>
                    <a:pt x="1844" y="3090"/>
                    <a:pt x="2200" y="3006"/>
                  </a:cubicBezTo>
                  <a:cubicBezTo>
                    <a:pt x="2412" y="2956"/>
                    <a:pt x="2612" y="2894"/>
                    <a:pt x="2825" y="2831"/>
                  </a:cubicBezTo>
                  <a:cubicBezTo>
                    <a:pt x="2890" y="2803"/>
                    <a:pt x="2963" y="2789"/>
                    <a:pt x="3037" y="2789"/>
                  </a:cubicBezTo>
                  <a:cubicBezTo>
                    <a:pt x="3062" y="2789"/>
                    <a:pt x="3087" y="2791"/>
                    <a:pt x="3112" y="2794"/>
                  </a:cubicBezTo>
                  <a:cubicBezTo>
                    <a:pt x="3244" y="2842"/>
                    <a:pt x="3380" y="2866"/>
                    <a:pt x="3515" y="2866"/>
                  </a:cubicBezTo>
                  <a:cubicBezTo>
                    <a:pt x="3765" y="2866"/>
                    <a:pt x="4009" y="2785"/>
                    <a:pt x="4212" y="2631"/>
                  </a:cubicBezTo>
                  <a:cubicBezTo>
                    <a:pt x="4499" y="2406"/>
                    <a:pt x="4799" y="2206"/>
                    <a:pt x="5112" y="2031"/>
                  </a:cubicBezTo>
                  <a:cubicBezTo>
                    <a:pt x="5461" y="1869"/>
                    <a:pt x="5736" y="1482"/>
                    <a:pt x="6136" y="1482"/>
                  </a:cubicBezTo>
                  <a:cubicBezTo>
                    <a:pt x="6199" y="1482"/>
                    <a:pt x="6236" y="1394"/>
                    <a:pt x="6236" y="1219"/>
                  </a:cubicBezTo>
                  <a:cubicBezTo>
                    <a:pt x="6199" y="994"/>
                    <a:pt x="6136" y="757"/>
                    <a:pt x="6061" y="532"/>
                  </a:cubicBezTo>
                  <a:cubicBezTo>
                    <a:pt x="5936" y="182"/>
                    <a:pt x="5824" y="44"/>
                    <a:pt x="5774" y="19"/>
                  </a:cubicBezTo>
                  <a:cubicBezTo>
                    <a:pt x="5743" y="7"/>
                    <a:pt x="5711" y="1"/>
                    <a:pt x="5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36"/>
            <p:cNvSpPr/>
            <p:nvPr/>
          </p:nvSpPr>
          <p:spPr>
            <a:xfrm>
              <a:off x="4911419" y="600667"/>
              <a:ext cx="128878" cy="104395"/>
            </a:xfrm>
            <a:custGeom>
              <a:avLst/>
              <a:gdLst/>
              <a:ahLst/>
              <a:cxnLst/>
              <a:rect l="l" t="t" r="r" b="b"/>
              <a:pathLst>
                <a:path w="3811" h="3087" extrusionOk="0">
                  <a:moveTo>
                    <a:pt x="3247" y="0"/>
                  </a:moveTo>
                  <a:cubicBezTo>
                    <a:pt x="3236" y="0"/>
                    <a:pt x="3225" y="4"/>
                    <a:pt x="3213" y="13"/>
                  </a:cubicBezTo>
                  <a:cubicBezTo>
                    <a:pt x="3175" y="38"/>
                    <a:pt x="3150" y="113"/>
                    <a:pt x="3100" y="150"/>
                  </a:cubicBezTo>
                  <a:cubicBezTo>
                    <a:pt x="2900" y="313"/>
                    <a:pt x="2688" y="450"/>
                    <a:pt x="2450" y="562"/>
                  </a:cubicBezTo>
                  <a:cubicBezTo>
                    <a:pt x="2444" y="565"/>
                    <a:pt x="2438" y="566"/>
                    <a:pt x="2431" y="566"/>
                  </a:cubicBezTo>
                  <a:cubicBezTo>
                    <a:pt x="2368" y="566"/>
                    <a:pt x="2279" y="469"/>
                    <a:pt x="2200" y="412"/>
                  </a:cubicBezTo>
                  <a:cubicBezTo>
                    <a:pt x="2152" y="365"/>
                    <a:pt x="2082" y="237"/>
                    <a:pt x="2043" y="237"/>
                  </a:cubicBezTo>
                  <a:cubicBezTo>
                    <a:pt x="2041" y="237"/>
                    <a:pt x="2039" y="237"/>
                    <a:pt x="2038" y="238"/>
                  </a:cubicBezTo>
                  <a:cubicBezTo>
                    <a:pt x="1700" y="325"/>
                    <a:pt x="1351" y="363"/>
                    <a:pt x="1013" y="475"/>
                  </a:cubicBezTo>
                  <a:cubicBezTo>
                    <a:pt x="738" y="587"/>
                    <a:pt x="488" y="737"/>
                    <a:pt x="276" y="925"/>
                  </a:cubicBezTo>
                  <a:cubicBezTo>
                    <a:pt x="188" y="1025"/>
                    <a:pt x="113" y="1150"/>
                    <a:pt x="63" y="1275"/>
                  </a:cubicBezTo>
                  <a:cubicBezTo>
                    <a:pt x="13" y="1525"/>
                    <a:pt x="1" y="1775"/>
                    <a:pt x="26" y="2025"/>
                  </a:cubicBezTo>
                  <a:cubicBezTo>
                    <a:pt x="63" y="2100"/>
                    <a:pt x="138" y="2175"/>
                    <a:pt x="176" y="2237"/>
                  </a:cubicBezTo>
                  <a:cubicBezTo>
                    <a:pt x="213" y="2300"/>
                    <a:pt x="251" y="2275"/>
                    <a:pt x="288" y="2474"/>
                  </a:cubicBezTo>
                  <a:cubicBezTo>
                    <a:pt x="364" y="3021"/>
                    <a:pt x="453" y="3077"/>
                    <a:pt x="541" y="3077"/>
                  </a:cubicBezTo>
                  <a:cubicBezTo>
                    <a:pt x="564" y="3077"/>
                    <a:pt x="586" y="3073"/>
                    <a:pt x="609" y="3073"/>
                  </a:cubicBezTo>
                  <a:cubicBezTo>
                    <a:pt x="614" y="3073"/>
                    <a:pt x="620" y="3074"/>
                    <a:pt x="626" y="3074"/>
                  </a:cubicBezTo>
                  <a:cubicBezTo>
                    <a:pt x="670" y="3083"/>
                    <a:pt x="715" y="3087"/>
                    <a:pt x="759" y="3087"/>
                  </a:cubicBezTo>
                  <a:cubicBezTo>
                    <a:pt x="977" y="3087"/>
                    <a:pt x="1193" y="2995"/>
                    <a:pt x="1401" y="2912"/>
                  </a:cubicBezTo>
                  <a:cubicBezTo>
                    <a:pt x="1525" y="2874"/>
                    <a:pt x="1650" y="2812"/>
                    <a:pt x="1775" y="2762"/>
                  </a:cubicBezTo>
                  <a:cubicBezTo>
                    <a:pt x="1819" y="2744"/>
                    <a:pt x="1856" y="2721"/>
                    <a:pt x="1896" y="2721"/>
                  </a:cubicBezTo>
                  <a:cubicBezTo>
                    <a:pt x="1914" y="2721"/>
                    <a:pt x="1931" y="2725"/>
                    <a:pt x="1950" y="2737"/>
                  </a:cubicBezTo>
                  <a:cubicBezTo>
                    <a:pt x="2068" y="2804"/>
                    <a:pt x="2181" y="2841"/>
                    <a:pt x="2287" y="2841"/>
                  </a:cubicBezTo>
                  <a:cubicBezTo>
                    <a:pt x="2416" y="2841"/>
                    <a:pt x="2535" y="2786"/>
                    <a:pt x="2638" y="2662"/>
                  </a:cubicBezTo>
                  <a:cubicBezTo>
                    <a:pt x="2788" y="2449"/>
                    <a:pt x="2950" y="2275"/>
                    <a:pt x="3150" y="2125"/>
                  </a:cubicBezTo>
                  <a:cubicBezTo>
                    <a:pt x="3346" y="1998"/>
                    <a:pt x="3467" y="1680"/>
                    <a:pt x="3691" y="1680"/>
                  </a:cubicBezTo>
                  <a:cubicBezTo>
                    <a:pt x="3710" y="1680"/>
                    <a:pt x="3729" y="1682"/>
                    <a:pt x="3750" y="1687"/>
                  </a:cubicBezTo>
                  <a:cubicBezTo>
                    <a:pt x="3753" y="1688"/>
                    <a:pt x="3757" y="1688"/>
                    <a:pt x="3760" y="1688"/>
                  </a:cubicBezTo>
                  <a:cubicBezTo>
                    <a:pt x="3801" y="1688"/>
                    <a:pt x="3811" y="1611"/>
                    <a:pt x="3787" y="1437"/>
                  </a:cubicBezTo>
                  <a:cubicBezTo>
                    <a:pt x="3737" y="1175"/>
                    <a:pt x="3662" y="912"/>
                    <a:pt x="3575" y="650"/>
                  </a:cubicBezTo>
                  <a:cubicBezTo>
                    <a:pt x="3525" y="437"/>
                    <a:pt x="3437" y="238"/>
                    <a:pt x="3325" y="50"/>
                  </a:cubicBezTo>
                  <a:cubicBezTo>
                    <a:pt x="3292" y="17"/>
                    <a:pt x="3269" y="0"/>
                    <a:pt x="3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36"/>
            <p:cNvSpPr/>
            <p:nvPr/>
          </p:nvSpPr>
          <p:spPr>
            <a:xfrm>
              <a:off x="4824814" y="726565"/>
              <a:ext cx="210480" cy="93032"/>
            </a:xfrm>
            <a:custGeom>
              <a:avLst/>
              <a:gdLst/>
              <a:ahLst/>
              <a:cxnLst/>
              <a:rect l="l" t="t" r="r" b="b"/>
              <a:pathLst>
                <a:path w="6224" h="2751" extrusionOk="0">
                  <a:moveTo>
                    <a:pt x="5877" y="1"/>
                  </a:moveTo>
                  <a:cubicBezTo>
                    <a:pt x="5855" y="1"/>
                    <a:pt x="5833" y="5"/>
                    <a:pt x="5811" y="14"/>
                  </a:cubicBezTo>
                  <a:cubicBezTo>
                    <a:pt x="5724" y="39"/>
                    <a:pt x="5649" y="114"/>
                    <a:pt x="5561" y="139"/>
                  </a:cubicBezTo>
                  <a:cubicBezTo>
                    <a:pt x="5149" y="289"/>
                    <a:pt x="4736" y="414"/>
                    <a:pt x="4311" y="513"/>
                  </a:cubicBezTo>
                  <a:cubicBezTo>
                    <a:pt x="4299" y="516"/>
                    <a:pt x="4287" y="517"/>
                    <a:pt x="4275" y="517"/>
                  </a:cubicBezTo>
                  <a:cubicBezTo>
                    <a:pt x="4160" y="517"/>
                    <a:pt x="4037" y="420"/>
                    <a:pt x="3924" y="364"/>
                  </a:cubicBezTo>
                  <a:cubicBezTo>
                    <a:pt x="3837" y="326"/>
                    <a:pt x="3749" y="214"/>
                    <a:pt x="3674" y="214"/>
                  </a:cubicBezTo>
                  <a:lnTo>
                    <a:pt x="2737" y="301"/>
                  </a:lnTo>
                  <a:cubicBezTo>
                    <a:pt x="2424" y="326"/>
                    <a:pt x="2112" y="351"/>
                    <a:pt x="1800" y="401"/>
                  </a:cubicBezTo>
                  <a:cubicBezTo>
                    <a:pt x="1350" y="476"/>
                    <a:pt x="912" y="588"/>
                    <a:pt x="475" y="763"/>
                  </a:cubicBezTo>
                  <a:cubicBezTo>
                    <a:pt x="337" y="838"/>
                    <a:pt x="200" y="951"/>
                    <a:pt x="100" y="1088"/>
                  </a:cubicBezTo>
                  <a:cubicBezTo>
                    <a:pt x="38" y="1151"/>
                    <a:pt x="0" y="1351"/>
                    <a:pt x="25" y="1701"/>
                  </a:cubicBezTo>
                  <a:cubicBezTo>
                    <a:pt x="100" y="1751"/>
                    <a:pt x="163" y="1813"/>
                    <a:pt x="225" y="1876"/>
                  </a:cubicBezTo>
                  <a:cubicBezTo>
                    <a:pt x="287" y="1926"/>
                    <a:pt x="350" y="1913"/>
                    <a:pt x="387" y="2101"/>
                  </a:cubicBezTo>
                  <a:cubicBezTo>
                    <a:pt x="525" y="2750"/>
                    <a:pt x="712" y="2625"/>
                    <a:pt x="875" y="2663"/>
                  </a:cubicBezTo>
                  <a:cubicBezTo>
                    <a:pt x="926" y="2664"/>
                    <a:pt x="978" y="2665"/>
                    <a:pt x="1029" y="2665"/>
                  </a:cubicBezTo>
                  <a:cubicBezTo>
                    <a:pt x="1390" y="2665"/>
                    <a:pt x="1750" y="2627"/>
                    <a:pt x="2100" y="2550"/>
                  </a:cubicBezTo>
                  <a:lnTo>
                    <a:pt x="2712" y="2438"/>
                  </a:lnTo>
                  <a:cubicBezTo>
                    <a:pt x="2756" y="2425"/>
                    <a:pt x="2802" y="2419"/>
                    <a:pt x="2849" y="2419"/>
                  </a:cubicBezTo>
                  <a:cubicBezTo>
                    <a:pt x="2896" y="2419"/>
                    <a:pt x="2943" y="2425"/>
                    <a:pt x="2987" y="2438"/>
                  </a:cubicBezTo>
                  <a:cubicBezTo>
                    <a:pt x="3143" y="2513"/>
                    <a:pt x="3314" y="2551"/>
                    <a:pt x="3483" y="2551"/>
                  </a:cubicBezTo>
                  <a:cubicBezTo>
                    <a:pt x="3679" y="2551"/>
                    <a:pt x="3875" y="2501"/>
                    <a:pt x="4049" y="2400"/>
                  </a:cubicBezTo>
                  <a:cubicBezTo>
                    <a:pt x="4349" y="2213"/>
                    <a:pt x="4661" y="2063"/>
                    <a:pt x="4986" y="1951"/>
                  </a:cubicBezTo>
                  <a:cubicBezTo>
                    <a:pt x="5313" y="1860"/>
                    <a:pt x="5609" y="1577"/>
                    <a:pt x="5948" y="1577"/>
                  </a:cubicBezTo>
                  <a:cubicBezTo>
                    <a:pt x="5985" y="1577"/>
                    <a:pt x="6023" y="1581"/>
                    <a:pt x="6061" y="1588"/>
                  </a:cubicBezTo>
                  <a:cubicBezTo>
                    <a:pt x="6065" y="1589"/>
                    <a:pt x="6070" y="1590"/>
                    <a:pt x="6074" y="1590"/>
                  </a:cubicBezTo>
                  <a:cubicBezTo>
                    <a:pt x="6130" y="1590"/>
                    <a:pt x="6175" y="1513"/>
                    <a:pt x="6198" y="1351"/>
                  </a:cubicBezTo>
                  <a:cubicBezTo>
                    <a:pt x="6223" y="1113"/>
                    <a:pt x="6211" y="863"/>
                    <a:pt x="6173" y="626"/>
                  </a:cubicBezTo>
                  <a:cubicBezTo>
                    <a:pt x="6123" y="239"/>
                    <a:pt x="6036" y="89"/>
                    <a:pt x="5986" y="39"/>
                  </a:cubicBezTo>
                  <a:cubicBezTo>
                    <a:pt x="5954" y="14"/>
                    <a:pt x="5916" y="1"/>
                    <a:pt x="5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36"/>
            <p:cNvSpPr/>
            <p:nvPr/>
          </p:nvSpPr>
          <p:spPr>
            <a:xfrm>
              <a:off x="4518840" y="418768"/>
              <a:ext cx="158503" cy="131347"/>
            </a:xfrm>
            <a:custGeom>
              <a:avLst/>
              <a:gdLst/>
              <a:ahLst/>
              <a:cxnLst/>
              <a:rect l="l" t="t" r="r" b="b"/>
              <a:pathLst>
                <a:path w="4687" h="3884" extrusionOk="0">
                  <a:moveTo>
                    <a:pt x="4172" y="1"/>
                  </a:moveTo>
                  <a:cubicBezTo>
                    <a:pt x="4147" y="1"/>
                    <a:pt x="4122" y="7"/>
                    <a:pt x="4099" y="18"/>
                  </a:cubicBezTo>
                  <a:cubicBezTo>
                    <a:pt x="4037" y="43"/>
                    <a:pt x="3987" y="130"/>
                    <a:pt x="3924" y="168"/>
                  </a:cubicBezTo>
                  <a:cubicBezTo>
                    <a:pt x="3612" y="343"/>
                    <a:pt x="3300" y="543"/>
                    <a:pt x="2987" y="705"/>
                  </a:cubicBezTo>
                  <a:cubicBezTo>
                    <a:pt x="2972" y="712"/>
                    <a:pt x="2956" y="714"/>
                    <a:pt x="2939" y="714"/>
                  </a:cubicBezTo>
                  <a:cubicBezTo>
                    <a:pt x="2854" y="714"/>
                    <a:pt x="2741" y="647"/>
                    <a:pt x="2637" y="605"/>
                  </a:cubicBezTo>
                  <a:cubicBezTo>
                    <a:pt x="2566" y="582"/>
                    <a:pt x="2461" y="479"/>
                    <a:pt x="2398" y="479"/>
                  </a:cubicBezTo>
                  <a:cubicBezTo>
                    <a:pt x="2394" y="479"/>
                    <a:pt x="2391" y="480"/>
                    <a:pt x="2387" y="480"/>
                  </a:cubicBezTo>
                  <a:cubicBezTo>
                    <a:pt x="1900" y="655"/>
                    <a:pt x="1425" y="868"/>
                    <a:pt x="963" y="1105"/>
                  </a:cubicBezTo>
                  <a:cubicBezTo>
                    <a:pt x="800" y="1205"/>
                    <a:pt x="650" y="1305"/>
                    <a:pt x="513" y="1418"/>
                  </a:cubicBezTo>
                  <a:cubicBezTo>
                    <a:pt x="363" y="1555"/>
                    <a:pt x="225" y="1693"/>
                    <a:pt x="100" y="1843"/>
                  </a:cubicBezTo>
                  <a:cubicBezTo>
                    <a:pt x="63" y="1905"/>
                    <a:pt x="38" y="1968"/>
                    <a:pt x="25" y="2030"/>
                  </a:cubicBezTo>
                  <a:cubicBezTo>
                    <a:pt x="13" y="2142"/>
                    <a:pt x="0" y="2255"/>
                    <a:pt x="0" y="2342"/>
                  </a:cubicBezTo>
                  <a:cubicBezTo>
                    <a:pt x="0" y="2442"/>
                    <a:pt x="88" y="2680"/>
                    <a:pt x="300" y="3080"/>
                  </a:cubicBezTo>
                  <a:cubicBezTo>
                    <a:pt x="388" y="3117"/>
                    <a:pt x="475" y="3155"/>
                    <a:pt x="550" y="3205"/>
                  </a:cubicBezTo>
                  <a:cubicBezTo>
                    <a:pt x="625" y="3255"/>
                    <a:pt x="650" y="3205"/>
                    <a:pt x="775" y="3392"/>
                  </a:cubicBezTo>
                  <a:cubicBezTo>
                    <a:pt x="1025" y="3789"/>
                    <a:pt x="1146" y="3884"/>
                    <a:pt x="1225" y="3884"/>
                  </a:cubicBezTo>
                  <a:cubicBezTo>
                    <a:pt x="1281" y="3884"/>
                    <a:pt x="1316" y="3838"/>
                    <a:pt x="1363" y="3817"/>
                  </a:cubicBezTo>
                  <a:cubicBezTo>
                    <a:pt x="1638" y="3730"/>
                    <a:pt x="1850" y="3492"/>
                    <a:pt x="2087" y="3317"/>
                  </a:cubicBezTo>
                  <a:cubicBezTo>
                    <a:pt x="2212" y="3230"/>
                    <a:pt x="2325" y="3130"/>
                    <a:pt x="2450" y="3042"/>
                  </a:cubicBezTo>
                  <a:cubicBezTo>
                    <a:pt x="2506" y="3009"/>
                    <a:pt x="2551" y="2965"/>
                    <a:pt x="2614" y="2965"/>
                  </a:cubicBezTo>
                  <a:cubicBezTo>
                    <a:pt x="2622" y="2965"/>
                    <a:pt x="2629" y="2966"/>
                    <a:pt x="2637" y="2967"/>
                  </a:cubicBezTo>
                  <a:cubicBezTo>
                    <a:pt x="2719" y="2988"/>
                    <a:pt x="2798" y="2999"/>
                    <a:pt x="2872" y="2999"/>
                  </a:cubicBezTo>
                  <a:cubicBezTo>
                    <a:pt x="3068" y="2999"/>
                    <a:pt x="3235" y="2920"/>
                    <a:pt x="3362" y="2730"/>
                  </a:cubicBezTo>
                  <a:cubicBezTo>
                    <a:pt x="3500" y="2492"/>
                    <a:pt x="3687" y="2292"/>
                    <a:pt x="3899" y="2117"/>
                  </a:cubicBezTo>
                  <a:cubicBezTo>
                    <a:pt x="4119" y="1979"/>
                    <a:pt x="4275" y="1636"/>
                    <a:pt x="4545" y="1636"/>
                  </a:cubicBezTo>
                  <a:cubicBezTo>
                    <a:pt x="4567" y="1636"/>
                    <a:pt x="4589" y="1638"/>
                    <a:pt x="4612" y="1643"/>
                  </a:cubicBezTo>
                  <a:cubicBezTo>
                    <a:pt x="4662" y="1643"/>
                    <a:pt x="4687" y="1568"/>
                    <a:pt x="4674" y="1380"/>
                  </a:cubicBezTo>
                  <a:cubicBezTo>
                    <a:pt x="4637" y="1130"/>
                    <a:pt x="4587" y="868"/>
                    <a:pt x="4512" y="618"/>
                  </a:cubicBezTo>
                  <a:cubicBezTo>
                    <a:pt x="4399" y="230"/>
                    <a:pt x="4312" y="68"/>
                    <a:pt x="4262" y="31"/>
                  </a:cubicBezTo>
                  <a:cubicBezTo>
                    <a:pt x="4234" y="10"/>
                    <a:pt x="4203" y="1"/>
                    <a:pt x="4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36"/>
            <p:cNvSpPr/>
            <p:nvPr/>
          </p:nvSpPr>
          <p:spPr>
            <a:xfrm>
              <a:off x="4600812" y="599787"/>
              <a:ext cx="137401" cy="107912"/>
            </a:xfrm>
            <a:custGeom>
              <a:avLst/>
              <a:gdLst/>
              <a:ahLst/>
              <a:cxnLst/>
              <a:rect l="l" t="t" r="r" b="b"/>
              <a:pathLst>
                <a:path w="4063" h="3191" extrusionOk="0">
                  <a:moveTo>
                    <a:pt x="3690" y="1"/>
                  </a:moveTo>
                  <a:cubicBezTo>
                    <a:pt x="3673" y="1"/>
                    <a:pt x="3655" y="5"/>
                    <a:pt x="3637" y="14"/>
                  </a:cubicBezTo>
                  <a:cubicBezTo>
                    <a:pt x="3587" y="39"/>
                    <a:pt x="3537" y="101"/>
                    <a:pt x="3487" y="126"/>
                  </a:cubicBezTo>
                  <a:cubicBezTo>
                    <a:pt x="3200" y="276"/>
                    <a:pt x="2925" y="426"/>
                    <a:pt x="2638" y="551"/>
                  </a:cubicBezTo>
                  <a:cubicBezTo>
                    <a:pt x="2621" y="558"/>
                    <a:pt x="2604" y="561"/>
                    <a:pt x="2586" y="561"/>
                  </a:cubicBezTo>
                  <a:cubicBezTo>
                    <a:pt x="2508" y="561"/>
                    <a:pt x="2419" y="504"/>
                    <a:pt x="2338" y="463"/>
                  </a:cubicBezTo>
                  <a:cubicBezTo>
                    <a:pt x="2267" y="440"/>
                    <a:pt x="2185" y="350"/>
                    <a:pt x="2134" y="350"/>
                  </a:cubicBezTo>
                  <a:cubicBezTo>
                    <a:pt x="2131" y="350"/>
                    <a:pt x="2128" y="350"/>
                    <a:pt x="2125" y="351"/>
                  </a:cubicBezTo>
                  <a:cubicBezTo>
                    <a:pt x="1688" y="488"/>
                    <a:pt x="1263" y="651"/>
                    <a:pt x="851" y="851"/>
                  </a:cubicBezTo>
                  <a:cubicBezTo>
                    <a:pt x="538" y="1013"/>
                    <a:pt x="288" y="1251"/>
                    <a:pt x="101" y="1551"/>
                  </a:cubicBezTo>
                  <a:cubicBezTo>
                    <a:pt x="38" y="1676"/>
                    <a:pt x="13" y="1826"/>
                    <a:pt x="1" y="1963"/>
                  </a:cubicBezTo>
                  <a:cubicBezTo>
                    <a:pt x="38" y="2163"/>
                    <a:pt x="101" y="2350"/>
                    <a:pt x="213" y="2513"/>
                  </a:cubicBezTo>
                  <a:cubicBezTo>
                    <a:pt x="288" y="2538"/>
                    <a:pt x="351" y="2575"/>
                    <a:pt x="426" y="2613"/>
                  </a:cubicBezTo>
                  <a:cubicBezTo>
                    <a:pt x="476" y="2650"/>
                    <a:pt x="513" y="2613"/>
                    <a:pt x="613" y="2763"/>
                  </a:cubicBezTo>
                  <a:cubicBezTo>
                    <a:pt x="828" y="3121"/>
                    <a:pt x="931" y="3190"/>
                    <a:pt x="1004" y="3190"/>
                  </a:cubicBezTo>
                  <a:cubicBezTo>
                    <a:pt x="1045" y="3190"/>
                    <a:pt x="1077" y="3167"/>
                    <a:pt x="1113" y="3163"/>
                  </a:cubicBezTo>
                  <a:cubicBezTo>
                    <a:pt x="1363" y="3125"/>
                    <a:pt x="1550" y="2925"/>
                    <a:pt x="1763" y="2775"/>
                  </a:cubicBezTo>
                  <a:cubicBezTo>
                    <a:pt x="1863" y="2713"/>
                    <a:pt x="1975" y="2625"/>
                    <a:pt x="2075" y="2550"/>
                  </a:cubicBezTo>
                  <a:cubicBezTo>
                    <a:pt x="2118" y="2529"/>
                    <a:pt x="2162" y="2498"/>
                    <a:pt x="2213" y="2498"/>
                  </a:cubicBezTo>
                  <a:cubicBezTo>
                    <a:pt x="2221" y="2498"/>
                    <a:pt x="2229" y="2499"/>
                    <a:pt x="2238" y="2500"/>
                  </a:cubicBezTo>
                  <a:cubicBezTo>
                    <a:pt x="2305" y="2530"/>
                    <a:pt x="2375" y="2545"/>
                    <a:pt x="2445" y="2545"/>
                  </a:cubicBezTo>
                  <a:cubicBezTo>
                    <a:pt x="2609" y="2545"/>
                    <a:pt x="2770" y="2466"/>
                    <a:pt x="2875" y="2326"/>
                  </a:cubicBezTo>
                  <a:cubicBezTo>
                    <a:pt x="3000" y="2126"/>
                    <a:pt x="3162" y="1951"/>
                    <a:pt x="3362" y="1826"/>
                  </a:cubicBezTo>
                  <a:cubicBezTo>
                    <a:pt x="3545" y="1711"/>
                    <a:pt x="3707" y="1430"/>
                    <a:pt x="3934" y="1430"/>
                  </a:cubicBezTo>
                  <a:cubicBezTo>
                    <a:pt x="3955" y="1430"/>
                    <a:pt x="3977" y="1433"/>
                    <a:pt x="4000" y="1438"/>
                  </a:cubicBezTo>
                  <a:cubicBezTo>
                    <a:pt x="4002" y="1439"/>
                    <a:pt x="4005" y="1440"/>
                    <a:pt x="4008" y="1440"/>
                  </a:cubicBezTo>
                  <a:cubicBezTo>
                    <a:pt x="4041" y="1440"/>
                    <a:pt x="4062" y="1365"/>
                    <a:pt x="4062" y="1226"/>
                  </a:cubicBezTo>
                  <a:cubicBezTo>
                    <a:pt x="4037" y="1001"/>
                    <a:pt x="4012" y="776"/>
                    <a:pt x="3962" y="563"/>
                  </a:cubicBezTo>
                  <a:cubicBezTo>
                    <a:pt x="3887" y="214"/>
                    <a:pt x="3812" y="76"/>
                    <a:pt x="3775" y="39"/>
                  </a:cubicBezTo>
                  <a:cubicBezTo>
                    <a:pt x="3751" y="14"/>
                    <a:pt x="3721" y="1"/>
                    <a:pt x="3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36"/>
            <p:cNvSpPr/>
            <p:nvPr/>
          </p:nvSpPr>
          <p:spPr>
            <a:xfrm>
              <a:off x="4549681" y="839005"/>
              <a:ext cx="120898" cy="80587"/>
            </a:xfrm>
            <a:custGeom>
              <a:avLst/>
              <a:gdLst/>
              <a:ahLst/>
              <a:cxnLst/>
              <a:rect l="l" t="t" r="r" b="b"/>
              <a:pathLst>
                <a:path w="3575" h="2383" extrusionOk="0">
                  <a:moveTo>
                    <a:pt x="1350" y="0"/>
                  </a:moveTo>
                  <a:cubicBezTo>
                    <a:pt x="1225" y="13"/>
                    <a:pt x="1100" y="13"/>
                    <a:pt x="975" y="38"/>
                  </a:cubicBezTo>
                  <a:cubicBezTo>
                    <a:pt x="838" y="63"/>
                    <a:pt x="701" y="113"/>
                    <a:pt x="563" y="138"/>
                  </a:cubicBezTo>
                  <a:cubicBezTo>
                    <a:pt x="451" y="200"/>
                    <a:pt x="351" y="275"/>
                    <a:pt x="276" y="375"/>
                  </a:cubicBezTo>
                  <a:cubicBezTo>
                    <a:pt x="163" y="550"/>
                    <a:pt x="88" y="750"/>
                    <a:pt x="38" y="950"/>
                  </a:cubicBezTo>
                  <a:cubicBezTo>
                    <a:pt x="63" y="1012"/>
                    <a:pt x="76" y="1087"/>
                    <a:pt x="88" y="1150"/>
                  </a:cubicBezTo>
                  <a:cubicBezTo>
                    <a:pt x="126" y="1225"/>
                    <a:pt x="138" y="1300"/>
                    <a:pt x="113" y="1387"/>
                  </a:cubicBezTo>
                  <a:cubicBezTo>
                    <a:pt x="1" y="1987"/>
                    <a:pt x="138" y="1925"/>
                    <a:pt x="226" y="1962"/>
                  </a:cubicBezTo>
                  <a:cubicBezTo>
                    <a:pt x="426" y="2100"/>
                    <a:pt x="676" y="2075"/>
                    <a:pt x="913" y="2100"/>
                  </a:cubicBezTo>
                  <a:cubicBezTo>
                    <a:pt x="969" y="2106"/>
                    <a:pt x="1029" y="2109"/>
                    <a:pt x="1088" y="2109"/>
                  </a:cubicBezTo>
                  <a:cubicBezTo>
                    <a:pt x="1147" y="2109"/>
                    <a:pt x="1207" y="2106"/>
                    <a:pt x="1263" y="2100"/>
                  </a:cubicBezTo>
                  <a:cubicBezTo>
                    <a:pt x="1281" y="2100"/>
                    <a:pt x="1299" y="2099"/>
                    <a:pt x="1316" y="2099"/>
                  </a:cubicBezTo>
                  <a:cubicBezTo>
                    <a:pt x="1359" y="2099"/>
                    <a:pt x="1399" y="2105"/>
                    <a:pt x="1425" y="2150"/>
                  </a:cubicBezTo>
                  <a:cubicBezTo>
                    <a:pt x="1528" y="2295"/>
                    <a:pt x="1654" y="2382"/>
                    <a:pt x="1796" y="2382"/>
                  </a:cubicBezTo>
                  <a:cubicBezTo>
                    <a:pt x="1861" y="2382"/>
                    <a:pt x="1929" y="2364"/>
                    <a:pt x="2000" y="2325"/>
                  </a:cubicBezTo>
                  <a:cubicBezTo>
                    <a:pt x="2188" y="2212"/>
                    <a:pt x="2400" y="2125"/>
                    <a:pt x="2613" y="2075"/>
                  </a:cubicBezTo>
                  <a:cubicBezTo>
                    <a:pt x="2775" y="2056"/>
                    <a:pt x="2960" y="1897"/>
                    <a:pt x="3122" y="1897"/>
                  </a:cubicBezTo>
                  <a:cubicBezTo>
                    <a:pt x="3171" y="1897"/>
                    <a:pt x="3219" y="1912"/>
                    <a:pt x="3262" y="1950"/>
                  </a:cubicBezTo>
                  <a:cubicBezTo>
                    <a:pt x="3266" y="1953"/>
                    <a:pt x="3270" y="1955"/>
                    <a:pt x="3274" y="1955"/>
                  </a:cubicBezTo>
                  <a:cubicBezTo>
                    <a:pt x="3301" y="1955"/>
                    <a:pt x="3344" y="1889"/>
                    <a:pt x="3387" y="1750"/>
                  </a:cubicBezTo>
                  <a:cubicBezTo>
                    <a:pt x="3437" y="1500"/>
                    <a:pt x="3487" y="1250"/>
                    <a:pt x="3512" y="1000"/>
                  </a:cubicBezTo>
                  <a:cubicBezTo>
                    <a:pt x="3562" y="800"/>
                    <a:pt x="3575" y="588"/>
                    <a:pt x="3537" y="375"/>
                  </a:cubicBezTo>
                  <a:cubicBezTo>
                    <a:pt x="3517" y="334"/>
                    <a:pt x="3513" y="309"/>
                    <a:pt x="3484" y="309"/>
                  </a:cubicBezTo>
                  <a:cubicBezTo>
                    <a:pt x="3478" y="309"/>
                    <a:pt x="3471" y="311"/>
                    <a:pt x="3462" y="313"/>
                  </a:cubicBezTo>
                  <a:cubicBezTo>
                    <a:pt x="3412" y="325"/>
                    <a:pt x="3362" y="375"/>
                    <a:pt x="3312" y="388"/>
                  </a:cubicBezTo>
                  <a:cubicBezTo>
                    <a:pt x="3075" y="450"/>
                    <a:pt x="2837" y="488"/>
                    <a:pt x="2588" y="513"/>
                  </a:cubicBezTo>
                  <a:cubicBezTo>
                    <a:pt x="2525" y="513"/>
                    <a:pt x="2488" y="388"/>
                    <a:pt x="2438" y="300"/>
                  </a:cubicBezTo>
                  <a:cubicBezTo>
                    <a:pt x="2400" y="250"/>
                    <a:pt x="2388" y="100"/>
                    <a:pt x="2350" y="100"/>
                  </a:cubicBezTo>
                  <a:lnTo>
                    <a:pt x="1850" y="38"/>
                  </a:lnTo>
                  <a:cubicBezTo>
                    <a:pt x="1688" y="0"/>
                    <a:pt x="1513" y="0"/>
                    <a:pt x="1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36"/>
            <p:cNvSpPr/>
            <p:nvPr/>
          </p:nvSpPr>
          <p:spPr>
            <a:xfrm>
              <a:off x="4309650" y="583691"/>
              <a:ext cx="139058" cy="92254"/>
            </a:xfrm>
            <a:custGeom>
              <a:avLst/>
              <a:gdLst/>
              <a:ahLst/>
              <a:cxnLst/>
              <a:rect l="l" t="t" r="r" b="b"/>
              <a:pathLst>
                <a:path w="4112" h="2728" extrusionOk="0">
                  <a:moveTo>
                    <a:pt x="2269" y="1"/>
                  </a:moveTo>
                  <a:cubicBezTo>
                    <a:pt x="1832" y="1"/>
                    <a:pt x="1387" y="65"/>
                    <a:pt x="963" y="202"/>
                  </a:cubicBezTo>
                  <a:cubicBezTo>
                    <a:pt x="650" y="327"/>
                    <a:pt x="350" y="502"/>
                    <a:pt x="101" y="727"/>
                  </a:cubicBezTo>
                  <a:cubicBezTo>
                    <a:pt x="26" y="865"/>
                    <a:pt x="1" y="1027"/>
                    <a:pt x="13" y="1189"/>
                  </a:cubicBezTo>
                  <a:cubicBezTo>
                    <a:pt x="26" y="1277"/>
                    <a:pt x="113" y="1502"/>
                    <a:pt x="325" y="1902"/>
                  </a:cubicBezTo>
                  <a:cubicBezTo>
                    <a:pt x="388" y="1952"/>
                    <a:pt x="450" y="2002"/>
                    <a:pt x="500" y="2052"/>
                  </a:cubicBezTo>
                  <a:cubicBezTo>
                    <a:pt x="550" y="2102"/>
                    <a:pt x="575" y="2052"/>
                    <a:pt x="675" y="2239"/>
                  </a:cubicBezTo>
                  <a:cubicBezTo>
                    <a:pt x="883" y="2640"/>
                    <a:pt x="963" y="2728"/>
                    <a:pt x="1010" y="2728"/>
                  </a:cubicBezTo>
                  <a:cubicBezTo>
                    <a:pt x="1041" y="2728"/>
                    <a:pt x="1057" y="2687"/>
                    <a:pt x="1088" y="2677"/>
                  </a:cubicBezTo>
                  <a:cubicBezTo>
                    <a:pt x="1250" y="2589"/>
                    <a:pt x="1400" y="2489"/>
                    <a:pt x="1550" y="2377"/>
                  </a:cubicBezTo>
                  <a:cubicBezTo>
                    <a:pt x="1638" y="2327"/>
                    <a:pt x="1725" y="2277"/>
                    <a:pt x="1813" y="2227"/>
                  </a:cubicBezTo>
                  <a:cubicBezTo>
                    <a:pt x="1835" y="2219"/>
                    <a:pt x="1858" y="2207"/>
                    <a:pt x="1884" y="2207"/>
                  </a:cubicBezTo>
                  <a:cubicBezTo>
                    <a:pt x="1900" y="2207"/>
                    <a:pt x="1918" y="2212"/>
                    <a:pt x="1938" y="2227"/>
                  </a:cubicBezTo>
                  <a:cubicBezTo>
                    <a:pt x="2026" y="2308"/>
                    <a:pt x="2110" y="2352"/>
                    <a:pt x="2194" y="2352"/>
                  </a:cubicBezTo>
                  <a:cubicBezTo>
                    <a:pt x="2266" y="2352"/>
                    <a:pt x="2338" y="2320"/>
                    <a:pt x="2412" y="2252"/>
                  </a:cubicBezTo>
                  <a:cubicBezTo>
                    <a:pt x="2550" y="2102"/>
                    <a:pt x="2725" y="1989"/>
                    <a:pt x="2912" y="1939"/>
                  </a:cubicBezTo>
                  <a:cubicBezTo>
                    <a:pt x="3048" y="1912"/>
                    <a:pt x="3223" y="1781"/>
                    <a:pt x="3370" y="1781"/>
                  </a:cubicBezTo>
                  <a:cubicBezTo>
                    <a:pt x="3427" y="1781"/>
                    <a:pt x="3480" y="1800"/>
                    <a:pt x="3525" y="1852"/>
                  </a:cubicBezTo>
                  <a:cubicBezTo>
                    <a:pt x="3527" y="1856"/>
                    <a:pt x="3530" y="1858"/>
                    <a:pt x="3535" y="1858"/>
                  </a:cubicBezTo>
                  <a:cubicBezTo>
                    <a:pt x="3558" y="1858"/>
                    <a:pt x="3612" y="1802"/>
                    <a:pt x="3675" y="1677"/>
                  </a:cubicBezTo>
                  <a:cubicBezTo>
                    <a:pt x="3737" y="1577"/>
                    <a:pt x="3862" y="1264"/>
                    <a:pt x="3962" y="1027"/>
                  </a:cubicBezTo>
                  <a:cubicBezTo>
                    <a:pt x="4087" y="677"/>
                    <a:pt x="4112" y="502"/>
                    <a:pt x="4087" y="440"/>
                  </a:cubicBezTo>
                  <a:cubicBezTo>
                    <a:pt x="4074" y="390"/>
                    <a:pt x="4037" y="352"/>
                    <a:pt x="3987" y="352"/>
                  </a:cubicBezTo>
                  <a:cubicBezTo>
                    <a:pt x="3912" y="352"/>
                    <a:pt x="3837" y="352"/>
                    <a:pt x="3775" y="377"/>
                  </a:cubicBezTo>
                  <a:cubicBezTo>
                    <a:pt x="3710" y="375"/>
                    <a:pt x="3646" y="374"/>
                    <a:pt x="3583" y="374"/>
                  </a:cubicBezTo>
                  <a:cubicBezTo>
                    <a:pt x="3314" y="374"/>
                    <a:pt x="3053" y="392"/>
                    <a:pt x="2800" y="402"/>
                  </a:cubicBezTo>
                  <a:cubicBezTo>
                    <a:pt x="2712" y="402"/>
                    <a:pt x="2637" y="277"/>
                    <a:pt x="2550" y="190"/>
                  </a:cubicBezTo>
                  <a:cubicBezTo>
                    <a:pt x="2500" y="140"/>
                    <a:pt x="2450" y="2"/>
                    <a:pt x="2387" y="2"/>
                  </a:cubicBezTo>
                  <a:cubicBezTo>
                    <a:pt x="2348" y="1"/>
                    <a:pt x="2309" y="1"/>
                    <a:pt x="2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36"/>
            <p:cNvSpPr/>
            <p:nvPr/>
          </p:nvSpPr>
          <p:spPr>
            <a:xfrm>
              <a:off x="4353612" y="778135"/>
              <a:ext cx="112849" cy="116062"/>
            </a:xfrm>
            <a:custGeom>
              <a:avLst/>
              <a:gdLst/>
              <a:ahLst/>
              <a:cxnLst/>
              <a:rect l="l" t="t" r="r" b="b"/>
              <a:pathLst>
                <a:path w="3337" h="3432" extrusionOk="0">
                  <a:moveTo>
                    <a:pt x="2721" y="1"/>
                  </a:moveTo>
                  <a:cubicBezTo>
                    <a:pt x="2711" y="1"/>
                    <a:pt x="2700" y="5"/>
                    <a:pt x="2687" y="13"/>
                  </a:cubicBezTo>
                  <a:cubicBezTo>
                    <a:pt x="2650" y="38"/>
                    <a:pt x="2637" y="113"/>
                    <a:pt x="2600" y="151"/>
                  </a:cubicBezTo>
                  <a:cubicBezTo>
                    <a:pt x="2425" y="313"/>
                    <a:pt x="2250" y="451"/>
                    <a:pt x="2050" y="563"/>
                  </a:cubicBezTo>
                  <a:cubicBezTo>
                    <a:pt x="2041" y="568"/>
                    <a:pt x="2032" y="571"/>
                    <a:pt x="2022" y="571"/>
                  </a:cubicBezTo>
                  <a:cubicBezTo>
                    <a:pt x="1960" y="571"/>
                    <a:pt x="1877" y="478"/>
                    <a:pt x="1812" y="413"/>
                  </a:cubicBezTo>
                  <a:cubicBezTo>
                    <a:pt x="1762" y="363"/>
                    <a:pt x="1687" y="226"/>
                    <a:pt x="1650" y="226"/>
                  </a:cubicBezTo>
                  <a:cubicBezTo>
                    <a:pt x="1350" y="301"/>
                    <a:pt x="1050" y="388"/>
                    <a:pt x="750" y="501"/>
                  </a:cubicBezTo>
                  <a:cubicBezTo>
                    <a:pt x="638" y="538"/>
                    <a:pt x="538" y="601"/>
                    <a:pt x="450" y="676"/>
                  </a:cubicBezTo>
                  <a:cubicBezTo>
                    <a:pt x="338" y="763"/>
                    <a:pt x="238" y="851"/>
                    <a:pt x="150" y="950"/>
                  </a:cubicBezTo>
                  <a:cubicBezTo>
                    <a:pt x="75" y="1088"/>
                    <a:pt x="25" y="1225"/>
                    <a:pt x="0" y="1375"/>
                  </a:cubicBezTo>
                  <a:cubicBezTo>
                    <a:pt x="0" y="1675"/>
                    <a:pt x="25" y="1988"/>
                    <a:pt x="75" y="2288"/>
                  </a:cubicBezTo>
                  <a:cubicBezTo>
                    <a:pt x="125" y="2350"/>
                    <a:pt x="175" y="2425"/>
                    <a:pt x="213" y="2500"/>
                  </a:cubicBezTo>
                  <a:cubicBezTo>
                    <a:pt x="275" y="2575"/>
                    <a:pt x="325" y="2675"/>
                    <a:pt x="338" y="2775"/>
                  </a:cubicBezTo>
                  <a:cubicBezTo>
                    <a:pt x="438" y="3187"/>
                    <a:pt x="500" y="3362"/>
                    <a:pt x="563" y="3412"/>
                  </a:cubicBezTo>
                  <a:cubicBezTo>
                    <a:pt x="577" y="3427"/>
                    <a:pt x="590" y="3432"/>
                    <a:pt x="603" y="3432"/>
                  </a:cubicBezTo>
                  <a:cubicBezTo>
                    <a:pt x="635" y="3432"/>
                    <a:pt x="664" y="3400"/>
                    <a:pt x="700" y="3400"/>
                  </a:cubicBezTo>
                  <a:cubicBezTo>
                    <a:pt x="937" y="3387"/>
                    <a:pt x="1137" y="3225"/>
                    <a:pt x="1350" y="3100"/>
                  </a:cubicBezTo>
                  <a:cubicBezTo>
                    <a:pt x="1462" y="3037"/>
                    <a:pt x="1562" y="2962"/>
                    <a:pt x="1662" y="2900"/>
                  </a:cubicBezTo>
                  <a:cubicBezTo>
                    <a:pt x="1697" y="2883"/>
                    <a:pt x="1732" y="2859"/>
                    <a:pt x="1767" y="2859"/>
                  </a:cubicBezTo>
                  <a:cubicBezTo>
                    <a:pt x="1782" y="2859"/>
                    <a:pt x="1797" y="2864"/>
                    <a:pt x="1812" y="2875"/>
                  </a:cubicBezTo>
                  <a:cubicBezTo>
                    <a:pt x="1914" y="2939"/>
                    <a:pt x="2010" y="2973"/>
                    <a:pt x="2099" y="2973"/>
                  </a:cubicBezTo>
                  <a:cubicBezTo>
                    <a:pt x="2217" y="2973"/>
                    <a:pt x="2321" y="2911"/>
                    <a:pt x="2400" y="2775"/>
                  </a:cubicBezTo>
                  <a:cubicBezTo>
                    <a:pt x="2500" y="2563"/>
                    <a:pt x="2637" y="2375"/>
                    <a:pt x="2799" y="2213"/>
                  </a:cubicBezTo>
                  <a:cubicBezTo>
                    <a:pt x="2957" y="2089"/>
                    <a:pt x="3044" y="1763"/>
                    <a:pt x="3233" y="1763"/>
                  </a:cubicBezTo>
                  <a:cubicBezTo>
                    <a:pt x="3254" y="1763"/>
                    <a:pt x="3276" y="1767"/>
                    <a:pt x="3299" y="1775"/>
                  </a:cubicBezTo>
                  <a:cubicBezTo>
                    <a:pt x="3302" y="1776"/>
                    <a:pt x="3304" y="1776"/>
                    <a:pt x="3306" y="1776"/>
                  </a:cubicBezTo>
                  <a:cubicBezTo>
                    <a:pt x="3337" y="1776"/>
                    <a:pt x="3335" y="1689"/>
                    <a:pt x="3299" y="1513"/>
                  </a:cubicBezTo>
                  <a:cubicBezTo>
                    <a:pt x="3274" y="1375"/>
                    <a:pt x="3162" y="988"/>
                    <a:pt x="3062" y="701"/>
                  </a:cubicBezTo>
                  <a:cubicBezTo>
                    <a:pt x="3012" y="476"/>
                    <a:pt x="2912" y="251"/>
                    <a:pt x="2787" y="51"/>
                  </a:cubicBezTo>
                  <a:cubicBezTo>
                    <a:pt x="2762" y="17"/>
                    <a:pt x="2743" y="1"/>
                    <a:pt x="2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36"/>
            <p:cNvSpPr/>
            <p:nvPr/>
          </p:nvSpPr>
          <p:spPr>
            <a:xfrm>
              <a:off x="4335013" y="329966"/>
              <a:ext cx="160633" cy="136014"/>
            </a:xfrm>
            <a:custGeom>
              <a:avLst/>
              <a:gdLst/>
              <a:ahLst/>
              <a:cxnLst/>
              <a:rect l="l" t="t" r="r" b="b"/>
              <a:pathLst>
                <a:path w="4750" h="4022" extrusionOk="0">
                  <a:moveTo>
                    <a:pt x="4029" y="1"/>
                  </a:moveTo>
                  <a:cubicBezTo>
                    <a:pt x="4002" y="1"/>
                    <a:pt x="3974" y="7"/>
                    <a:pt x="3949" y="20"/>
                  </a:cubicBezTo>
                  <a:cubicBezTo>
                    <a:pt x="3899" y="57"/>
                    <a:pt x="3862" y="132"/>
                    <a:pt x="3812" y="182"/>
                  </a:cubicBezTo>
                  <a:cubicBezTo>
                    <a:pt x="3537" y="395"/>
                    <a:pt x="3262" y="595"/>
                    <a:pt x="2975" y="782"/>
                  </a:cubicBezTo>
                  <a:cubicBezTo>
                    <a:pt x="2956" y="793"/>
                    <a:pt x="2935" y="797"/>
                    <a:pt x="2913" y="797"/>
                  </a:cubicBezTo>
                  <a:cubicBezTo>
                    <a:pt x="2829" y="797"/>
                    <a:pt x="2723" y="737"/>
                    <a:pt x="2625" y="707"/>
                  </a:cubicBezTo>
                  <a:cubicBezTo>
                    <a:pt x="2556" y="684"/>
                    <a:pt x="2457" y="579"/>
                    <a:pt x="2402" y="579"/>
                  </a:cubicBezTo>
                  <a:cubicBezTo>
                    <a:pt x="2397" y="579"/>
                    <a:pt x="2392" y="580"/>
                    <a:pt x="2387" y="582"/>
                  </a:cubicBezTo>
                  <a:cubicBezTo>
                    <a:pt x="1937" y="770"/>
                    <a:pt x="1487" y="932"/>
                    <a:pt x="1038" y="1157"/>
                  </a:cubicBezTo>
                  <a:cubicBezTo>
                    <a:pt x="725" y="1319"/>
                    <a:pt x="438" y="1519"/>
                    <a:pt x="175" y="1769"/>
                  </a:cubicBezTo>
                  <a:cubicBezTo>
                    <a:pt x="75" y="1907"/>
                    <a:pt x="25" y="2069"/>
                    <a:pt x="13" y="2232"/>
                  </a:cubicBezTo>
                  <a:cubicBezTo>
                    <a:pt x="0" y="2332"/>
                    <a:pt x="75" y="2607"/>
                    <a:pt x="250" y="3081"/>
                  </a:cubicBezTo>
                  <a:cubicBezTo>
                    <a:pt x="325" y="3131"/>
                    <a:pt x="425" y="3219"/>
                    <a:pt x="488" y="3269"/>
                  </a:cubicBezTo>
                  <a:cubicBezTo>
                    <a:pt x="550" y="3331"/>
                    <a:pt x="600" y="3281"/>
                    <a:pt x="700" y="3481"/>
                  </a:cubicBezTo>
                  <a:cubicBezTo>
                    <a:pt x="920" y="3921"/>
                    <a:pt x="1033" y="4021"/>
                    <a:pt x="1113" y="4021"/>
                  </a:cubicBezTo>
                  <a:cubicBezTo>
                    <a:pt x="1170" y="4021"/>
                    <a:pt x="1211" y="3972"/>
                    <a:pt x="1263" y="3956"/>
                  </a:cubicBezTo>
                  <a:cubicBezTo>
                    <a:pt x="1575" y="3856"/>
                    <a:pt x="1825" y="3619"/>
                    <a:pt x="2100" y="3444"/>
                  </a:cubicBezTo>
                  <a:cubicBezTo>
                    <a:pt x="2225" y="3356"/>
                    <a:pt x="2362" y="3244"/>
                    <a:pt x="2487" y="3156"/>
                  </a:cubicBezTo>
                  <a:cubicBezTo>
                    <a:pt x="2540" y="3125"/>
                    <a:pt x="2592" y="3076"/>
                    <a:pt x="2652" y="3076"/>
                  </a:cubicBezTo>
                  <a:cubicBezTo>
                    <a:pt x="2664" y="3076"/>
                    <a:pt x="2675" y="3077"/>
                    <a:pt x="2687" y="3081"/>
                  </a:cubicBezTo>
                  <a:cubicBezTo>
                    <a:pt x="2751" y="3100"/>
                    <a:pt x="2817" y="3109"/>
                    <a:pt x="2881" y="3109"/>
                  </a:cubicBezTo>
                  <a:cubicBezTo>
                    <a:pt x="3119" y="3109"/>
                    <a:pt x="3347" y="2988"/>
                    <a:pt x="3474" y="2781"/>
                  </a:cubicBezTo>
                  <a:cubicBezTo>
                    <a:pt x="3612" y="2532"/>
                    <a:pt x="3787" y="2307"/>
                    <a:pt x="3999" y="2119"/>
                  </a:cubicBezTo>
                  <a:cubicBezTo>
                    <a:pt x="4237" y="1932"/>
                    <a:pt x="4374" y="1532"/>
                    <a:pt x="4687" y="1532"/>
                  </a:cubicBezTo>
                  <a:cubicBezTo>
                    <a:pt x="4737" y="1532"/>
                    <a:pt x="4749" y="1444"/>
                    <a:pt x="4712" y="1269"/>
                  </a:cubicBezTo>
                  <a:cubicBezTo>
                    <a:pt x="4637" y="1032"/>
                    <a:pt x="4549" y="795"/>
                    <a:pt x="4437" y="557"/>
                  </a:cubicBezTo>
                  <a:cubicBezTo>
                    <a:pt x="4274" y="195"/>
                    <a:pt x="4149" y="57"/>
                    <a:pt x="4099" y="20"/>
                  </a:cubicBezTo>
                  <a:cubicBezTo>
                    <a:pt x="4081" y="7"/>
                    <a:pt x="4056" y="1"/>
                    <a:pt x="4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36"/>
            <p:cNvSpPr/>
            <p:nvPr/>
          </p:nvSpPr>
          <p:spPr>
            <a:xfrm>
              <a:off x="4477009" y="173633"/>
              <a:ext cx="154275" cy="116298"/>
            </a:xfrm>
            <a:custGeom>
              <a:avLst/>
              <a:gdLst/>
              <a:ahLst/>
              <a:cxnLst/>
              <a:rect l="l" t="t" r="r" b="b"/>
              <a:pathLst>
                <a:path w="4562" h="3439" extrusionOk="0">
                  <a:moveTo>
                    <a:pt x="3818" y="0"/>
                  </a:moveTo>
                  <a:cubicBezTo>
                    <a:pt x="3793" y="0"/>
                    <a:pt x="3768" y="6"/>
                    <a:pt x="3749" y="19"/>
                  </a:cubicBezTo>
                  <a:cubicBezTo>
                    <a:pt x="3699" y="56"/>
                    <a:pt x="3674" y="119"/>
                    <a:pt x="3624" y="156"/>
                  </a:cubicBezTo>
                  <a:cubicBezTo>
                    <a:pt x="3399" y="344"/>
                    <a:pt x="3149" y="506"/>
                    <a:pt x="2887" y="656"/>
                  </a:cubicBezTo>
                  <a:cubicBezTo>
                    <a:pt x="2874" y="663"/>
                    <a:pt x="2860" y="665"/>
                    <a:pt x="2845" y="665"/>
                  </a:cubicBezTo>
                  <a:cubicBezTo>
                    <a:pt x="2771" y="665"/>
                    <a:pt x="2670" y="598"/>
                    <a:pt x="2587" y="556"/>
                  </a:cubicBezTo>
                  <a:cubicBezTo>
                    <a:pt x="2528" y="521"/>
                    <a:pt x="2434" y="405"/>
                    <a:pt x="2382" y="405"/>
                  </a:cubicBezTo>
                  <a:cubicBezTo>
                    <a:pt x="2379" y="405"/>
                    <a:pt x="2377" y="406"/>
                    <a:pt x="2375" y="406"/>
                  </a:cubicBezTo>
                  <a:cubicBezTo>
                    <a:pt x="1987" y="519"/>
                    <a:pt x="1575" y="594"/>
                    <a:pt x="1175" y="694"/>
                  </a:cubicBezTo>
                  <a:cubicBezTo>
                    <a:pt x="1037" y="731"/>
                    <a:pt x="888" y="794"/>
                    <a:pt x="750" y="856"/>
                  </a:cubicBezTo>
                  <a:cubicBezTo>
                    <a:pt x="600" y="919"/>
                    <a:pt x="450" y="994"/>
                    <a:pt x="325" y="1094"/>
                  </a:cubicBezTo>
                  <a:cubicBezTo>
                    <a:pt x="275" y="1144"/>
                    <a:pt x="225" y="1194"/>
                    <a:pt x="200" y="1256"/>
                  </a:cubicBezTo>
                  <a:lnTo>
                    <a:pt x="63" y="1519"/>
                  </a:lnTo>
                  <a:cubicBezTo>
                    <a:pt x="25" y="1606"/>
                    <a:pt x="0" y="1856"/>
                    <a:pt x="13" y="2306"/>
                  </a:cubicBezTo>
                  <a:cubicBezTo>
                    <a:pt x="75" y="2368"/>
                    <a:pt x="125" y="2443"/>
                    <a:pt x="175" y="2518"/>
                  </a:cubicBezTo>
                  <a:cubicBezTo>
                    <a:pt x="225" y="2593"/>
                    <a:pt x="275" y="2568"/>
                    <a:pt x="313" y="2781"/>
                  </a:cubicBezTo>
                  <a:cubicBezTo>
                    <a:pt x="375" y="3181"/>
                    <a:pt x="450" y="3343"/>
                    <a:pt x="525" y="3406"/>
                  </a:cubicBezTo>
                  <a:cubicBezTo>
                    <a:pt x="550" y="3431"/>
                    <a:pt x="575" y="3439"/>
                    <a:pt x="600" y="3439"/>
                  </a:cubicBezTo>
                  <a:cubicBezTo>
                    <a:pt x="649" y="3439"/>
                    <a:pt x="696" y="3406"/>
                    <a:pt x="738" y="3406"/>
                  </a:cubicBezTo>
                  <a:cubicBezTo>
                    <a:pt x="1087" y="3368"/>
                    <a:pt x="1425" y="3281"/>
                    <a:pt x="1725" y="3118"/>
                  </a:cubicBezTo>
                  <a:cubicBezTo>
                    <a:pt x="1887" y="3056"/>
                    <a:pt x="2037" y="2968"/>
                    <a:pt x="2200" y="2893"/>
                  </a:cubicBezTo>
                  <a:cubicBezTo>
                    <a:pt x="2250" y="2873"/>
                    <a:pt x="2309" y="2836"/>
                    <a:pt x="2369" y="2836"/>
                  </a:cubicBezTo>
                  <a:cubicBezTo>
                    <a:pt x="2383" y="2836"/>
                    <a:pt x="2398" y="2838"/>
                    <a:pt x="2412" y="2843"/>
                  </a:cubicBezTo>
                  <a:cubicBezTo>
                    <a:pt x="2503" y="2881"/>
                    <a:pt x="2597" y="2899"/>
                    <a:pt x="2689" y="2899"/>
                  </a:cubicBezTo>
                  <a:cubicBezTo>
                    <a:pt x="2903" y="2899"/>
                    <a:pt x="3110" y="2801"/>
                    <a:pt x="3249" y="2618"/>
                  </a:cubicBezTo>
                  <a:cubicBezTo>
                    <a:pt x="3412" y="2381"/>
                    <a:pt x="3612" y="2168"/>
                    <a:pt x="3837" y="1968"/>
                  </a:cubicBezTo>
                  <a:cubicBezTo>
                    <a:pt x="4074" y="1781"/>
                    <a:pt x="4187" y="1394"/>
                    <a:pt x="4499" y="1369"/>
                  </a:cubicBezTo>
                  <a:cubicBezTo>
                    <a:pt x="4549" y="1369"/>
                    <a:pt x="4562" y="1281"/>
                    <a:pt x="4524" y="1119"/>
                  </a:cubicBezTo>
                  <a:cubicBezTo>
                    <a:pt x="4437" y="906"/>
                    <a:pt x="4337" y="694"/>
                    <a:pt x="4224" y="494"/>
                  </a:cubicBezTo>
                  <a:cubicBezTo>
                    <a:pt x="4049" y="181"/>
                    <a:pt x="3937" y="44"/>
                    <a:pt x="3887" y="19"/>
                  </a:cubicBezTo>
                  <a:cubicBezTo>
                    <a:pt x="3868" y="6"/>
                    <a:pt x="3843" y="0"/>
                    <a:pt x="3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36"/>
            <p:cNvSpPr/>
            <p:nvPr/>
          </p:nvSpPr>
          <p:spPr>
            <a:xfrm>
              <a:off x="4749572" y="65488"/>
              <a:ext cx="124719" cy="122047"/>
            </a:xfrm>
            <a:custGeom>
              <a:avLst/>
              <a:gdLst/>
              <a:ahLst/>
              <a:cxnLst/>
              <a:rect l="l" t="t" r="r" b="b"/>
              <a:pathLst>
                <a:path w="3688" h="3609" extrusionOk="0">
                  <a:moveTo>
                    <a:pt x="2409" y="0"/>
                  </a:moveTo>
                  <a:cubicBezTo>
                    <a:pt x="2393" y="0"/>
                    <a:pt x="2382" y="10"/>
                    <a:pt x="2375" y="30"/>
                  </a:cubicBezTo>
                  <a:cubicBezTo>
                    <a:pt x="2350" y="68"/>
                    <a:pt x="2375" y="130"/>
                    <a:pt x="2350" y="168"/>
                  </a:cubicBezTo>
                  <a:cubicBezTo>
                    <a:pt x="2288" y="368"/>
                    <a:pt x="2175" y="555"/>
                    <a:pt x="2025" y="718"/>
                  </a:cubicBezTo>
                  <a:cubicBezTo>
                    <a:pt x="2016" y="729"/>
                    <a:pt x="2003" y="734"/>
                    <a:pt x="1986" y="734"/>
                  </a:cubicBezTo>
                  <a:cubicBezTo>
                    <a:pt x="1931" y="734"/>
                    <a:pt x="1839" y="681"/>
                    <a:pt x="1763" y="643"/>
                  </a:cubicBezTo>
                  <a:cubicBezTo>
                    <a:pt x="1715" y="619"/>
                    <a:pt x="1612" y="517"/>
                    <a:pt x="1580" y="517"/>
                  </a:cubicBezTo>
                  <a:cubicBezTo>
                    <a:pt x="1578" y="517"/>
                    <a:pt x="1577" y="517"/>
                    <a:pt x="1575" y="518"/>
                  </a:cubicBezTo>
                  <a:cubicBezTo>
                    <a:pt x="1463" y="593"/>
                    <a:pt x="1338" y="643"/>
                    <a:pt x="1213" y="705"/>
                  </a:cubicBezTo>
                  <a:cubicBezTo>
                    <a:pt x="1075" y="755"/>
                    <a:pt x="950" y="805"/>
                    <a:pt x="825" y="880"/>
                  </a:cubicBezTo>
                  <a:cubicBezTo>
                    <a:pt x="638" y="993"/>
                    <a:pt x="451" y="1117"/>
                    <a:pt x="263" y="1267"/>
                  </a:cubicBezTo>
                  <a:cubicBezTo>
                    <a:pt x="188" y="1380"/>
                    <a:pt x="126" y="1505"/>
                    <a:pt x="76" y="1642"/>
                  </a:cubicBezTo>
                  <a:cubicBezTo>
                    <a:pt x="13" y="1930"/>
                    <a:pt x="1" y="2217"/>
                    <a:pt x="1" y="2492"/>
                  </a:cubicBezTo>
                  <a:cubicBezTo>
                    <a:pt x="38" y="2567"/>
                    <a:pt x="88" y="2630"/>
                    <a:pt x="138" y="2717"/>
                  </a:cubicBezTo>
                  <a:cubicBezTo>
                    <a:pt x="213" y="2792"/>
                    <a:pt x="263" y="2880"/>
                    <a:pt x="263" y="2992"/>
                  </a:cubicBezTo>
                  <a:cubicBezTo>
                    <a:pt x="349" y="3526"/>
                    <a:pt x="447" y="3609"/>
                    <a:pt x="541" y="3609"/>
                  </a:cubicBezTo>
                  <a:cubicBezTo>
                    <a:pt x="583" y="3609"/>
                    <a:pt x="624" y="3592"/>
                    <a:pt x="663" y="3592"/>
                  </a:cubicBezTo>
                  <a:cubicBezTo>
                    <a:pt x="1000" y="3567"/>
                    <a:pt x="1300" y="3404"/>
                    <a:pt x="1575" y="3254"/>
                  </a:cubicBezTo>
                  <a:cubicBezTo>
                    <a:pt x="1725" y="3192"/>
                    <a:pt x="1850" y="3079"/>
                    <a:pt x="1988" y="3004"/>
                  </a:cubicBezTo>
                  <a:cubicBezTo>
                    <a:pt x="2032" y="2971"/>
                    <a:pt x="2077" y="2928"/>
                    <a:pt x="2148" y="2928"/>
                  </a:cubicBezTo>
                  <a:cubicBezTo>
                    <a:pt x="2157" y="2928"/>
                    <a:pt x="2166" y="2928"/>
                    <a:pt x="2175" y="2930"/>
                  </a:cubicBezTo>
                  <a:cubicBezTo>
                    <a:pt x="2233" y="2947"/>
                    <a:pt x="2292" y="2956"/>
                    <a:pt x="2351" y="2956"/>
                  </a:cubicBezTo>
                  <a:cubicBezTo>
                    <a:pt x="2581" y="2956"/>
                    <a:pt x="2800" y="2824"/>
                    <a:pt x="2900" y="2605"/>
                  </a:cubicBezTo>
                  <a:cubicBezTo>
                    <a:pt x="3000" y="2342"/>
                    <a:pt x="3112" y="2092"/>
                    <a:pt x="3250" y="1867"/>
                  </a:cubicBezTo>
                  <a:cubicBezTo>
                    <a:pt x="3412" y="1642"/>
                    <a:pt x="3375" y="1242"/>
                    <a:pt x="3637" y="1155"/>
                  </a:cubicBezTo>
                  <a:cubicBezTo>
                    <a:pt x="3687" y="1142"/>
                    <a:pt x="3662" y="1067"/>
                    <a:pt x="3550" y="930"/>
                  </a:cubicBezTo>
                  <a:cubicBezTo>
                    <a:pt x="3375" y="730"/>
                    <a:pt x="3187" y="555"/>
                    <a:pt x="2987" y="393"/>
                  </a:cubicBezTo>
                  <a:cubicBezTo>
                    <a:pt x="2825" y="243"/>
                    <a:pt x="2650" y="118"/>
                    <a:pt x="2463" y="18"/>
                  </a:cubicBezTo>
                  <a:cubicBezTo>
                    <a:pt x="2440" y="7"/>
                    <a:pt x="2423" y="0"/>
                    <a:pt x="2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36"/>
            <p:cNvSpPr/>
            <p:nvPr/>
          </p:nvSpPr>
          <p:spPr>
            <a:xfrm>
              <a:off x="5049628" y="166903"/>
              <a:ext cx="84983" cy="111293"/>
            </a:xfrm>
            <a:custGeom>
              <a:avLst/>
              <a:gdLst/>
              <a:ahLst/>
              <a:cxnLst/>
              <a:rect l="l" t="t" r="r" b="b"/>
              <a:pathLst>
                <a:path w="2513" h="3291" extrusionOk="0">
                  <a:moveTo>
                    <a:pt x="1493" y="1"/>
                  </a:moveTo>
                  <a:cubicBezTo>
                    <a:pt x="1482" y="1"/>
                    <a:pt x="1474" y="7"/>
                    <a:pt x="1462" y="18"/>
                  </a:cubicBezTo>
                  <a:cubicBezTo>
                    <a:pt x="1437" y="43"/>
                    <a:pt x="1450" y="118"/>
                    <a:pt x="1437" y="143"/>
                  </a:cubicBezTo>
                  <a:cubicBezTo>
                    <a:pt x="1362" y="305"/>
                    <a:pt x="1287" y="468"/>
                    <a:pt x="1188" y="618"/>
                  </a:cubicBezTo>
                  <a:cubicBezTo>
                    <a:pt x="1180" y="625"/>
                    <a:pt x="1170" y="628"/>
                    <a:pt x="1159" y="628"/>
                  </a:cubicBezTo>
                  <a:cubicBezTo>
                    <a:pt x="1108" y="628"/>
                    <a:pt x="1021" y="573"/>
                    <a:pt x="950" y="543"/>
                  </a:cubicBezTo>
                  <a:cubicBezTo>
                    <a:pt x="906" y="521"/>
                    <a:pt x="812" y="439"/>
                    <a:pt x="774" y="439"/>
                  </a:cubicBezTo>
                  <a:cubicBezTo>
                    <a:pt x="769" y="439"/>
                    <a:pt x="765" y="440"/>
                    <a:pt x="763" y="443"/>
                  </a:cubicBezTo>
                  <a:cubicBezTo>
                    <a:pt x="575" y="580"/>
                    <a:pt x="388" y="730"/>
                    <a:pt x="238" y="918"/>
                  </a:cubicBezTo>
                  <a:cubicBezTo>
                    <a:pt x="125" y="1068"/>
                    <a:pt x="38" y="1243"/>
                    <a:pt x="0" y="1430"/>
                  </a:cubicBezTo>
                  <a:cubicBezTo>
                    <a:pt x="13" y="1555"/>
                    <a:pt x="38" y="1680"/>
                    <a:pt x="100" y="1793"/>
                  </a:cubicBezTo>
                  <a:cubicBezTo>
                    <a:pt x="275" y="2055"/>
                    <a:pt x="450" y="2317"/>
                    <a:pt x="663" y="2555"/>
                  </a:cubicBezTo>
                  <a:cubicBezTo>
                    <a:pt x="713" y="2592"/>
                    <a:pt x="813" y="2642"/>
                    <a:pt x="863" y="2680"/>
                  </a:cubicBezTo>
                  <a:cubicBezTo>
                    <a:pt x="913" y="2730"/>
                    <a:pt x="913" y="2680"/>
                    <a:pt x="1063" y="2855"/>
                  </a:cubicBezTo>
                  <a:cubicBezTo>
                    <a:pt x="1372" y="3207"/>
                    <a:pt x="1478" y="3291"/>
                    <a:pt x="1523" y="3291"/>
                  </a:cubicBezTo>
                  <a:cubicBezTo>
                    <a:pt x="1555" y="3291"/>
                    <a:pt x="1554" y="3246"/>
                    <a:pt x="1575" y="3230"/>
                  </a:cubicBezTo>
                  <a:cubicBezTo>
                    <a:pt x="1675" y="3105"/>
                    <a:pt x="1750" y="2955"/>
                    <a:pt x="1787" y="2805"/>
                  </a:cubicBezTo>
                  <a:cubicBezTo>
                    <a:pt x="1825" y="2730"/>
                    <a:pt x="1850" y="2655"/>
                    <a:pt x="1887" y="2580"/>
                  </a:cubicBezTo>
                  <a:cubicBezTo>
                    <a:pt x="1898" y="2547"/>
                    <a:pt x="1909" y="2515"/>
                    <a:pt x="1944" y="2515"/>
                  </a:cubicBezTo>
                  <a:cubicBezTo>
                    <a:pt x="1950" y="2515"/>
                    <a:pt x="1956" y="2516"/>
                    <a:pt x="1962" y="2517"/>
                  </a:cubicBezTo>
                  <a:cubicBezTo>
                    <a:pt x="2023" y="2539"/>
                    <a:pt x="2075" y="2550"/>
                    <a:pt x="2118" y="2550"/>
                  </a:cubicBezTo>
                  <a:cubicBezTo>
                    <a:pt x="2229" y="2550"/>
                    <a:pt x="2284" y="2478"/>
                    <a:pt x="2275" y="2317"/>
                  </a:cubicBezTo>
                  <a:cubicBezTo>
                    <a:pt x="2250" y="2142"/>
                    <a:pt x="2262" y="1955"/>
                    <a:pt x="2312" y="1793"/>
                  </a:cubicBezTo>
                  <a:cubicBezTo>
                    <a:pt x="2371" y="1662"/>
                    <a:pt x="2296" y="1352"/>
                    <a:pt x="2458" y="1352"/>
                  </a:cubicBezTo>
                  <a:cubicBezTo>
                    <a:pt x="2467" y="1352"/>
                    <a:pt x="2477" y="1353"/>
                    <a:pt x="2487" y="1355"/>
                  </a:cubicBezTo>
                  <a:cubicBezTo>
                    <a:pt x="2512" y="1355"/>
                    <a:pt x="2487" y="1293"/>
                    <a:pt x="2400" y="1143"/>
                  </a:cubicBezTo>
                  <a:cubicBezTo>
                    <a:pt x="2337" y="1030"/>
                    <a:pt x="2125" y="743"/>
                    <a:pt x="1962" y="518"/>
                  </a:cubicBezTo>
                  <a:cubicBezTo>
                    <a:pt x="1850" y="343"/>
                    <a:pt x="1712" y="180"/>
                    <a:pt x="1550" y="30"/>
                  </a:cubicBezTo>
                  <a:cubicBezTo>
                    <a:pt x="1522" y="10"/>
                    <a:pt x="1506" y="1"/>
                    <a:pt x="1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36"/>
            <p:cNvSpPr/>
            <p:nvPr/>
          </p:nvSpPr>
          <p:spPr>
            <a:xfrm>
              <a:off x="5066536" y="303961"/>
              <a:ext cx="195702" cy="144502"/>
            </a:xfrm>
            <a:custGeom>
              <a:avLst/>
              <a:gdLst/>
              <a:ahLst/>
              <a:cxnLst/>
              <a:rect l="l" t="t" r="r" b="b"/>
              <a:pathLst>
                <a:path w="5787" h="4273" extrusionOk="0">
                  <a:moveTo>
                    <a:pt x="5290" y="1"/>
                  </a:moveTo>
                  <a:cubicBezTo>
                    <a:pt x="5268" y="1"/>
                    <a:pt x="5246" y="5"/>
                    <a:pt x="5224" y="14"/>
                  </a:cubicBezTo>
                  <a:cubicBezTo>
                    <a:pt x="5136" y="51"/>
                    <a:pt x="5061" y="139"/>
                    <a:pt x="4986" y="176"/>
                  </a:cubicBezTo>
                  <a:cubicBezTo>
                    <a:pt x="4574" y="364"/>
                    <a:pt x="4162" y="589"/>
                    <a:pt x="3762" y="764"/>
                  </a:cubicBezTo>
                  <a:cubicBezTo>
                    <a:pt x="3730" y="779"/>
                    <a:pt x="3698" y="786"/>
                    <a:pt x="3663" y="786"/>
                  </a:cubicBezTo>
                  <a:cubicBezTo>
                    <a:pt x="3561" y="786"/>
                    <a:pt x="3446" y="729"/>
                    <a:pt x="3324" y="701"/>
                  </a:cubicBezTo>
                  <a:cubicBezTo>
                    <a:pt x="3245" y="679"/>
                    <a:pt x="3136" y="585"/>
                    <a:pt x="3061" y="585"/>
                  </a:cubicBezTo>
                  <a:cubicBezTo>
                    <a:pt x="3052" y="585"/>
                    <a:pt x="3044" y="586"/>
                    <a:pt x="3037" y="589"/>
                  </a:cubicBezTo>
                  <a:cubicBezTo>
                    <a:pt x="2400" y="801"/>
                    <a:pt x="1787" y="1064"/>
                    <a:pt x="1200" y="1364"/>
                  </a:cubicBezTo>
                  <a:cubicBezTo>
                    <a:pt x="1000" y="1476"/>
                    <a:pt x="800" y="1613"/>
                    <a:pt x="625" y="1751"/>
                  </a:cubicBezTo>
                  <a:cubicBezTo>
                    <a:pt x="438" y="1913"/>
                    <a:pt x="275" y="2101"/>
                    <a:pt x="125" y="2288"/>
                  </a:cubicBezTo>
                  <a:cubicBezTo>
                    <a:pt x="75" y="2363"/>
                    <a:pt x="38" y="2438"/>
                    <a:pt x="25" y="2526"/>
                  </a:cubicBezTo>
                  <a:cubicBezTo>
                    <a:pt x="13" y="2651"/>
                    <a:pt x="0" y="2788"/>
                    <a:pt x="0" y="2888"/>
                  </a:cubicBezTo>
                  <a:cubicBezTo>
                    <a:pt x="0" y="2988"/>
                    <a:pt x="63" y="3188"/>
                    <a:pt x="275" y="3513"/>
                  </a:cubicBezTo>
                  <a:cubicBezTo>
                    <a:pt x="375" y="3538"/>
                    <a:pt x="488" y="3588"/>
                    <a:pt x="575" y="3638"/>
                  </a:cubicBezTo>
                  <a:cubicBezTo>
                    <a:pt x="663" y="3688"/>
                    <a:pt x="713" y="3625"/>
                    <a:pt x="850" y="3800"/>
                  </a:cubicBezTo>
                  <a:cubicBezTo>
                    <a:pt x="1130" y="4180"/>
                    <a:pt x="1269" y="4272"/>
                    <a:pt x="1364" y="4272"/>
                  </a:cubicBezTo>
                  <a:cubicBezTo>
                    <a:pt x="1434" y="4272"/>
                    <a:pt x="1479" y="4222"/>
                    <a:pt x="1537" y="4200"/>
                  </a:cubicBezTo>
                  <a:cubicBezTo>
                    <a:pt x="1712" y="4150"/>
                    <a:pt x="1875" y="4050"/>
                    <a:pt x="2012" y="3938"/>
                  </a:cubicBezTo>
                  <a:cubicBezTo>
                    <a:pt x="2162" y="3825"/>
                    <a:pt x="2312" y="3700"/>
                    <a:pt x="2462" y="3588"/>
                  </a:cubicBezTo>
                  <a:cubicBezTo>
                    <a:pt x="2612" y="3488"/>
                    <a:pt x="2749" y="3363"/>
                    <a:pt x="2912" y="3263"/>
                  </a:cubicBezTo>
                  <a:cubicBezTo>
                    <a:pt x="2974" y="3201"/>
                    <a:pt x="3049" y="3176"/>
                    <a:pt x="3137" y="3176"/>
                  </a:cubicBezTo>
                  <a:cubicBezTo>
                    <a:pt x="3202" y="3190"/>
                    <a:pt x="3268" y="3197"/>
                    <a:pt x="3333" y="3197"/>
                  </a:cubicBezTo>
                  <a:cubicBezTo>
                    <a:pt x="3605" y="3197"/>
                    <a:pt x="3868" y="3075"/>
                    <a:pt x="4049" y="2863"/>
                  </a:cubicBezTo>
                  <a:cubicBezTo>
                    <a:pt x="4249" y="2601"/>
                    <a:pt x="4487" y="2376"/>
                    <a:pt x="4761" y="2188"/>
                  </a:cubicBezTo>
                  <a:cubicBezTo>
                    <a:pt x="5044" y="2024"/>
                    <a:pt x="5282" y="1659"/>
                    <a:pt x="5622" y="1659"/>
                  </a:cubicBezTo>
                  <a:cubicBezTo>
                    <a:pt x="5643" y="1659"/>
                    <a:pt x="5664" y="1661"/>
                    <a:pt x="5686" y="1663"/>
                  </a:cubicBezTo>
                  <a:cubicBezTo>
                    <a:pt x="5689" y="1664"/>
                    <a:pt x="5692" y="1665"/>
                    <a:pt x="5696" y="1665"/>
                  </a:cubicBezTo>
                  <a:cubicBezTo>
                    <a:pt x="5742" y="1665"/>
                    <a:pt x="5786" y="1577"/>
                    <a:pt x="5786" y="1401"/>
                  </a:cubicBezTo>
                  <a:cubicBezTo>
                    <a:pt x="5761" y="1139"/>
                    <a:pt x="5724" y="889"/>
                    <a:pt x="5661" y="626"/>
                  </a:cubicBezTo>
                  <a:cubicBezTo>
                    <a:pt x="5561" y="239"/>
                    <a:pt x="5474" y="76"/>
                    <a:pt x="5411" y="39"/>
                  </a:cubicBezTo>
                  <a:cubicBezTo>
                    <a:pt x="5371" y="15"/>
                    <a:pt x="5331" y="1"/>
                    <a:pt x="5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36"/>
            <p:cNvSpPr/>
            <p:nvPr/>
          </p:nvSpPr>
          <p:spPr>
            <a:xfrm>
              <a:off x="5118513" y="534995"/>
              <a:ext cx="215147" cy="116806"/>
            </a:xfrm>
            <a:custGeom>
              <a:avLst/>
              <a:gdLst/>
              <a:ahLst/>
              <a:cxnLst/>
              <a:rect l="l" t="t" r="r" b="b"/>
              <a:pathLst>
                <a:path w="6362" h="3454" extrusionOk="0">
                  <a:moveTo>
                    <a:pt x="6020" y="1"/>
                  </a:moveTo>
                  <a:cubicBezTo>
                    <a:pt x="6004" y="1"/>
                    <a:pt x="5988" y="2"/>
                    <a:pt x="5974" y="5"/>
                  </a:cubicBezTo>
                  <a:cubicBezTo>
                    <a:pt x="5886" y="30"/>
                    <a:pt x="5811" y="105"/>
                    <a:pt x="5724" y="130"/>
                  </a:cubicBezTo>
                  <a:cubicBezTo>
                    <a:pt x="5299" y="268"/>
                    <a:pt x="4874" y="418"/>
                    <a:pt x="4437" y="517"/>
                  </a:cubicBezTo>
                  <a:cubicBezTo>
                    <a:pt x="4426" y="520"/>
                    <a:pt x="4414" y="521"/>
                    <a:pt x="4403" y="521"/>
                  </a:cubicBezTo>
                  <a:cubicBezTo>
                    <a:pt x="4287" y="521"/>
                    <a:pt x="4162" y="411"/>
                    <a:pt x="4037" y="343"/>
                  </a:cubicBezTo>
                  <a:cubicBezTo>
                    <a:pt x="3953" y="307"/>
                    <a:pt x="3869" y="167"/>
                    <a:pt x="3785" y="167"/>
                  </a:cubicBezTo>
                  <a:cubicBezTo>
                    <a:pt x="3781" y="167"/>
                    <a:pt x="3778" y="167"/>
                    <a:pt x="3774" y="168"/>
                  </a:cubicBezTo>
                  <a:lnTo>
                    <a:pt x="2825" y="280"/>
                  </a:lnTo>
                  <a:cubicBezTo>
                    <a:pt x="2450" y="330"/>
                    <a:pt x="2087" y="405"/>
                    <a:pt x="1737" y="505"/>
                  </a:cubicBezTo>
                  <a:cubicBezTo>
                    <a:pt x="1450" y="592"/>
                    <a:pt x="1162" y="705"/>
                    <a:pt x="900" y="867"/>
                  </a:cubicBezTo>
                  <a:cubicBezTo>
                    <a:pt x="613" y="1055"/>
                    <a:pt x="363" y="1280"/>
                    <a:pt x="150" y="1555"/>
                  </a:cubicBezTo>
                  <a:cubicBezTo>
                    <a:pt x="25" y="1767"/>
                    <a:pt x="0" y="2017"/>
                    <a:pt x="63" y="2242"/>
                  </a:cubicBezTo>
                  <a:cubicBezTo>
                    <a:pt x="75" y="2354"/>
                    <a:pt x="275" y="2542"/>
                    <a:pt x="663" y="2817"/>
                  </a:cubicBezTo>
                  <a:cubicBezTo>
                    <a:pt x="763" y="2817"/>
                    <a:pt x="863" y="2829"/>
                    <a:pt x="963" y="2854"/>
                  </a:cubicBezTo>
                  <a:cubicBezTo>
                    <a:pt x="1038" y="2879"/>
                    <a:pt x="1050" y="2817"/>
                    <a:pt x="1225" y="2979"/>
                  </a:cubicBezTo>
                  <a:cubicBezTo>
                    <a:pt x="1375" y="3142"/>
                    <a:pt x="1525" y="3292"/>
                    <a:pt x="1687" y="3442"/>
                  </a:cubicBezTo>
                  <a:cubicBezTo>
                    <a:pt x="1701" y="3450"/>
                    <a:pt x="1712" y="3454"/>
                    <a:pt x="1721" y="3454"/>
                  </a:cubicBezTo>
                  <a:cubicBezTo>
                    <a:pt x="1752" y="3454"/>
                    <a:pt x="1758" y="3414"/>
                    <a:pt x="1787" y="3404"/>
                  </a:cubicBezTo>
                  <a:cubicBezTo>
                    <a:pt x="1875" y="3392"/>
                    <a:pt x="1962" y="3317"/>
                    <a:pt x="2075" y="3242"/>
                  </a:cubicBezTo>
                  <a:cubicBezTo>
                    <a:pt x="2200" y="3154"/>
                    <a:pt x="2337" y="3079"/>
                    <a:pt x="2487" y="3017"/>
                  </a:cubicBezTo>
                  <a:cubicBezTo>
                    <a:pt x="2650" y="2942"/>
                    <a:pt x="2812" y="2879"/>
                    <a:pt x="2987" y="2817"/>
                  </a:cubicBezTo>
                  <a:cubicBezTo>
                    <a:pt x="3035" y="2793"/>
                    <a:pt x="3094" y="2779"/>
                    <a:pt x="3153" y="2779"/>
                  </a:cubicBezTo>
                  <a:cubicBezTo>
                    <a:pt x="3186" y="2779"/>
                    <a:pt x="3218" y="2783"/>
                    <a:pt x="3249" y="2792"/>
                  </a:cubicBezTo>
                  <a:cubicBezTo>
                    <a:pt x="3388" y="2861"/>
                    <a:pt x="3538" y="2896"/>
                    <a:pt x="3688" y="2896"/>
                  </a:cubicBezTo>
                  <a:cubicBezTo>
                    <a:pt x="3889" y="2896"/>
                    <a:pt x="4090" y="2833"/>
                    <a:pt x="4262" y="2704"/>
                  </a:cubicBezTo>
                  <a:cubicBezTo>
                    <a:pt x="4537" y="2492"/>
                    <a:pt x="4824" y="2305"/>
                    <a:pt x="5149" y="2180"/>
                  </a:cubicBezTo>
                  <a:cubicBezTo>
                    <a:pt x="5454" y="2081"/>
                    <a:pt x="5740" y="1784"/>
                    <a:pt x="6057" y="1784"/>
                  </a:cubicBezTo>
                  <a:cubicBezTo>
                    <a:pt x="6104" y="1784"/>
                    <a:pt x="6151" y="1790"/>
                    <a:pt x="6199" y="1805"/>
                  </a:cubicBezTo>
                  <a:cubicBezTo>
                    <a:pt x="6203" y="1806"/>
                    <a:pt x="6207" y="1806"/>
                    <a:pt x="6212" y="1806"/>
                  </a:cubicBezTo>
                  <a:cubicBezTo>
                    <a:pt x="6268" y="1806"/>
                    <a:pt x="6313" y="1728"/>
                    <a:pt x="6336" y="1542"/>
                  </a:cubicBezTo>
                  <a:cubicBezTo>
                    <a:pt x="6361" y="1267"/>
                    <a:pt x="6349" y="992"/>
                    <a:pt x="6324" y="717"/>
                  </a:cubicBezTo>
                  <a:cubicBezTo>
                    <a:pt x="6286" y="293"/>
                    <a:pt x="6211" y="105"/>
                    <a:pt x="6161" y="55"/>
                  </a:cubicBezTo>
                  <a:cubicBezTo>
                    <a:pt x="6123" y="17"/>
                    <a:pt x="6070" y="1"/>
                    <a:pt x="6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36"/>
            <p:cNvSpPr/>
            <p:nvPr/>
          </p:nvSpPr>
          <p:spPr>
            <a:xfrm>
              <a:off x="5229634" y="769005"/>
              <a:ext cx="104868" cy="122419"/>
            </a:xfrm>
            <a:custGeom>
              <a:avLst/>
              <a:gdLst/>
              <a:ahLst/>
              <a:cxnLst/>
              <a:rect l="l" t="t" r="r" b="b"/>
              <a:pathLst>
                <a:path w="3101" h="3620" extrusionOk="0">
                  <a:moveTo>
                    <a:pt x="1691" y="0"/>
                  </a:moveTo>
                  <a:cubicBezTo>
                    <a:pt x="1672" y="0"/>
                    <a:pt x="1663" y="6"/>
                    <a:pt x="1663" y="21"/>
                  </a:cubicBezTo>
                  <a:cubicBezTo>
                    <a:pt x="1650" y="58"/>
                    <a:pt x="1675" y="121"/>
                    <a:pt x="1675" y="158"/>
                  </a:cubicBezTo>
                  <a:cubicBezTo>
                    <a:pt x="1650" y="333"/>
                    <a:pt x="1588" y="521"/>
                    <a:pt x="1488" y="683"/>
                  </a:cubicBezTo>
                  <a:cubicBezTo>
                    <a:pt x="1483" y="691"/>
                    <a:pt x="1472" y="695"/>
                    <a:pt x="1459" y="695"/>
                  </a:cubicBezTo>
                  <a:cubicBezTo>
                    <a:pt x="1411" y="695"/>
                    <a:pt x="1319" y="650"/>
                    <a:pt x="1251" y="621"/>
                  </a:cubicBezTo>
                  <a:cubicBezTo>
                    <a:pt x="1192" y="597"/>
                    <a:pt x="1089" y="507"/>
                    <a:pt x="1066" y="507"/>
                  </a:cubicBezTo>
                  <a:cubicBezTo>
                    <a:pt x="1065" y="507"/>
                    <a:pt x="1064" y="507"/>
                    <a:pt x="1063" y="508"/>
                  </a:cubicBezTo>
                  <a:cubicBezTo>
                    <a:pt x="876" y="658"/>
                    <a:pt x="688" y="771"/>
                    <a:pt x="501" y="921"/>
                  </a:cubicBezTo>
                  <a:cubicBezTo>
                    <a:pt x="351" y="1058"/>
                    <a:pt x="226" y="1195"/>
                    <a:pt x="101" y="1345"/>
                  </a:cubicBezTo>
                  <a:cubicBezTo>
                    <a:pt x="38" y="1470"/>
                    <a:pt x="13" y="1595"/>
                    <a:pt x="1" y="1720"/>
                  </a:cubicBezTo>
                  <a:cubicBezTo>
                    <a:pt x="13" y="2033"/>
                    <a:pt x="51" y="2333"/>
                    <a:pt x="113" y="2633"/>
                  </a:cubicBezTo>
                  <a:lnTo>
                    <a:pt x="263" y="2833"/>
                  </a:lnTo>
                  <a:cubicBezTo>
                    <a:pt x="313" y="2883"/>
                    <a:pt x="351" y="2845"/>
                    <a:pt x="426" y="3057"/>
                  </a:cubicBezTo>
                  <a:cubicBezTo>
                    <a:pt x="578" y="3522"/>
                    <a:pt x="670" y="3620"/>
                    <a:pt x="744" y="3620"/>
                  </a:cubicBezTo>
                  <a:cubicBezTo>
                    <a:pt x="792" y="3620"/>
                    <a:pt x="832" y="3580"/>
                    <a:pt x="876" y="3570"/>
                  </a:cubicBezTo>
                  <a:cubicBezTo>
                    <a:pt x="1138" y="3470"/>
                    <a:pt x="1376" y="3332"/>
                    <a:pt x="1576" y="3132"/>
                  </a:cubicBezTo>
                  <a:cubicBezTo>
                    <a:pt x="1688" y="3045"/>
                    <a:pt x="1788" y="2945"/>
                    <a:pt x="1888" y="2858"/>
                  </a:cubicBezTo>
                  <a:cubicBezTo>
                    <a:pt x="1921" y="2813"/>
                    <a:pt x="1955" y="2768"/>
                    <a:pt x="2015" y="2768"/>
                  </a:cubicBezTo>
                  <a:cubicBezTo>
                    <a:pt x="2022" y="2768"/>
                    <a:pt x="2030" y="2769"/>
                    <a:pt x="2038" y="2770"/>
                  </a:cubicBezTo>
                  <a:cubicBezTo>
                    <a:pt x="2079" y="2777"/>
                    <a:pt x="2120" y="2781"/>
                    <a:pt x="2158" y="2781"/>
                  </a:cubicBezTo>
                  <a:cubicBezTo>
                    <a:pt x="2387" y="2781"/>
                    <a:pt x="2561" y="2655"/>
                    <a:pt x="2625" y="2420"/>
                  </a:cubicBezTo>
                  <a:cubicBezTo>
                    <a:pt x="2663" y="2170"/>
                    <a:pt x="2725" y="1945"/>
                    <a:pt x="2813" y="1708"/>
                  </a:cubicBezTo>
                  <a:cubicBezTo>
                    <a:pt x="2925" y="1495"/>
                    <a:pt x="2813" y="1133"/>
                    <a:pt x="3050" y="1058"/>
                  </a:cubicBezTo>
                  <a:cubicBezTo>
                    <a:pt x="3100" y="1046"/>
                    <a:pt x="3063" y="971"/>
                    <a:pt x="2925" y="846"/>
                  </a:cubicBezTo>
                  <a:cubicBezTo>
                    <a:pt x="2725" y="671"/>
                    <a:pt x="2525" y="508"/>
                    <a:pt x="2300" y="358"/>
                  </a:cubicBezTo>
                  <a:cubicBezTo>
                    <a:pt x="2125" y="221"/>
                    <a:pt x="1938" y="108"/>
                    <a:pt x="1750" y="8"/>
                  </a:cubicBezTo>
                  <a:cubicBezTo>
                    <a:pt x="1725" y="3"/>
                    <a:pt x="1705" y="0"/>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36"/>
            <p:cNvSpPr/>
            <p:nvPr/>
          </p:nvSpPr>
          <p:spPr>
            <a:xfrm>
              <a:off x="4838747" y="900247"/>
              <a:ext cx="186808" cy="114269"/>
            </a:xfrm>
            <a:custGeom>
              <a:avLst/>
              <a:gdLst/>
              <a:ahLst/>
              <a:cxnLst/>
              <a:rect l="l" t="t" r="r" b="b"/>
              <a:pathLst>
                <a:path w="5524" h="3379" extrusionOk="0">
                  <a:moveTo>
                    <a:pt x="5006" y="1"/>
                  </a:moveTo>
                  <a:cubicBezTo>
                    <a:pt x="4986" y="1"/>
                    <a:pt x="4967" y="5"/>
                    <a:pt x="4949" y="14"/>
                  </a:cubicBezTo>
                  <a:cubicBezTo>
                    <a:pt x="4887" y="51"/>
                    <a:pt x="4824" y="126"/>
                    <a:pt x="4762" y="164"/>
                  </a:cubicBezTo>
                  <a:cubicBezTo>
                    <a:pt x="4424" y="339"/>
                    <a:pt x="4074" y="501"/>
                    <a:pt x="3712" y="626"/>
                  </a:cubicBezTo>
                  <a:cubicBezTo>
                    <a:pt x="3702" y="629"/>
                    <a:pt x="3692" y="630"/>
                    <a:pt x="3682" y="630"/>
                  </a:cubicBezTo>
                  <a:cubicBezTo>
                    <a:pt x="3585" y="630"/>
                    <a:pt x="3462" y="533"/>
                    <a:pt x="3350" y="476"/>
                  </a:cubicBezTo>
                  <a:cubicBezTo>
                    <a:pt x="3290" y="428"/>
                    <a:pt x="3196" y="300"/>
                    <a:pt x="3133" y="300"/>
                  </a:cubicBezTo>
                  <a:cubicBezTo>
                    <a:pt x="3130" y="300"/>
                    <a:pt x="3127" y="301"/>
                    <a:pt x="3125" y="301"/>
                  </a:cubicBezTo>
                  <a:cubicBezTo>
                    <a:pt x="2600" y="401"/>
                    <a:pt x="2062" y="426"/>
                    <a:pt x="1525" y="551"/>
                  </a:cubicBezTo>
                  <a:cubicBezTo>
                    <a:pt x="1138" y="651"/>
                    <a:pt x="763" y="776"/>
                    <a:pt x="400" y="939"/>
                  </a:cubicBezTo>
                  <a:cubicBezTo>
                    <a:pt x="263" y="1039"/>
                    <a:pt x="150" y="1163"/>
                    <a:pt x="75" y="1313"/>
                  </a:cubicBezTo>
                  <a:cubicBezTo>
                    <a:pt x="13" y="1388"/>
                    <a:pt x="0" y="1701"/>
                    <a:pt x="13" y="2238"/>
                  </a:cubicBezTo>
                  <a:cubicBezTo>
                    <a:pt x="75" y="2301"/>
                    <a:pt x="175" y="2388"/>
                    <a:pt x="225" y="2463"/>
                  </a:cubicBezTo>
                  <a:cubicBezTo>
                    <a:pt x="275" y="2526"/>
                    <a:pt x="338" y="2488"/>
                    <a:pt x="388" y="2726"/>
                  </a:cubicBezTo>
                  <a:cubicBezTo>
                    <a:pt x="484" y="3293"/>
                    <a:pt x="598" y="3379"/>
                    <a:pt x="710" y="3379"/>
                  </a:cubicBezTo>
                  <a:cubicBezTo>
                    <a:pt x="758" y="3379"/>
                    <a:pt x="805" y="3363"/>
                    <a:pt x="850" y="3363"/>
                  </a:cubicBezTo>
                  <a:cubicBezTo>
                    <a:pt x="1238" y="3325"/>
                    <a:pt x="1613" y="3250"/>
                    <a:pt x="1975" y="3125"/>
                  </a:cubicBezTo>
                  <a:cubicBezTo>
                    <a:pt x="2150" y="3075"/>
                    <a:pt x="2337" y="3000"/>
                    <a:pt x="2512" y="2938"/>
                  </a:cubicBezTo>
                  <a:cubicBezTo>
                    <a:pt x="2561" y="2914"/>
                    <a:pt x="2620" y="2900"/>
                    <a:pt x="2675" y="2900"/>
                  </a:cubicBezTo>
                  <a:cubicBezTo>
                    <a:pt x="2706" y="2900"/>
                    <a:pt x="2736" y="2904"/>
                    <a:pt x="2762" y="2913"/>
                  </a:cubicBezTo>
                  <a:cubicBezTo>
                    <a:pt x="2889" y="2977"/>
                    <a:pt x="3024" y="3008"/>
                    <a:pt x="3158" y="3008"/>
                  </a:cubicBezTo>
                  <a:cubicBezTo>
                    <a:pt x="3365" y="3008"/>
                    <a:pt x="3570" y="2933"/>
                    <a:pt x="3737" y="2788"/>
                  </a:cubicBezTo>
                  <a:cubicBezTo>
                    <a:pt x="3974" y="2563"/>
                    <a:pt x="4237" y="2363"/>
                    <a:pt x="4512" y="2201"/>
                  </a:cubicBezTo>
                  <a:cubicBezTo>
                    <a:pt x="4818" y="2059"/>
                    <a:pt x="5046" y="1697"/>
                    <a:pt x="5374" y="1697"/>
                  </a:cubicBezTo>
                  <a:cubicBezTo>
                    <a:pt x="5395" y="1697"/>
                    <a:pt x="5415" y="1698"/>
                    <a:pt x="5437" y="1701"/>
                  </a:cubicBezTo>
                  <a:cubicBezTo>
                    <a:pt x="5440" y="1702"/>
                    <a:pt x="5443" y="1702"/>
                    <a:pt x="5446" y="1702"/>
                  </a:cubicBezTo>
                  <a:cubicBezTo>
                    <a:pt x="5491" y="1702"/>
                    <a:pt x="5524" y="1614"/>
                    <a:pt x="5524" y="1438"/>
                  </a:cubicBezTo>
                  <a:cubicBezTo>
                    <a:pt x="5487" y="1176"/>
                    <a:pt x="5437" y="914"/>
                    <a:pt x="5362" y="651"/>
                  </a:cubicBezTo>
                  <a:cubicBezTo>
                    <a:pt x="5262" y="251"/>
                    <a:pt x="5162" y="76"/>
                    <a:pt x="5112" y="39"/>
                  </a:cubicBezTo>
                  <a:cubicBezTo>
                    <a:pt x="5079" y="15"/>
                    <a:pt x="5042" y="1"/>
                    <a:pt x="5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9"/>
        <p:cNvGrpSpPr/>
        <p:nvPr/>
      </p:nvGrpSpPr>
      <p:grpSpPr>
        <a:xfrm>
          <a:off x="0" y="0"/>
          <a:ext cx="0" cy="0"/>
          <a:chOff x="0" y="0"/>
          <a:chExt cx="0" cy="0"/>
        </a:xfrm>
      </p:grpSpPr>
      <p:sp>
        <p:nvSpPr>
          <p:cNvPr id="980" name="Google Shape;980;p4"/>
          <p:cNvSpPr/>
          <p:nvPr/>
        </p:nvSpPr>
        <p:spPr>
          <a:xfrm>
            <a:off x="4935664" y="1990122"/>
            <a:ext cx="4208332" cy="3163004"/>
          </a:xfrm>
          <a:custGeom>
            <a:avLst/>
            <a:gdLst/>
            <a:ahLst/>
            <a:cxnLst/>
            <a:rect l="l" t="t" r="r" b="b"/>
            <a:pathLst>
              <a:path w="30743" h="32349" extrusionOk="0">
                <a:moveTo>
                  <a:pt x="12348" y="0"/>
                </a:moveTo>
                <a:cubicBezTo>
                  <a:pt x="10230" y="0"/>
                  <a:pt x="8263" y="540"/>
                  <a:pt x="6961" y="2169"/>
                </a:cubicBezTo>
                <a:cubicBezTo>
                  <a:pt x="5999" y="3381"/>
                  <a:pt x="5649" y="4981"/>
                  <a:pt x="5336" y="6506"/>
                </a:cubicBezTo>
                <a:lnTo>
                  <a:pt x="0" y="32349"/>
                </a:lnTo>
                <a:lnTo>
                  <a:pt x="30742" y="32349"/>
                </a:lnTo>
                <a:lnTo>
                  <a:pt x="30742" y="3369"/>
                </a:lnTo>
                <a:cubicBezTo>
                  <a:pt x="26018" y="2157"/>
                  <a:pt x="20782" y="1619"/>
                  <a:pt x="17658" y="807"/>
                </a:cubicBezTo>
                <a:cubicBezTo>
                  <a:pt x="15982" y="375"/>
                  <a:pt x="14113" y="0"/>
                  <a:pt x="12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txBox="1">
            <a:spLocks noGrp="1"/>
          </p:cNvSpPr>
          <p:nvPr>
            <p:ph type="title"/>
          </p:nvPr>
        </p:nvSpPr>
        <p:spPr>
          <a:xfrm>
            <a:off x="4077020" y="1903200"/>
            <a:ext cx="3852000" cy="841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200"/>
              <a:buNone/>
              <a:defRPr sz="42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982" name="Google Shape;982;p4"/>
          <p:cNvSpPr/>
          <p:nvPr/>
        </p:nvSpPr>
        <p:spPr>
          <a:xfrm flipH="1">
            <a:off x="-9605" y="3211980"/>
            <a:ext cx="3264036" cy="1941133"/>
          </a:xfrm>
          <a:custGeom>
            <a:avLst/>
            <a:gdLst/>
            <a:ahLst/>
            <a:cxnLst/>
            <a:rect l="l" t="t" r="r" b="b"/>
            <a:pathLst>
              <a:path w="35305" h="20996" extrusionOk="0">
                <a:moveTo>
                  <a:pt x="35304" y="1"/>
                </a:moveTo>
                <a:cubicBezTo>
                  <a:pt x="33742" y="138"/>
                  <a:pt x="32180" y="238"/>
                  <a:pt x="30643" y="388"/>
                </a:cubicBezTo>
                <a:lnTo>
                  <a:pt x="15609" y="1850"/>
                </a:lnTo>
                <a:lnTo>
                  <a:pt x="6974" y="2675"/>
                </a:lnTo>
                <a:cubicBezTo>
                  <a:pt x="4975" y="2875"/>
                  <a:pt x="2850" y="3112"/>
                  <a:pt x="1238" y="4325"/>
                </a:cubicBezTo>
                <a:cubicBezTo>
                  <a:pt x="826" y="4637"/>
                  <a:pt x="451" y="5012"/>
                  <a:pt x="288" y="5499"/>
                </a:cubicBezTo>
                <a:cubicBezTo>
                  <a:pt x="1" y="6362"/>
                  <a:pt x="451" y="7311"/>
                  <a:pt x="1126" y="7911"/>
                </a:cubicBezTo>
                <a:cubicBezTo>
                  <a:pt x="1788" y="8523"/>
                  <a:pt x="2625" y="8873"/>
                  <a:pt x="3413" y="9336"/>
                </a:cubicBezTo>
                <a:cubicBezTo>
                  <a:pt x="5587" y="10610"/>
                  <a:pt x="7236" y="12622"/>
                  <a:pt x="8061" y="15009"/>
                </a:cubicBezTo>
                <a:cubicBezTo>
                  <a:pt x="8524" y="16384"/>
                  <a:pt x="8724" y="17871"/>
                  <a:pt x="9348" y="19196"/>
                </a:cubicBezTo>
                <a:cubicBezTo>
                  <a:pt x="9673" y="19845"/>
                  <a:pt x="10086" y="20458"/>
                  <a:pt x="10586" y="20995"/>
                </a:cubicBezTo>
                <a:lnTo>
                  <a:pt x="35304" y="20995"/>
                </a:lnTo>
                <a:lnTo>
                  <a:pt x="353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txBox="1">
            <a:spLocks noGrp="1"/>
          </p:cNvSpPr>
          <p:nvPr>
            <p:ph type="title" idx="2" hasCustomPrompt="1"/>
          </p:nvPr>
        </p:nvSpPr>
        <p:spPr>
          <a:xfrm>
            <a:off x="1669845" y="1928575"/>
            <a:ext cx="2407200" cy="149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84" name="Google Shape;984;p4"/>
          <p:cNvSpPr/>
          <p:nvPr/>
        </p:nvSpPr>
        <p:spPr>
          <a:xfrm>
            <a:off x="4077025" y="4168602"/>
            <a:ext cx="4094109" cy="1690484"/>
          </a:xfrm>
          <a:custGeom>
            <a:avLst/>
            <a:gdLst/>
            <a:ahLst/>
            <a:cxnLst/>
            <a:rect l="l" t="t" r="r" b="b"/>
            <a:pathLst>
              <a:path w="66296" h="25073" extrusionOk="0">
                <a:moveTo>
                  <a:pt x="46035" y="0"/>
                </a:moveTo>
                <a:cubicBezTo>
                  <a:pt x="45144" y="0"/>
                  <a:pt x="44257" y="131"/>
                  <a:pt x="43402" y="417"/>
                </a:cubicBezTo>
                <a:cubicBezTo>
                  <a:pt x="41365" y="1091"/>
                  <a:pt x="39540" y="2853"/>
                  <a:pt x="39465" y="4990"/>
                </a:cubicBezTo>
                <a:cubicBezTo>
                  <a:pt x="39415" y="6540"/>
                  <a:pt x="40278" y="8090"/>
                  <a:pt x="39890" y="9589"/>
                </a:cubicBezTo>
                <a:cubicBezTo>
                  <a:pt x="39490" y="11164"/>
                  <a:pt x="37866" y="12101"/>
                  <a:pt x="36316" y="12576"/>
                </a:cubicBezTo>
                <a:cubicBezTo>
                  <a:pt x="34758" y="13040"/>
                  <a:pt x="33160" y="13205"/>
                  <a:pt x="31543" y="13205"/>
                </a:cubicBezTo>
                <a:cubicBezTo>
                  <a:pt x="28983" y="13205"/>
                  <a:pt x="26378" y="12792"/>
                  <a:pt x="23819" y="12501"/>
                </a:cubicBezTo>
                <a:cubicBezTo>
                  <a:pt x="20750" y="12148"/>
                  <a:pt x="17665" y="11971"/>
                  <a:pt x="14578" y="11971"/>
                </a:cubicBezTo>
                <a:cubicBezTo>
                  <a:pt x="12197" y="11971"/>
                  <a:pt x="9814" y="12076"/>
                  <a:pt x="7436" y="12288"/>
                </a:cubicBezTo>
                <a:cubicBezTo>
                  <a:pt x="6374" y="12388"/>
                  <a:pt x="5249" y="12526"/>
                  <a:pt x="4412" y="13176"/>
                </a:cubicBezTo>
                <a:cubicBezTo>
                  <a:pt x="3475" y="13900"/>
                  <a:pt x="3062" y="15113"/>
                  <a:pt x="2712" y="16262"/>
                </a:cubicBezTo>
                <a:lnTo>
                  <a:pt x="1" y="25073"/>
                </a:lnTo>
                <a:lnTo>
                  <a:pt x="66296" y="25073"/>
                </a:lnTo>
                <a:cubicBezTo>
                  <a:pt x="64496" y="18837"/>
                  <a:pt x="60497" y="11976"/>
                  <a:pt x="58510" y="8927"/>
                </a:cubicBezTo>
                <a:cubicBezTo>
                  <a:pt x="56798" y="6327"/>
                  <a:pt x="54861" y="3778"/>
                  <a:pt x="52287" y="2029"/>
                </a:cubicBezTo>
                <a:cubicBezTo>
                  <a:pt x="50447" y="793"/>
                  <a:pt x="48229" y="0"/>
                  <a:pt x="46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txBox="1">
            <a:spLocks noGrp="1"/>
          </p:cNvSpPr>
          <p:nvPr>
            <p:ph type="title" idx="3"/>
          </p:nvPr>
        </p:nvSpPr>
        <p:spPr>
          <a:xfrm>
            <a:off x="4077025" y="2902520"/>
            <a:ext cx="3852000" cy="376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Font typeface="Nunito"/>
              <a:buNone/>
              <a:defRPr sz="1600">
                <a:solidFill>
                  <a:schemeClr val="dk1"/>
                </a:solidFill>
                <a:latin typeface="Nunito"/>
                <a:ea typeface="Nunito"/>
                <a:cs typeface="Nunito"/>
                <a:sym typeface="Nuni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6" name="Google Shape;986;p4"/>
          <p:cNvSpPr/>
          <p:nvPr/>
        </p:nvSpPr>
        <p:spPr>
          <a:xfrm>
            <a:off x="6760162" y="-254925"/>
            <a:ext cx="1410987" cy="1154936"/>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 name="Google Shape;987;p4"/>
          <p:cNvGrpSpPr/>
          <p:nvPr/>
        </p:nvGrpSpPr>
        <p:grpSpPr>
          <a:xfrm rot="-1880848">
            <a:off x="5621067" y="-1281184"/>
            <a:ext cx="1989312" cy="1989015"/>
            <a:chOff x="3265325" y="3054775"/>
            <a:chExt cx="1169900" cy="1169725"/>
          </a:xfrm>
        </p:grpSpPr>
        <p:sp>
          <p:nvSpPr>
            <p:cNvPr id="988" name="Google Shape;988;p4"/>
            <p:cNvSpPr/>
            <p:nvPr/>
          </p:nvSpPr>
          <p:spPr>
            <a:xfrm>
              <a:off x="3731925" y="4171250"/>
              <a:ext cx="18675" cy="14450"/>
            </a:xfrm>
            <a:custGeom>
              <a:avLst/>
              <a:gdLst/>
              <a:ahLst/>
              <a:cxnLst/>
              <a:rect l="l" t="t" r="r" b="b"/>
              <a:pathLst>
                <a:path w="747" h="578" extrusionOk="0">
                  <a:moveTo>
                    <a:pt x="385" y="0"/>
                  </a:moveTo>
                  <a:cubicBezTo>
                    <a:pt x="130" y="0"/>
                    <a:pt x="0" y="341"/>
                    <a:pt x="211" y="517"/>
                  </a:cubicBezTo>
                  <a:cubicBezTo>
                    <a:pt x="268" y="559"/>
                    <a:pt x="329" y="577"/>
                    <a:pt x="388" y="577"/>
                  </a:cubicBezTo>
                  <a:cubicBezTo>
                    <a:pt x="579" y="577"/>
                    <a:pt x="747" y="389"/>
                    <a:pt x="661" y="180"/>
                  </a:cubicBezTo>
                  <a:cubicBezTo>
                    <a:pt x="661" y="155"/>
                    <a:pt x="649" y="142"/>
                    <a:pt x="636" y="117"/>
                  </a:cubicBezTo>
                  <a:cubicBezTo>
                    <a:pt x="586" y="55"/>
                    <a:pt x="511" y="17"/>
                    <a:pt x="436" y="5"/>
                  </a:cubicBezTo>
                  <a:cubicBezTo>
                    <a:pt x="419" y="2"/>
                    <a:pt x="40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3704075" y="4186350"/>
              <a:ext cx="2225" cy="650"/>
            </a:xfrm>
            <a:custGeom>
              <a:avLst/>
              <a:gdLst/>
              <a:ahLst/>
              <a:cxnLst/>
              <a:rect l="l" t="t" r="r" b="b"/>
              <a:pathLst>
                <a:path w="89" h="26" extrusionOk="0">
                  <a:moveTo>
                    <a:pt x="1" y="1"/>
                  </a:moveTo>
                  <a:lnTo>
                    <a:pt x="88" y="26"/>
                  </a:lnTo>
                  <a:cubicBezTo>
                    <a:pt x="63" y="13"/>
                    <a:pt x="26"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3869825" y="4191900"/>
              <a:ext cx="15175" cy="14550"/>
            </a:xfrm>
            <a:custGeom>
              <a:avLst/>
              <a:gdLst/>
              <a:ahLst/>
              <a:cxnLst/>
              <a:rect l="l" t="t" r="r" b="b"/>
              <a:pathLst>
                <a:path w="607" h="582" extrusionOk="0">
                  <a:moveTo>
                    <a:pt x="307" y="1"/>
                  </a:moveTo>
                  <a:cubicBezTo>
                    <a:pt x="146" y="1"/>
                    <a:pt x="1" y="136"/>
                    <a:pt x="19" y="316"/>
                  </a:cubicBezTo>
                  <a:cubicBezTo>
                    <a:pt x="35" y="481"/>
                    <a:pt x="168" y="581"/>
                    <a:pt x="305" y="581"/>
                  </a:cubicBezTo>
                  <a:cubicBezTo>
                    <a:pt x="387" y="581"/>
                    <a:pt x="471" y="545"/>
                    <a:pt x="531" y="466"/>
                  </a:cubicBezTo>
                  <a:cubicBezTo>
                    <a:pt x="581" y="416"/>
                    <a:pt x="606" y="329"/>
                    <a:pt x="594" y="254"/>
                  </a:cubicBezTo>
                  <a:cubicBezTo>
                    <a:pt x="594" y="229"/>
                    <a:pt x="581" y="204"/>
                    <a:pt x="581" y="191"/>
                  </a:cubicBezTo>
                  <a:cubicBezTo>
                    <a:pt x="556" y="141"/>
                    <a:pt x="531" y="91"/>
                    <a:pt x="494" y="66"/>
                  </a:cubicBezTo>
                  <a:cubicBezTo>
                    <a:pt x="435" y="21"/>
                    <a:pt x="370" y="1"/>
                    <a:pt x="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904350" y="4191050"/>
              <a:ext cx="17650" cy="14500"/>
            </a:xfrm>
            <a:custGeom>
              <a:avLst/>
              <a:gdLst/>
              <a:ahLst/>
              <a:cxnLst/>
              <a:rect l="l" t="t" r="r" b="b"/>
              <a:pathLst>
                <a:path w="706" h="580" extrusionOk="0">
                  <a:moveTo>
                    <a:pt x="355" y="0"/>
                  </a:moveTo>
                  <a:cubicBezTo>
                    <a:pt x="260" y="0"/>
                    <a:pt x="164" y="47"/>
                    <a:pt x="112" y="138"/>
                  </a:cubicBezTo>
                  <a:cubicBezTo>
                    <a:pt x="0" y="325"/>
                    <a:pt x="112" y="550"/>
                    <a:pt x="312" y="575"/>
                  </a:cubicBezTo>
                  <a:cubicBezTo>
                    <a:pt x="330" y="578"/>
                    <a:pt x="347" y="579"/>
                    <a:pt x="364" y="579"/>
                  </a:cubicBezTo>
                  <a:cubicBezTo>
                    <a:pt x="563" y="579"/>
                    <a:pt x="706" y="384"/>
                    <a:pt x="625" y="188"/>
                  </a:cubicBezTo>
                  <a:cubicBezTo>
                    <a:pt x="625" y="163"/>
                    <a:pt x="612" y="150"/>
                    <a:pt x="587" y="125"/>
                  </a:cubicBezTo>
                  <a:cubicBezTo>
                    <a:pt x="533" y="41"/>
                    <a:pt x="444"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3937450" y="4210650"/>
              <a:ext cx="16900" cy="13850"/>
            </a:xfrm>
            <a:custGeom>
              <a:avLst/>
              <a:gdLst/>
              <a:ahLst/>
              <a:cxnLst/>
              <a:rect l="l" t="t" r="r" b="b"/>
              <a:pathLst>
                <a:path w="676" h="554" extrusionOk="0">
                  <a:moveTo>
                    <a:pt x="353" y="0"/>
                  </a:moveTo>
                  <a:cubicBezTo>
                    <a:pt x="282" y="0"/>
                    <a:pt x="209" y="25"/>
                    <a:pt x="151" y="78"/>
                  </a:cubicBezTo>
                  <a:cubicBezTo>
                    <a:pt x="1" y="228"/>
                    <a:pt x="63" y="478"/>
                    <a:pt x="251" y="553"/>
                  </a:cubicBezTo>
                  <a:lnTo>
                    <a:pt x="476" y="553"/>
                  </a:lnTo>
                  <a:cubicBezTo>
                    <a:pt x="613" y="491"/>
                    <a:pt x="675" y="328"/>
                    <a:pt x="626" y="191"/>
                  </a:cubicBezTo>
                  <a:lnTo>
                    <a:pt x="626" y="178"/>
                  </a:lnTo>
                  <a:cubicBezTo>
                    <a:pt x="580" y="63"/>
                    <a:pt x="468" y="0"/>
                    <a:pt x="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3846450" y="4131275"/>
              <a:ext cx="16200" cy="11775"/>
            </a:xfrm>
            <a:custGeom>
              <a:avLst/>
              <a:gdLst/>
              <a:ahLst/>
              <a:cxnLst/>
              <a:rect l="l" t="t" r="r" b="b"/>
              <a:pathLst>
                <a:path w="648" h="471" extrusionOk="0">
                  <a:moveTo>
                    <a:pt x="305" y="1"/>
                  </a:moveTo>
                  <a:cubicBezTo>
                    <a:pt x="165" y="1"/>
                    <a:pt x="52" y="96"/>
                    <a:pt x="29" y="242"/>
                  </a:cubicBezTo>
                  <a:cubicBezTo>
                    <a:pt x="1" y="399"/>
                    <a:pt x="135" y="471"/>
                    <a:pt x="280" y="471"/>
                  </a:cubicBezTo>
                  <a:cubicBezTo>
                    <a:pt x="456" y="471"/>
                    <a:pt x="648" y="365"/>
                    <a:pt x="579" y="179"/>
                  </a:cubicBezTo>
                  <a:cubicBezTo>
                    <a:pt x="541" y="92"/>
                    <a:pt x="454" y="17"/>
                    <a:pt x="354" y="4"/>
                  </a:cubicBezTo>
                  <a:cubicBezTo>
                    <a:pt x="337" y="2"/>
                    <a:pt x="321"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3884025" y="4119525"/>
              <a:ext cx="16275" cy="14350"/>
            </a:xfrm>
            <a:custGeom>
              <a:avLst/>
              <a:gdLst/>
              <a:ahLst/>
              <a:cxnLst/>
              <a:rect l="l" t="t" r="r" b="b"/>
              <a:pathLst>
                <a:path w="651" h="574" extrusionOk="0">
                  <a:moveTo>
                    <a:pt x="327" y="0"/>
                  </a:moveTo>
                  <a:cubicBezTo>
                    <a:pt x="243" y="0"/>
                    <a:pt x="159" y="39"/>
                    <a:pt x="101" y="112"/>
                  </a:cubicBezTo>
                  <a:cubicBezTo>
                    <a:pt x="1" y="224"/>
                    <a:pt x="26" y="412"/>
                    <a:pt x="151" y="512"/>
                  </a:cubicBezTo>
                  <a:cubicBezTo>
                    <a:pt x="198" y="554"/>
                    <a:pt x="258" y="574"/>
                    <a:pt x="319" y="574"/>
                  </a:cubicBezTo>
                  <a:cubicBezTo>
                    <a:pt x="404" y="574"/>
                    <a:pt x="492" y="535"/>
                    <a:pt x="551" y="462"/>
                  </a:cubicBezTo>
                  <a:cubicBezTo>
                    <a:pt x="651" y="337"/>
                    <a:pt x="626" y="162"/>
                    <a:pt x="501" y="62"/>
                  </a:cubicBezTo>
                  <a:cubicBezTo>
                    <a:pt x="448" y="20"/>
                    <a:pt x="388"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3830925" y="4164200"/>
              <a:ext cx="17700" cy="14475"/>
            </a:xfrm>
            <a:custGeom>
              <a:avLst/>
              <a:gdLst/>
              <a:ahLst/>
              <a:cxnLst/>
              <a:rect l="l" t="t" r="r" b="b"/>
              <a:pathLst>
                <a:path w="708" h="579" extrusionOk="0">
                  <a:moveTo>
                    <a:pt x="372" y="0"/>
                  </a:moveTo>
                  <a:cubicBezTo>
                    <a:pt x="284" y="0"/>
                    <a:pt x="196" y="39"/>
                    <a:pt x="138" y="112"/>
                  </a:cubicBezTo>
                  <a:cubicBezTo>
                    <a:pt x="0" y="274"/>
                    <a:pt x="100" y="537"/>
                    <a:pt x="325" y="574"/>
                  </a:cubicBezTo>
                  <a:cubicBezTo>
                    <a:pt x="341" y="577"/>
                    <a:pt x="357" y="578"/>
                    <a:pt x="372" y="578"/>
                  </a:cubicBezTo>
                  <a:cubicBezTo>
                    <a:pt x="562" y="578"/>
                    <a:pt x="707" y="372"/>
                    <a:pt x="638" y="187"/>
                  </a:cubicBezTo>
                  <a:cubicBezTo>
                    <a:pt x="613" y="137"/>
                    <a:pt x="588" y="99"/>
                    <a:pt x="550" y="62"/>
                  </a:cubicBezTo>
                  <a:cubicBezTo>
                    <a:pt x="498" y="20"/>
                    <a:pt x="435"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3911200" y="4153625"/>
              <a:ext cx="16275" cy="14575"/>
            </a:xfrm>
            <a:custGeom>
              <a:avLst/>
              <a:gdLst/>
              <a:ahLst/>
              <a:cxnLst/>
              <a:rect l="l" t="t" r="r" b="b"/>
              <a:pathLst>
                <a:path w="651" h="583" extrusionOk="0">
                  <a:moveTo>
                    <a:pt x="335" y="1"/>
                  </a:moveTo>
                  <a:cubicBezTo>
                    <a:pt x="299" y="1"/>
                    <a:pt x="262" y="8"/>
                    <a:pt x="226" y="23"/>
                  </a:cubicBezTo>
                  <a:cubicBezTo>
                    <a:pt x="76" y="85"/>
                    <a:pt x="1" y="248"/>
                    <a:pt x="63" y="398"/>
                  </a:cubicBezTo>
                  <a:cubicBezTo>
                    <a:pt x="101" y="511"/>
                    <a:pt x="211" y="582"/>
                    <a:pt x="328" y="582"/>
                  </a:cubicBezTo>
                  <a:cubicBezTo>
                    <a:pt x="365" y="582"/>
                    <a:pt x="402" y="575"/>
                    <a:pt x="438" y="560"/>
                  </a:cubicBezTo>
                  <a:cubicBezTo>
                    <a:pt x="576" y="497"/>
                    <a:pt x="651" y="335"/>
                    <a:pt x="601" y="185"/>
                  </a:cubicBezTo>
                  <a:cubicBezTo>
                    <a:pt x="553" y="71"/>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3978000" y="4155325"/>
              <a:ext cx="16925" cy="14550"/>
            </a:xfrm>
            <a:custGeom>
              <a:avLst/>
              <a:gdLst/>
              <a:ahLst/>
              <a:cxnLst/>
              <a:rect l="l" t="t" r="r" b="b"/>
              <a:pathLst>
                <a:path w="677" h="582" extrusionOk="0">
                  <a:moveTo>
                    <a:pt x="371" y="0"/>
                  </a:moveTo>
                  <a:cubicBezTo>
                    <a:pt x="172" y="0"/>
                    <a:pt x="1" y="219"/>
                    <a:pt x="116" y="429"/>
                  </a:cubicBezTo>
                  <a:cubicBezTo>
                    <a:pt x="173" y="535"/>
                    <a:pt x="271" y="581"/>
                    <a:pt x="367" y="581"/>
                  </a:cubicBezTo>
                  <a:cubicBezTo>
                    <a:pt x="523" y="581"/>
                    <a:pt x="676" y="460"/>
                    <a:pt x="653" y="267"/>
                  </a:cubicBezTo>
                  <a:cubicBezTo>
                    <a:pt x="653" y="242"/>
                    <a:pt x="653" y="217"/>
                    <a:pt x="641" y="192"/>
                  </a:cubicBezTo>
                  <a:cubicBezTo>
                    <a:pt x="628" y="142"/>
                    <a:pt x="591" y="105"/>
                    <a:pt x="553" y="67"/>
                  </a:cubicBezTo>
                  <a:cubicBezTo>
                    <a:pt x="495" y="20"/>
                    <a:pt x="432"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972750" y="4191750"/>
              <a:ext cx="16275" cy="14375"/>
            </a:xfrm>
            <a:custGeom>
              <a:avLst/>
              <a:gdLst/>
              <a:ahLst/>
              <a:cxnLst/>
              <a:rect l="l" t="t" r="r" b="b"/>
              <a:pathLst>
                <a:path w="651" h="575" extrusionOk="0">
                  <a:moveTo>
                    <a:pt x="334" y="0"/>
                  </a:moveTo>
                  <a:cubicBezTo>
                    <a:pt x="299" y="0"/>
                    <a:pt x="262" y="7"/>
                    <a:pt x="226" y="22"/>
                  </a:cubicBezTo>
                  <a:cubicBezTo>
                    <a:pt x="76" y="72"/>
                    <a:pt x="1" y="247"/>
                    <a:pt x="51" y="385"/>
                  </a:cubicBezTo>
                  <a:cubicBezTo>
                    <a:pt x="100" y="503"/>
                    <a:pt x="220" y="575"/>
                    <a:pt x="336" y="575"/>
                  </a:cubicBezTo>
                  <a:cubicBezTo>
                    <a:pt x="367" y="575"/>
                    <a:pt x="397" y="570"/>
                    <a:pt x="426" y="560"/>
                  </a:cubicBezTo>
                  <a:cubicBezTo>
                    <a:pt x="576" y="497"/>
                    <a:pt x="651" y="335"/>
                    <a:pt x="601"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954325" y="4085975"/>
              <a:ext cx="16025" cy="14250"/>
            </a:xfrm>
            <a:custGeom>
              <a:avLst/>
              <a:gdLst/>
              <a:ahLst/>
              <a:cxnLst/>
              <a:rect l="l" t="t" r="r" b="b"/>
              <a:pathLst>
                <a:path w="641" h="570" extrusionOk="0">
                  <a:moveTo>
                    <a:pt x="296" y="1"/>
                  </a:moveTo>
                  <a:cubicBezTo>
                    <a:pt x="161" y="1"/>
                    <a:pt x="36" y="106"/>
                    <a:pt x="13" y="242"/>
                  </a:cubicBezTo>
                  <a:cubicBezTo>
                    <a:pt x="0" y="317"/>
                    <a:pt x="25" y="392"/>
                    <a:pt x="63" y="454"/>
                  </a:cubicBezTo>
                  <a:cubicBezTo>
                    <a:pt x="125" y="535"/>
                    <a:pt x="206" y="570"/>
                    <a:pt x="287" y="570"/>
                  </a:cubicBezTo>
                  <a:cubicBezTo>
                    <a:pt x="467" y="570"/>
                    <a:pt x="641" y="395"/>
                    <a:pt x="563" y="179"/>
                  </a:cubicBezTo>
                  <a:cubicBezTo>
                    <a:pt x="563" y="154"/>
                    <a:pt x="550" y="142"/>
                    <a:pt x="538" y="117"/>
                  </a:cubicBezTo>
                  <a:cubicBezTo>
                    <a:pt x="488" y="54"/>
                    <a:pt x="413" y="17"/>
                    <a:pt x="338" y="4"/>
                  </a:cubicBezTo>
                  <a:cubicBezTo>
                    <a:pt x="324" y="2"/>
                    <a:pt x="310"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940575" y="4132075"/>
              <a:ext cx="16275" cy="14425"/>
            </a:xfrm>
            <a:custGeom>
              <a:avLst/>
              <a:gdLst/>
              <a:ahLst/>
              <a:cxnLst/>
              <a:rect l="l" t="t" r="r" b="b"/>
              <a:pathLst>
                <a:path w="651" h="577" extrusionOk="0">
                  <a:moveTo>
                    <a:pt x="323" y="0"/>
                  </a:moveTo>
                  <a:cubicBezTo>
                    <a:pt x="287" y="0"/>
                    <a:pt x="249" y="7"/>
                    <a:pt x="213" y="22"/>
                  </a:cubicBezTo>
                  <a:cubicBezTo>
                    <a:pt x="76" y="72"/>
                    <a:pt x="1" y="247"/>
                    <a:pt x="51" y="397"/>
                  </a:cubicBezTo>
                  <a:cubicBezTo>
                    <a:pt x="99" y="513"/>
                    <a:pt x="207" y="577"/>
                    <a:pt x="322" y="577"/>
                  </a:cubicBezTo>
                  <a:cubicBezTo>
                    <a:pt x="356" y="577"/>
                    <a:pt x="391" y="571"/>
                    <a:pt x="426" y="560"/>
                  </a:cubicBezTo>
                  <a:cubicBezTo>
                    <a:pt x="575" y="497"/>
                    <a:pt x="650" y="335"/>
                    <a:pt x="588" y="185"/>
                  </a:cubicBezTo>
                  <a:cubicBezTo>
                    <a:pt x="550" y="71"/>
                    <a:pt x="440"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3771500" y="4160200"/>
              <a:ext cx="15775" cy="14950"/>
            </a:xfrm>
            <a:custGeom>
              <a:avLst/>
              <a:gdLst/>
              <a:ahLst/>
              <a:cxnLst/>
              <a:rect l="l" t="t" r="r" b="b"/>
              <a:pathLst>
                <a:path w="631" h="598" extrusionOk="0">
                  <a:moveTo>
                    <a:pt x="313" y="1"/>
                  </a:moveTo>
                  <a:cubicBezTo>
                    <a:pt x="157" y="1"/>
                    <a:pt x="1" y="122"/>
                    <a:pt x="15" y="322"/>
                  </a:cubicBezTo>
                  <a:cubicBezTo>
                    <a:pt x="27" y="511"/>
                    <a:pt x="164" y="597"/>
                    <a:pt x="302" y="597"/>
                  </a:cubicBezTo>
                  <a:cubicBezTo>
                    <a:pt x="466" y="597"/>
                    <a:pt x="631" y="476"/>
                    <a:pt x="590" y="259"/>
                  </a:cubicBezTo>
                  <a:cubicBezTo>
                    <a:pt x="590" y="234"/>
                    <a:pt x="590" y="209"/>
                    <a:pt x="578" y="184"/>
                  </a:cubicBezTo>
                  <a:cubicBezTo>
                    <a:pt x="527" y="57"/>
                    <a:pt x="42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3796575" y="4188425"/>
              <a:ext cx="18700" cy="14450"/>
            </a:xfrm>
            <a:custGeom>
              <a:avLst/>
              <a:gdLst/>
              <a:ahLst/>
              <a:cxnLst/>
              <a:rect l="l" t="t" r="r" b="b"/>
              <a:pathLst>
                <a:path w="748" h="578" extrusionOk="0">
                  <a:moveTo>
                    <a:pt x="385" y="1"/>
                  </a:moveTo>
                  <a:cubicBezTo>
                    <a:pt x="131" y="1"/>
                    <a:pt x="1" y="342"/>
                    <a:pt x="212" y="518"/>
                  </a:cubicBezTo>
                  <a:cubicBezTo>
                    <a:pt x="269" y="559"/>
                    <a:pt x="330" y="578"/>
                    <a:pt x="389" y="578"/>
                  </a:cubicBezTo>
                  <a:cubicBezTo>
                    <a:pt x="579" y="578"/>
                    <a:pt x="748" y="390"/>
                    <a:pt x="662" y="180"/>
                  </a:cubicBezTo>
                  <a:cubicBezTo>
                    <a:pt x="662" y="155"/>
                    <a:pt x="649" y="143"/>
                    <a:pt x="637" y="118"/>
                  </a:cubicBezTo>
                  <a:cubicBezTo>
                    <a:pt x="587" y="55"/>
                    <a:pt x="512" y="18"/>
                    <a:pt x="437" y="5"/>
                  </a:cubicBezTo>
                  <a:cubicBezTo>
                    <a:pt x="419" y="2"/>
                    <a:pt x="40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3940600" y="4172000"/>
              <a:ext cx="18575" cy="14500"/>
            </a:xfrm>
            <a:custGeom>
              <a:avLst/>
              <a:gdLst/>
              <a:ahLst/>
              <a:cxnLst/>
              <a:rect l="l" t="t" r="r" b="b"/>
              <a:pathLst>
                <a:path w="743" h="580" extrusionOk="0">
                  <a:moveTo>
                    <a:pt x="399" y="0"/>
                  </a:moveTo>
                  <a:cubicBezTo>
                    <a:pt x="194" y="0"/>
                    <a:pt x="0" y="238"/>
                    <a:pt x="162" y="462"/>
                  </a:cubicBezTo>
                  <a:cubicBezTo>
                    <a:pt x="212" y="525"/>
                    <a:pt x="275" y="562"/>
                    <a:pt x="350" y="575"/>
                  </a:cubicBezTo>
                  <a:cubicBezTo>
                    <a:pt x="367" y="578"/>
                    <a:pt x="384" y="579"/>
                    <a:pt x="401" y="579"/>
                  </a:cubicBezTo>
                  <a:cubicBezTo>
                    <a:pt x="600" y="579"/>
                    <a:pt x="743" y="383"/>
                    <a:pt x="662" y="187"/>
                  </a:cubicBezTo>
                  <a:cubicBezTo>
                    <a:pt x="662" y="162"/>
                    <a:pt x="649" y="137"/>
                    <a:pt x="624" y="125"/>
                  </a:cubicBezTo>
                  <a:cubicBezTo>
                    <a:pt x="561" y="37"/>
                    <a:pt x="479"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3874975" y="4157925"/>
              <a:ext cx="17675" cy="14500"/>
            </a:xfrm>
            <a:custGeom>
              <a:avLst/>
              <a:gdLst/>
              <a:ahLst/>
              <a:cxnLst/>
              <a:rect l="l" t="t" r="r" b="b"/>
              <a:pathLst>
                <a:path w="707" h="580" extrusionOk="0">
                  <a:moveTo>
                    <a:pt x="362" y="0"/>
                  </a:moveTo>
                  <a:cubicBezTo>
                    <a:pt x="266" y="0"/>
                    <a:pt x="171" y="47"/>
                    <a:pt x="113" y="138"/>
                  </a:cubicBezTo>
                  <a:cubicBezTo>
                    <a:pt x="0" y="313"/>
                    <a:pt x="113" y="550"/>
                    <a:pt x="325" y="575"/>
                  </a:cubicBezTo>
                  <a:cubicBezTo>
                    <a:pt x="342" y="578"/>
                    <a:pt x="358" y="580"/>
                    <a:pt x="374" y="580"/>
                  </a:cubicBezTo>
                  <a:cubicBezTo>
                    <a:pt x="563" y="580"/>
                    <a:pt x="707" y="384"/>
                    <a:pt x="638" y="188"/>
                  </a:cubicBezTo>
                  <a:cubicBezTo>
                    <a:pt x="625" y="163"/>
                    <a:pt x="613" y="138"/>
                    <a:pt x="600" y="126"/>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3803075" y="4142275"/>
              <a:ext cx="18250" cy="14625"/>
            </a:xfrm>
            <a:custGeom>
              <a:avLst/>
              <a:gdLst/>
              <a:ahLst/>
              <a:cxnLst/>
              <a:rect l="l" t="t" r="r" b="b"/>
              <a:pathLst>
                <a:path w="730" h="585" extrusionOk="0">
                  <a:moveTo>
                    <a:pt x="384" y="0"/>
                  </a:moveTo>
                  <a:cubicBezTo>
                    <a:pt x="188" y="0"/>
                    <a:pt x="0" y="207"/>
                    <a:pt x="115" y="427"/>
                  </a:cubicBezTo>
                  <a:cubicBezTo>
                    <a:pt x="174" y="538"/>
                    <a:pt x="271" y="585"/>
                    <a:pt x="366" y="585"/>
                  </a:cubicBezTo>
                  <a:cubicBezTo>
                    <a:pt x="550" y="585"/>
                    <a:pt x="730" y="411"/>
                    <a:pt x="639" y="189"/>
                  </a:cubicBezTo>
                  <a:cubicBezTo>
                    <a:pt x="639" y="164"/>
                    <a:pt x="627" y="152"/>
                    <a:pt x="614" y="127"/>
                  </a:cubicBezTo>
                  <a:cubicBezTo>
                    <a:pt x="551" y="37"/>
                    <a:pt x="467"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3912800" y="4100775"/>
              <a:ext cx="18600" cy="14475"/>
            </a:xfrm>
            <a:custGeom>
              <a:avLst/>
              <a:gdLst/>
              <a:ahLst/>
              <a:cxnLst/>
              <a:rect l="l" t="t" r="r" b="b"/>
              <a:pathLst>
                <a:path w="744" h="579" extrusionOk="0">
                  <a:moveTo>
                    <a:pt x="409" y="0"/>
                  </a:moveTo>
                  <a:cubicBezTo>
                    <a:pt x="200" y="0"/>
                    <a:pt x="0" y="238"/>
                    <a:pt x="162" y="462"/>
                  </a:cubicBezTo>
                  <a:cubicBezTo>
                    <a:pt x="212" y="525"/>
                    <a:pt x="287" y="562"/>
                    <a:pt x="362" y="575"/>
                  </a:cubicBezTo>
                  <a:cubicBezTo>
                    <a:pt x="378" y="577"/>
                    <a:pt x="395" y="579"/>
                    <a:pt x="411" y="579"/>
                  </a:cubicBezTo>
                  <a:cubicBezTo>
                    <a:pt x="600" y="579"/>
                    <a:pt x="743" y="383"/>
                    <a:pt x="674" y="187"/>
                  </a:cubicBezTo>
                  <a:cubicBezTo>
                    <a:pt x="662" y="162"/>
                    <a:pt x="649" y="137"/>
                    <a:pt x="637" y="125"/>
                  </a:cubicBezTo>
                  <a:cubicBezTo>
                    <a:pt x="573" y="37"/>
                    <a:pt x="490"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3980575" y="4115700"/>
              <a:ext cx="15225" cy="13950"/>
            </a:xfrm>
            <a:custGeom>
              <a:avLst/>
              <a:gdLst/>
              <a:ahLst/>
              <a:cxnLst/>
              <a:rect l="l" t="t" r="r" b="b"/>
              <a:pathLst>
                <a:path w="609" h="558" extrusionOk="0">
                  <a:moveTo>
                    <a:pt x="300" y="1"/>
                  </a:moveTo>
                  <a:cubicBezTo>
                    <a:pt x="176" y="1"/>
                    <a:pt x="52" y="72"/>
                    <a:pt x="13" y="227"/>
                  </a:cubicBezTo>
                  <a:cubicBezTo>
                    <a:pt x="0" y="302"/>
                    <a:pt x="25" y="377"/>
                    <a:pt x="75" y="440"/>
                  </a:cubicBezTo>
                  <a:cubicBezTo>
                    <a:pt x="113" y="502"/>
                    <a:pt x="175" y="540"/>
                    <a:pt x="250" y="552"/>
                  </a:cubicBezTo>
                  <a:cubicBezTo>
                    <a:pt x="268" y="556"/>
                    <a:pt x="285" y="557"/>
                    <a:pt x="303" y="557"/>
                  </a:cubicBezTo>
                  <a:cubicBezTo>
                    <a:pt x="419" y="557"/>
                    <a:pt x="519" y="486"/>
                    <a:pt x="563" y="377"/>
                  </a:cubicBezTo>
                  <a:cubicBezTo>
                    <a:pt x="575" y="365"/>
                    <a:pt x="588" y="340"/>
                    <a:pt x="588" y="315"/>
                  </a:cubicBezTo>
                  <a:cubicBezTo>
                    <a:pt x="608" y="113"/>
                    <a:pt x="455"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008050" y="4186925"/>
              <a:ext cx="19725" cy="14200"/>
            </a:xfrm>
            <a:custGeom>
              <a:avLst/>
              <a:gdLst/>
              <a:ahLst/>
              <a:cxnLst/>
              <a:rect l="l" t="t" r="r" b="b"/>
              <a:pathLst>
                <a:path w="789" h="568" extrusionOk="0">
                  <a:moveTo>
                    <a:pt x="391" y="1"/>
                  </a:moveTo>
                  <a:cubicBezTo>
                    <a:pt x="47" y="1"/>
                    <a:pt x="1" y="529"/>
                    <a:pt x="363" y="565"/>
                  </a:cubicBezTo>
                  <a:cubicBezTo>
                    <a:pt x="376" y="566"/>
                    <a:pt x="388" y="567"/>
                    <a:pt x="400" y="567"/>
                  </a:cubicBezTo>
                  <a:cubicBezTo>
                    <a:pt x="730" y="567"/>
                    <a:pt x="789" y="75"/>
                    <a:pt x="451" y="3"/>
                  </a:cubicBezTo>
                  <a:lnTo>
                    <a:pt x="426" y="3"/>
                  </a:lnTo>
                  <a:cubicBezTo>
                    <a:pt x="414" y="2"/>
                    <a:pt x="402"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3813425" y="4111150"/>
              <a:ext cx="16700" cy="14900"/>
            </a:xfrm>
            <a:custGeom>
              <a:avLst/>
              <a:gdLst/>
              <a:ahLst/>
              <a:cxnLst/>
              <a:rect l="l" t="t" r="r" b="b"/>
              <a:pathLst>
                <a:path w="668" h="596" extrusionOk="0">
                  <a:moveTo>
                    <a:pt x="287" y="1"/>
                  </a:moveTo>
                  <a:cubicBezTo>
                    <a:pt x="154" y="1"/>
                    <a:pt x="30" y="96"/>
                    <a:pt x="13" y="247"/>
                  </a:cubicBezTo>
                  <a:cubicBezTo>
                    <a:pt x="0" y="297"/>
                    <a:pt x="13" y="347"/>
                    <a:pt x="25" y="384"/>
                  </a:cubicBezTo>
                  <a:lnTo>
                    <a:pt x="13" y="384"/>
                  </a:lnTo>
                  <a:cubicBezTo>
                    <a:pt x="60" y="534"/>
                    <a:pt x="172" y="596"/>
                    <a:pt x="285" y="596"/>
                  </a:cubicBezTo>
                  <a:cubicBezTo>
                    <a:pt x="476" y="596"/>
                    <a:pt x="668" y="420"/>
                    <a:pt x="550" y="185"/>
                  </a:cubicBezTo>
                  <a:cubicBezTo>
                    <a:pt x="538" y="135"/>
                    <a:pt x="513" y="97"/>
                    <a:pt x="475" y="72"/>
                  </a:cubicBezTo>
                  <a:cubicBezTo>
                    <a:pt x="418" y="23"/>
                    <a:pt x="352"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3925575" y="4067525"/>
              <a:ext cx="16850" cy="15000"/>
            </a:xfrm>
            <a:custGeom>
              <a:avLst/>
              <a:gdLst/>
              <a:ahLst/>
              <a:cxnLst/>
              <a:rect l="l" t="t" r="r" b="b"/>
              <a:pathLst>
                <a:path w="674" h="600" extrusionOk="0">
                  <a:moveTo>
                    <a:pt x="288" y="0"/>
                  </a:moveTo>
                  <a:cubicBezTo>
                    <a:pt x="151" y="0"/>
                    <a:pt x="22" y="97"/>
                    <a:pt x="13" y="255"/>
                  </a:cubicBezTo>
                  <a:cubicBezTo>
                    <a:pt x="1" y="305"/>
                    <a:pt x="13" y="355"/>
                    <a:pt x="26" y="392"/>
                  </a:cubicBezTo>
                  <a:cubicBezTo>
                    <a:pt x="67" y="539"/>
                    <a:pt x="174" y="600"/>
                    <a:pt x="284" y="600"/>
                  </a:cubicBezTo>
                  <a:cubicBezTo>
                    <a:pt x="474" y="600"/>
                    <a:pt x="674" y="418"/>
                    <a:pt x="563" y="180"/>
                  </a:cubicBezTo>
                  <a:cubicBezTo>
                    <a:pt x="551" y="142"/>
                    <a:pt x="526" y="105"/>
                    <a:pt x="488" y="80"/>
                  </a:cubicBezTo>
                  <a:cubicBezTo>
                    <a:pt x="429" y="25"/>
                    <a:pt x="358"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48625" y="4092050"/>
              <a:ext cx="16375" cy="14450"/>
            </a:xfrm>
            <a:custGeom>
              <a:avLst/>
              <a:gdLst/>
              <a:ahLst/>
              <a:cxnLst/>
              <a:rect l="l" t="t" r="r" b="b"/>
              <a:pathLst>
                <a:path w="655" h="578" extrusionOk="0">
                  <a:moveTo>
                    <a:pt x="383" y="0"/>
                  </a:moveTo>
                  <a:cubicBezTo>
                    <a:pt x="186" y="0"/>
                    <a:pt x="1" y="209"/>
                    <a:pt x="117" y="424"/>
                  </a:cubicBezTo>
                  <a:cubicBezTo>
                    <a:pt x="167" y="499"/>
                    <a:pt x="242" y="561"/>
                    <a:pt x="330" y="574"/>
                  </a:cubicBezTo>
                  <a:cubicBezTo>
                    <a:pt x="344" y="576"/>
                    <a:pt x="358" y="577"/>
                    <a:pt x="372" y="577"/>
                  </a:cubicBezTo>
                  <a:cubicBezTo>
                    <a:pt x="507" y="577"/>
                    <a:pt x="632" y="472"/>
                    <a:pt x="654" y="336"/>
                  </a:cubicBezTo>
                  <a:cubicBezTo>
                    <a:pt x="654" y="286"/>
                    <a:pt x="654" y="236"/>
                    <a:pt x="642" y="186"/>
                  </a:cubicBezTo>
                  <a:cubicBezTo>
                    <a:pt x="629" y="161"/>
                    <a:pt x="617" y="136"/>
                    <a:pt x="604" y="111"/>
                  </a:cubicBezTo>
                  <a:cubicBezTo>
                    <a:pt x="541" y="33"/>
                    <a:pt x="46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4108400" y="4179500"/>
              <a:ext cx="15675" cy="14700"/>
            </a:xfrm>
            <a:custGeom>
              <a:avLst/>
              <a:gdLst/>
              <a:ahLst/>
              <a:cxnLst/>
              <a:rect l="l" t="t" r="r" b="b"/>
              <a:pathLst>
                <a:path w="627" h="588" extrusionOk="0">
                  <a:moveTo>
                    <a:pt x="313" y="0"/>
                  </a:moveTo>
                  <a:cubicBezTo>
                    <a:pt x="157" y="0"/>
                    <a:pt x="1" y="118"/>
                    <a:pt x="23" y="312"/>
                  </a:cubicBezTo>
                  <a:cubicBezTo>
                    <a:pt x="29" y="501"/>
                    <a:pt x="163" y="588"/>
                    <a:pt x="300" y="588"/>
                  </a:cubicBezTo>
                  <a:cubicBezTo>
                    <a:pt x="461" y="588"/>
                    <a:pt x="626" y="467"/>
                    <a:pt x="586" y="250"/>
                  </a:cubicBezTo>
                  <a:cubicBezTo>
                    <a:pt x="586" y="225"/>
                    <a:pt x="586" y="200"/>
                    <a:pt x="573" y="175"/>
                  </a:cubicBezTo>
                  <a:cubicBezTo>
                    <a:pt x="523" y="54"/>
                    <a:pt x="418"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4145200" y="4158550"/>
              <a:ext cx="18250" cy="14475"/>
            </a:xfrm>
            <a:custGeom>
              <a:avLst/>
              <a:gdLst/>
              <a:ahLst/>
              <a:cxnLst/>
              <a:rect l="l" t="t" r="r" b="b"/>
              <a:pathLst>
                <a:path w="730" h="579" extrusionOk="0">
                  <a:moveTo>
                    <a:pt x="356" y="0"/>
                  </a:moveTo>
                  <a:cubicBezTo>
                    <a:pt x="261" y="0"/>
                    <a:pt x="165" y="47"/>
                    <a:pt x="113" y="138"/>
                  </a:cubicBezTo>
                  <a:cubicBezTo>
                    <a:pt x="1" y="313"/>
                    <a:pt x="113" y="550"/>
                    <a:pt x="313" y="575"/>
                  </a:cubicBezTo>
                  <a:cubicBezTo>
                    <a:pt x="328" y="578"/>
                    <a:pt x="343" y="579"/>
                    <a:pt x="358" y="579"/>
                  </a:cubicBezTo>
                  <a:cubicBezTo>
                    <a:pt x="583" y="579"/>
                    <a:pt x="729" y="313"/>
                    <a:pt x="588" y="126"/>
                  </a:cubicBezTo>
                  <a:cubicBezTo>
                    <a:pt x="534" y="41"/>
                    <a:pt x="44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4078400" y="4145700"/>
              <a:ext cx="18275" cy="14500"/>
            </a:xfrm>
            <a:custGeom>
              <a:avLst/>
              <a:gdLst/>
              <a:ahLst/>
              <a:cxnLst/>
              <a:rect l="l" t="t" r="r" b="b"/>
              <a:pathLst>
                <a:path w="731" h="580" extrusionOk="0">
                  <a:moveTo>
                    <a:pt x="381" y="1"/>
                  </a:moveTo>
                  <a:cubicBezTo>
                    <a:pt x="186" y="1"/>
                    <a:pt x="1" y="208"/>
                    <a:pt x="124" y="427"/>
                  </a:cubicBezTo>
                  <a:cubicBezTo>
                    <a:pt x="179" y="534"/>
                    <a:pt x="273" y="579"/>
                    <a:pt x="367" y="579"/>
                  </a:cubicBezTo>
                  <a:cubicBezTo>
                    <a:pt x="548" y="579"/>
                    <a:pt x="731" y="412"/>
                    <a:pt x="649" y="190"/>
                  </a:cubicBezTo>
                  <a:cubicBezTo>
                    <a:pt x="636" y="165"/>
                    <a:pt x="624" y="140"/>
                    <a:pt x="611" y="127"/>
                  </a:cubicBezTo>
                  <a:cubicBezTo>
                    <a:pt x="548" y="38"/>
                    <a:pt x="463"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4089925" y="4106575"/>
              <a:ext cx="15000" cy="14350"/>
            </a:xfrm>
            <a:custGeom>
              <a:avLst/>
              <a:gdLst/>
              <a:ahLst/>
              <a:cxnLst/>
              <a:rect l="l" t="t" r="r" b="b"/>
              <a:pathLst>
                <a:path w="600" h="574" extrusionOk="0">
                  <a:moveTo>
                    <a:pt x="297" y="1"/>
                  </a:moveTo>
                  <a:cubicBezTo>
                    <a:pt x="213" y="1"/>
                    <a:pt x="131" y="36"/>
                    <a:pt x="75" y="105"/>
                  </a:cubicBezTo>
                  <a:cubicBezTo>
                    <a:pt x="25" y="168"/>
                    <a:pt x="0" y="243"/>
                    <a:pt x="13" y="318"/>
                  </a:cubicBezTo>
                  <a:cubicBezTo>
                    <a:pt x="28" y="476"/>
                    <a:pt x="164" y="574"/>
                    <a:pt x="303" y="574"/>
                  </a:cubicBezTo>
                  <a:cubicBezTo>
                    <a:pt x="384" y="574"/>
                    <a:pt x="465" y="541"/>
                    <a:pt x="525" y="467"/>
                  </a:cubicBezTo>
                  <a:cubicBezTo>
                    <a:pt x="575" y="417"/>
                    <a:pt x="600" y="330"/>
                    <a:pt x="587" y="255"/>
                  </a:cubicBezTo>
                  <a:cubicBezTo>
                    <a:pt x="587" y="230"/>
                    <a:pt x="575" y="205"/>
                    <a:pt x="562" y="193"/>
                  </a:cubicBezTo>
                  <a:cubicBezTo>
                    <a:pt x="550" y="143"/>
                    <a:pt x="525" y="93"/>
                    <a:pt x="487" y="68"/>
                  </a:cubicBezTo>
                  <a:cubicBezTo>
                    <a:pt x="432" y="23"/>
                    <a:pt x="364"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4124275" y="4105750"/>
              <a:ext cx="17375" cy="14500"/>
            </a:xfrm>
            <a:custGeom>
              <a:avLst/>
              <a:gdLst/>
              <a:ahLst/>
              <a:cxnLst/>
              <a:rect l="l" t="t" r="r" b="b"/>
              <a:pathLst>
                <a:path w="695" h="580" extrusionOk="0">
                  <a:moveTo>
                    <a:pt x="351" y="0"/>
                  </a:moveTo>
                  <a:cubicBezTo>
                    <a:pt x="257" y="0"/>
                    <a:pt x="165" y="47"/>
                    <a:pt x="113" y="138"/>
                  </a:cubicBezTo>
                  <a:cubicBezTo>
                    <a:pt x="1" y="326"/>
                    <a:pt x="113" y="550"/>
                    <a:pt x="313" y="575"/>
                  </a:cubicBezTo>
                  <a:cubicBezTo>
                    <a:pt x="330" y="578"/>
                    <a:pt x="346" y="580"/>
                    <a:pt x="362" y="580"/>
                  </a:cubicBezTo>
                  <a:cubicBezTo>
                    <a:pt x="551" y="580"/>
                    <a:pt x="695" y="384"/>
                    <a:pt x="626" y="188"/>
                  </a:cubicBezTo>
                  <a:cubicBezTo>
                    <a:pt x="613" y="163"/>
                    <a:pt x="601" y="151"/>
                    <a:pt x="588" y="126"/>
                  </a:cubicBezTo>
                  <a:cubicBezTo>
                    <a:pt x="528" y="41"/>
                    <a:pt x="43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4143350" y="4123950"/>
              <a:ext cx="16250" cy="14400"/>
            </a:xfrm>
            <a:custGeom>
              <a:avLst/>
              <a:gdLst/>
              <a:ahLst/>
              <a:cxnLst/>
              <a:rect l="l" t="t" r="r" b="b"/>
              <a:pathLst>
                <a:path w="650" h="576" extrusionOk="0">
                  <a:moveTo>
                    <a:pt x="334" y="0"/>
                  </a:moveTo>
                  <a:cubicBezTo>
                    <a:pt x="298" y="0"/>
                    <a:pt x="261" y="7"/>
                    <a:pt x="225" y="22"/>
                  </a:cubicBezTo>
                  <a:cubicBezTo>
                    <a:pt x="75" y="72"/>
                    <a:pt x="0" y="247"/>
                    <a:pt x="62" y="397"/>
                  </a:cubicBezTo>
                  <a:cubicBezTo>
                    <a:pt x="102" y="506"/>
                    <a:pt x="219" y="575"/>
                    <a:pt x="340" y="575"/>
                  </a:cubicBezTo>
                  <a:cubicBezTo>
                    <a:pt x="373" y="575"/>
                    <a:pt x="406" y="570"/>
                    <a:pt x="437" y="560"/>
                  </a:cubicBezTo>
                  <a:cubicBezTo>
                    <a:pt x="587" y="497"/>
                    <a:pt x="650" y="335"/>
                    <a:pt x="600" y="185"/>
                  </a:cubicBezTo>
                  <a:cubicBezTo>
                    <a:pt x="552" y="71"/>
                    <a:pt x="44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4064025" y="4045975"/>
              <a:ext cx="18750" cy="14425"/>
            </a:xfrm>
            <a:custGeom>
              <a:avLst/>
              <a:gdLst/>
              <a:ahLst/>
              <a:cxnLst/>
              <a:rect l="l" t="t" r="r" b="b"/>
              <a:pathLst>
                <a:path w="750" h="577" extrusionOk="0">
                  <a:moveTo>
                    <a:pt x="395" y="0"/>
                  </a:moveTo>
                  <a:cubicBezTo>
                    <a:pt x="130" y="0"/>
                    <a:pt x="1" y="341"/>
                    <a:pt x="224" y="517"/>
                  </a:cubicBezTo>
                  <a:cubicBezTo>
                    <a:pt x="277" y="559"/>
                    <a:pt x="336" y="577"/>
                    <a:pt x="394" y="577"/>
                  </a:cubicBezTo>
                  <a:cubicBezTo>
                    <a:pt x="579" y="577"/>
                    <a:pt x="750" y="389"/>
                    <a:pt x="674" y="180"/>
                  </a:cubicBezTo>
                  <a:cubicBezTo>
                    <a:pt x="636" y="92"/>
                    <a:pt x="549" y="17"/>
                    <a:pt x="449" y="5"/>
                  </a:cubicBezTo>
                  <a:cubicBezTo>
                    <a:pt x="430" y="2"/>
                    <a:pt x="412"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103975" y="4034150"/>
              <a:ext cx="15775" cy="14525"/>
            </a:xfrm>
            <a:custGeom>
              <a:avLst/>
              <a:gdLst/>
              <a:ahLst/>
              <a:cxnLst/>
              <a:rect l="l" t="t" r="r" b="b"/>
              <a:pathLst>
                <a:path w="631" h="581" extrusionOk="0">
                  <a:moveTo>
                    <a:pt x="326" y="0"/>
                  </a:moveTo>
                  <a:cubicBezTo>
                    <a:pt x="244" y="0"/>
                    <a:pt x="161" y="36"/>
                    <a:pt x="100" y="115"/>
                  </a:cubicBezTo>
                  <a:cubicBezTo>
                    <a:pt x="0" y="228"/>
                    <a:pt x="25" y="415"/>
                    <a:pt x="138" y="515"/>
                  </a:cubicBezTo>
                  <a:cubicBezTo>
                    <a:pt x="194" y="560"/>
                    <a:pt x="257" y="580"/>
                    <a:pt x="319" y="580"/>
                  </a:cubicBezTo>
                  <a:cubicBezTo>
                    <a:pt x="480" y="580"/>
                    <a:pt x="631" y="446"/>
                    <a:pt x="613" y="265"/>
                  </a:cubicBezTo>
                  <a:cubicBezTo>
                    <a:pt x="597" y="101"/>
                    <a:pt x="464"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4051800" y="4079100"/>
              <a:ext cx="19525" cy="14950"/>
            </a:xfrm>
            <a:custGeom>
              <a:avLst/>
              <a:gdLst/>
              <a:ahLst/>
              <a:cxnLst/>
              <a:rect l="l" t="t" r="r" b="b"/>
              <a:pathLst>
                <a:path w="781" h="598" extrusionOk="0">
                  <a:moveTo>
                    <a:pt x="322" y="0"/>
                  </a:moveTo>
                  <a:cubicBezTo>
                    <a:pt x="239" y="0"/>
                    <a:pt x="156" y="35"/>
                    <a:pt x="100" y="104"/>
                  </a:cubicBezTo>
                  <a:cubicBezTo>
                    <a:pt x="0" y="229"/>
                    <a:pt x="25" y="404"/>
                    <a:pt x="150" y="517"/>
                  </a:cubicBezTo>
                  <a:cubicBezTo>
                    <a:pt x="212" y="573"/>
                    <a:pt x="278" y="597"/>
                    <a:pt x="341" y="597"/>
                  </a:cubicBezTo>
                  <a:cubicBezTo>
                    <a:pt x="584" y="597"/>
                    <a:pt x="781" y="245"/>
                    <a:pt x="513" y="67"/>
                  </a:cubicBezTo>
                  <a:cubicBezTo>
                    <a:pt x="457" y="22"/>
                    <a:pt x="389"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31150" y="4068175"/>
              <a:ext cx="16275" cy="14400"/>
            </a:xfrm>
            <a:custGeom>
              <a:avLst/>
              <a:gdLst/>
              <a:ahLst/>
              <a:cxnLst/>
              <a:rect l="l" t="t" r="r" b="b"/>
              <a:pathLst>
                <a:path w="651" h="576" extrusionOk="0">
                  <a:moveTo>
                    <a:pt x="321" y="1"/>
                  </a:moveTo>
                  <a:cubicBezTo>
                    <a:pt x="289" y="1"/>
                    <a:pt x="257" y="6"/>
                    <a:pt x="226" y="17"/>
                  </a:cubicBezTo>
                  <a:cubicBezTo>
                    <a:pt x="76" y="79"/>
                    <a:pt x="1" y="241"/>
                    <a:pt x="63" y="391"/>
                  </a:cubicBezTo>
                  <a:cubicBezTo>
                    <a:pt x="101" y="505"/>
                    <a:pt x="211" y="576"/>
                    <a:pt x="328" y="576"/>
                  </a:cubicBezTo>
                  <a:cubicBezTo>
                    <a:pt x="364" y="576"/>
                    <a:pt x="402" y="569"/>
                    <a:pt x="438" y="554"/>
                  </a:cubicBezTo>
                  <a:cubicBezTo>
                    <a:pt x="588" y="504"/>
                    <a:pt x="650" y="329"/>
                    <a:pt x="600" y="179"/>
                  </a:cubicBezTo>
                  <a:cubicBezTo>
                    <a:pt x="551" y="71"/>
                    <a:pt x="440"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222075" y="4134150"/>
              <a:ext cx="19225" cy="14525"/>
            </a:xfrm>
            <a:custGeom>
              <a:avLst/>
              <a:gdLst/>
              <a:ahLst/>
              <a:cxnLst/>
              <a:rect l="l" t="t" r="r" b="b"/>
              <a:pathLst>
                <a:path w="769" h="581" extrusionOk="0">
                  <a:moveTo>
                    <a:pt x="381" y="0"/>
                  </a:moveTo>
                  <a:cubicBezTo>
                    <a:pt x="371" y="0"/>
                    <a:pt x="360" y="1"/>
                    <a:pt x="350" y="2"/>
                  </a:cubicBezTo>
                  <a:cubicBezTo>
                    <a:pt x="100" y="27"/>
                    <a:pt x="0" y="352"/>
                    <a:pt x="200" y="514"/>
                  </a:cubicBezTo>
                  <a:cubicBezTo>
                    <a:pt x="256" y="559"/>
                    <a:pt x="324" y="581"/>
                    <a:pt x="391" y="581"/>
                  </a:cubicBezTo>
                  <a:cubicBezTo>
                    <a:pt x="474" y="581"/>
                    <a:pt x="557" y="546"/>
                    <a:pt x="613" y="477"/>
                  </a:cubicBezTo>
                  <a:cubicBezTo>
                    <a:pt x="769" y="285"/>
                    <a:pt x="625"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197950" y="4070025"/>
              <a:ext cx="16900" cy="14550"/>
            </a:xfrm>
            <a:custGeom>
              <a:avLst/>
              <a:gdLst/>
              <a:ahLst/>
              <a:cxnLst/>
              <a:rect l="l" t="t" r="r" b="b"/>
              <a:pathLst>
                <a:path w="676" h="582" extrusionOk="0">
                  <a:moveTo>
                    <a:pt x="371" y="1"/>
                  </a:moveTo>
                  <a:cubicBezTo>
                    <a:pt x="172" y="1"/>
                    <a:pt x="0" y="219"/>
                    <a:pt x="115" y="430"/>
                  </a:cubicBezTo>
                  <a:cubicBezTo>
                    <a:pt x="173" y="535"/>
                    <a:pt x="270" y="582"/>
                    <a:pt x="367" y="582"/>
                  </a:cubicBezTo>
                  <a:cubicBezTo>
                    <a:pt x="523" y="582"/>
                    <a:pt x="676" y="460"/>
                    <a:pt x="653" y="267"/>
                  </a:cubicBezTo>
                  <a:cubicBezTo>
                    <a:pt x="653" y="242"/>
                    <a:pt x="653" y="217"/>
                    <a:pt x="640" y="192"/>
                  </a:cubicBezTo>
                  <a:cubicBezTo>
                    <a:pt x="615" y="142"/>
                    <a:pt x="590" y="105"/>
                    <a:pt x="553" y="67"/>
                  </a:cubicBezTo>
                  <a:cubicBezTo>
                    <a:pt x="495" y="21"/>
                    <a:pt x="432"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4178025" y="4104750"/>
              <a:ext cx="16250" cy="14400"/>
            </a:xfrm>
            <a:custGeom>
              <a:avLst/>
              <a:gdLst/>
              <a:ahLst/>
              <a:cxnLst/>
              <a:rect l="l" t="t" r="r" b="b"/>
              <a:pathLst>
                <a:path w="650" h="576" extrusionOk="0">
                  <a:moveTo>
                    <a:pt x="321" y="0"/>
                  </a:moveTo>
                  <a:cubicBezTo>
                    <a:pt x="289" y="0"/>
                    <a:pt x="257" y="5"/>
                    <a:pt x="225" y="16"/>
                  </a:cubicBezTo>
                  <a:cubicBezTo>
                    <a:pt x="75" y="78"/>
                    <a:pt x="0" y="241"/>
                    <a:pt x="63" y="391"/>
                  </a:cubicBezTo>
                  <a:cubicBezTo>
                    <a:pt x="101" y="504"/>
                    <a:pt x="211" y="575"/>
                    <a:pt x="327" y="575"/>
                  </a:cubicBezTo>
                  <a:cubicBezTo>
                    <a:pt x="364" y="575"/>
                    <a:pt x="401" y="568"/>
                    <a:pt x="438" y="553"/>
                  </a:cubicBezTo>
                  <a:cubicBezTo>
                    <a:pt x="575" y="503"/>
                    <a:pt x="650" y="328"/>
                    <a:pt x="600" y="178"/>
                  </a:cubicBezTo>
                  <a:cubicBezTo>
                    <a:pt x="551" y="70"/>
                    <a:pt x="439"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4174275" y="4000700"/>
              <a:ext cx="16025" cy="14250"/>
            </a:xfrm>
            <a:custGeom>
              <a:avLst/>
              <a:gdLst/>
              <a:ahLst/>
              <a:cxnLst/>
              <a:rect l="l" t="t" r="r" b="b"/>
              <a:pathLst>
                <a:path w="641" h="570" extrusionOk="0">
                  <a:moveTo>
                    <a:pt x="295" y="0"/>
                  </a:moveTo>
                  <a:cubicBezTo>
                    <a:pt x="161" y="0"/>
                    <a:pt x="35" y="105"/>
                    <a:pt x="13" y="241"/>
                  </a:cubicBezTo>
                  <a:cubicBezTo>
                    <a:pt x="0" y="316"/>
                    <a:pt x="13" y="391"/>
                    <a:pt x="63" y="454"/>
                  </a:cubicBezTo>
                  <a:cubicBezTo>
                    <a:pt x="124" y="534"/>
                    <a:pt x="206" y="569"/>
                    <a:pt x="286" y="569"/>
                  </a:cubicBezTo>
                  <a:cubicBezTo>
                    <a:pt x="467" y="569"/>
                    <a:pt x="640" y="395"/>
                    <a:pt x="563" y="179"/>
                  </a:cubicBezTo>
                  <a:cubicBezTo>
                    <a:pt x="563" y="154"/>
                    <a:pt x="550" y="141"/>
                    <a:pt x="525" y="116"/>
                  </a:cubicBezTo>
                  <a:cubicBezTo>
                    <a:pt x="488" y="54"/>
                    <a:pt x="413" y="16"/>
                    <a:pt x="338" y="4"/>
                  </a:cubicBezTo>
                  <a:cubicBezTo>
                    <a:pt x="323" y="1"/>
                    <a:pt x="309"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4160200" y="4046775"/>
              <a:ext cx="16600" cy="14450"/>
            </a:xfrm>
            <a:custGeom>
              <a:avLst/>
              <a:gdLst/>
              <a:ahLst/>
              <a:cxnLst/>
              <a:rect l="l" t="t" r="r" b="b"/>
              <a:pathLst>
                <a:path w="664" h="578" extrusionOk="0">
                  <a:moveTo>
                    <a:pt x="336" y="1"/>
                  </a:moveTo>
                  <a:cubicBezTo>
                    <a:pt x="299" y="1"/>
                    <a:pt x="262" y="8"/>
                    <a:pt x="226" y="23"/>
                  </a:cubicBezTo>
                  <a:cubicBezTo>
                    <a:pt x="76" y="73"/>
                    <a:pt x="1" y="248"/>
                    <a:pt x="63" y="398"/>
                  </a:cubicBezTo>
                  <a:cubicBezTo>
                    <a:pt x="112" y="513"/>
                    <a:pt x="219" y="577"/>
                    <a:pt x="335" y="577"/>
                  </a:cubicBezTo>
                  <a:cubicBezTo>
                    <a:pt x="369" y="577"/>
                    <a:pt x="404" y="571"/>
                    <a:pt x="438" y="560"/>
                  </a:cubicBezTo>
                  <a:cubicBezTo>
                    <a:pt x="588" y="498"/>
                    <a:pt x="663" y="335"/>
                    <a:pt x="601" y="185"/>
                  </a:cubicBezTo>
                  <a:cubicBezTo>
                    <a:pt x="563" y="71"/>
                    <a:pt x="453"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4044575" y="4164700"/>
              <a:ext cx="17250" cy="12725"/>
            </a:xfrm>
            <a:custGeom>
              <a:avLst/>
              <a:gdLst/>
              <a:ahLst/>
              <a:cxnLst/>
              <a:rect l="l" t="t" r="r" b="b"/>
              <a:pathLst>
                <a:path w="690" h="509" extrusionOk="0">
                  <a:moveTo>
                    <a:pt x="491" y="1"/>
                  </a:moveTo>
                  <a:cubicBezTo>
                    <a:pt x="278" y="1"/>
                    <a:pt x="0" y="284"/>
                    <a:pt x="214" y="442"/>
                  </a:cubicBezTo>
                  <a:cubicBezTo>
                    <a:pt x="264" y="486"/>
                    <a:pt x="329" y="509"/>
                    <a:pt x="395" y="509"/>
                  </a:cubicBezTo>
                  <a:cubicBezTo>
                    <a:pt x="476" y="509"/>
                    <a:pt x="559" y="474"/>
                    <a:pt x="614" y="404"/>
                  </a:cubicBezTo>
                  <a:cubicBezTo>
                    <a:pt x="664" y="342"/>
                    <a:pt x="689" y="267"/>
                    <a:pt x="677" y="192"/>
                  </a:cubicBezTo>
                  <a:cubicBezTo>
                    <a:pt x="677" y="167"/>
                    <a:pt x="664" y="142"/>
                    <a:pt x="664" y="117"/>
                  </a:cubicBezTo>
                  <a:cubicBezTo>
                    <a:pt x="629" y="34"/>
                    <a:pt x="564" y="1"/>
                    <a:pt x="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4014300" y="4142125"/>
              <a:ext cx="17250" cy="14400"/>
            </a:xfrm>
            <a:custGeom>
              <a:avLst/>
              <a:gdLst/>
              <a:ahLst/>
              <a:cxnLst/>
              <a:rect l="l" t="t" r="r" b="b"/>
              <a:pathLst>
                <a:path w="690" h="576" extrusionOk="0">
                  <a:moveTo>
                    <a:pt x="319" y="0"/>
                  </a:moveTo>
                  <a:cubicBezTo>
                    <a:pt x="184" y="0"/>
                    <a:pt x="49" y="92"/>
                    <a:pt x="26" y="245"/>
                  </a:cubicBezTo>
                  <a:cubicBezTo>
                    <a:pt x="1" y="408"/>
                    <a:pt x="113" y="545"/>
                    <a:pt x="276" y="570"/>
                  </a:cubicBezTo>
                  <a:cubicBezTo>
                    <a:pt x="295" y="574"/>
                    <a:pt x="314" y="576"/>
                    <a:pt x="333" y="576"/>
                  </a:cubicBezTo>
                  <a:cubicBezTo>
                    <a:pt x="551" y="576"/>
                    <a:pt x="689" y="316"/>
                    <a:pt x="551" y="120"/>
                  </a:cubicBezTo>
                  <a:cubicBezTo>
                    <a:pt x="492" y="38"/>
                    <a:pt x="406"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3989325" y="4076425"/>
              <a:ext cx="17325" cy="12875"/>
            </a:xfrm>
            <a:custGeom>
              <a:avLst/>
              <a:gdLst/>
              <a:ahLst/>
              <a:cxnLst/>
              <a:rect l="l" t="t" r="r" b="b"/>
              <a:pathLst>
                <a:path w="693" h="515" extrusionOk="0">
                  <a:moveTo>
                    <a:pt x="484" y="0"/>
                  </a:moveTo>
                  <a:cubicBezTo>
                    <a:pt x="272" y="0"/>
                    <a:pt x="0" y="283"/>
                    <a:pt x="213" y="449"/>
                  </a:cubicBezTo>
                  <a:cubicBezTo>
                    <a:pt x="268" y="494"/>
                    <a:pt x="331" y="514"/>
                    <a:pt x="391" y="514"/>
                  </a:cubicBezTo>
                  <a:cubicBezTo>
                    <a:pt x="548" y="514"/>
                    <a:pt x="693" y="379"/>
                    <a:pt x="675" y="199"/>
                  </a:cubicBezTo>
                  <a:cubicBezTo>
                    <a:pt x="675" y="161"/>
                    <a:pt x="662" y="149"/>
                    <a:pt x="662" y="124"/>
                  </a:cubicBezTo>
                  <a:cubicBezTo>
                    <a:pt x="627" y="36"/>
                    <a:pt x="559"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015600" y="4103050"/>
              <a:ext cx="20400" cy="14625"/>
            </a:xfrm>
            <a:custGeom>
              <a:avLst/>
              <a:gdLst/>
              <a:ahLst/>
              <a:cxnLst/>
              <a:rect l="l" t="t" r="r" b="b"/>
              <a:pathLst>
                <a:path w="816" h="585" extrusionOk="0">
                  <a:moveTo>
                    <a:pt x="399" y="0"/>
                  </a:moveTo>
                  <a:cubicBezTo>
                    <a:pt x="63" y="0"/>
                    <a:pt x="1" y="548"/>
                    <a:pt x="386" y="583"/>
                  </a:cubicBezTo>
                  <a:cubicBezTo>
                    <a:pt x="395" y="584"/>
                    <a:pt x="403" y="584"/>
                    <a:pt x="411" y="584"/>
                  </a:cubicBezTo>
                  <a:cubicBezTo>
                    <a:pt x="752" y="584"/>
                    <a:pt x="816" y="82"/>
                    <a:pt x="474" y="9"/>
                  </a:cubicBezTo>
                  <a:cubicBezTo>
                    <a:pt x="448" y="3"/>
                    <a:pt x="423"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4163025" y="4086825"/>
              <a:ext cx="15800" cy="14375"/>
            </a:xfrm>
            <a:custGeom>
              <a:avLst/>
              <a:gdLst/>
              <a:ahLst/>
              <a:cxnLst/>
              <a:rect l="l" t="t" r="r" b="b"/>
              <a:pathLst>
                <a:path w="632" h="575" extrusionOk="0">
                  <a:moveTo>
                    <a:pt x="298" y="0"/>
                  </a:moveTo>
                  <a:cubicBezTo>
                    <a:pt x="166" y="0"/>
                    <a:pt x="36" y="92"/>
                    <a:pt x="13" y="245"/>
                  </a:cubicBezTo>
                  <a:cubicBezTo>
                    <a:pt x="0" y="320"/>
                    <a:pt x="13" y="395"/>
                    <a:pt x="63" y="458"/>
                  </a:cubicBezTo>
                  <a:cubicBezTo>
                    <a:pt x="100" y="520"/>
                    <a:pt x="175" y="558"/>
                    <a:pt x="250" y="570"/>
                  </a:cubicBezTo>
                  <a:cubicBezTo>
                    <a:pt x="267" y="573"/>
                    <a:pt x="283" y="574"/>
                    <a:pt x="299" y="574"/>
                  </a:cubicBezTo>
                  <a:cubicBezTo>
                    <a:pt x="488" y="574"/>
                    <a:pt x="632" y="379"/>
                    <a:pt x="563" y="183"/>
                  </a:cubicBezTo>
                  <a:cubicBezTo>
                    <a:pt x="550" y="158"/>
                    <a:pt x="538" y="133"/>
                    <a:pt x="525" y="120"/>
                  </a:cubicBezTo>
                  <a:cubicBezTo>
                    <a:pt x="467" y="38"/>
                    <a:pt x="382"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4095225" y="4072625"/>
              <a:ext cx="17375" cy="14525"/>
            </a:xfrm>
            <a:custGeom>
              <a:avLst/>
              <a:gdLst/>
              <a:ahLst/>
              <a:cxnLst/>
              <a:rect l="l" t="t" r="r" b="b"/>
              <a:pathLst>
                <a:path w="695" h="581" extrusionOk="0">
                  <a:moveTo>
                    <a:pt x="351" y="1"/>
                  </a:moveTo>
                  <a:cubicBezTo>
                    <a:pt x="257" y="1"/>
                    <a:pt x="165" y="48"/>
                    <a:pt x="113" y="138"/>
                  </a:cubicBezTo>
                  <a:cubicBezTo>
                    <a:pt x="1" y="313"/>
                    <a:pt x="113" y="551"/>
                    <a:pt x="313" y="576"/>
                  </a:cubicBezTo>
                  <a:cubicBezTo>
                    <a:pt x="330" y="579"/>
                    <a:pt x="346" y="580"/>
                    <a:pt x="362" y="580"/>
                  </a:cubicBezTo>
                  <a:cubicBezTo>
                    <a:pt x="551" y="580"/>
                    <a:pt x="694" y="384"/>
                    <a:pt x="625" y="188"/>
                  </a:cubicBezTo>
                  <a:cubicBezTo>
                    <a:pt x="613" y="163"/>
                    <a:pt x="600" y="138"/>
                    <a:pt x="588" y="126"/>
                  </a:cubicBezTo>
                  <a:cubicBezTo>
                    <a:pt x="528" y="42"/>
                    <a:pt x="438"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4114050" y="4141800"/>
              <a:ext cx="16350" cy="11775"/>
            </a:xfrm>
            <a:custGeom>
              <a:avLst/>
              <a:gdLst/>
              <a:ahLst/>
              <a:cxnLst/>
              <a:rect l="l" t="t" r="r" b="b"/>
              <a:pathLst>
                <a:path w="654" h="471" extrusionOk="0">
                  <a:moveTo>
                    <a:pt x="320" y="1"/>
                  </a:moveTo>
                  <a:cubicBezTo>
                    <a:pt x="188" y="1"/>
                    <a:pt x="58" y="93"/>
                    <a:pt x="35" y="246"/>
                  </a:cubicBezTo>
                  <a:lnTo>
                    <a:pt x="22" y="246"/>
                  </a:lnTo>
                  <a:cubicBezTo>
                    <a:pt x="0" y="401"/>
                    <a:pt x="134" y="471"/>
                    <a:pt x="278" y="471"/>
                  </a:cubicBezTo>
                  <a:cubicBezTo>
                    <a:pt x="458" y="471"/>
                    <a:pt x="654" y="363"/>
                    <a:pt x="585" y="183"/>
                  </a:cubicBezTo>
                  <a:cubicBezTo>
                    <a:pt x="572" y="158"/>
                    <a:pt x="560" y="133"/>
                    <a:pt x="547" y="121"/>
                  </a:cubicBezTo>
                  <a:cubicBezTo>
                    <a:pt x="489" y="38"/>
                    <a:pt x="404"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4050575" y="4123575"/>
              <a:ext cx="18500" cy="14450"/>
            </a:xfrm>
            <a:custGeom>
              <a:avLst/>
              <a:gdLst/>
              <a:ahLst/>
              <a:cxnLst/>
              <a:rect l="l" t="t" r="r" b="b"/>
              <a:pathLst>
                <a:path w="740" h="578" extrusionOk="0">
                  <a:moveTo>
                    <a:pt x="403" y="0"/>
                  </a:moveTo>
                  <a:cubicBezTo>
                    <a:pt x="194" y="0"/>
                    <a:pt x="0" y="238"/>
                    <a:pt x="162" y="462"/>
                  </a:cubicBezTo>
                  <a:cubicBezTo>
                    <a:pt x="224" y="543"/>
                    <a:pt x="305" y="578"/>
                    <a:pt x="386" y="578"/>
                  </a:cubicBezTo>
                  <a:cubicBezTo>
                    <a:pt x="566" y="578"/>
                    <a:pt x="740" y="404"/>
                    <a:pt x="662" y="187"/>
                  </a:cubicBezTo>
                  <a:cubicBezTo>
                    <a:pt x="662" y="162"/>
                    <a:pt x="649" y="137"/>
                    <a:pt x="637" y="125"/>
                  </a:cubicBezTo>
                  <a:cubicBezTo>
                    <a:pt x="570" y="37"/>
                    <a:pt x="485"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4023025" y="4057300"/>
              <a:ext cx="18050" cy="14475"/>
            </a:xfrm>
            <a:custGeom>
              <a:avLst/>
              <a:gdLst/>
              <a:ahLst/>
              <a:cxnLst/>
              <a:rect l="l" t="t" r="r" b="b"/>
              <a:pathLst>
                <a:path w="722" h="579" extrusionOk="0">
                  <a:moveTo>
                    <a:pt x="374" y="0"/>
                  </a:moveTo>
                  <a:cubicBezTo>
                    <a:pt x="182" y="0"/>
                    <a:pt x="0" y="207"/>
                    <a:pt x="114" y="427"/>
                  </a:cubicBezTo>
                  <a:cubicBezTo>
                    <a:pt x="174" y="533"/>
                    <a:pt x="269" y="579"/>
                    <a:pt x="363" y="579"/>
                  </a:cubicBezTo>
                  <a:cubicBezTo>
                    <a:pt x="544" y="579"/>
                    <a:pt x="721" y="411"/>
                    <a:pt x="639" y="189"/>
                  </a:cubicBezTo>
                  <a:cubicBezTo>
                    <a:pt x="639" y="164"/>
                    <a:pt x="627" y="139"/>
                    <a:pt x="602" y="127"/>
                  </a:cubicBezTo>
                  <a:cubicBezTo>
                    <a:pt x="538" y="37"/>
                    <a:pt x="45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4072775" y="4187800"/>
              <a:ext cx="18675" cy="14450"/>
            </a:xfrm>
            <a:custGeom>
              <a:avLst/>
              <a:gdLst/>
              <a:ahLst/>
              <a:cxnLst/>
              <a:rect l="l" t="t" r="r" b="b"/>
              <a:pathLst>
                <a:path w="747" h="578" extrusionOk="0">
                  <a:moveTo>
                    <a:pt x="385" y="1"/>
                  </a:moveTo>
                  <a:cubicBezTo>
                    <a:pt x="130" y="1"/>
                    <a:pt x="0" y="342"/>
                    <a:pt x="211" y="518"/>
                  </a:cubicBezTo>
                  <a:cubicBezTo>
                    <a:pt x="268" y="559"/>
                    <a:pt x="330" y="578"/>
                    <a:pt x="389" y="578"/>
                  </a:cubicBezTo>
                  <a:cubicBezTo>
                    <a:pt x="579" y="578"/>
                    <a:pt x="747" y="392"/>
                    <a:pt x="661" y="193"/>
                  </a:cubicBezTo>
                  <a:cubicBezTo>
                    <a:pt x="624" y="93"/>
                    <a:pt x="536" y="18"/>
                    <a:pt x="436" y="5"/>
                  </a:cubicBezTo>
                  <a:cubicBezTo>
                    <a:pt x="418" y="2"/>
                    <a:pt x="401"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4135225" y="4015500"/>
              <a:ext cx="16975" cy="14450"/>
            </a:xfrm>
            <a:custGeom>
              <a:avLst/>
              <a:gdLst/>
              <a:ahLst/>
              <a:cxnLst/>
              <a:rect l="l" t="t" r="r" b="b"/>
              <a:pathLst>
                <a:path w="679" h="578" extrusionOk="0">
                  <a:moveTo>
                    <a:pt x="301" y="1"/>
                  </a:moveTo>
                  <a:cubicBezTo>
                    <a:pt x="167" y="1"/>
                    <a:pt x="35" y="91"/>
                    <a:pt x="13" y="249"/>
                  </a:cubicBezTo>
                  <a:cubicBezTo>
                    <a:pt x="0" y="324"/>
                    <a:pt x="25" y="399"/>
                    <a:pt x="63" y="461"/>
                  </a:cubicBezTo>
                  <a:cubicBezTo>
                    <a:pt x="113" y="524"/>
                    <a:pt x="175" y="561"/>
                    <a:pt x="250" y="574"/>
                  </a:cubicBezTo>
                  <a:cubicBezTo>
                    <a:pt x="266" y="576"/>
                    <a:pt x="281" y="577"/>
                    <a:pt x="296" y="577"/>
                  </a:cubicBezTo>
                  <a:cubicBezTo>
                    <a:pt x="532" y="577"/>
                    <a:pt x="678" y="312"/>
                    <a:pt x="537" y="124"/>
                  </a:cubicBezTo>
                  <a:cubicBezTo>
                    <a:pt x="478" y="40"/>
                    <a:pt x="389"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4200500" y="4030100"/>
              <a:ext cx="17000" cy="14525"/>
            </a:xfrm>
            <a:custGeom>
              <a:avLst/>
              <a:gdLst/>
              <a:ahLst/>
              <a:cxnLst/>
              <a:rect l="l" t="t" r="r" b="b"/>
              <a:pathLst>
                <a:path w="680" h="581" extrusionOk="0">
                  <a:moveTo>
                    <a:pt x="300" y="0"/>
                  </a:moveTo>
                  <a:cubicBezTo>
                    <a:pt x="165" y="0"/>
                    <a:pt x="36" y="88"/>
                    <a:pt x="13" y="240"/>
                  </a:cubicBezTo>
                  <a:cubicBezTo>
                    <a:pt x="1" y="315"/>
                    <a:pt x="26" y="390"/>
                    <a:pt x="63" y="452"/>
                  </a:cubicBezTo>
                  <a:cubicBezTo>
                    <a:pt x="113" y="515"/>
                    <a:pt x="176" y="565"/>
                    <a:pt x="263" y="577"/>
                  </a:cubicBezTo>
                  <a:cubicBezTo>
                    <a:pt x="278" y="580"/>
                    <a:pt x="293" y="581"/>
                    <a:pt x="307" y="581"/>
                  </a:cubicBezTo>
                  <a:cubicBezTo>
                    <a:pt x="533" y="581"/>
                    <a:pt x="679" y="315"/>
                    <a:pt x="538" y="115"/>
                  </a:cubicBezTo>
                  <a:cubicBezTo>
                    <a:pt x="475" y="37"/>
                    <a:pt x="386"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4228000" y="4101650"/>
              <a:ext cx="19725" cy="14175"/>
            </a:xfrm>
            <a:custGeom>
              <a:avLst/>
              <a:gdLst/>
              <a:ahLst/>
              <a:cxnLst/>
              <a:rect l="l" t="t" r="r" b="b"/>
              <a:pathLst>
                <a:path w="789" h="567" extrusionOk="0">
                  <a:moveTo>
                    <a:pt x="389" y="0"/>
                  </a:moveTo>
                  <a:cubicBezTo>
                    <a:pt x="35" y="0"/>
                    <a:pt x="0" y="528"/>
                    <a:pt x="363" y="565"/>
                  </a:cubicBezTo>
                  <a:cubicBezTo>
                    <a:pt x="375" y="566"/>
                    <a:pt x="388" y="566"/>
                    <a:pt x="399" y="566"/>
                  </a:cubicBezTo>
                  <a:cubicBezTo>
                    <a:pt x="730" y="566"/>
                    <a:pt x="788" y="75"/>
                    <a:pt x="451" y="2"/>
                  </a:cubicBezTo>
                  <a:lnTo>
                    <a:pt x="426" y="2"/>
                  </a:lnTo>
                  <a:cubicBezTo>
                    <a:pt x="413" y="1"/>
                    <a:pt x="401"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4190525" y="4145675"/>
              <a:ext cx="16575" cy="14400"/>
            </a:xfrm>
            <a:custGeom>
              <a:avLst/>
              <a:gdLst/>
              <a:ahLst/>
              <a:cxnLst/>
              <a:rect l="l" t="t" r="r" b="b"/>
              <a:pathLst>
                <a:path w="663" h="576" extrusionOk="0">
                  <a:moveTo>
                    <a:pt x="321" y="0"/>
                  </a:moveTo>
                  <a:cubicBezTo>
                    <a:pt x="289" y="0"/>
                    <a:pt x="256" y="5"/>
                    <a:pt x="225" y="16"/>
                  </a:cubicBezTo>
                  <a:cubicBezTo>
                    <a:pt x="75" y="78"/>
                    <a:pt x="0" y="241"/>
                    <a:pt x="62" y="391"/>
                  </a:cubicBezTo>
                  <a:cubicBezTo>
                    <a:pt x="110" y="505"/>
                    <a:pt x="215" y="575"/>
                    <a:pt x="329" y="575"/>
                  </a:cubicBezTo>
                  <a:cubicBezTo>
                    <a:pt x="365" y="575"/>
                    <a:pt x="401" y="568"/>
                    <a:pt x="437" y="553"/>
                  </a:cubicBezTo>
                  <a:cubicBezTo>
                    <a:pt x="587" y="503"/>
                    <a:pt x="662" y="328"/>
                    <a:pt x="600" y="191"/>
                  </a:cubicBezTo>
                  <a:cubicBezTo>
                    <a:pt x="560" y="72"/>
                    <a:pt x="443"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032525" y="4026250"/>
              <a:ext cx="17975" cy="14525"/>
            </a:xfrm>
            <a:custGeom>
              <a:avLst/>
              <a:gdLst/>
              <a:ahLst/>
              <a:cxnLst/>
              <a:rect l="l" t="t" r="r" b="b"/>
              <a:pathLst>
                <a:path w="719" h="581" extrusionOk="0">
                  <a:moveTo>
                    <a:pt x="347" y="0"/>
                  </a:moveTo>
                  <a:cubicBezTo>
                    <a:pt x="171" y="0"/>
                    <a:pt x="0" y="154"/>
                    <a:pt x="72" y="369"/>
                  </a:cubicBezTo>
                  <a:cubicBezTo>
                    <a:pt x="114" y="518"/>
                    <a:pt x="223" y="580"/>
                    <a:pt x="335" y="580"/>
                  </a:cubicBezTo>
                  <a:cubicBezTo>
                    <a:pt x="524" y="580"/>
                    <a:pt x="719" y="404"/>
                    <a:pt x="609" y="169"/>
                  </a:cubicBezTo>
                  <a:cubicBezTo>
                    <a:pt x="550" y="51"/>
                    <a:pt x="448"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144350" y="3982725"/>
              <a:ext cx="18025" cy="14525"/>
            </a:xfrm>
            <a:custGeom>
              <a:avLst/>
              <a:gdLst/>
              <a:ahLst/>
              <a:cxnLst/>
              <a:rect l="l" t="t" r="r" b="b"/>
              <a:pathLst>
                <a:path w="721" h="581" extrusionOk="0">
                  <a:moveTo>
                    <a:pt x="354" y="1"/>
                  </a:moveTo>
                  <a:cubicBezTo>
                    <a:pt x="176" y="1"/>
                    <a:pt x="0" y="156"/>
                    <a:pt x="72" y="373"/>
                  </a:cubicBezTo>
                  <a:cubicBezTo>
                    <a:pt x="114" y="519"/>
                    <a:pt x="220" y="580"/>
                    <a:pt x="330" y="580"/>
                  </a:cubicBezTo>
                  <a:cubicBezTo>
                    <a:pt x="520" y="580"/>
                    <a:pt x="721" y="398"/>
                    <a:pt x="610" y="160"/>
                  </a:cubicBezTo>
                  <a:cubicBezTo>
                    <a:pt x="552" y="49"/>
                    <a:pt x="452"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068600" y="4006700"/>
              <a:ext cx="17800" cy="14475"/>
            </a:xfrm>
            <a:custGeom>
              <a:avLst/>
              <a:gdLst/>
              <a:ahLst/>
              <a:cxnLst/>
              <a:rect l="l" t="t" r="r" b="b"/>
              <a:pathLst>
                <a:path w="712" h="579" extrusionOk="0">
                  <a:moveTo>
                    <a:pt x="377" y="1"/>
                  </a:moveTo>
                  <a:cubicBezTo>
                    <a:pt x="182" y="1"/>
                    <a:pt x="0" y="204"/>
                    <a:pt x="116" y="426"/>
                  </a:cubicBezTo>
                  <a:cubicBezTo>
                    <a:pt x="166" y="501"/>
                    <a:pt x="241" y="551"/>
                    <a:pt x="328" y="576"/>
                  </a:cubicBezTo>
                  <a:cubicBezTo>
                    <a:pt x="340" y="577"/>
                    <a:pt x="351" y="578"/>
                    <a:pt x="362" y="578"/>
                  </a:cubicBezTo>
                  <a:cubicBezTo>
                    <a:pt x="559" y="578"/>
                    <a:pt x="712" y="377"/>
                    <a:pt x="641" y="176"/>
                  </a:cubicBezTo>
                  <a:cubicBezTo>
                    <a:pt x="628" y="151"/>
                    <a:pt x="616" y="139"/>
                    <a:pt x="603" y="114"/>
                  </a:cubicBezTo>
                  <a:cubicBezTo>
                    <a:pt x="538" y="34"/>
                    <a:pt x="456"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4298600" y="4060450"/>
              <a:ext cx="17700" cy="14500"/>
            </a:xfrm>
            <a:custGeom>
              <a:avLst/>
              <a:gdLst/>
              <a:ahLst/>
              <a:cxnLst/>
              <a:rect l="l" t="t" r="r" b="b"/>
              <a:pathLst>
                <a:path w="708" h="580" extrusionOk="0">
                  <a:moveTo>
                    <a:pt x="362" y="0"/>
                  </a:moveTo>
                  <a:cubicBezTo>
                    <a:pt x="267" y="0"/>
                    <a:pt x="172" y="47"/>
                    <a:pt x="113" y="138"/>
                  </a:cubicBezTo>
                  <a:cubicBezTo>
                    <a:pt x="1" y="313"/>
                    <a:pt x="113" y="538"/>
                    <a:pt x="326" y="575"/>
                  </a:cubicBezTo>
                  <a:cubicBezTo>
                    <a:pt x="342" y="578"/>
                    <a:pt x="357" y="580"/>
                    <a:pt x="373" y="580"/>
                  </a:cubicBezTo>
                  <a:cubicBezTo>
                    <a:pt x="563" y="580"/>
                    <a:pt x="708" y="373"/>
                    <a:pt x="638" y="188"/>
                  </a:cubicBezTo>
                  <a:cubicBezTo>
                    <a:pt x="626" y="163"/>
                    <a:pt x="613" y="138"/>
                    <a:pt x="601" y="126"/>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4309550" y="4021400"/>
              <a:ext cx="15325" cy="14425"/>
            </a:xfrm>
            <a:custGeom>
              <a:avLst/>
              <a:gdLst/>
              <a:ahLst/>
              <a:cxnLst/>
              <a:rect l="l" t="t" r="r" b="b"/>
              <a:pathLst>
                <a:path w="613" h="577" extrusionOk="0">
                  <a:moveTo>
                    <a:pt x="309" y="1"/>
                  </a:moveTo>
                  <a:cubicBezTo>
                    <a:pt x="181" y="1"/>
                    <a:pt x="52" y="83"/>
                    <a:pt x="25" y="238"/>
                  </a:cubicBezTo>
                  <a:cubicBezTo>
                    <a:pt x="0" y="438"/>
                    <a:pt x="153" y="577"/>
                    <a:pt x="313" y="577"/>
                  </a:cubicBezTo>
                  <a:cubicBezTo>
                    <a:pt x="393" y="577"/>
                    <a:pt x="475" y="542"/>
                    <a:pt x="538" y="463"/>
                  </a:cubicBezTo>
                  <a:cubicBezTo>
                    <a:pt x="588" y="413"/>
                    <a:pt x="613" y="325"/>
                    <a:pt x="600" y="250"/>
                  </a:cubicBezTo>
                  <a:cubicBezTo>
                    <a:pt x="600" y="225"/>
                    <a:pt x="588" y="200"/>
                    <a:pt x="575" y="188"/>
                  </a:cubicBezTo>
                  <a:cubicBezTo>
                    <a:pt x="529" y="61"/>
                    <a:pt x="41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4344225" y="4020450"/>
              <a:ext cx="17375" cy="14525"/>
            </a:xfrm>
            <a:custGeom>
              <a:avLst/>
              <a:gdLst/>
              <a:ahLst/>
              <a:cxnLst/>
              <a:rect l="l" t="t" r="r" b="b"/>
              <a:pathLst>
                <a:path w="695" h="581" extrusionOk="0">
                  <a:moveTo>
                    <a:pt x="349" y="1"/>
                  </a:moveTo>
                  <a:cubicBezTo>
                    <a:pt x="254" y="1"/>
                    <a:pt x="159" y="48"/>
                    <a:pt x="100" y="138"/>
                  </a:cubicBezTo>
                  <a:cubicBezTo>
                    <a:pt x="0" y="326"/>
                    <a:pt x="100" y="551"/>
                    <a:pt x="313" y="576"/>
                  </a:cubicBezTo>
                  <a:cubicBezTo>
                    <a:pt x="329" y="579"/>
                    <a:pt x="346" y="580"/>
                    <a:pt x="362" y="580"/>
                  </a:cubicBezTo>
                  <a:cubicBezTo>
                    <a:pt x="551" y="580"/>
                    <a:pt x="694" y="384"/>
                    <a:pt x="625" y="188"/>
                  </a:cubicBezTo>
                  <a:cubicBezTo>
                    <a:pt x="613" y="163"/>
                    <a:pt x="600" y="151"/>
                    <a:pt x="588" y="126"/>
                  </a:cubicBezTo>
                  <a:cubicBezTo>
                    <a:pt x="527" y="42"/>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4283975" y="3960675"/>
              <a:ext cx="18750" cy="14450"/>
            </a:xfrm>
            <a:custGeom>
              <a:avLst/>
              <a:gdLst/>
              <a:ahLst/>
              <a:cxnLst/>
              <a:rect l="l" t="t" r="r" b="b"/>
              <a:pathLst>
                <a:path w="750" h="578" extrusionOk="0">
                  <a:moveTo>
                    <a:pt x="395" y="1"/>
                  </a:moveTo>
                  <a:cubicBezTo>
                    <a:pt x="130" y="1"/>
                    <a:pt x="1" y="342"/>
                    <a:pt x="223" y="518"/>
                  </a:cubicBezTo>
                  <a:cubicBezTo>
                    <a:pt x="277" y="559"/>
                    <a:pt x="336" y="577"/>
                    <a:pt x="394" y="577"/>
                  </a:cubicBezTo>
                  <a:cubicBezTo>
                    <a:pt x="579" y="577"/>
                    <a:pt x="750" y="390"/>
                    <a:pt x="673" y="180"/>
                  </a:cubicBezTo>
                  <a:cubicBezTo>
                    <a:pt x="661" y="155"/>
                    <a:pt x="648" y="143"/>
                    <a:pt x="636" y="118"/>
                  </a:cubicBezTo>
                  <a:cubicBezTo>
                    <a:pt x="586" y="55"/>
                    <a:pt x="523" y="18"/>
                    <a:pt x="448" y="5"/>
                  </a:cubicBezTo>
                  <a:cubicBezTo>
                    <a:pt x="430" y="2"/>
                    <a:pt x="412"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4323925" y="3948825"/>
              <a:ext cx="15775" cy="14550"/>
            </a:xfrm>
            <a:custGeom>
              <a:avLst/>
              <a:gdLst/>
              <a:ahLst/>
              <a:cxnLst/>
              <a:rect l="l" t="t" r="r" b="b"/>
              <a:pathLst>
                <a:path w="631" h="582" extrusionOk="0">
                  <a:moveTo>
                    <a:pt x="328" y="1"/>
                  </a:moveTo>
                  <a:cubicBezTo>
                    <a:pt x="246" y="1"/>
                    <a:pt x="161" y="37"/>
                    <a:pt x="100" y="117"/>
                  </a:cubicBezTo>
                  <a:cubicBezTo>
                    <a:pt x="0" y="229"/>
                    <a:pt x="13" y="417"/>
                    <a:pt x="138" y="517"/>
                  </a:cubicBezTo>
                  <a:cubicBezTo>
                    <a:pt x="193" y="562"/>
                    <a:pt x="256" y="582"/>
                    <a:pt x="317" y="582"/>
                  </a:cubicBezTo>
                  <a:cubicBezTo>
                    <a:pt x="479" y="582"/>
                    <a:pt x="631" y="444"/>
                    <a:pt x="612" y="254"/>
                  </a:cubicBezTo>
                  <a:cubicBezTo>
                    <a:pt x="597" y="98"/>
                    <a:pt x="46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4270500" y="3993925"/>
              <a:ext cx="17500" cy="14250"/>
            </a:xfrm>
            <a:custGeom>
              <a:avLst/>
              <a:gdLst/>
              <a:ahLst/>
              <a:cxnLst/>
              <a:rect l="l" t="t" r="r" b="b"/>
              <a:pathLst>
                <a:path w="700" h="570" extrusionOk="0">
                  <a:moveTo>
                    <a:pt x="384" y="1"/>
                  </a:moveTo>
                  <a:cubicBezTo>
                    <a:pt x="296" y="1"/>
                    <a:pt x="208" y="39"/>
                    <a:pt x="150" y="112"/>
                  </a:cubicBezTo>
                  <a:cubicBezTo>
                    <a:pt x="1" y="327"/>
                    <a:pt x="193" y="569"/>
                    <a:pt x="398" y="569"/>
                  </a:cubicBezTo>
                  <a:cubicBezTo>
                    <a:pt x="468" y="569"/>
                    <a:pt x="540" y="541"/>
                    <a:pt x="600" y="475"/>
                  </a:cubicBezTo>
                  <a:cubicBezTo>
                    <a:pt x="700" y="350"/>
                    <a:pt x="687" y="162"/>
                    <a:pt x="563" y="62"/>
                  </a:cubicBezTo>
                  <a:cubicBezTo>
                    <a:pt x="510" y="21"/>
                    <a:pt x="44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4351100" y="3983050"/>
              <a:ext cx="16275" cy="14425"/>
            </a:xfrm>
            <a:custGeom>
              <a:avLst/>
              <a:gdLst/>
              <a:ahLst/>
              <a:cxnLst/>
              <a:rect l="l" t="t" r="r" b="b"/>
              <a:pathLst>
                <a:path w="651" h="577" extrusionOk="0">
                  <a:moveTo>
                    <a:pt x="334" y="0"/>
                  </a:moveTo>
                  <a:cubicBezTo>
                    <a:pt x="298" y="0"/>
                    <a:pt x="261" y="7"/>
                    <a:pt x="225" y="22"/>
                  </a:cubicBezTo>
                  <a:cubicBezTo>
                    <a:pt x="75" y="72"/>
                    <a:pt x="0" y="247"/>
                    <a:pt x="63" y="397"/>
                  </a:cubicBezTo>
                  <a:cubicBezTo>
                    <a:pt x="101" y="513"/>
                    <a:pt x="214" y="577"/>
                    <a:pt x="327" y="577"/>
                  </a:cubicBezTo>
                  <a:cubicBezTo>
                    <a:pt x="361" y="577"/>
                    <a:pt x="394" y="571"/>
                    <a:pt x="425" y="560"/>
                  </a:cubicBezTo>
                  <a:cubicBezTo>
                    <a:pt x="575" y="497"/>
                    <a:pt x="650"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4391750" y="3915375"/>
              <a:ext cx="18675" cy="14575"/>
            </a:xfrm>
            <a:custGeom>
              <a:avLst/>
              <a:gdLst/>
              <a:ahLst/>
              <a:cxnLst/>
              <a:rect l="l" t="t" r="r" b="b"/>
              <a:pathLst>
                <a:path w="747" h="583" extrusionOk="0">
                  <a:moveTo>
                    <a:pt x="385" y="1"/>
                  </a:moveTo>
                  <a:cubicBezTo>
                    <a:pt x="130" y="1"/>
                    <a:pt x="0" y="342"/>
                    <a:pt x="211" y="517"/>
                  </a:cubicBezTo>
                  <a:cubicBezTo>
                    <a:pt x="266" y="563"/>
                    <a:pt x="327" y="583"/>
                    <a:pt x="386" y="583"/>
                  </a:cubicBezTo>
                  <a:cubicBezTo>
                    <a:pt x="573" y="583"/>
                    <a:pt x="746" y="389"/>
                    <a:pt x="661" y="180"/>
                  </a:cubicBezTo>
                  <a:cubicBezTo>
                    <a:pt x="649" y="168"/>
                    <a:pt x="636" y="143"/>
                    <a:pt x="624" y="118"/>
                  </a:cubicBezTo>
                  <a:cubicBezTo>
                    <a:pt x="586" y="55"/>
                    <a:pt x="511" y="18"/>
                    <a:pt x="436" y="5"/>
                  </a:cubicBezTo>
                  <a:cubicBezTo>
                    <a:pt x="419" y="2"/>
                    <a:pt x="401"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380475" y="3961175"/>
              <a:ext cx="16250" cy="14575"/>
            </a:xfrm>
            <a:custGeom>
              <a:avLst/>
              <a:gdLst/>
              <a:ahLst/>
              <a:cxnLst/>
              <a:rect l="l" t="t" r="r" b="b"/>
              <a:pathLst>
                <a:path w="650" h="583" extrusionOk="0">
                  <a:moveTo>
                    <a:pt x="323" y="1"/>
                  </a:moveTo>
                  <a:cubicBezTo>
                    <a:pt x="286" y="1"/>
                    <a:pt x="249" y="8"/>
                    <a:pt x="212" y="23"/>
                  </a:cubicBezTo>
                  <a:cubicBezTo>
                    <a:pt x="63" y="85"/>
                    <a:pt x="0" y="248"/>
                    <a:pt x="50" y="398"/>
                  </a:cubicBezTo>
                  <a:cubicBezTo>
                    <a:pt x="97" y="511"/>
                    <a:pt x="203" y="582"/>
                    <a:pt x="316" y="582"/>
                  </a:cubicBezTo>
                  <a:cubicBezTo>
                    <a:pt x="352" y="582"/>
                    <a:pt x="389" y="575"/>
                    <a:pt x="425" y="560"/>
                  </a:cubicBezTo>
                  <a:cubicBezTo>
                    <a:pt x="575" y="510"/>
                    <a:pt x="650" y="335"/>
                    <a:pt x="587" y="185"/>
                  </a:cubicBezTo>
                  <a:cubicBezTo>
                    <a:pt x="549" y="71"/>
                    <a:pt x="439"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4260800" y="4118500"/>
              <a:ext cx="16625" cy="12575"/>
            </a:xfrm>
            <a:custGeom>
              <a:avLst/>
              <a:gdLst/>
              <a:ahLst/>
              <a:cxnLst/>
              <a:rect l="l" t="t" r="r" b="b"/>
              <a:pathLst>
                <a:path w="665" h="503" extrusionOk="0">
                  <a:moveTo>
                    <a:pt x="226" y="0"/>
                  </a:moveTo>
                  <a:cubicBezTo>
                    <a:pt x="122" y="0"/>
                    <a:pt x="31" y="48"/>
                    <a:pt x="13" y="165"/>
                  </a:cubicBezTo>
                  <a:cubicBezTo>
                    <a:pt x="1" y="240"/>
                    <a:pt x="13" y="315"/>
                    <a:pt x="63" y="378"/>
                  </a:cubicBezTo>
                  <a:cubicBezTo>
                    <a:pt x="113" y="440"/>
                    <a:pt x="176" y="490"/>
                    <a:pt x="251" y="503"/>
                  </a:cubicBezTo>
                  <a:lnTo>
                    <a:pt x="313" y="503"/>
                  </a:lnTo>
                  <a:lnTo>
                    <a:pt x="551" y="365"/>
                  </a:lnTo>
                  <a:cubicBezTo>
                    <a:pt x="665" y="170"/>
                    <a:pt x="422"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4266750" y="4077175"/>
              <a:ext cx="18125" cy="15000"/>
            </a:xfrm>
            <a:custGeom>
              <a:avLst/>
              <a:gdLst/>
              <a:ahLst/>
              <a:cxnLst/>
              <a:rect l="l" t="t" r="r" b="b"/>
              <a:pathLst>
                <a:path w="725" h="600" extrusionOk="0">
                  <a:moveTo>
                    <a:pt x="306" y="1"/>
                  </a:moveTo>
                  <a:cubicBezTo>
                    <a:pt x="224" y="1"/>
                    <a:pt x="140" y="39"/>
                    <a:pt x="75" y="131"/>
                  </a:cubicBezTo>
                  <a:cubicBezTo>
                    <a:pt x="25" y="181"/>
                    <a:pt x="0" y="256"/>
                    <a:pt x="13" y="331"/>
                  </a:cubicBezTo>
                  <a:cubicBezTo>
                    <a:pt x="29" y="498"/>
                    <a:pt x="166" y="600"/>
                    <a:pt x="306" y="600"/>
                  </a:cubicBezTo>
                  <a:cubicBezTo>
                    <a:pt x="385" y="600"/>
                    <a:pt x="466" y="566"/>
                    <a:pt x="525" y="494"/>
                  </a:cubicBezTo>
                  <a:cubicBezTo>
                    <a:pt x="725" y="267"/>
                    <a:pt x="52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4233000" y="4056825"/>
              <a:ext cx="18550" cy="14350"/>
            </a:xfrm>
            <a:custGeom>
              <a:avLst/>
              <a:gdLst/>
              <a:ahLst/>
              <a:cxnLst/>
              <a:rect l="l" t="t" r="r" b="b"/>
              <a:pathLst>
                <a:path w="742" h="574" extrusionOk="0">
                  <a:moveTo>
                    <a:pt x="357" y="0"/>
                  </a:moveTo>
                  <a:cubicBezTo>
                    <a:pt x="263" y="0"/>
                    <a:pt x="170" y="44"/>
                    <a:pt x="113" y="133"/>
                  </a:cubicBezTo>
                  <a:cubicBezTo>
                    <a:pt x="1" y="321"/>
                    <a:pt x="113" y="545"/>
                    <a:pt x="325" y="570"/>
                  </a:cubicBezTo>
                  <a:cubicBezTo>
                    <a:pt x="341" y="573"/>
                    <a:pt x="356" y="574"/>
                    <a:pt x="371" y="574"/>
                  </a:cubicBezTo>
                  <a:cubicBezTo>
                    <a:pt x="596" y="574"/>
                    <a:pt x="741" y="320"/>
                    <a:pt x="600" y="121"/>
                  </a:cubicBezTo>
                  <a:cubicBezTo>
                    <a:pt x="539" y="41"/>
                    <a:pt x="448"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4209225" y="3991175"/>
              <a:ext cx="17375" cy="12825"/>
            </a:xfrm>
            <a:custGeom>
              <a:avLst/>
              <a:gdLst/>
              <a:ahLst/>
              <a:cxnLst/>
              <a:rect l="l" t="t" r="r" b="b"/>
              <a:pathLst>
                <a:path w="695" h="513" extrusionOk="0">
                  <a:moveTo>
                    <a:pt x="489" y="1"/>
                  </a:moveTo>
                  <a:cubicBezTo>
                    <a:pt x="277" y="1"/>
                    <a:pt x="1" y="289"/>
                    <a:pt x="214" y="447"/>
                  </a:cubicBezTo>
                  <a:lnTo>
                    <a:pt x="202" y="447"/>
                  </a:lnTo>
                  <a:cubicBezTo>
                    <a:pt x="257" y="492"/>
                    <a:pt x="321" y="512"/>
                    <a:pt x="383" y="512"/>
                  </a:cubicBezTo>
                  <a:cubicBezTo>
                    <a:pt x="543" y="512"/>
                    <a:pt x="695" y="378"/>
                    <a:pt x="677" y="197"/>
                  </a:cubicBezTo>
                  <a:cubicBezTo>
                    <a:pt x="677" y="172"/>
                    <a:pt x="664" y="147"/>
                    <a:pt x="664" y="122"/>
                  </a:cubicBezTo>
                  <a:cubicBezTo>
                    <a:pt x="629" y="35"/>
                    <a:pt x="563"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4238625" y="4017875"/>
              <a:ext cx="16125" cy="14475"/>
            </a:xfrm>
            <a:custGeom>
              <a:avLst/>
              <a:gdLst/>
              <a:ahLst/>
              <a:cxnLst/>
              <a:rect l="l" t="t" r="r" b="b"/>
              <a:pathLst>
                <a:path w="645" h="579" extrusionOk="0">
                  <a:moveTo>
                    <a:pt x="308" y="1"/>
                  </a:moveTo>
                  <a:cubicBezTo>
                    <a:pt x="173" y="1"/>
                    <a:pt x="48" y="106"/>
                    <a:pt x="26" y="241"/>
                  </a:cubicBezTo>
                  <a:cubicBezTo>
                    <a:pt x="1" y="404"/>
                    <a:pt x="100" y="554"/>
                    <a:pt x="263" y="579"/>
                  </a:cubicBezTo>
                  <a:lnTo>
                    <a:pt x="263" y="566"/>
                  </a:lnTo>
                  <a:cubicBezTo>
                    <a:pt x="280" y="569"/>
                    <a:pt x="298" y="571"/>
                    <a:pt x="314" y="571"/>
                  </a:cubicBezTo>
                  <a:cubicBezTo>
                    <a:pt x="512" y="571"/>
                    <a:pt x="644" y="375"/>
                    <a:pt x="575" y="179"/>
                  </a:cubicBezTo>
                  <a:cubicBezTo>
                    <a:pt x="563" y="154"/>
                    <a:pt x="550" y="142"/>
                    <a:pt x="538" y="117"/>
                  </a:cubicBezTo>
                  <a:cubicBezTo>
                    <a:pt x="500" y="54"/>
                    <a:pt x="425" y="17"/>
                    <a:pt x="350" y="4"/>
                  </a:cubicBezTo>
                  <a:cubicBezTo>
                    <a:pt x="336" y="2"/>
                    <a:pt x="322"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4380775" y="4001575"/>
              <a:ext cx="17275" cy="14325"/>
            </a:xfrm>
            <a:custGeom>
              <a:avLst/>
              <a:gdLst/>
              <a:ahLst/>
              <a:cxnLst/>
              <a:rect l="l" t="t" r="r" b="b"/>
              <a:pathLst>
                <a:path w="691" h="573" extrusionOk="0">
                  <a:moveTo>
                    <a:pt x="377" y="1"/>
                  </a:moveTo>
                  <a:cubicBezTo>
                    <a:pt x="321" y="1"/>
                    <a:pt x="264" y="18"/>
                    <a:pt x="213" y="56"/>
                  </a:cubicBezTo>
                  <a:cubicBezTo>
                    <a:pt x="1" y="206"/>
                    <a:pt x="75" y="531"/>
                    <a:pt x="338" y="569"/>
                  </a:cubicBezTo>
                  <a:cubicBezTo>
                    <a:pt x="353" y="571"/>
                    <a:pt x="369" y="572"/>
                    <a:pt x="384" y="572"/>
                  </a:cubicBezTo>
                  <a:cubicBezTo>
                    <a:pt x="517" y="572"/>
                    <a:pt x="640" y="477"/>
                    <a:pt x="663" y="331"/>
                  </a:cubicBezTo>
                  <a:cubicBezTo>
                    <a:pt x="691" y="145"/>
                    <a:pt x="539"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4314225" y="3987225"/>
              <a:ext cx="17600" cy="14600"/>
            </a:xfrm>
            <a:custGeom>
              <a:avLst/>
              <a:gdLst/>
              <a:ahLst/>
              <a:cxnLst/>
              <a:rect l="l" t="t" r="r" b="b"/>
              <a:pathLst>
                <a:path w="704" h="584" extrusionOk="0">
                  <a:moveTo>
                    <a:pt x="383" y="0"/>
                  </a:moveTo>
                  <a:cubicBezTo>
                    <a:pt x="326" y="0"/>
                    <a:pt x="267" y="17"/>
                    <a:pt x="213" y="55"/>
                  </a:cubicBezTo>
                  <a:cubicBezTo>
                    <a:pt x="1" y="218"/>
                    <a:pt x="88" y="543"/>
                    <a:pt x="338" y="580"/>
                  </a:cubicBezTo>
                  <a:cubicBezTo>
                    <a:pt x="353" y="583"/>
                    <a:pt x="369" y="584"/>
                    <a:pt x="384" y="584"/>
                  </a:cubicBezTo>
                  <a:cubicBezTo>
                    <a:pt x="528" y="584"/>
                    <a:pt x="653" y="479"/>
                    <a:pt x="676" y="343"/>
                  </a:cubicBezTo>
                  <a:cubicBezTo>
                    <a:pt x="703" y="147"/>
                    <a:pt x="55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4334150" y="4056525"/>
              <a:ext cx="16200" cy="11750"/>
            </a:xfrm>
            <a:custGeom>
              <a:avLst/>
              <a:gdLst/>
              <a:ahLst/>
              <a:cxnLst/>
              <a:rect l="l" t="t" r="r" b="b"/>
              <a:pathLst>
                <a:path w="648" h="470" extrusionOk="0">
                  <a:moveTo>
                    <a:pt x="314" y="0"/>
                  </a:moveTo>
                  <a:cubicBezTo>
                    <a:pt x="182" y="0"/>
                    <a:pt x="51" y="92"/>
                    <a:pt x="28" y="245"/>
                  </a:cubicBezTo>
                  <a:cubicBezTo>
                    <a:pt x="1" y="401"/>
                    <a:pt x="131" y="470"/>
                    <a:pt x="274" y="470"/>
                  </a:cubicBezTo>
                  <a:cubicBezTo>
                    <a:pt x="452" y="470"/>
                    <a:pt x="648" y="363"/>
                    <a:pt x="578" y="183"/>
                  </a:cubicBezTo>
                  <a:cubicBezTo>
                    <a:pt x="566" y="158"/>
                    <a:pt x="553" y="133"/>
                    <a:pt x="541" y="120"/>
                  </a:cubicBezTo>
                  <a:cubicBezTo>
                    <a:pt x="483" y="38"/>
                    <a:pt x="398"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4270525" y="4038275"/>
              <a:ext cx="18500" cy="14475"/>
            </a:xfrm>
            <a:custGeom>
              <a:avLst/>
              <a:gdLst/>
              <a:ahLst/>
              <a:cxnLst/>
              <a:rect l="l" t="t" r="r" b="b"/>
              <a:pathLst>
                <a:path w="740" h="579" extrusionOk="0">
                  <a:moveTo>
                    <a:pt x="398" y="1"/>
                  </a:moveTo>
                  <a:cubicBezTo>
                    <a:pt x="193" y="1"/>
                    <a:pt x="0" y="238"/>
                    <a:pt x="162" y="463"/>
                  </a:cubicBezTo>
                  <a:cubicBezTo>
                    <a:pt x="223" y="544"/>
                    <a:pt x="305" y="578"/>
                    <a:pt x="385" y="578"/>
                  </a:cubicBezTo>
                  <a:cubicBezTo>
                    <a:pt x="566" y="578"/>
                    <a:pt x="739" y="404"/>
                    <a:pt x="661" y="188"/>
                  </a:cubicBezTo>
                  <a:cubicBezTo>
                    <a:pt x="661" y="163"/>
                    <a:pt x="649" y="138"/>
                    <a:pt x="624" y="125"/>
                  </a:cubicBezTo>
                  <a:cubicBezTo>
                    <a:pt x="561" y="37"/>
                    <a:pt x="479"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4242750" y="3971675"/>
              <a:ext cx="18275" cy="14650"/>
            </a:xfrm>
            <a:custGeom>
              <a:avLst/>
              <a:gdLst/>
              <a:ahLst/>
              <a:cxnLst/>
              <a:rect l="l" t="t" r="r" b="b"/>
              <a:pathLst>
                <a:path w="731" h="586" extrusionOk="0">
                  <a:moveTo>
                    <a:pt x="380" y="1"/>
                  </a:moveTo>
                  <a:cubicBezTo>
                    <a:pt x="185" y="1"/>
                    <a:pt x="0" y="208"/>
                    <a:pt x="123" y="427"/>
                  </a:cubicBezTo>
                  <a:cubicBezTo>
                    <a:pt x="183" y="539"/>
                    <a:pt x="278" y="585"/>
                    <a:pt x="372" y="585"/>
                  </a:cubicBezTo>
                  <a:cubicBezTo>
                    <a:pt x="553" y="585"/>
                    <a:pt x="730" y="412"/>
                    <a:pt x="648" y="190"/>
                  </a:cubicBezTo>
                  <a:cubicBezTo>
                    <a:pt x="635" y="165"/>
                    <a:pt x="623" y="152"/>
                    <a:pt x="610" y="127"/>
                  </a:cubicBezTo>
                  <a:cubicBezTo>
                    <a:pt x="547" y="38"/>
                    <a:pt x="463"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355150" y="3930300"/>
              <a:ext cx="16125" cy="14375"/>
            </a:xfrm>
            <a:custGeom>
              <a:avLst/>
              <a:gdLst/>
              <a:ahLst/>
              <a:cxnLst/>
              <a:rect l="l" t="t" r="r" b="b"/>
              <a:pathLst>
                <a:path w="645" h="575" extrusionOk="0">
                  <a:moveTo>
                    <a:pt x="310" y="1"/>
                  </a:moveTo>
                  <a:cubicBezTo>
                    <a:pt x="177" y="1"/>
                    <a:pt x="44" y="93"/>
                    <a:pt x="13" y="245"/>
                  </a:cubicBezTo>
                  <a:cubicBezTo>
                    <a:pt x="1" y="320"/>
                    <a:pt x="26" y="395"/>
                    <a:pt x="76" y="458"/>
                  </a:cubicBezTo>
                  <a:cubicBezTo>
                    <a:pt x="113" y="520"/>
                    <a:pt x="188" y="558"/>
                    <a:pt x="263" y="570"/>
                  </a:cubicBezTo>
                  <a:cubicBezTo>
                    <a:pt x="280" y="573"/>
                    <a:pt x="296" y="575"/>
                    <a:pt x="312" y="575"/>
                  </a:cubicBezTo>
                  <a:cubicBezTo>
                    <a:pt x="501" y="575"/>
                    <a:pt x="645" y="379"/>
                    <a:pt x="576" y="183"/>
                  </a:cubicBezTo>
                  <a:cubicBezTo>
                    <a:pt x="563" y="158"/>
                    <a:pt x="551" y="133"/>
                    <a:pt x="538" y="120"/>
                  </a:cubicBezTo>
                  <a:cubicBezTo>
                    <a:pt x="480" y="38"/>
                    <a:pt x="395"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4252350" y="3940950"/>
              <a:ext cx="17975" cy="14525"/>
            </a:xfrm>
            <a:custGeom>
              <a:avLst/>
              <a:gdLst/>
              <a:ahLst/>
              <a:cxnLst/>
              <a:rect l="l" t="t" r="r" b="b"/>
              <a:pathLst>
                <a:path w="719" h="581" extrusionOk="0">
                  <a:moveTo>
                    <a:pt x="348" y="1"/>
                  </a:moveTo>
                  <a:cubicBezTo>
                    <a:pt x="174" y="1"/>
                    <a:pt x="0" y="155"/>
                    <a:pt x="64" y="369"/>
                  </a:cubicBezTo>
                  <a:cubicBezTo>
                    <a:pt x="110" y="518"/>
                    <a:pt x="223" y="581"/>
                    <a:pt x="336" y="581"/>
                  </a:cubicBezTo>
                  <a:cubicBezTo>
                    <a:pt x="527" y="581"/>
                    <a:pt x="719" y="404"/>
                    <a:pt x="601" y="169"/>
                  </a:cubicBezTo>
                  <a:cubicBezTo>
                    <a:pt x="547" y="51"/>
                    <a:pt x="44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4364475" y="3897450"/>
              <a:ext cx="17850" cy="14500"/>
            </a:xfrm>
            <a:custGeom>
              <a:avLst/>
              <a:gdLst/>
              <a:ahLst/>
              <a:cxnLst/>
              <a:rect l="l" t="t" r="r" b="b"/>
              <a:pathLst>
                <a:path w="714" h="580" extrusionOk="0">
                  <a:moveTo>
                    <a:pt x="349" y="0"/>
                  </a:moveTo>
                  <a:cubicBezTo>
                    <a:pt x="174" y="0"/>
                    <a:pt x="1" y="155"/>
                    <a:pt x="65" y="372"/>
                  </a:cubicBezTo>
                  <a:cubicBezTo>
                    <a:pt x="106" y="519"/>
                    <a:pt x="213" y="580"/>
                    <a:pt x="323" y="580"/>
                  </a:cubicBezTo>
                  <a:cubicBezTo>
                    <a:pt x="513" y="580"/>
                    <a:pt x="713" y="397"/>
                    <a:pt x="603" y="160"/>
                  </a:cubicBezTo>
                  <a:cubicBezTo>
                    <a:pt x="545" y="48"/>
                    <a:pt x="447"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4288525" y="3921475"/>
              <a:ext cx="16350" cy="14425"/>
            </a:xfrm>
            <a:custGeom>
              <a:avLst/>
              <a:gdLst/>
              <a:ahLst/>
              <a:cxnLst/>
              <a:rect l="l" t="t" r="r" b="b"/>
              <a:pathLst>
                <a:path w="654" h="577" extrusionOk="0">
                  <a:moveTo>
                    <a:pt x="382" y="0"/>
                  </a:moveTo>
                  <a:cubicBezTo>
                    <a:pt x="185" y="0"/>
                    <a:pt x="0" y="209"/>
                    <a:pt x="116" y="423"/>
                  </a:cubicBezTo>
                  <a:cubicBezTo>
                    <a:pt x="154" y="498"/>
                    <a:pt x="229" y="561"/>
                    <a:pt x="316" y="573"/>
                  </a:cubicBezTo>
                  <a:cubicBezTo>
                    <a:pt x="332" y="576"/>
                    <a:pt x="347" y="577"/>
                    <a:pt x="362" y="577"/>
                  </a:cubicBezTo>
                  <a:cubicBezTo>
                    <a:pt x="506" y="577"/>
                    <a:pt x="631" y="472"/>
                    <a:pt x="654" y="336"/>
                  </a:cubicBezTo>
                  <a:cubicBezTo>
                    <a:pt x="654" y="286"/>
                    <a:pt x="654" y="236"/>
                    <a:pt x="629" y="186"/>
                  </a:cubicBezTo>
                  <a:cubicBezTo>
                    <a:pt x="629" y="161"/>
                    <a:pt x="616" y="136"/>
                    <a:pt x="604" y="111"/>
                  </a:cubicBezTo>
                  <a:cubicBezTo>
                    <a:pt x="540" y="33"/>
                    <a:pt x="460"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4419125" y="3944925"/>
              <a:ext cx="16025" cy="14125"/>
            </a:xfrm>
            <a:custGeom>
              <a:avLst/>
              <a:gdLst/>
              <a:ahLst/>
              <a:cxnLst/>
              <a:rect l="l" t="t" r="r" b="b"/>
              <a:pathLst>
                <a:path w="641" h="565" extrusionOk="0">
                  <a:moveTo>
                    <a:pt x="365" y="0"/>
                  </a:moveTo>
                  <a:cubicBezTo>
                    <a:pt x="120" y="0"/>
                    <a:pt x="1" y="527"/>
                    <a:pt x="304" y="560"/>
                  </a:cubicBezTo>
                  <a:cubicBezTo>
                    <a:pt x="320" y="563"/>
                    <a:pt x="336" y="565"/>
                    <a:pt x="353" y="565"/>
                  </a:cubicBezTo>
                  <a:cubicBezTo>
                    <a:pt x="463" y="565"/>
                    <a:pt x="572" y="496"/>
                    <a:pt x="616" y="398"/>
                  </a:cubicBezTo>
                  <a:cubicBezTo>
                    <a:pt x="628" y="373"/>
                    <a:pt x="628" y="348"/>
                    <a:pt x="641" y="323"/>
                  </a:cubicBezTo>
                  <a:cubicBezTo>
                    <a:pt x="641" y="273"/>
                    <a:pt x="641" y="223"/>
                    <a:pt x="616" y="173"/>
                  </a:cubicBezTo>
                  <a:cubicBezTo>
                    <a:pt x="591" y="98"/>
                    <a:pt x="528" y="48"/>
                    <a:pt x="453" y="23"/>
                  </a:cubicBezTo>
                  <a:cubicBezTo>
                    <a:pt x="423" y="7"/>
                    <a:pt x="393"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4402425" y="3878350"/>
              <a:ext cx="17750" cy="14475"/>
            </a:xfrm>
            <a:custGeom>
              <a:avLst/>
              <a:gdLst/>
              <a:ahLst/>
              <a:cxnLst/>
              <a:rect l="l" t="t" r="r" b="b"/>
              <a:pathLst>
                <a:path w="710" h="579" extrusionOk="0">
                  <a:moveTo>
                    <a:pt x="357" y="1"/>
                  </a:moveTo>
                  <a:cubicBezTo>
                    <a:pt x="163" y="1"/>
                    <a:pt x="0" y="200"/>
                    <a:pt x="84" y="399"/>
                  </a:cubicBezTo>
                  <a:cubicBezTo>
                    <a:pt x="133" y="515"/>
                    <a:pt x="240" y="578"/>
                    <a:pt x="356" y="578"/>
                  </a:cubicBezTo>
                  <a:cubicBezTo>
                    <a:pt x="390" y="578"/>
                    <a:pt x="425" y="573"/>
                    <a:pt x="459" y="561"/>
                  </a:cubicBezTo>
                  <a:cubicBezTo>
                    <a:pt x="697" y="474"/>
                    <a:pt x="709" y="136"/>
                    <a:pt x="472" y="24"/>
                  </a:cubicBezTo>
                  <a:cubicBezTo>
                    <a:pt x="433" y="8"/>
                    <a:pt x="395"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631275" y="4138825"/>
              <a:ext cx="16600" cy="14525"/>
            </a:xfrm>
            <a:custGeom>
              <a:avLst/>
              <a:gdLst/>
              <a:ahLst/>
              <a:cxnLst/>
              <a:rect l="l" t="t" r="r" b="b"/>
              <a:pathLst>
                <a:path w="664" h="581" extrusionOk="0">
                  <a:moveTo>
                    <a:pt x="361" y="0"/>
                  </a:moveTo>
                  <a:cubicBezTo>
                    <a:pt x="264" y="0"/>
                    <a:pt x="166" y="47"/>
                    <a:pt x="113" y="140"/>
                  </a:cubicBezTo>
                  <a:cubicBezTo>
                    <a:pt x="1" y="315"/>
                    <a:pt x="113" y="540"/>
                    <a:pt x="313" y="577"/>
                  </a:cubicBezTo>
                  <a:cubicBezTo>
                    <a:pt x="329" y="579"/>
                    <a:pt x="344" y="581"/>
                    <a:pt x="359" y="581"/>
                  </a:cubicBezTo>
                  <a:cubicBezTo>
                    <a:pt x="503" y="581"/>
                    <a:pt x="628" y="474"/>
                    <a:pt x="651" y="327"/>
                  </a:cubicBezTo>
                  <a:cubicBezTo>
                    <a:pt x="663" y="252"/>
                    <a:pt x="638" y="177"/>
                    <a:pt x="601" y="115"/>
                  </a:cubicBezTo>
                  <a:lnTo>
                    <a:pt x="588" y="115"/>
                  </a:lnTo>
                  <a:cubicBezTo>
                    <a:pt x="535" y="38"/>
                    <a:pt x="449"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3576300" y="4086700"/>
              <a:ext cx="14700" cy="14525"/>
            </a:xfrm>
            <a:custGeom>
              <a:avLst/>
              <a:gdLst/>
              <a:ahLst/>
              <a:cxnLst/>
              <a:rect l="l" t="t" r="r" b="b"/>
              <a:pathLst>
                <a:path w="588" h="581" extrusionOk="0">
                  <a:moveTo>
                    <a:pt x="303" y="0"/>
                  </a:moveTo>
                  <a:cubicBezTo>
                    <a:pt x="219" y="0"/>
                    <a:pt x="133" y="36"/>
                    <a:pt x="75" y="100"/>
                  </a:cubicBezTo>
                  <a:cubicBezTo>
                    <a:pt x="25" y="163"/>
                    <a:pt x="0" y="238"/>
                    <a:pt x="13" y="313"/>
                  </a:cubicBezTo>
                  <a:cubicBezTo>
                    <a:pt x="29" y="480"/>
                    <a:pt x="166" y="581"/>
                    <a:pt x="306" y="581"/>
                  </a:cubicBezTo>
                  <a:cubicBezTo>
                    <a:pt x="386" y="581"/>
                    <a:pt x="466" y="548"/>
                    <a:pt x="525" y="475"/>
                  </a:cubicBezTo>
                  <a:cubicBezTo>
                    <a:pt x="575" y="413"/>
                    <a:pt x="588" y="338"/>
                    <a:pt x="588" y="263"/>
                  </a:cubicBezTo>
                  <a:cubicBezTo>
                    <a:pt x="588" y="238"/>
                    <a:pt x="575" y="213"/>
                    <a:pt x="563" y="188"/>
                  </a:cubicBezTo>
                  <a:cubicBezTo>
                    <a:pt x="550" y="138"/>
                    <a:pt x="525" y="100"/>
                    <a:pt x="475" y="63"/>
                  </a:cubicBezTo>
                  <a:cubicBezTo>
                    <a:pt x="427" y="20"/>
                    <a:pt x="365"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3610675" y="4086025"/>
              <a:ext cx="17400" cy="14500"/>
            </a:xfrm>
            <a:custGeom>
              <a:avLst/>
              <a:gdLst/>
              <a:ahLst/>
              <a:cxnLst/>
              <a:rect l="l" t="t" r="r" b="b"/>
              <a:pathLst>
                <a:path w="696" h="580" extrusionOk="0">
                  <a:moveTo>
                    <a:pt x="354" y="0"/>
                  </a:moveTo>
                  <a:cubicBezTo>
                    <a:pt x="257" y="0"/>
                    <a:pt x="159" y="47"/>
                    <a:pt x="100" y="140"/>
                  </a:cubicBezTo>
                  <a:cubicBezTo>
                    <a:pt x="0" y="315"/>
                    <a:pt x="100" y="540"/>
                    <a:pt x="313" y="577"/>
                  </a:cubicBezTo>
                  <a:cubicBezTo>
                    <a:pt x="324" y="579"/>
                    <a:pt x="335" y="579"/>
                    <a:pt x="347" y="579"/>
                  </a:cubicBezTo>
                  <a:cubicBezTo>
                    <a:pt x="543" y="579"/>
                    <a:pt x="696" y="379"/>
                    <a:pt x="625" y="190"/>
                  </a:cubicBezTo>
                  <a:cubicBezTo>
                    <a:pt x="612" y="165"/>
                    <a:pt x="600" y="140"/>
                    <a:pt x="587" y="115"/>
                  </a:cubicBezTo>
                  <a:cubicBezTo>
                    <a:pt x="528" y="38"/>
                    <a:pt x="44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3644400" y="4105525"/>
              <a:ext cx="16275" cy="14550"/>
            </a:xfrm>
            <a:custGeom>
              <a:avLst/>
              <a:gdLst/>
              <a:ahLst/>
              <a:cxnLst/>
              <a:rect l="l" t="t" r="r" b="b"/>
              <a:pathLst>
                <a:path w="651" h="582" extrusionOk="0">
                  <a:moveTo>
                    <a:pt x="334" y="0"/>
                  </a:moveTo>
                  <a:cubicBezTo>
                    <a:pt x="299" y="0"/>
                    <a:pt x="262" y="7"/>
                    <a:pt x="226" y="22"/>
                  </a:cubicBezTo>
                  <a:cubicBezTo>
                    <a:pt x="76" y="72"/>
                    <a:pt x="1" y="247"/>
                    <a:pt x="63" y="397"/>
                  </a:cubicBezTo>
                  <a:cubicBezTo>
                    <a:pt x="101" y="511"/>
                    <a:pt x="211" y="582"/>
                    <a:pt x="328" y="582"/>
                  </a:cubicBezTo>
                  <a:cubicBezTo>
                    <a:pt x="365" y="582"/>
                    <a:pt x="402" y="574"/>
                    <a:pt x="438" y="559"/>
                  </a:cubicBezTo>
                  <a:cubicBezTo>
                    <a:pt x="576" y="497"/>
                    <a:pt x="651" y="335"/>
                    <a:pt x="601"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3552575" y="4026000"/>
              <a:ext cx="17500" cy="14625"/>
            </a:xfrm>
            <a:custGeom>
              <a:avLst/>
              <a:gdLst/>
              <a:ahLst/>
              <a:cxnLst/>
              <a:rect l="l" t="t" r="r" b="b"/>
              <a:pathLst>
                <a:path w="700" h="585" extrusionOk="0">
                  <a:moveTo>
                    <a:pt x="317" y="0"/>
                  </a:moveTo>
                  <a:cubicBezTo>
                    <a:pt x="173" y="0"/>
                    <a:pt x="49" y="107"/>
                    <a:pt x="37" y="254"/>
                  </a:cubicBezTo>
                  <a:cubicBezTo>
                    <a:pt x="0" y="440"/>
                    <a:pt x="150" y="584"/>
                    <a:pt x="316" y="584"/>
                  </a:cubicBezTo>
                  <a:cubicBezTo>
                    <a:pt x="373" y="584"/>
                    <a:pt x="433" y="567"/>
                    <a:pt x="487" y="529"/>
                  </a:cubicBezTo>
                  <a:cubicBezTo>
                    <a:pt x="700" y="379"/>
                    <a:pt x="612" y="41"/>
                    <a:pt x="362"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3590350" y="4014275"/>
              <a:ext cx="15800" cy="14400"/>
            </a:xfrm>
            <a:custGeom>
              <a:avLst/>
              <a:gdLst/>
              <a:ahLst/>
              <a:cxnLst/>
              <a:rect l="l" t="t" r="r" b="b"/>
              <a:pathLst>
                <a:path w="632" h="576" extrusionOk="0">
                  <a:moveTo>
                    <a:pt x="328" y="1"/>
                  </a:moveTo>
                  <a:cubicBezTo>
                    <a:pt x="246" y="1"/>
                    <a:pt x="162" y="35"/>
                    <a:pt x="101" y="111"/>
                  </a:cubicBezTo>
                  <a:cubicBezTo>
                    <a:pt x="1" y="236"/>
                    <a:pt x="13" y="410"/>
                    <a:pt x="138" y="510"/>
                  </a:cubicBezTo>
                  <a:cubicBezTo>
                    <a:pt x="194" y="556"/>
                    <a:pt x="257" y="576"/>
                    <a:pt x="319" y="576"/>
                  </a:cubicBezTo>
                  <a:cubicBezTo>
                    <a:pt x="480" y="576"/>
                    <a:pt x="631" y="441"/>
                    <a:pt x="613" y="261"/>
                  </a:cubicBezTo>
                  <a:cubicBezTo>
                    <a:pt x="598" y="97"/>
                    <a:pt x="46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3536775" y="4059100"/>
              <a:ext cx="19250" cy="14525"/>
            </a:xfrm>
            <a:custGeom>
              <a:avLst/>
              <a:gdLst/>
              <a:ahLst/>
              <a:cxnLst/>
              <a:rect l="l" t="t" r="r" b="b"/>
              <a:pathLst>
                <a:path w="770" h="581" extrusionOk="0">
                  <a:moveTo>
                    <a:pt x="379" y="0"/>
                  </a:moveTo>
                  <a:cubicBezTo>
                    <a:pt x="295" y="0"/>
                    <a:pt x="212" y="35"/>
                    <a:pt x="157" y="105"/>
                  </a:cubicBezTo>
                  <a:cubicBezTo>
                    <a:pt x="1" y="297"/>
                    <a:pt x="145" y="581"/>
                    <a:pt x="389" y="581"/>
                  </a:cubicBezTo>
                  <a:cubicBezTo>
                    <a:pt x="399" y="581"/>
                    <a:pt x="409" y="580"/>
                    <a:pt x="419" y="579"/>
                  </a:cubicBezTo>
                  <a:cubicBezTo>
                    <a:pt x="669" y="554"/>
                    <a:pt x="769" y="230"/>
                    <a:pt x="569" y="67"/>
                  </a:cubicBezTo>
                  <a:cubicBezTo>
                    <a:pt x="514" y="23"/>
                    <a:pt x="446"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3617550" y="4048200"/>
              <a:ext cx="16575" cy="14400"/>
            </a:xfrm>
            <a:custGeom>
              <a:avLst/>
              <a:gdLst/>
              <a:ahLst/>
              <a:cxnLst/>
              <a:rect l="l" t="t" r="r" b="b"/>
              <a:pathLst>
                <a:path w="663" h="576" extrusionOk="0">
                  <a:moveTo>
                    <a:pt x="321" y="0"/>
                  </a:moveTo>
                  <a:cubicBezTo>
                    <a:pt x="289" y="0"/>
                    <a:pt x="257" y="5"/>
                    <a:pt x="225" y="16"/>
                  </a:cubicBezTo>
                  <a:cubicBezTo>
                    <a:pt x="75" y="78"/>
                    <a:pt x="0" y="241"/>
                    <a:pt x="63" y="391"/>
                  </a:cubicBezTo>
                  <a:cubicBezTo>
                    <a:pt x="110" y="505"/>
                    <a:pt x="215" y="575"/>
                    <a:pt x="329" y="575"/>
                  </a:cubicBezTo>
                  <a:cubicBezTo>
                    <a:pt x="365" y="575"/>
                    <a:pt x="401" y="568"/>
                    <a:pt x="437" y="553"/>
                  </a:cubicBezTo>
                  <a:cubicBezTo>
                    <a:pt x="587" y="503"/>
                    <a:pt x="662" y="328"/>
                    <a:pt x="600" y="178"/>
                  </a:cubicBezTo>
                  <a:cubicBezTo>
                    <a:pt x="551" y="70"/>
                    <a:pt x="439"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3708450" y="4114450"/>
              <a:ext cx="18925" cy="14425"/>
            </a:xfrm>
            <a:custGeom>
              <a:avLst/>
              <a:gdLst/>
              <a:ahLst/>
              <a:cxnLst/>
              <a:rect l="l" t="t" r="r" b="b"/>
              <a:pathLst>
                <a:path w="757" h="577" extrusionOk="0">
                  <a:moveTo>
                    <a:pt x="382" y="1"/>
                  </a:moveTo>
                  <a:cubicBezTo>
                    <a:pt x="372" y="1"/>
                    <a:pt x="361" y="1"/>
                    <a:pt x="350" y="3"/>
                  </a:cubicBezTo>
                  <a:cubicBezTo>
                    <a:pt x="101" y="28"/>
                    <a:pt x="1" y="352"/>
                    <a:pt x="201" y="515"/>
                  </a:cubicBezTo>
                  <a:cubicBezTo>
                    <a:pt x="253" y="557"/>
                    <a:pt x="316" y="577"/>
                    <a:pt x="379" y="577"/>
                  </a:cubicBezTo>
                  <a:cubicBezTo>
                    <a:pt x="467" y="577"/>
                    <a:pt x="555" y="538"/>
                    <a:pt x="613" y="465"/>
                  </a:cubicBezTo>
                  <a:cubicBezTo>
                    <a:pt x="757" y="273"/>
                    <a:pt x="625"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3684325" y="4050350"/>
              <a:ext cx="16925" cy="14450"/>
            </a:xfrm>
            <a:custGeom>
              <a:avLst/>
              <a:gdLst/>
              <a:ahLst/>
              <a:cxnLst/>
              <a:rect l="l" t="t" r="r" b="b"/>
              <a:pathLst>
                <a:path w="677" h="578" extrusionOk="0">
                  <a:moveTo>
                    <a:pt x="372" y="0"/>
                  </a:moveTo>
                  <a:cubicBezTo>
                    <a:pt x="172" y="0"/>
                    <a:pt x="1" y="219"/>
                    <a:pt x="116" y="430"/>
                  </a:cubicBezTo>
                  <a:cubicBezTo>
                    <a:pt x="172" y="532"/>
                    <a:pt x="266" y="577"/>
                    <a:pt x="360" y="577"/>
                  </a:cubicBezTo>
                  <a:cubicBezTo>
                    <a:pt x="519" y="577"/>
                    <a:pt x="677" y="450"/>
                    <a:pt x="653" y="255"/>
                  </a:cubicBezTo>
                  <a:cubicBezTo>
                    <a:pt x="653" y="230"/>
                    <a:pt x="641" y="205"/>
                    <a:pt x="641" y="180"/>
                  </a:cubicBezTo>
                  <a:cubicBezTo>
                    <a:pt x="616" y="130"/>
                    <a:pt x="591" y="92"/>
                    <a:pt x="553" y="67"/>
                  </a:cubicBezTo>
                  <a:cubicBezTo>
                    <a:pt x="495" y="21"/>
                    <a:pt x="432"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3679075" y="4086450"/>
              <a:ext cx="16275" cy="14400"/>
            </a:xfrm>
            <a:custGeom>
              <a:avLst/>
              <a:gdLst/>
              <a:ahLst/>
              <a:cxnLst/>
              <a:rect l="l" t="t" r="r" b="b"/>
              <a:pathLst>
                <a:path w="651" h="576" extrusionOk="0">
                  <a:moveTo>
                    <a:pt x="324" y="1"/>
                  </a:moveTo>
                  <a:cubicBezTo>
                    <a:pt x="287" y="1"/>
                    <a:pt x="249" y="8"/>
                    <a:pt x="213" y="23"/>
                  </a:cubicBezTo>
                  <a:cubicBezTo>
                    <a:pt x="76" y="73"/>
                    <a:pt x="1" y="248"/>
                    <a:pt x="51" y="398"/>
                  </a:cubicBezTo>
                  <a:cubicBezTo>
                    <a:pt x="100" y="506"/>
                    <a:pt x="212" y="576"/>
                    <a:pt x="330" y="576"/>
                  </a:cubicBezTo>
                  <a:cubicBezTo>
                    <a:pt x="362" y="576"/>
                    <a:pt x="394" y="571"/>
                    <a:pt x="426" y="560"/>
                  </a:cubicBezTo>
                  <a:cubicBezTo>
                    <a:pt x="576" y="498"/>
                    <a:pt x="651" y="335"/>
                    <a:pt x="588" y="185"/>
                  </a:cubicBezTo>
                  <a:cubicBezTo>
                    <a:pt x="550" y="71"/>
                    <a:pt x="440"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3660650" y="3980700"/>
              <a:ext cx="16025" cy="14550"/>
            </a:xfrm>
            <a:custGeom>
              <a:avLst/>
              <a:gdLst/>
              <a:ahLst/>
              <a:cxnLst/>
              <a:rect l="l" t="t" r="r" b="b"/>
              <a:pathLst>
                <a:path w="641" h="582" extrusionOk="0">
                  <a:moveTo>
                    <a:pt x="296" y="0"/>
                  </a:moveTo>
                  <a:cubicBezTo>
                    <a:pt x="161" y="0"/>
                    <a:pt x="36" y="107"/>
                    <a:pt x="13" y="254"/>
                  </a:cubicBezTo>
                  <a:cubicBezTo>
                    <a:pt x="1" y="329"/>
                    <a:pt x="13" y="404"/>
                    <a:pt x="63" y="466"/>
                  </a:cubicBezTo>
                  <a:cubicBezTo>
                    <a:pt x="125" y="547"/>
                    <a:pt x="206" y="582"/>
                    <a:pt x="287" y="582"/>
                  </a:cubicBezTo>
                  <a:cubicBezTo>
                    <a:pt x="467" y="582"/>
                    <a:pt x="641" y="408"/>
                    <a:pt x="563" y="191"/>
                  </a:cubicBezTo>
                  <a:cubicBezTo>
                    <a:pt x="550" y="166"/>
                    <a:pt x="538" y="141"/>
                    <a:pt x="525" y="129"/>
                  </a:cubicBezTo>
                  <a:cubicBezTo>
                    <a:pt x="488" y="66"/>
                    <a:pt x="413" y="16"/>
                    <a:pt x="338" y="4"/>
                  </a:cubicBezTo>
                  <a:cubicBezTo>
                    <a:pt x="324" y="2"/>
                    <a:pt x="31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3646600" y="4027100"/>
              <a:ext cx="16575" cy="14400"/>
            </a:xfrm>
            <a:custGeom>
              <a:avLst/>
              <a:gdLst/>
              <a:ahLst/>
              <a:cxnLst/>
              <a:rect l="l" t="t" r="r" b="b"/>
              <a:pathLst>
                <a:path w="663" h="576" extrusionOk="0">
                  <a:moveTo>
                    <a:pt x="334" y="0"/>
                  </a:moveTo>
                  <a:cubicBezTo>
                    <a:pt x="298" y="0"/>
                    <a:pt x="261" y="7"/>
                    <a:pt x="225" y="22"/>
                  </a:cubicBezTo>
                  <a:cubicBezTo>
                    <a:pt x="75" y="72"/>
                    <a:pt x="0" y="247"/>
                    <a:pt x="63" y="385"/>
                  </a:cubicBezTo>
                  <a:cubicBezTo>
                    <a:pt x="112" y="504"/>
                    <a:pt x="224" y="575"/>
                    <a:pt x="343" y="575"/>
                  </a:cubicBezTo>
                  <a:cubicBezTo>
                    <a:pt x="374" y="575"/>
                    <a:pt x="406" y="570"/>
                    <a:pt x="438" y="560"/>
                  </a:cubicBezTo>
                  <a:cubicBezTo>
                    <a:pt x="588" y="497"/>
                    <a:pt x="663" y="335"/>
                    <a:pt x="600" y="185"/>
                  </a:cubicBezTo>
                  <a:cubicBezTo>
                    <a:pt x="553" y="71"/>
                    <a:pt x="44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3705650" y="4152675"/>
              <a:ext cx="16175" cy="14575"/>
            </a:xfrm>
            <a:custGeom>
              <a:avLst/>
              <a:gdLst/>
              <a:ahLst/>
              <a:cxnLst/>
              <a:rect l="l" t="t" r="r" b="b"/>
              <a:pathLst>
                <a:path w="647" h="583" extrusionOk="0">
                  <a:moveTo>
                    <a:pt x="297" y="1"/>
                  </a:moveTo>
                  <a:cubicBezTo>
                    <a:pt x="261" y="1"/>
                    <a:pt x="224" y="8"/>
                    <a:pt x="188" y="23"/>
                  </a:cubicBezTo>
                  <a:cubicBezTo>
                    <a:pt x="88" y="61"/>
                    <a:pt x="25" y="161"/>
                    <a:pt x="13" y="261"/>
                  </a:cubicBezTo>
                  <a:cubicBezTo>
                    <a:pt x="0" y="311"/>
                    <a:pt x="13" y="361"/>
                    <a:pt x="25" y="398"/>
                  </a:cubicBezTo>
                  <a:cubicBezTo>
                    <a:pt x="76" y="520"/>
                    <a:pt x="190" y="582"/>
                    <a:pt x="302" y="582"/>
                  </a:cubicBezTo>
                  <a:cubicBezTo>
                    <a:pt x="409" y="582"/>
                    <a:pt x="514" y="526"/>
                    <a:pt x="562" y="411"/>
                  </a:cubicBezTo>
                  <a:cubicBezTo>
                    <a:pt x="647" y="210"/>
                    <a:pt x="49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3649400" y="4066975"/>
              <a:ext cx="16675" cy="14525"/>
            </a:xfrm>
            <a:custGeom>
              <a:avLst/>
              <a:gdLst/>
              <a:ahLst/>
              <a:cxnLst/>
              <a:rect l="l" t="t" r="r" b="b"/>
              <a:pathLst>
                <a:path w="667" h="581" extrusionOk="0">
                  <a:moveTo>
                    <a:pt x="297" y="0"/>
                  </a:moveTo>
                  <a:cubicBezTo>
                    <a:pt x="165" y="0"/>
                    <a:pt x="36" y="87"/>
                    <a:pt x="13" y="239"/>
                  </a:cubicBezTo>
                  <a:cubicBezTo>
                    <a:pt x="1" y="314"/>
                    <a:pt x="13" y="402"/>
                    <a:pt x="63" y="464"/>
                  </a:cubicBezTo>
                  <a:cubicBezTo>
                    <a:pt x="101" y="514"/>
                    <a:pt x="176" y="564"/>
                    <a:pt x="251" y="577"/>
                  </a:cubicBezTo>
                  <a:cubicBezTo>
                    <a:pt x="266" y="579"/>
                    <a:pt x="280" y="580"/>
                    <a:pt x="295" y="580"/>
                  </a:cubicBezTo>
                  <a:cubicBezTo>
                    <a:pt x="520" y="580"/>
                    <a:pt x="667" y="314"/>
                    <a:pt x="526" y="114"/>
                  </a:cubicBezTo>
                  <a:cubicBezTo>
                    <a:pt x="467" y="36"/>
                    <a:pt x="381"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3580675" y="4052900"/>
              <a:ext cx="18350" cy="14500"/>
            </a:xfrm>
            <a:custGeom>
              <a:avLst/>
              <a:gdLst/>
              <a:ahLst/>
              <a:cxnLst/>
              <a:rect l="l" t="t" r="r" b="b"/>
              <a:pathLst>
                <a:path w="734" h="580" extrusionOk="0">
                  <a:moveTo>
                    <a:pt x="401" y="1"/>
                  </a:moveTo>
                  <a:cubicBezTo>
                    <a:pt x="70" y="1"/>
                    <a:pt x="0" y="493"/>
                    <a:pt x="350" y="578"/>
                  </a:cubicBezTo>
                  <a:cubicBezTo>
                    <a:pt x="362" y="579"/>
                    <a:pt x="373" y="580"/>
                    <a:pt x="384" y="580"/>
                  </a:cubicBezTo>
                  <a:cubicBezTo>
                    <a:pt x="581" y="580"/>
                    <a:pt x="734" y="379"/>
                    <a:pt x="663" y="190"/>
                  </a:cubicBezTo>
                  <a:cubicBezTo>
                    <a:pt x="650" y="165"/>
                    <a:pt x="638" y="140"/>
                    <a:pt x="625" y="115"/>
                  </a:cubicBezTo>
                  <a:cubicBezTo>
                    <a:pt x="575" y="53"/>
                    <a:pt x="513" y="15"/>
                    <a:pt x="438" y="3"/>
                  </a:cubicBezTo>
                  <a:cubicBezTo>
                    <a:pt x="425" y="1"/>
                    <a:pt x="413"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3598225" y="4121900"/>
              <a:ext cx="19725" cy="14650"/>
            </a:xfrm>
            <a:custGeom>
              <a:avLst/>
              <a:gdLst/>
              <a:ahLst/>
              <a:cxnLst/>
              <a:rect l="l" t="t" r="r" b="b"/>
              <a:pathLst>
                <a:path w="789" h="586" extrusionOk="0">
                  <a:moveTo>
                    <a:pt x="398" y="0"/>
                  </a:moveTo>
                  <a:cubicBezTo>
                    <a:pt x="120" y="0"/>
                    <a:pt x="1" y="388"/>
                    <a:pt x="261" y="542"/>
                  </a:cubicBezTo>
                  <a:cubicBezTo>
                    <a:pt x="310" y="572"/>
                    <a:pt x="360" y="585"/>
                    <a:pt x="408" y="585"/>
                  </a:cubicBezTo>
                  <a:cubicBezTo>
                    <a:pt x="618" y="585"/>
                    <a:pt x="788" y="330"/>
                    <a:pt x="636" y="117"/>
                  </a:cubicBezTo>
                  <a:cubicBezTo>
                    <a:pt x="586" y="54"/>
                    <a:pt x="523" y="17"/>
                    <a:pt x="448" y="4"/>
                  </a:cubicBezTo>
                  <a:cubicBezTo>
                    <a:pt x="431" y="2"/>
                    <a:pt x="414"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3508850" y="4037350"/>
              <a:ext cx="17175" cy="14425"/>
            </a:xfrm>
            <a:custGeom>
              <a:avLst/>
              <a:gdLst/>
              <a:ahLst/>
              <a:cxnLst/>
              <a:rect l="l" t="t" r="r" b="b"/>
              <a:pathLst>
                <a:path w="687" h="577" extrusionOk="0">
                  <a:moveTo>
                    <a:pt x="403" y="0"/>
                  </a:moveTo>
                  <a:cubicBezTo>
                    <a:pt x="193" y="0"/>
                    <a:pt x="0" y="238"/>
                    <a:pt x="162" y="462"/>
                  </a:cubicBezTo>
                  <a:cubicBezTo>
                    <a:pt x="220" y="540"/>
                    <a:pt x="306" y="577"/>
                    <a:pt x="390" y="577"/>
                  </a:cubicBezTo>
                  <a:cubicBezTo>
                    <a:pt x="522" y="577"/>
                    <a:pt x="651" y="489"/>
                    <a:pt x="674" y="337"/>
                  </a:cubicBezTo>
                  <a:cubicBezTo>
                    <a:pt x="686" y="287"/>
                    <a:pt x="686" y="237"/>
                    <a:pt x="661" y="187"/>
                  </a:cubicBezTo>
                  <a:cubicBezTo>
                    <a:pt x="649" y="162"/>
                    <a:pt x="637" y="137"/>
                    <a:pt x="624" y="112"/>
                  </a:cubicBezTo>
                  <a:lnTo>
                    <a:pt x="624" y="112"/>
                  </a:lnTo>
                  <a:lnTo>
                    <a:pt x="637" y="125"/>
                  </a:lnTo>
                  <a:cubicBezTo>
                    <a:pt x="570" y="37"/>
                    <a:pt x="485"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3621600" y="3995600"/>
              <a:ext cx="16975" cy="14650"/>
            </a:xfrm>
            <a:custGeom>
              <a:avLst/>
              <a:gdLst/>
              <a:ahLst/>
              <a:cxnLst/>
              <a:rect l="l" t="t" r="r" b="b"/>
              <a:pathLst>
                <a:path w="679" h="586" extrusionOk="0">
                  <a:moveTo>
                    <a:pt x="301" y="0"/>
                  </a:moveTo>
                  <a:cubicBezTo>
                    <a:pt x="166" y="0"/>
                    <a:pt x="36" y="92"/>
                    <a:pt x="13" y="245"/>
                  </a:cubicBezTo>
                  <a:cubicBezTo>
                    <a:pt x="0" y="320"/>
                    <a:pt x="25" y="395"/>
                    <a:pt x="63" y="458"/>
                  </a:cubicBezTo>
                  <a:cubicBezTo>
                    <a:pt x="113" y="520"/>
                    <a:pt x="175" y="570"/>
                    <a:pt x="250" y="583"/>
                  </a:cubicBezTo>
                  <a:cubicBezTo>
                    <a:pt x="266" y="585"/>
                    <a:pt x="282" y="586"/>
                    <a:pt x="297" y="586"/>
                  </a:cubicBezTo>
                  <a:cubicBezTo>
                    <a:pt x="533" y="586"/>
                    <a:pt x="679" y="320"/>
                    <a:pt x="538" y="120"/>
                  </a:cubicBezTo>
                  <a:cubicBezTo>
                    <a:pt x="475" y="38"/>
                    <a:pt x="387"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3686900" y="4010600"/>
              <a:ext cx="15050" cy="14000"/>
            </a:xfrm>
            <a:custGeom>
              <a:avLst/>
              <a:gdLst/>
              <a:ahLst/>
              <a:cxnLst/>
              <a:rect l="l" t="t" r="r" b="b"/>
              <a:pathLst>
                <a:path w="602" h="560" extrusionOk="0">
                  <a:moveTo>
                    <a:pt x="288" y="1"/>
                  </a:moveTo>
                  <a:cubicBezTo>
                    <a:pt x="166" y="1"/>
                    <a:pt x="46" y="73"/>
                    <a:pt x="13" y="233"/>
                  </a:cubicBezTo>
                  <a:cubicBezTo>
                    <a:pt x="0" y="308"/>
                    <a:pt x="25" y="383"/>
                    <a:pt x="63" y="445"/>
                  </a:cubicBezTo>
                  <a:cubicBezTo>
                    <a:pt x="113" y="507"/>
                    <a:pt x="175" y="545"/>
                    <a:pt x="250" y="557"/>
                  </a:cubicBezTo>
                  <a:cubicBezTo>
                    <a:pt x="262" y="559"/>
                    <a:pt x="273" y="559"/>
                    <a:pt x="285" y="559"/>
                  </a:cubicBezTo>
                  <a:cubicBezTo>
                    <a:pt x="408" y="559"/>
                    <a:pt x="517" y="497"/>
                    <a:pt x="563" y="383"/>
                  </a:cubicBezTo>
                  <a:cubicBezTo>
                    <a:pt x="575" y="358"/>
                    <a:pt x="575" y="333"/>
                    <a:pt x="588" y="320"/>
                  </a:cubicBezTo>
                  <a:cubicBezTo>
                    <a:pt x="602" y="117"/>
                    <a:pt x="44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3714375" y="4081650"/>
              <a:ext cx="19825" cy="14475"/>
            </a:xfrm>
            <a:custGeom>
              <a:avLst/>
              <a:gdLst/>
              <a:ahLst/>
              <a:cxnLst/>
              <a:rect l="l" t="t" r="r" b="b"/>
              <a:pathLst>
                <a:path w="793" h="579" extrusionOk="0">
                  <a:moveTo>
                    <a:pt x="378" y="1"/>
                  </a:moveTo>
                  <a:cubicBezTo>
                    <a:pt x="36" y="1"/>
                    <a:pt x="1" y="529"/>
                    <a:pt x="363" y="577"/>
                  </a:cubicBezTo>
                  <a:cubicBezTo>
                    <a:pt x="372" y="578"/>
                    <a:pt x="380" y="578"/>
                    <a:pt x="387" y="578"/>
                  </a:cubicBezTo>
                  <a:cubicBezTo>
                    <a:pt x="717" y="578"/>
                    <a:pt x="793" y="76"/>
                    <a:pt x="451" y="2"/>
                  </a:cubicBezTo>
                  <a:lnTo>
                    <a:pt x="413" y="2"/>
                  </a:lnTo>
                  <a:cubicBezTo>
                    <a:pt x="401" y="1"/>
                    <a:pt x="390"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3676900" y="4125825"/>
              <a:ext cx="16575" cy="14550"/>
            </a:xfrm>
            <a:custGeom>
              <a:avLst/>
              <a:gdLst/>
              <a:ahLst/>
              <a:cxnLst/>
              <a:rect l="l" t="t" r="r" b="b"/>
              <a:pathLst>
                <a:path w="663" h="582" extrusionOk="0">
                  <a:moveTo>
                    <a:pt x="334" y="0"/>
                  </a:moveTo>
                  <a:cubicBezTo>
                    <a:pt x="298" y="0"/>
                    <a:pt x="261" y="7"/>
                    <a:pt x="225" y="22"/>
                  </a:cubicBezTo>
                  <a:cubicBezTo>
                    <a:pt x="75" y="85"/>
                    <a:pt x="0" y="247"/>
                    <a:pt x="63" y="397"/>
                  </a:cubicBezTo>
                  <a:cubicBezTo>
                    <a:pt x="110" y="511"/>
                    <a:pt x="215" y="582"/>
                    <a:pt x="329" y="582"/>
                  </a:cubicBezTo>
                  <a:cubicBezTo>
                    <a:pt x="365" y="582"/>
                    <a:pt x="402" y="575"/>
                    <a:pt x="438" y="560"/>
                  </a:cubicBezTo>
                  <a:cubicBezTo>
                    <a:pt x="588" y="497"/>
                    <a:pt x="663"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3665350" y="4158300"/>
              <a:ext cx="17475" cy="14600"/>
            </a:xfrm>
            <a:custGeom>
              <a:avLst/>
              <a:gdLst/>
              <a:ahLst/>
              <a:cxnLst/>
              <a:rect l="l" t="t" r="r" b="b"/>
              <a:pathLst>
                <a:path w="699" h="584" extrusionOk="0">
                  <a:moveTo>
                    <a:pt x="359" y="1"/>
                  </a:moveTo>
                  <a:cubicBezTo>
                    <a:pt x="323" y="1"/>
                    <a:pt x="286" y="8"/>
                    <a:pt x="250" y="23"/>
                  </a:cubicBezTo>
                  <a:cubicBezTo>
                    <a:pt x="13" y="111"/>
                    <a:pt x="0" y="448"/>
                    <a:pt x="237" y="560"/>
                  </a:cubicBezTo>
                  <a:cubicBezTo>
                    <a:pt x="276" y="577"/>
                    <a:pt x="314" y="584"/>
                    <a:pt x="351" y="584"/>
                  </a:cubicBezTo>
                  <a:cubicBezTo>
                    <a:pt x="543" y="584"/>
                    <a:pt x="698" y="385"/>
                    <a:pt x="625" y="186"/>
                  </a:cubicBezTo>
                  <a:cubicBezTo>
                    <a:pt x="577" y="72"/>
                    <a:pt x="472"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3520075" y="4005975"/>
              <a:ext cx="14825" cy="14300"/>
            </a:xfrm>
            <a:custGeom>
              <a:avLst/>
              <a:gdLst/>
              <a:ahLst/>
              <a:cxnLst/>
              <a:rect l="l" t="t" r="r" b="b"/>
              <a:pathLst>
                <a:path w="593" h="572" extrusionOk="0">
                  <a:moveTo>
                    <a:pt x="285" y="0"/>
                  </a:moveTo>
                  <a:cubicBezTo>
                    <a:pt x="152" y="0"/>
                    <a:pt x="19" y="85"/>
                    <a:pt x="0" y="255"/>
                  </a:cubicBezTo>
                  <a:cubicBezTo>
                    <a:pt x="0" y="293"/>
                    <a:pt x="0" y="343"/>
                    <a:pt x="13" y="393"/>
                  </a:cubicBezTo>
                  <a:cubicBezTo>
                    <a:pt x="62" y="517"/>
                    <a:pt x="167" y="572"/>
                    <a:pt x="273" y="572"/>
                  </a:cubicBezTo>
                  <a:cubicBezTo>
                    <a:pt x="432" y="572"/>
                    <a:pt x="593" y="446"/>
                    <a:pt x="562" y="243"/>
                  </a:cubicBezTo>
                  <a:cubicBezTo>
                    <a:pt x="544" y="82"/>
                    <a:pt x="415"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3630950" y="3962825"/>
              <a:ext cx="17775" cy="14525"/>
            </a:xfrm>
            <a:custGeom>
              <a:avLst/>
              <a:gdLst/>
              <a:ahLst/>
              <a:cxnLst/>
              <a:rect l="l" t="t" r="r" b="b"/>
              <a:pathLst>
                <a:path w="711" h="581" extrusionOk="0">
                  <a:moveTo>
                    <a:pt x="343" y="0"/>
                  </a:moveTo>
                  <a:cubicBezTo>
                    <a:pt x="169" y="0"/>
                    <a:pt x="0" y="154"/>
                    <a:pt x="64" y="369"/>
                  </a:cubicBezTo>
                  <a:cubicBezTo>
                    <a:pt x="106" y="518"/>
                    <a:pt x="215" y="580"/>
                    <a:pt x="327" y="580"/>
                  </a:cubicBezTo>
                  <a:cubicBezTo>
                    <a:pt x="516" y="580"/>
                    <a:pt x="711" y="404"/>
                    <a:pt x="601" y="169"/>
                  </a:cubicBezTo>
                  <a:cubicBezTo>
                    <a:pt x="542" y="51"/>
                    <a:pt x="442"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3481325" y="4020750"/>
              <a:ext cx="16725" cy="15000"/>
            </a:xfrm>
            <a:custGeom>
              <a:avLst/>
              <a:gdLst/>
              <a:ahLst/>
              <a:cxnLst/>
              <a:rect l="l" t="t" r="r" b="b"/>
              <a:pathLst>
                <a:path w="669" h="600" extrusionOk="0">
                  <a:moveTo>
                    <a:pt x="287" y="0"/>
                  </a:moveTo>
                  <a:cubicBezTo>
                    <a:pt x="143" y="0"/>
                    <a:pt x="9" y="103"/>
                    <a:pt x="0" y="264"/>
                  </a:cubicBezTo>
                  <a:cubicBezTo>
                    <a:pt x="0" y="301"/>
                    <a:pt x="0" y="351"/>
                    <a:pt x="13" y="389"/>
                  </a:cubicBezTo>
                  <a:cubicBezTo>
                    <a:pt x="59" y="537"/>
                    <a:pt x="171" y="600"/>
                    <a:pt x="284" y="600"/>
                  </a:cubicBezTo>
                  <a:cubicBezTo>
                    <a:pt x="475" y="600"/>
                    <a:pt x="668" y="420"/>
                    <a:pt x="550" y="176"/>
                  </a:cubicBezTo>
                  <a:cubicBezTo>
                    <a:pt x="538" y="139"/>
                    <a:pt x="513" y="101"/>
                    <a:pt x="488" y="76"/>
                  </a:cubicBezTo>
                  <a:cubicBezTo>
                    <a:pt x="427" y="24"/>
                    <a:pt x="356"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3814050" y="4074250"/>
              <a:ext cx="15775" cy="14400"/>
            </a:xfrm>
            <a:custGeom>
              <a:avLst/>
              <a:gdLst/>
              <a:ahLst/>
              <a:cxnLst/>
              <a:rect l="l" t="t" r="r" b="b"/>
              <a:pathLst>
                <a:path w="631" h="576" extrusionOk="0">
                  <a:moveTo>
                    <a:pt x="327" y="0"/>
                  </a:moveTo>
                  <a:cubicBezTo>
                    <a:pt x="243" y="0"/>
                    <a:pt x="159" y="36"/>
                    <a:pt x="100" y="111"/>
                  </a:cubicBezTo>
                  <a:cubicBezTo>
                    <a:pt x="0" y="223"/>
                    <a:pt x="25" y="411"/>
                    <a:pt x="150" y="511"/>
                  </a:cubicBezTo>
                  <a:cubicBezTo>
                    <a:pt x="206" y="556"/>
                    <a:pt x="268" y="576"/>
                    <a:pt x="328" y="576"/>
                  </a:cubicBezTo>
                  <a:cubicBezTo>
                    <a:pt x="485" y="576"/>
                    <a:pt x="631" y="438"/>
                    <a:pt x="613" y="248"/>
                  </a:cubicBezTo>
                  <a:cubicBezTo>
                    <a:pt x="613" y="223"/>
                    <a:pt x="613" y="198"/>
                    <a:pt x="600" y="186"/>
                  </a:cubicBezTo>
                  <a:cubicBezTo>
                    <a:pt x="550" y="64"/>
                    <a:pt x="439"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3851550" y="4053375"/>
              <a:ext cx="18225" cy="14375"/>
            </a:xfrm>
            <a:custGeom>
              <a:avLst/>
              <a:gdLst/>
              <a:ahLst/>
              <a:cxnLst/>
              <a:rect l="l" t="t" r="r" b="b"/>
              <a:pathLst>
                <a:path w="729" h="575" extrusionOk="0">
                  <a:moveTo>
                    <a:pt x="344" y="1"/>
                  </a:moveTo>
                  <a:cubicBezTo>
                    <a:pt x="250" y="1"/>
                    <a:pt x="157" y="45"/>
                    <a:pt x="100" y="134"/>
                  </a:cubicBezTo>
                  <a:cubicBezTo>
                    <a:pt x="0" y="321"/>
                    <a:pt x="100" y="546"/>
                    <a:pt x="312" y="571"/>
                  </a:cubicBezTo>
                  <a:cubicBezTo>
                    <a:pt x="328" y="573"/>
                    <a:pt x="343" y="574"/>
                    <a:pt x="358" y="574"/>
                  </a:cubicBezTo>
                  <a:cubicBezTo>
                    <a:pt x="583" y="574"/>
                    <a:pt x="728" y="320"/>
                    <a:pt x="587" y="121"/>
                  </a:cubicBezTo>
                  <a:cubicBezTo>
                    <a:pt x="526" y="41"/>
                    <a:pt x="435"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3784650" y="4040425"/>
              <a:ext cx="18250" cy="14625"/>
            </a:xfrm>
            <a:custGeom>
              <a:avLst/>
              <a:gdLst/>
              <a:ahLst/>
              <a:cxnLst/>
              <a:rect l="l" t="t" r="r" b="b"/>
              <a:pathLst>
                <a:path w="730" h="585" extrusionOk="0">
                  <a:moveTo>
                    <a:pt x="384" y="0"/>
                  </a:moveTo>
                  <a:cubicBezTo>
                    <a:pt x="188" y="0"/>
                    <a:pt x="0" y="207"/>
                    <a:pt x="114" y="427"/>
                  </a:cubicBezTo>
                  <a:cubicBezTo>
                    <a:pt x="174" y="538"/>
                    <a:pt x="270" y="585"/>
                    <a:pt x="366" y="585"/>
                  </a:cubicBezTo>
                  <a:cubicBezTo>
                    <a:pt x="549" y="585"/>
                    <a:pt x="730" y="411"/>
                    <a:pt x="639" y="189"/>
                  </a:cubicBezTo>
                  <a:cubicBezTo>
                    <a:pt x="639" y="164"/>
                    <a:pt x="627" y="152"/>
                    <a:pt x="614" y="127"/>
                  </a:cubicBezTo>
                  <a:cubicBezTo>
                    <a:pt x="551" y="37"/>
                    <a:pt x="467"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3796250" y="4001400"/>
              <a:ext cx="15625" cy="14550"/>
            </a:xfrm>
            <a:custGeom>
              <a:avLst/>
              <a:gdLst/>
              <a:ahLst/>
              <a:cxnLst/>
              <a:rect l="l" t="t" r="r" b="b"/>
              <a:pathLst>
                <a:path w="625" h="582" extrusionOk="0">
                  <a:moveTo>
                    <a:pt x="297" y="1"/>
                  </a:moveTo>
                  <a:cubicBezTo>
                    <a:pt x="214" y="1"/>
                    <a:pt x="132" y="36"/>
                    <a:pt x="75" y="101"/>
                  </a:cubicBezTo>
                  <a:cubicBezTo>
                    <a:pt x="25" y="163"/>
                    <a:pt x="0" y="238"/>
                    <a:pt x="13" y="313"/>
                  </a:cubicBezTo>
                  <a:cubicBezTo>
                    <a:pt x="29" y="480"/>
                    <a:pt x="166" y="581"/>
                    <a:pt x="306" y="581"/>
                  </a:cubicBezTo>
                  <a:cubicBezTo>
                    <a:pt x="385" y="581"/>
                    <a:pt x="466" y="548"/>
                    <a:pt x="525" y="476"/>
                  </a:cubicBezTo>
                  <a:cubicBezTo>
                    <a:pt x="625" y="351"/>
                    <a:pt x="600" y="163"/>
                    <a:pt x="475" y="63"/>
                  </a:cubicBezTo>
                  <a:cubicBezTo>
                    <a:pt x="422" y="20"/>
                    <a:pt x="359"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30600" y="4000725"/>
              <a:ext cx="17425" cy="14500"/>
            </a:xfrm>
            <a:custGeom>
              <a:avLst/>
              <a:gdLst/>
              <a:ahLst/>
              <a:cxnLst/>
              <a:rect l="l" t="t" r="r" b="b"/>
              <a:pathLst>
                <a:path w="697" h="580" extrusionOk="0">
                  <a:moveTo>
                    <a:pt x="356" y="1"/>
                  </a:moveTo>
                  <a:cubicBezTo>
                    <a:pt x="261" y="1"/>
                    <a:pt x="166" y="48"/>
                    <a:pt x="113" y="140"/>
                  </a:cubicBezTo>
                  <a:cubicBezTo>
                    <a:pt x="1" y="315"/>
                    <a:pt x="101" y="540"/>
                    <a:pt x="313" y="578"/>
                  </a:cubicBezTo>
                  <a:cubicBezTo>
                    <a:pt x="325" y="579"/>
                    <a:pt x="336" y="580"/>
                    <a:pt x="347" y="580"/>
                  </a:cubicBezTo>
                  <a:cubicBezTo>
                    <a:pt x="544" y="580"/>
                    <a:pt x="697" y="379"/>
                    <a:pt x="626" y="190"/>
                  </a:cubicBezTo>
                  <a:cubicBezTo>
                    <a:pt x="613" y="165"/>
                    <a:pt x="601" y="140"/>
                    <a:pt x="588" y="115"/>
                  </a:cubicBezTo>
                  <a:cubicBezTo>
                    <a:pt x="529" y="38"/>
                    <a:pt x="442"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3864350" y="4020225"/>
              <a:ext cx="16275" cy="14400"/>
            </a:xfrm>
            <a:custGeom>
              <a:avLst/>
              <a:gdLst/>
              <a:ahLst/>
              <a:cxnLst/>
              <a:rect l="l" t="t" r="r" b="b"/>
              <a:pathLst>
                <a:path w="651" h="576" extrusionOk="0">
                  <a:moveTo>
                    <a:pt x="334" y="0"/>
                  </a:moveTo>
                  <a:cubicBezTo>
                    <a:pt x="298" y="0"/>
                    <a:pt x="261" y="7"/>
                    <a:pt x="225" y="23"/>
                  </a:cubicBezTo>
                  <a:cubicBezTo>
                    <a:pt x="75" y="72"/>
                    <a:pt x="0" y="247"/>
                    <a:pt x="63" y="397"/>
                  </a:cubicBezTo>
                  <a:cubicBezTo>
                    <a:pt x="102" y="506"/>
                    <a:pt x="220" y="575"/>
                    <a:pt x="335" y="575"/>
                  </a:cubicBezTo>
                  <a:cubicBezTo>
                    <a:pt x="366" y="575"/>
                    <a:pt x="396" y="570"/>
                    <a:pt x="425" y="560"/>
                  </a:cubicBezTo>
                  <a:cubicBezTo>
                    <a:pt x="575" y="497"/>
                    <a:pt x="650"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3770375" y="3940675"/>
              <a:ext cx="18700" cy="14625"/>
            </a:xfrm>
            <a:custGeom>
              <a:avLst/>
              <a:gdLst/>
              <a:ahLst/>
              <a:cxnLst/>
              <a:rect l="l" t="t" r="r" b="b"/>
              <a:pathLst>
                <a:path w="748" h="585" extrusionOk="0">
                  <a:moveTo>
                    <a:pt x="394" y="1"/>
                  </a:moveTo>
                  <a:cubicBezTo>
                    <a:pt x="129" y="1"/>
                    <a:pt x="0" y="342"/>
                    <a:pt x="223" y="518"/>
                  </a:cubicBezTo>
                  <a:cubicBezTo>
                    <a:pt x="279" y="564"/>
                    <a:pt x="341" y="585"/>
                    <a:pt x="401" y="585"/>
                  </a:cubicBezTo>
                  <a:cubicBezTo>
                    <a:pt x="583" y="585"/>
                    <a:pt x="748" y="399"/>
                    <a:pt x="673" y="193"/>
                  </a:cubicBezTo>
                  <a:cubicBezTo>
                    <a:pt x="635" y="93"/>
                    <a:pt x="548" y="18"/>
                    <a:pt x="448" y="5"/>
                  </a:cubicBezTo>
                  <a:cubicBezTo>
                    <a:pt x="429" y="2"/>
                    <a:pt x="411"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3810300" y="3929000"/>
              <a:ext cx="15775" cy="14400"/>
            </a:xfrm>
            <a:custGeom>
              <a:avLst/>
              <a:gdLst/>
              <a:ahLst/>
              <a:cxnLst/>
              <a:rect l="l" t="t" r="r" b="b"/>
              <a:pathLst>
                <a:path w="631" h="576" extrusionOk="0">
                  <a:moveTo>
                    <a:pt x="324" y="0"/>
                  </a:moveTo>
                  <a:cubicBezTo>
                    <a:pt x="244" y="0"/>
                    <a:pt x="161" y="35"/>
                    <a:pt x="100" y="110"/>
                  </a:cubicBezTo>
                  <a:cubicBezTo>
                    <a:pt x="1" y="235"/>
                    <a:pt x="13" y="410"/>
                    <a:pt x="138" y="510"/>
                  </a:cubicBezTo>
                  <a:cubicBezTo>
                    <a:pt x="194" y="555"/>
                    <a:pt x="257" y="575"/>
                    <a:pt x="319" y="575"/>
                  </a:cubicBezTo>
                  <a:cubicBezTo>
                    <a:pt x="480" y="575"/>
                    <a:pt x="631" y="440"/>
                    <a:pt x="613" y="260"/>
                  </a:cubicBezTo>
                  <a:cubicBezTo>
                    <a:pt x="589" y="96"/>
                    <a:pt x="45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3758125" y="3973900"/>
              <a:ext cx="19200" cy="14900"/>
            </a:xfrm>
            <a:custGeom>
              <a:avLst/>
              <a:gdLst/>
              <a:ahLst/>
              <a:cxnLst/>
              <a:rect l="l" t="t" r="r" b="b"/>
              <a:pathLst>
                <a:path w="768" h="596" extrusionOk="0">
                  <a:moveTo>
                    <a:pt x="328" y="1"/>
                  </a:moveTo>
                  <a:cubicBezTo>
                    <a:pt x="244" y="1"/>
                    <a:pt x="158" y="37"/>
                    <a:pt x="101" y="101"/>
                  </a:cubicBezTo>
                  <a:cubicBezTo>
                    <a:pt x="1" y="226"/>
                    <a:pt x="26" y="413"/>
                    <a:pt x="151" y="513"/>
                  </a:cubicBezTo>
                  <a:cubicBezTo>
                    <a:pt x="213" y="571"/>
                    <a:pt x="280" y="595"/>
                    <a:pt x="343" y="595"/>
                  </a:cubicBezTo>
                  <a:cubicBezTo>
                    <a:pt x="581" y="595"/>
                    <a:pt x="767" y="251"/>
                    <a:pt x="500" y="63"/>
                  </a:cubicBezTo>
                  <a:cubicBezTo>
                    <a:pt x="452" y="21"/>
                    <a:pt x="391"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3837475" y="3963225"/>
              <a:ext cx="16275" cy="14400"/>
            </a:xfrm>
            <a:custGeom>
              <a:avLst/>
              <a:gdLst/>
              <a:ahLst/>
              <a:cxnLst/>
              <a:rect l="l" t="t" r="r" b="b"/>
              <a:pathLst>
                <a:path w="651" h="576" extrusionOk="0">
                  <a:moveTo>
                    <a:pt x="321" y="0"/>
                  </a:moveTo>
                  <a:cubicBezTo>
                    <a:pt x="290" y="0"/>
                    <a:pt x="257" y="5"/>
                    <a:pt x="226" y="16"/>
                  </a:cubicBezTo>
                  <a:cubicBezTo>
                    <a:pt x="76" y="78"/>
                    <a:pt x="1" y="241"/>
                    <a:pt x="51" y="391"/>
                  </a:cubicBezTo>
                  <a:cubicBezTo>
                    <a:pt x="98" y="504"/>
                    <a:pt x="203" y="575"/>
                    <a:pt x="317" y="575"/>
                  </a:cubicBezTo>
                  <a:cubicBezTo>
                    <a:pt x="353" y="575"/>
                    <a:pt x="390" y="568"/>
                    <a:pt x="426" y="553"/>
                  </a:cubicBezTo>
                  <a:cubicBezTo>
                    <a:pt x="576" y="503"/>
                    <a:pt x="651" y="328"/>
                    <a:pt x="601" y="178"/>
                  </a:cubicBezTo>
                  <a:cubicBezTo>
                    <a:pt x="551" y="70"/>
                    <a:pt x="440"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3928275" y="4030675"/>
              <a:ext cx="17325" cy="12775"/>
            </a:xfrm>
            <a:custGeom>
              <a:avLst/>
              <a:gdLst/>
              <a:ahLst/>
              <a:cxnLst/>
              <a:rect l="l" t="t" r="r" b="b"/>
              <a:pathLst>
                <a:path w="693" h="511" extrusionOk="0">
                  <a:moveTo>
                    <a:pt x="490" y="1"/>
                  </a:moveTo>
                  <a:cubicBezTo>
                    <a:pt x="281" y="1"/>
                    <a:pt x="0" y="287"/>
                    <a:pt x="205" y="454"/>
                  </a:cubicBezTo>
                  <a:cubicBezTo>
                    <a:pt x="258" y="492"/>
                    <a:pt x="321" y="511"/>
                    <a:pt x="383" y="511"/>
                  </a:cubicBezTo>
                  <a:cubicBezTo>
                    <a:pt x="466" y="511"/>
                    <a:pt x="548" y="476"/>
                    <a:pt x="605" y="404"/>
                  </a:cubicBezTo>
                  <a:lnTo>
                    <a:pt x="618" y="404"/>
                  </a:lnTo>
                  <a:cubicBezTo>
                    <a:pt x="680" y="329"/>
                    <a:pt x="693" y="217"/>
                    <a:pt x="655" y="117"/>
                  </a:cubicBezTo>
                  <a:cubicBezTo>
                    <a:pt x="623"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904300" y="3965025"/>
              <a:ext cx="16900" cy="14475"/>
            </a:xfrm>
            <a:custGeom>
              <a:avLst/>
              <a:gdLst/>
              <a:ahLst/>
              <a:cxnLst/>
              <a:rect l="l" t="t" r="r" b="b"/>
              <a:pathLst>
                <a:path w="676" h="579" extrusionOk="0">
                  <a:moveTo>
                    <a:pt x="366" y="0"/>
                  </a:moveTo>
                  <a:cubicBezTo>
                    <a:pt x="169" y="0"/>
                    <a:pt x="0" y="212"/>
                    <a:pt x="114" y="431"/>
                  </a:cubicBezTo>
                  <a:cubicBezTo>
                    <a:pt x="170" y="534"/>
                    <a:pt x="265" y="579"/>
                    <a:pt x="359" y="579"/>
                  </a:cubicBezTo>
                  <a:cubicBezTo>
                    <a:pt x="517" y="579"/>
                    <a:pt x="675" y="452"/>
                    <a:pt x="652" y="256"/>
                  </a:cubicBezTo>
                  <a:cubicBezTo>
                    <a:pt x="652" y="231"/>
                    <a:pt x="639" y="206"/>
                    <a:pt x="639" y="181"/>
                  </a:cubicBezTo>
                  <a:cubicBezTo>
                    <a:pt x="614" y="131"/>
                    <a:pt x="589" y="94"/>
                    <a:pt x="552" y="69"/>
                  </a:cubicBezTo>
                  <a:cubicBezTo>
                    <a:pt x="492" y="21"/>
                    <a:pt x="428"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899025" y="4000850"/>
              <a:ext cx="16275" cy="14575"/>
            </a:xfrm>
            <a:custGeom>
              <a:avLst/>
              <a:gdLst/>
              <a:ahLst/>
              <a:cxnLst/>
              <a:rect l="l" t="t" r="r" b="b"/>
              <a:pathLst>
                <a:path w="651" h="583" extrusionOk="0">
                  <a:moveTo>
                    <a:pt x="334" y="1"/>
                  </a:moveTo>
                  <a:cubicBezTo>
                    <a:pt x="298" y="1"/>
                    <a:pt x="262" y="8"/>
                    <a:pt x="226" y="23"/>
                  </a:cubicBezTo>
                  <a:cubicBezTo>
                    <a:pt x="76" y="73"/>
                    <a:pt x="1" y="248"/>
                    <a:pt x="63" y="398"/>
                  </a:cubicBezTo>
                  <a:cubicBezTo>
                    <a:pt x="101" y="512"/>
                    <a:pt x="211" y="582"/>
                    <a:pt x="322" y="582"/>
                  </a:cubicBezTo>
                  <a:cubicBezTo>
                    <a:pt x="357" y="582"/>
                    <a:pt x="392" y="575"/>
                    <a:pt x="425" y="560"/>
                  </a:cubicBezTo>
                  <a:cubicBezTo>
                    <a:pt x="575" y="498"/>
                    <a:pt x="650"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80600" y="3895400"/>
              <a:ext cx="16025" cy="14575"/>
            </a:xfrm>
            <a:custGeom>
              <a:avLst/>
              <a:gdLst/>
              <a:ahLst/>
              <a:cxnLst/>
              <a:rect l="l" t="t" r="r" b="b"/>
              <a:pathLst>
                <a:path w="641" h="583" extrusionOk="0">
                  <a:moveTo>
                    <a:pt x="293" y="1"/>
                  </a:moveTo>
                  <a:cubicBezTo>
                    <a:pt x="150" y="1"/>
                    <a:pt x="35" y="107"/>
                    <a:pt x="13" y="254"/>
                  </a:cubicBezTo>
                  <a:cubicBezTo>
                    <a:pt x="0" y="329"/>
                    <a:pt x="13" y="404"/>
                    <a:pt x="63" y="467"/>
                  </a:cubicBezTo>
                  <a:cubicBezTo>
                    <a:pt x="124" y="548"/>
                    <a:pt x="206" y="582"/>
                    <a:pt x="287" y="582"/>
                  </a:cubicBezTo>
                  <a:cubicBezTo>
                    <a:pt x="467" y="582"/>
                    <a:pt x="640" y="408"/>
                    <a:pt x="563" y="192"/>
                  </a:cubicBezTo>
                  <a:cubicBezTo>
                    <a:pt x="550" y="167"/>
                    <a:pt x="538" y="142"/>
                    <a:pt x="525" y="129"/>
                  </a:cubicBezTo>
                  <a:cubicBezTo>
                    <a:pt x="488" y="67"/>
                    <a:pt x="413" y="17"/>
                    <a:pt x="338" y="4"/>
                  </a:cubicBezTo>
                  <a:cubicBezTo>
                    <a:pt x="322" y="2"/>
                    <a:pt x="307"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3866525" y="3941800"/>
              <a:ext cx="16600" cy="14400"/>
            </a:xfrm>
            <a:custGeom>
              <a:avLst/>
              <a:gdLst/>
              <a:ahLst/>
              <a:cxnLst/>
              <a:rect l="l" t="t" r="r" b="b"/>
              <a:pathLst>
                <a:path w="664" h="576" extrusionOk="0">
                  <a:moveTo>
                    <a:pt x="335" y="1"/>
                  </a:moveTo>
                  <a:cubicBezTo>
                    <a:pt x="299" y="1"/>
                    <a:pt x="262" y="8"/>
                    <a:pt x="226" y="23"/>
                  </a:cubicBezTo>
                  <a:cubicBezTo>
                    <a:pt x="76" y="73"/>
                    <a:pt x="1" y="248"/>
                    <a:pt x="63" y="398"/>
                  </a:cubicBezTo>
                  <a:cubicBezTo>
                    <a:pt x="103" y="506"/>
                    <a:pt x="220" y="576"/>
                    <a:pt x="341" y="576"/>
                  </a:cubicBezTo>
                  <a:cubicBezTo>
                    <a:pt x="374" y="576"/>
                    <a:pt x="407" y="571"/>
                    <a:pt x="438" y="560"/>
                  </a:cubicBezTo>
                  <a:cubicBezTo>
                    <a:pt x="588" y="498"/>
                    <a:pt x="663" y="335"/>
                    <a:pt x="601" y="185"/>
                  </a:cubicBezTo>
                  <a:cubicBezTo>
                    <a:pt x="553" y="71"/>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3745625" y="4096700"/>
              <a:ext cx="17375" cy="14500"/>
            </a:xfrm>
            <a:custGeom>
              <a:avLst/>
              <a:gdLst/>
              <a:ahLst/>
              <a:cxnLst/>
              <a:rect l="l" t="t" r="r" b="b"/>
              <a:pathLst>
                <a:path w="695" h="580" extrusionOk="0">
                  <a:moveTo>
                    <a:pt x="351" y="0"/>
                  </a:moveTo>
                  <a:cubicBezTo>
                    <a:pt x="257" y="0"/>
                    <a:pt x="165" y="47"/>
                    <a:pt x="113" y="138"/>
                  </a:cubicBezTo>
                  <a:cubicBezTo>
                    <a:pt x="1" y="313"/>
                    <a:pt x="113" y="550"/>
                    <a:pt x="313" y="575"/>
                  </a:cubicBezTo>
                  <a:cubicBezTo>
                    <a:pt x="329" y="578"/>
                    <a:pt x="345" y="579"/>
                    <a:pt x="360" y="579"/>
                  </a:cubicBezTo>
                  <a:cubicBezTo>
                    <a:pt x="550" y="579"/>
                    <a:pt x="695" y="373"/>
                    <a:pt x="626" y="188"/>
                  </a:cubicBezTo>
                  <a:cubicBezTo>
                    <a:pt x="613" y="163"/>
                    <a:pt x="601" y="138"/>
                    <a:pt x="588" y="125"/>
                  </a:cubicBezTo>
                  <a:cubicBezTo>
                    <a:pt x="528" y="41"/>
                    <a:pt x="43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3750825" y="4059425"/>
              <a:ext cx="17000" cy="12900"/>
            </a:xfrm>
            <a:custGeom>
              <a:avLst/>
              <a:gdLst/>
              <a:ahLst/>
              <a:cxnLst/>
              <a:rect l="l" t="t" r="r" b="b"/>
              <a:pathLst>
                <a:path w="680" h="516" extrusionOk="0">
                  <a:moveTo>
                    <a:pt x="489" y="1"/>
                  </a:moveTo>
                  <a:cubicBezTo>
                    <a:pt x="281" y="1"/>
                    <a:pt x="0" y="286"/>
                    <a:pt x="205" y="454"/>
                  </a:cubicBezTo>
                  <a:cubicBezTo>
                    <a:pt x="257" y="496"/>
                    <a:pt x="320" y="516"/>
                    <a:pt x="383" y="516"/>
                  </a:cubicBezTo>
                  <a:cubicBezTo>
                    <a:pt x="471" y="516"/>
                    <a:pt x="559" y="477"/>
                    <a:pt x="617" y="404"/>
                  </a:cubicBezTo>
                  <a:cubicBezTo>
                    <a:pt x="667" y="342"/>
                    <a:pt x="680" y="267"/>
                    <a:pt x="680" y="192"/>
                  </a:cubicBezTo>
                  <a:cubicBezTo>
                    <a:pt x="667" y="167"/>
                    <a:pt x="667" y="142"/>
                    <a:pt x="655" y="117"/>
                  </a:cubicBezTo>
                  <a:cubicBezTo>
                    <a:pt x="623" y="34"/>
                    <a:pt x="56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3719375" y="4036975"/>
              <a:ext cx="17725" cy="14500"/>
            </a:xfrm>
            <a:custGeom>
              <a:avLst/>
              <a:gdLst/>
              <a:ahLst/>
              <a:cxnLst/>
              <a:rect l="l" t="t" r="r" b="b"/>
              <a:pathLst>
                <a:path w="709" h="580" extrusionOk="0">
                  <a:moveTo>
                    <a:pt x="368" y="0"/>
                  </a:moveTo>
                  <a:cubicBezTo>
                    <a:pt x="270" y="0"/>
                    <a:pt x="173" y="47"/>
                    <a:pt x="113" y="140"/>
                  </a:cubicBezTo>
                  <a:cubicBezTo>
                    <a:pt x="1" y="315"/>
                    <a:pt x="113" y="540"/>
                    <a:pt x="313" y="577"/>
                  </a:cubicBezTo>
                  <a:cubicBezTo>
                    <a:pt x="326" y="579"/>
                    <a:pt x="338" y="579"/>
                    <a:pt x="349" y="579"/>
                  </a:cubicBezTo>
                  <a:cubicBezTo>
                    <a:pt x="557" y="579"/>
                    <a:pt x="709" y="379"/>
                    <a:pt x="626" y="190"/>
                  </a:cubicBezTo>
                  <a:cubicBezTo>
                    <a:pt x="626" y="165"/>
                    <a:pt x="613" y="140"/>
                    <a:pt x="601" y="115"/>
                  </a:cubicBezTo>
                  <a:cubicBezTo>
                    <a:pt x="542" y="38"/>
                    <a:pt x="455"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3695600" y="3971325"/>
              <a:ext cx="17400" cy="12975"/>
            </a:xfrm>
            <a:custGeom>
              <a:avLst/>
              <a:gdLst/>
              <a:ahLst/>
              <a:cxnLst/>
              <a:rect l="l" t="t" r="r" b="b"/>
              <a:pathLst>
                <a:path w="696" h="519" extrusionOk="0">
                  <a:moveTo>
                    <a:pt x="492" y="0"/>
                  </a:moveTo>
                  <a:cubicBezTo>
                    <a:pt x="279" y="0"/>
                    <a:pt x="0" y="286"/>
                    <a:pt x="215" y="454"/>
                  </a:cubicBezTo>
                  <a:lnTo>
                    <a:pt x="202" y="454"/>
                  </a:lnTo>
                  <a:cubicBezTo>
                    <a:pt x="257" y="499"/>
                    <a:pt x="320" y="519"/>
                    <a:pt x="382" y="519"/>
                  </a:cubicBezTo>
                  <a:cubicBezTo>
                    <a:pt x="543" y="519"/>
                    <a:pt x="695" y="381"/>
                    <a:pt x="677" y="191"/>
                  </a:cubicBezTo>
                  <a:cubicBezTo>
                    <a:pt x="677" y="166"/>
                    <a:pt x="665" y="141"/>
                    <a:pt x="665" y="117"/>
                  </a:cubicBezTo>
                  <a:cubicBezTo>
                    <a:pt x="630" y="34"/>
                    <a:pt x="565" y="0"/>
                    <a:pt x="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3722300" y="3997900"/>
              <a:ext cx="18875" cy="14525"/>
            </a:xfrm>
            <a:custGeom>
              <a:avLst/>
              <a:gdLst/>
              <a:ahLst/>
              <a:cxnLst/>
              <a:rect l="l" t="t" r="r" b="b"/>
              <a:pathLst>
                <a:path w="755" h="581" extrusionOk="0">
                  <a:moveTo>
                    <a:pt x="411" y="0"/>
                  </a:moveTo>
                  <a:cubicBezTo>
                    <a:pt x="65" y="0"/>
                    <a:pt x="0" y="518"/>
                    <a:pt x="371" y="578"/>
                  </a:cubicBezTo>
                  <a:cubicBezTo>
                    <a:pt x="383" y="579"/>
                    <a:pt x="394" y="580"/>
                    <a:pt x="405" y="580"/>
                  </a:cubicBezTo>
                  <a:cubicBezTo>
                    <a:pt x="602" y="580"/>
                    <a:pt x="755" y="380"/>
                    <a:pt x="684" y="191"/>
                  </a:cubicBezTo>
                  <a:cubicBezTo>
                    <a:pt x="671" y="166"/>
                    <a:pt x="659" y="141"/>
                    <a:pt x="646" y="128"/>
                  </a:cubicBezTo>
                  <a:cubicBezTo>
                    <a:pt x="596" y="66"/>
                    <a:pt x="534" y="16"/>
                    <a:pt x="459" y="3"/>
                  </a:cubicBezTo>
                  <a:cubicBezTo>
                    <a:pt x="442"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3869025" y="3981675"/>
              <a:ext cx="16175" cy="14500"/>
            </a:xfrm>
            <a:custGeom>
              <a:avLst/>
              <a:gdLst/>
              <a:ahLst/>
              <a:cxnLst/>
              <a:rect l="l" t="t" r="r" b="b"/>
              <a:pathLst>
                <a:path w="647" h="580" extrusionOk="0">
                  <a:moveTo>
                    <a:pt x="309" y="0"/>
                  </a:moveTo>
                  <a:cubicBezTo>
                    <a:pt x="176" y="0"/>
                    <a:pt x="44" y="88"/>
                    <a:pt x="13" y="240"/>
                  </a:cubicBezTo>
                  <a:cubicBezTo>
                    <a:pt x="1" y="315"/>
                    <a:pt x="26" y="402"/>
                    <a:pt x="76" y="465"/>
                  </a:cubicBezTo>
                  <a:cubicBezTo>
                    <a:pt x="113" y="515"/>
                    <a:pt x="188" y="565"/>
                    <a:pt x="263" y="577"/>
                  </a:cubicBezTo>
                  <a:cubicBezTo>
                    <a:pt x="275" y="579"/>
                    <a:pt x="286" y="579"/>
                    <a:pt x="297" y="579"/>
                  </a:cubicBezTo>
                  <a:cubicBezTo>
                    <a:pt x="494" y="579"/>
                    <a:pt x="647" y="379"/>
                    <a:pt x="576" y="190"/>
                  </a:cubicBezTo>
                  <a:cubicBezTo>
                    <a:pt x="563" y="165"/>
                    <a:pt x="551" y="140"/>
                    <a:pt x="538" y="115"/>
                  </a:cubicBezTo>
                  <a:cubicBezTo>
                    <a:pt x="480" y="37"/>
                    <a:pt x="394"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3801250" y="3967625"/>
              <a:ext cx="17400" cy="14475"/>
            </a:xfrm>
            <a:custGeom>
              <a:avLst/>
              <a:gdLst/>
              <a:ahLst/>
              <a:cxnLst/>
              <a:rect l="l" t="t" r="r" b="b"/>
              <a:pathLst>
                <a:path w="696" h="579" extrusionOk="0">
                  <a:moveTo>
                    <a:pt x="356" y="0"/>
                  </a:moveTo>
                  <a:cubicBezTo>
                    <a:pt x="260" y="0"/>
                    <a:pt x="165" y="47"/>
                    <a:pt x="113" y="140"/>
                  </a:cubicBezTo>
                  <a:cubicBezTo>
                    <a:pt x="0" y="314"/>
                    <a:pt x="113" y="539"/>
                    <a:pt x="313" y="577"/>
                  </a:cubicBezTo>
                  <a:cubicBezTo>
                    <a:pt x="325" y="578"/>
                    <a:pt x="337" y="579"/>
                    <a:pt x="348" y="579"/>
                  </a:cubicBezTo>
                  <a:cubicBezTo>
                    <a:pt x="554" y="579"/>
                    <a:pt x="696" y="378"/>
                    <a:pt x="625" y="177"/>
                  </a:cubicBezTo>
                  <a:cubicBezTo>
                    <a:pt x="612" y="152"/>
                    <a:pt x="600" y="140"/>
                    <a:pt x="587" y="115"/>
                  </a:cubicBezTo>
                  <a:cubicBezTo>
                    <a:pt x="528" y="38"/>
                    <a:pt x="442"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3820350" y="4036650"/>
              <a:ext cx="16350" cy="11775"/>
            </a:xfrm>
            <a:custGeom>
              <a:avLst/>
              <a:gdLst/>
              <a:ahLst/>
              <a:cxnLst/>
              <a:rect l="l" t="t" r="r" b="b"/>
              <a:pathLst>
                <a:path w="654" h="471" extrusionOk="0">
                  <a:moveTo>
                    <a:pt x="319" y="1"/>
                  </a:moveTo>
                  <a:cubicBezTo>
                    <a:pt x="186" y="1"/>
                    <a:pt x="54" y="88"/>
                    <a:pt x="23" y="240"/>
                  </a:cubicBezTo>
                  <a:cubicBezTo>
                    <a:pt x="1" y="399"/>
                    <a:pt x="140" y="470"/>
                    <a:pt x="288" y="470"/>
                  </a:cubicBezTo>
                  <a:cubicBezTo>
                    <a:pt x="465" y="470"/>
                    <a:pt x="654" y="368"/>
                    <a:pt x="586" y="190"/>
                  </a:cubicBezTo>
                  <a:cubicBezTo>
                    <a:pt x="573" y="165"/>
                    <a:pt x="561" y="140"/>
                    <a:pt x="548" y="115"/>
                  </a:cubicBezTo>
                  <a:cubicBezTo>
                    <a:pt x="490" y="37"/>
                    <a:pt x="40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3756900" y="4018300"/>
              <a:ext cx="18500" cy="14450"/>
            </a:xfrm>
            <a:custGeom>
              <a:avLst/>
              <a:gdLst/>
              <a:ahLst/>
              <a:cxnLst/>
              <a:rect l="l" t="t" r="r" b="b"/>
              <a:pathLst>
                <a:path w="740" h="578" extrusionOk="0">
                  <a:moveTo>
                    <a:pt x="399" y="0"/>
                  </a:moveTo>
                  <a:cubicBezTo>
                    <a:pt x="194" y="0"/>
                    <a:pt x="0" y="237"/>
                    <a:pt x="162" y="462"/>
                  </a:cubicBezTo>
                  <a:cubicBezTo>
                    <a:pt x="224" y="543"/>
                    <a:pt x="305" y="577"/>
                    <a:pt x="386" y="577"/>
                  </a:cubicBezTo>
                  <a:cubicBezTo>
                    <a:pt x="566" y="577"/>
                    <a:pt x="740" y="403"/>
                    <a:pt x="662" y="187"/>
                  </a:cubicBezTo>
                  <a:cubicBezTo>
                    <a:pt x="649" y="162"/>
                    <a:pt x="637" y="149"/>
                    <a:pt x="624" y="125"/>
                  </a:cubicBezTo>
                  <a:cubicBezTo>
                    <a:pt x="561" y="37"/>
                    <a:pt x="479"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729125" y="3951700"/>
              <a:ext cx="18250" cy="14700"/>
            </a:xfrm>
            <a:custGeom>
              <a:avLst/>
              <a:gdLst/>
              <a:ahLst/>
              <a:cxnLst/>
              <a:rect l="l" t="t" r="r" b="b"/>
              <a:pathLst>
                <a:path w="730" h="588" extrusionOk="0">
                  <a:moveTo>
                    <a:pt x="381" y="0"/>
                  </a:moveTo>
                  <a:cubicBezTo>
                    <a:pt x="186" y="0"/>
                    <a:pt x="0" y="207"/>
                    <a:pt x="123" y="427"/>
                  </a:cubicBezTo>
                  <a:cubicBezTo>
                    <a:pt x="180" y="539"/>
                    <a:pt x="275" y="587"/>
                    <a:pt x="371" y="587"/>
                  </a:cubicBezTo>
                  <a:cubicBezTo>
                    <a:pt x="550" y="587"/>
                    <a:pt x="730" y="418"/>
                    <a:pt x="648" y="189"/>
                  </a:cubicBezTo>
                  <a:cubicBezTo>
                    <a:pt x="636" y="164"/>
                    <a:pt x="623" y="152"/>
                    <a:pt x="611" y="127"/>
                  </a:cubicBezTo>
                  <a:cubicBezTo>
                    <a:pt x="547" y="37"/>
                    <a:pt x="463"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3781550" y="4082825"/>
              <a:ext cx="15675" cy="14300"/>
            </a:xfrm>
            <a:custGeom>
              <a:avLst/>
              <a:gdLst/>
              <a:ahLst/>
              <a:cxnLst/>
              <a:rect l="l" t="t" r="r" b="b"/>
              <a:pathLst>
                <a:path w="627" h="572" extrusionOk="0">
                  <a:moveTo>
                    <a:pt x="297" y="0"/>
                  </a:moveTo>
                  <a:cubicBezTo>
                    <a:pt x="168" y="0"/>
                    <a:pt x="39" y="82"/>
                    <a:pt x="13" y="243"/>
                  </a:cubicBezTo>
                  <a:cubicBezTo>
                    <a:pt x="1" y="318"/>
                    <a:pt x="13" y="393"/>
                    <a:pt x="63" y="455"/>
                  </a:cubicBezTo>
                  <a:cubicBezTo>
                    <a:pt x="124" y="536"/>
                    <a:pt x="208" y="571"/>
                    <a:pt x="290" y="571"/>
                  </a:cubicBezTo>
                  <a:cubicBezTo>
                    <a:pt x="460" y="571"/>
                    <a:pt x="626" y="420"/>
                    <a:pt x="576" y="218"/>
                  </a:cubicBezTo>
                  <a:cubicBezTo>
                    <a:pt x="539" y="72"/>
                    <a:pt x="418"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3839075" y="3910200"/>
              <a:ext cx="18625" cy="14750"/>
            </a:xfrm>
            <a:custGeom>
              <a:avLst/>
              <a:gdLst/>
              <a:ahLst/>
              <a:cxnLst/>
              <a:rect l="l" t="t" r="r" b="b"/>
              <a:pathLst>
                <a:path w="745" h="590" extrusionOk="0">
                  <a:moveTo>
                    <a:pt x="403" y="0"/>
                  </a:moveTo>
                  <a:cubicBezTo>
                    <a:pt x="193" y="0"/>
                    <a:pt x="0" y="238"/>
                    <a:pt x="162" y="462"/>
                  </a:cubicBezTo>
                  <a:cubicBezTo>
                    <a:pt x="212" y="525"/>
                    <a:pt x="274" y="575"/>
                    <a:pt x="349" y="587"/>
                  </a:cubicBezTo>
                  <a:cubicBezTo>
                    <a:pt x="361" y="588"/>
                    <a:pt x="373" y="589"/>
                    <a:pt x="385" y="589"/>
                  </a:cubicBezTo>
                  <a:cubicBezTo>
                    <a:pt x="592" y="589"/>
                    <a:pt x="744" y="389"/>
                    <a:pt x="662" y="200"/>
                  </a:cubicBezTo>
                  <a:cubicBezTo>
                    <a:pt x="662" y="175"/>
                    <a:pt x="649" y="150"/>
                    <a:pt x="637" y="125"/>
                  </a:cubicBezTo>
                  <a:cubicBezTo>
                    <a:pt x="570" y="37"/>
                    <a:pt x="485"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3906825" y="3924900"/>
              <a:ext cx="16675" cy="14450"/>
            </a:xfrm>
            <a:custGeom>
              <a:avLst/>
              <a:gdLst/>
              <a:ahLst/>
              <a:cxnLst/>
              <a:rect l="l" t="t" r="r" b="b"/>
              <a:pathLst>
                <a:path w="667" h="578" extrusionOk="0">
                  <a:moveTo>
                    <a:pt x="293" y="1"/>
                  </a:moveTo>
                  <a:cubicBezTo>
                    <a:pt x="163" y="1"/>
                    <a:pt x="36" y="91"/>
                    <a:pt x="13" y="249"/>
                  </a:cubicBezTo>
                  <a:cubicBezTo>
                    <a:pt x="1" y="324"/>
                    <a:pt x="26" y="399"/>
                    <a:pt x="63" y="461"/>
                  </a:cubicBezTo>
                  <a:cubicBezTo>
                    <a:pt x="113" y="524"/>
                    <a:pt x="176" y="561"/>
                    <a:pt x="251" y="574"/>
                  </a:cubicBezTo>
                  <a:cubicBezTo>
                    <a:pt x="266" y="576"/>
                    <a:pt x="281" y="577"/>
                    <a:pt x="295" y="577"/>
                  </a:cubicBezTo>
                  <a:cubicBezTo>
                    <a:pt x="521" y="577"/>
                    <a:pt x="667" y="312"/>
                    <a:pt x="526" y="124"/>
                  </a:cubicBezTo>
                  <a:cubicBezTo>
                    <a:pt x="466" y="40"/>
                    <a:pt x="379"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3934025" y="3996350"/>
              <a:ext cx="20125" cy="14475"/>
            </a:xfrm>
            <a:custGeom>
              <a:avLst/>
              <a:gdLst/>
              <a:ahLst/>
              <a:cxnLst/>
              <a:rect l="l" t="t" r="r" b="b"/>
              <a:pathLst>
                <a:path w="805" h="579" extrusionOk="0">
                  <a:moveTo>
                    <a:pt x="390" y="1"/>
                  </a:moveTo>
                  <a:cubicBezTo>
                    <a:pt x="47" y="1"/>
                    <a:pt x="0" y="529"/>
                    <a:pt x="375" y="578"/>
                  </a:cubicBezTo>
                  <a:cubicBezTo>
                    <a:pt x="383" y="578"/>
                    <a:pt x="391" y="578"/>
                    <a:pt x="399" y="578"/>
                  </a:cubicBezTo>
                  <a:cubicBezTo>
                    <a:pt x="729" y="578"/>
                    <a:pt x="804" y="76"/>
                    <a:pt x="463" y="3"/>
                  </a:cubicBezTo>
                  <a:lnTo>
                    <a:pt x="425" y="3"/>
                  </a:lnTo>
                  <a:cubicBezTo>
                    <a:pt x="413" y="2"/>
                    <a:pt x="401"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3896850" y="4040850"/>
              <a:ext cx="16250" cy="14550"/>
            </a:xfrm>
            <a:custGeom>
              <a:avLst/>
              <a:gdLst/>
              <a:ahLst/>
              <a:cxnLst/>
              <a:rect l="l" t="t" r="r" b="b"/>
              <a:pathLst>
                <a:path w="650" h="582" extrusionOk="0">
                  <a:moveTo>
                    <a:pt x="334" y="0"/>
                  </a:moveTo>
                  <a:cubicBezTo>
                    <a:pt x="298" y="0"/>
                    <a:pt x="261" y="7"/>
                    <a:pt x="225" y="22"/>
                  </a:cubicBezTo>
                  <a:cubicBezTo>
                    <a:pt x="75" y="72"/>
                    <a:pt x="0" y="247"/>
                    <a:pt x="50" y="397"/>
                  </a:cubicBezTo>
                  <a:cubicBezTo>
                    <a:pt x="98" y="511"/>
                    <a:pt x="210" y="582"/>
                    <a:pt x="321" y="582"/>
                  </a:cubicBezTo>
                  <a:cubicBezTo>
                    <a:pt x="357" y="582"/>
                    <a:pt x="392" y="575"/>
                    <a:pt x="425" y="560"/>
                  </a:cubicBezTo>
                  <a:cubicBezTo>
                    <a:pt x="575" y="497"/>
                    <a:pt x="650" y="335"/>
                    <a:pt x="600" y="185"/>
                  </a:cubicBezTo>
                  <a:cubicBezTo>
                    <a:pt x="552" y="71"/>
                    <a:pt x="44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3773350" y="4125700"/>
              <a:ext cx="18500" cy="15250"/>
            </a:xfrm>
            <a:custGeom>
              <a:avLst/>
              <a:gdLst/>
              <a:ahLst/>
              <a:cxnLst/>
              <a:rect l="l" t="t" r="r" b="b"/>
              <a:pathLst>
                <a:path w="740" h="610" extrusionOk="0">
                  <a:moveTo>
                    <a:pt x="349" y="1"/>
                  </a:moveTo>
                  <a:cubicBezTo>
                    <a:pt x="166" y="1"/>
                    <a:pt x="1" y="185"/>
                    <a:pt x="91" y="402"/>
                  </a:cubicBezTo>
                  <a:cubicBezTo>
                    <a:pt x="133" y="549"/>
                    <a:pt x="239" y="610"/>
                    <a:pt x="349" y="610"/>
                  </a:cubicBezTo>
                  <a:cubicBezTo>
                    <a:pt x="539" y="610"/>
                    <a:pt x="740" y="427"/>
                    <a:pt x="629" y="190"/>
                  </a:cubicBezTo>
                  <a:cubicBezTo>
                    <a:pt x="604" y="152"/>
                    <a:pt x="579" y="115"/>
                    <a:pt x="554" y="90"/>
                  </a:cubicBezTo>
                  <a:cubicBezTo>
                    <a:pt x="492" y="28"/>
                    <a:pt x="41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885275" y="4073025"/>
              <a:ext cx="17475" cy="14600"/>
            </a:xfrm>
            <a:custGeom>
              <a:avLst/>
              <a:gdLst/>
              <a:ahLst/>
              <a:cxnLst/>
              <a:rect l="l" t="t" r="r" b="b"/>
              <a:pathLst>
                <a:path w="699" h="584" extrusionOk="0">
                  <a:moveTo>
                    <a:pt x="359" y="0"/>
                  </a:moveTo>
                  <a:cubicBezTo>
                    <a:pt x="323" y="0"/>
                    <a:pt x="287" y="7"/>
                    <a:pt x="251" y="22"/>
                  </a:cubicBezTo>
                  <a:cubicBezTo>
                    <a:pt x="13" y="110"/>
                    <a:pt x="1" y="447"/>
                    <a:pt x="238" y="560"/>
                  </a:cubicBezTo>
                  <a:cubicBezTo>
                    <a:pt x="276" y="576"/>
                    <a:pt x="315" y="583"/>
                    <a:pt x="352" y="583"/>
                  </a:cubicBezTo>
                  <a:cubicBezTo>
                    <a:pt x="544" y="583"/>
                    <a:pt x="699" y="384"/>
                    <a:pt x="626" y="185"/>
                  </a:cubicBezTo>
                  <a:cubicBezTo>
                    <a:pt x="578" y="71"/>
                    <a:pt x="473"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738725" y="3920975"/>
              <a:ext cx="18025" cy="14725"/>
            </a:xfrm>
            <a:custGeom>
              <a:avLst/>
              <a:gdLst/>
              <a:ahLst/>
              <a:cxnLst/>
              <a:rect l="l" t="t" r="r" b="b"/>
              <a:pathLst>
                <a:path w="721" h="589" extrusionOk="0">
                  <a:moveTo>
                    <a:pt x="350" y="0"/>
                  </a:moveTo>
                  <a:cubicBezTo>
                    <a:pt x="176" y="0"/>
                    <a:pt x="0" y="158"/>
                    <a:pt x="64" y="381"/>
                  </a:cubicBezTo>
                  <a:cubicBezTo>
                    <a:pt x="110" y="527"/>
                    <a:pt x="220" y="588"/>
                    <a:pt x="331" y="588"/>
                  </a:cubicBezTo>
                  <a:cubicBezTo>
                    <a:pt x="523" y="588"/>
                    <a:pt x="720" y="406"/>
                    <a:pt x="602" y="169"/>
                  </a:cubicBezTo>
                  <a:cubicBezTo>
                    <a:pt x="547" y="51"/>
                    <a:pt x="44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50575" y="3877525"/>
              <a:ext cx="18100" cy="14525"/>
            </a:xfrm>
            <a:custGeom>
              <a:avLst/>
              <a:gdLst/>
              <a:ahLst/>
              <a:cxnLst/>
              <a:rect l="l" t="t" r="r" b="b"/>
              <a:pathLst>
                <a:path w="724" h="581" extrusionOk="0">
                  <a:moveTo>
                    <a:pt x="351" y="1"/>
                  </a:moveTo>
                  <a:cubicBezTo>
                    <a:pt x="175" y="1"/>
                    <a:pt x="0" y="155"/>
                    <a:pt x="64" y="369"/>
                  </a:cubicBezTo>
                  <a:cubicBezTo>
                    <a:pt x="111" y="519"/>
                    <a:pt x="223" y="581"/>
                    <a:pt x="337" y="581"/>
                  </a:cubicBezTo>
                  <a:cubicBezTo>
                    <a:pt x="529" y="581"/>
                    <a:pt x="724" y="405"/>
                    <a:pt x="614" y="169"/>
                  </a:cubicBezTo>
                  <a:cubicBezTo>
                    <a:pt x="555" y="51"/>
                    <a:pt x="45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3774925" y="3901725"/>
              <a:ext cx="17175" cy="14225"/>
            </a:xfrm>
            <a:custGeom>
              <a:avLst/>
              <a:gdLst/>
              <a:ahLst/>
              <a:cxnLst/>
              <a:rect l="l" t="t" r="r" b="b"/>
              <a:pathLst>
                <a:path w="687" h="569" extrusionOk="0">
                  <a:moveTo>
                    <a:pt x="373" y="1"/>
                  </a:moveTo>
                  <a:cubicBezTo>
                    <a:pt x="182" y="1"/>
                    <a:pt x="0" y="204"/>
                    <a:pt x="116" y="426"/>
                  </a:cubicBezTo>
                  <a:cubicBezTo>
                    <a:pt x="153" y="501"/>
                    <a:pt x="228" y="551"/>
                    <a:pt x="316" y="564"/>
                  </a:cubicBezTo>
                  <a:cubicBezTo>
                    <a:pt x="334" y="567"/>
                    <a:pt x="352" y="569"/>
                    <a:pt x="370" y="569"/>
                  </a:cubicBezTo>
                  <a:cubicBezTo>
                    <a:pt x="546" y="569"/>
                    <a:pt x="686" y="408"/>
                    <a:pt x="641" y="226"/>
                  </a:cubicBezTo>
                  <a:cubicBezTo>
                    <a:pt x="641" y="214"/>
                    <a:pt x="641" y="189"/>
                    <a:pt x="628" y="176"/>
                  </a:cubicBezTo>
                  <a:cubicBezTo>
                    <a:pt x="628" y="151"/>
                    <a:pt x="616" y="139"/>
                    <a:pt x="591" y="114"/>
                  </a:cubicBezTo>
                  <a:cubicBezTo>
                    <a:pt x="529" y="34"/>
                    <a:pt x="450" y="1"/>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3742500" y="4134575"/>
              <a:ext cx="17225" cy="14325"/>
            </a:xfrm>
            <a:custGeom>
              <a:avLst/>
              <a:gdLst/>
              <a:ahLst/>
              <a:cxnLst/>
              <a:rect l="l" t="t" r="r" b="b"/>
              <a:pathLst>
                <a:path w="689" h="573" extrusionOk="0">
                  <a:moveTo>
                    <a:pt x="368" y="0"/>
                  </a:moveTo>
                  <a:cubicBezTo>
                    <a:pt x="332" y="0"/>
                    <a:pt x="297" y="7"/>
                    <a:pt x="263" y="22"/>
                  </a:cubicBezTo>
                  <a:cubicBezTo>
                    <a:pt x="213" y="35"/>
                    <a:pt x="176" y="60"/>
                    <a:pt x="151" y="97"/>
                  </a:cubicBezTo>
                  <a:cubicBezTo>
                    <a:pt x="1" y="272"/>
                    <a:pt x="113" y="535"/>
                    <a:pt x="338" y="572"/>
                  </a:cubicBezTo>
                  <a:cubicBezTo>
                    <a:pt x="376" y="572"/>
                    <a:pt x="426" y="572"/>
                    <a:pt x="463" y="547"/>
                  </a:cubicBezTo>
                  <a:cubicBezTo>
                    <a:pt x="613" y="497"/>
                    <a:pt x="688" y="322"/>
                    <a:pt x="638" y="172"/>
                  </a:cubicBezTo>
                  <a:cubicBezTo>
                    <a:pt x="591" y="68"/>
                    <a:pt x="479"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034000" y="3988850"/>
              <a:ext cx="15775" cy="14825"/>
            </a:xfrm>
            <a:custGeom>
              <a:avLst/>
              <a:gdLst/>
              <a:ahLst/>
              <a:cxnLst/>
              <a:rect l="l" t="t" r="r" b="b"/>
              <a:pathLst>
                <a:path w="631" h="593" extrusionOk="0">
                  <a:moveTo>
                    <a:pt x="326" y="0"/>
                  </a:moveTo>
                  <a:cubicBezTo>
                    <a:pt x="244" y="0"/>
                    <a:pt x="161" y="36"/>
                    <a:pt x="100" y="115"/>
                  </a:cubicBezTo>
                  <a:cubicBezTo>
                    <a:pt x="0" y="240"/>
                    <a:pt x="25" y="415"/>
                    <a:pt x="150" y="515"/>
                  </a:cubicBezTo>
                  <a:lnTo>
                    <a:pt x="150" y="528"/>
                  </a:lnTo>
                  <a:cubicBezTo>
                    <a:pt x="205" y="573"/>
                    <a:pt x="267" y="593"/>
                    <a:pt x="328" y="593"/>
                  </a:cubicBezTo>
                  <a:cubicBezTo>
                    <a:pt x="485" y="593"/>
                    <a:pt x="631" y="455"/>
                    <a:pt x="612" y="265"/>
                  </a:cubicBezTo>
                  <a:cubicBezTo>
                    <a:pt x="597" y="101"/>
                    <a:pt x="463"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4071475" y="3968250"/>
              <a:ext cx="17425" cy="14475"/>
            </a:xfrm>
            <a:custGeom>
              <a:avLst/>
              <a:gdLst/>
              <a:ahLst/>
              <a:cxnLst/>
              <a:rect l="l" t="t" r="r" b="b"/>
              <a:pathLst>
                <a:path w="697" h="579" extrusionOk="0">
                  <a:moveTo>
                    <a:pt x="355" y="0"/>
                  </a:moveTo>
                  <a:cubicBezTo>
                    <a:pt x="258" y="0"/>
                    <a:pt x="160" y="47"/>
                    <a:pt x="101" y="140"/>
                  </a:cubicBezTo>
                  <a:cubicBezTo>
                    <a:pt x="1" y="314"/>
                    <a:pt x="101" y="539"/>
                    <a:pt x="313" y="577"/>
                  </a:cubicBezTo>
                  <a:cubicBezTo>
                    <a:pt x="325" y="578"/>
                    <a:pt x="336" y="579"/>
                    <a:pt x="347" y="579"/>
                  </a:cubicBezTo>
                  <a:cubicBezTo>
                    <a:pt x="544" y="579"/>
                    <a:pt x="697" y="379"/>
                    <a:pt x="626" y="190"/>
                  </a:cubicBezTo>
                  <a:cubicBezTo>
                    <a:pt x="613" y="165"/>
                    <a:pt x="601" y="140"/>
                    <a:pt x="588" y="115"/>
                  </a:cubicBezTo>
                  <a:cubicBezTo>
                    <a:pt x="529" y="38"/>
                    <a:pt x="442"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4004575" y="3955125"/>
              <a:ext cx="18075" cy="14625"/>
            </a:xfrm>
            <a:custGeom>
              <a:avLst/>
              <a:gdLst/>
              <a:ahLst/>
              <a:cxnLst/>
              <a:rect l="l" t="t" r="r" b="b"/>
              <a:pathLst>
                <a:path w="723" h="585" extrusionOk="0">
                  <a:moveTo>
                    <a:pt x="374" y="1"/>
                  </a:moveTo>
                  <a:cubicBezTo>
                    <a:pt x="183" y="1"/>
                    <a:pt x="1" y="208"/>
                    <a:pt x="115" y="427"/>
                  </a:cubicBezTo>
                  <a:cubicBezTo>
                    <a:pt x="175" y="538"/>
                    <a:pt x="270" y="585"/>
                    <a:pt x="364" y="585"/>
                  </a:cubicBezTo>
                  <a:cubicBezTo>
                    <a:pt x="545" y="585"/>
                    <a:pt x="722" y="412"/>
                    <a:pt x="640" y="190"/>
                  </a:cubicBezTo>
                  <a:cubicBezTo>
                    <a:pt x="640" y="165"/>
                    <a:pt x="627" y="152"/>
                    <a:pt x="602" y="127"/>
                  </a:cubicBezTo>
                  <a:cubicBezTo>
                    <a:pt x="539" y="38"/>
                    <a:pt x="456"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4015750" y="3916175"/>
              <a:ext cx="15150" cy="14500"/>
            </a:xfrm>
            <a:custGeom>
              <a:avLst/>
              <a:gdLst/>
              <a:ahLst/>
              <a:cxnLst/>
              <a:rect l="l" t="t" r="r" b="b"/>
              <a:pathLst>
                <a:path w="606" h="580" extrusionOk="0">
                  <a:moveTo>
                    <a:pt x="305" y="0"/>
                  </a:moveTo>
                  <a:cubicBezTo>
                    <a:pt x="147" y="0"/>
                    <a:pt x="0" y="136"/>
                    <a:pt x="18" y="323"/>
                  </a:cubicBezTo>
                  <a:cubicBezTo>
                    <a:pt x="42" y="481"/>
                    <a:pt x="180" y="579"/>
                    <a:pt x="317" y="579"/>
                  </a:cubicBezTo>
                  <a:cubicBezTo>
                    <a:pt x="397" y="579"/>
                    <a:pt x="475" y="546"/>
                    <a:pt x="530" y="473"/>
                  </a:cubicBezTo>
                  <a:cubicBezTo>
                    <a:pt x="580" y="411"/>
                    <a:pt x="605" y="336"/>
                    <a:pt x="593" y="261"/>
                  </a:cubicBezTo>
                  <a:cubicBezTo>
                    <a:pt x="593" y="236"/>
                    <a:pt x="593" y="211"/>
                    <a:pt x="580" y="186"/>
                  </a:cubicBezTo>
                  <a:cubicBezTo>
                    <a:pt x="568" y="136"/>
                    <a:pt x="530" y="98"/>
                    <a:pt x="493" y="61"/>
                  </a:cubicBezTo>
                  <a:lnTo>
                    <a:pt x="493" y="73"/>
                  </a:lnTo>
                  <a:cubicBezTo>
                    <a:pt x="435" y="23"/>
                    <a:pt x="369"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4050550" y="3915450"/>
              <a:ext cx="17425" cy="14475"/>
            </a:xfrm>
            <a:custGeom>
              <a:avLst/>
              <a:gdLst/>
              <a:ahLst/>
              <a:cxnLst/>
              <a:rect l="l" t="t" r="r" b="b"/>
              <a:pathLst>
                <a:path w="697" h="579" extrusionOk="0">
                  <a:moveTo>
                    <a:pt x="355" y="0"/>
                  </a:moveTo>
                  <a:cubicBezTo>
                    <a:pt x="257" y="0"/>
                    <a:pt x="160" y="47"/>
                    <a:pt x="100" y="140"/>
                  </a:cubicBezTo>
                  <a:cubicBezTo>
                    <a:pt x="0" y="315"/>
                    <a:pt x="100" y="539"/>
                    <a:pt x="313" y="577"/>
                  </a:cubicBezTo>
                  <a:cubicBezTo>
                    <a:pt x="324" y="578"/>
                    <a:pt x="336" y="579"/>
                    <a:pt x="347" y="579"/>
                  </a:cubicBezTo>
                  <a:cubicBezTo>
                    <a:pt x="544" y="579"/>
                    <a:pt x="696" y="379"/>
                    <a:pt x="625" y="190"/>
                  </a:cubicBezTo>
                  <a:cubicBezTo>
                    <a:pt x="613" y="165"/>
                    <a:pt x="600" y="140"/>
                    <a:pt x="588" y="115"/>
                  </a:cubicBezTo>
                  <a:cubicBezTo>
                    <a:pt x="529" y="38"/>
                    <a:pt x="442"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4084300" y="3935250"/>
              <a:ext cx="16250" cy="14400"/>
            </a:xfrm>
            <a:custGeom>
              <a:avLst/>
              <a:gdLst/>
              <a:ahLst/>
              <a:cxnLst/>
              <a:rect l="l" t="t" r="r" b="b"/>
              <a:pathLst>
                <a:path w="650" h="576" extrusionOk="0">
                  <a:moveTo>
                    <a:pt x="323" y="0"/>
                  </a:moveTo>
                  <a:cubicBezTo>
                    <a:pt x="286" y="0"/>
                    <a:pt x="249" y="7"/>
                    <a:pt x="213" y="22"/>
                  </a:cubicBezTo>
                  <a:cubicBezTo>
                    <a:pt x="63" y="72"/>
                    <a:pt x="0" y="247"/>
                    <a:pt x="50" y="385"/>
                  </a:cubicBezTo>
                  <a:cubicBezTo>
                    <a:pt x="100" y="503"/>
                    <a:pt x="212" y="575"/>
                    <a:pt x="331" y="575"/>
                  </a:cubicBezTo>
                  <a:cubicBezTo>
                    <a:pt x="362" y="575"/>
                    <a:pt x="394" y="570"/>
                    <a:pt x="425" y="560"/>
                  </a:cubicBezTo>
                  <a:cubicBezTo>
                    <a:pt x="575" y="497"/>
                    <a:pt x="650" y="335"/>
                    <a:pt x="587" y="185"/>
                  </a:cubicBezTo>
                  <a:cubicBezTo>
                    <a:pt x="550" y="71"/>
                    <a:pt x="43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3990275" y="3855400"/>
              <a:ext cx="18750" cy="14625"/>
            </a:xfrm>
            <a:custGeom>
              <a:avLst/>
              <a:gdLst/>
              <a:ahLst/>
              <a:cxnLst/>
              <a:rect l="l" t="t" r="r" b="b"/>
              <a:pathLst>
                <a:path w="750" h="585" extrusionOk="0">
                  <a:moveTo>
                    <a:pt x="385" y="0"/>
                  </a:moveTo>
                  <a:cubicBezTo>
                    <a:pt x="131" y="0"/>
                    <a:pt x="1" y="341"/>
                    <a:pt x="212" y="517"/>
                  </a:cubicBezTo>
                  <a:cubicBezTo>
                    <a:pt x="271" y="564"/>
                    <a:pt x="336" y="584"/>
                    <a:pt x="398" y="584"/>
                  </a:cubicBezTo>
                  <a:cubicBezTo>
                    <a:pt x="585" y="584"/>
                    <a:pt x="750" y="399"/>
                    <a:pt x="674" y="192"/>
                  </a:cubicBezTo>
                  <a:cubicBezTo>
                    <a:pt x="637" y="92"/>
                    <a:pt x="549" y="17"/>
                    <a:pt x="437" y="5"/>
                  </a:cubicBezTo>
                  <a:cubicBezTo>
                    <a:pt x="419" y="2"/>
                    <a:pt x="40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4030250" y="3843700"/>
              <a:ext cx="15775" cy="14400"/>
            </a:xfrm>
            <a:custGeom>
              <a:avLst/>
              <a:gdLst/>
              <a:ahLst/>
              <a:cxnLst/>
              <a:rect l="l" t="t" r="r" b="b"/>
              <a:pathLst>
                <a:path w="631" h="576" extrusionOk="0">
                  <a:moveTo>
                    <a:pt x="319" y="1"/>
                  </a:moveTo>
                  <a:cubicBezTo>
                    <a:pt x="237" y="1"/>
                    <a:pt x="156" y="35"/>
                    <a:pt x="100" y="110"/>
                  </a:cubicBezTo>
                  <a:cubicBezTo>
                    <a:pt x="0" y="235"/>
                    <a:pt x="13" y="410"/>
                    <a:pt x="138" y="510"/>
                  </a:cubicBezTo>
                  <a:cubicBezTo>
                    <a:pt x="193" y="555"/>
                    <a:pt x="257" y="576"/>
                    <a:pt x="319" y="576"/>
                  </a:cubicBezTo>
                  <a:cubicBezTo>
                    <a:pt x="479" y="576"/>
                    <a:pt x="631" y="441"/>
                    <a:pt x="613" y="260"/>
                  </a:cubicBezTo>
                  <a:cubicBezTo>
                    <a:pt x="589" y="96"/>
                    <a:pt x="45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977125" y="3888525"/>
              <a:ext cx="16550" cy="14525"/>
            </a:xfrm>
            <a:custGeom>
              <a:avLst/>
              <a:gdLst/>
              <a:ahLst/>
              <a:cxnLst/>
              <a:rect l="l" t="t" r="r" b="b"/>
              <a:pathLst>
                <a:path w="662" h="581" extrusionOk="0">
                  <a:moveTo>
                    <a:pt x="353" y="0"/>
                  </a:moveTo>
                  <a:cubicBezTo>
                    <a:pt x="272" y="0"/>
                    <a:pt x="194" y="35"/>
                    <a:pt x="138" y="104"/>
                  </a:cubicBezTo>
                  <a:cubicBezTo>
                    <a:pt x="1" y="267"/>
                    <a:pt x="76" y="504"/>
                    <a:pt x="276" y="567"/>
                  </a:cubicBezTo>
                  <a:cubicBezTo>
                    <a:pt x="305" y="576"/>
                    <a:pt x="334" y="580"/>
                    <a:pt x="363" y="580"/>
                  </a:cubicBezTo>
                  <a:cubicBezTo>
                    <a:pt x="527" y="580"/>
                    <a:pt x="661" y="435"/>
                    <a:pt x="651" y="254"/>
                  </a:cubicBezTo>
                  <a:cubicBezTo>
                    <a:pt x="638" y="229"/>
                    <a:pt x="638" y="204"/>
                    <a:pt x="626" y="192"/>
                  </a:cubicBezTo>
                  <a:cubicBezTo>
                    <a:pt x="613" y="142"/>
                    <a:pt x="576" y="92"/>
                    <a:pt x="538" y="67"/>
                  </a:cubicBezTo>
                  <a:cubicBezTo>
                    <a:pt x="483" y="22"/>
                    <a:pt x="417" y="0"/>
                    <a:pt x="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057425" y="3877900"/>
              <a:ext cx="16275" cy="14425"/>
            </a:xfrm>
            <a:custGeom>
              <a:avLst/>
              <a:gdLst/>
              <a:ahLst/>
              <a:cxnLst/>
              <a:rect l="l" t="t" r="r" b="b"/>
              <a:pathLst>
                <a:path w="651" h="577" extrusionOk="0">
                  <a:moveTo>
                    <a:pt x="318" y="0"/>
                  </a:moveTo>
                  <a:cubicBezTo>
                    <a:pt x="283" y="0"/>
                    <a:pt x="247" y="6"/>
                    <a:pt x="213" y="17"/>
                  </a:cubicBezTo>
                  <a:cubicBezTo>
                    <a:pt x="75" y="79"/>
                    <a:pt x="0" y="242"/>
                    <a:pt x="50" y="392"/>
                  </a:cubicBezTo>
                  <a:cubicBezTo>
                    <a:pt x="98" y="506"/>
                    <a:pt x="203" y="576"/>
                    <a:pt x="317" y="576"/>
                  </a:cubicBezTo>
                  <a:cubicBezTo>
                    <a:pt x="352" y="576"/>
                    <a:pt x="389" y="569"/>
                    <a:pt x="425" y="554"/>
                  </a:cubicBezTo>
                  <a:cubicBezTo>
                    <a:pt x="575" y="504"/>
                    <a:pt x="650" y="329"/>
                    <a:pt x="588" y="179"/>
                  </a:cubicBezTo>
                  <a:cubicBezTo>
                    <a:pt x="549" y="64"/>
                    <a:pt x="436"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4148200" y="3945400"/>
              <a:ext cx="17350" cy="12900"/>
            </a:xfrm>
            <a:custGeom>
              <a:avLst/>
              <a:gdLst/>
              <a:ahLst/>
              <a:cxnLst/>
              <a:rect l="l" t="t" r="r" b="b"/>
              <a:pathLst>
                <a:path w="694" h="516" extrusionOk="0">
                  <a:moveTo>
                    <a:pt x="490" y="0"/>
                  </a:moveTo>
                  <a:cubicBezTo>
                    <a:pt x="282" y="0"/>
                    <a:pt x="1" y="286"/>
                    <a:pt x="206" y="454"/>
                  </a:cubicBezTo>
                  <a:cubicBezTo>
                    <a:pt x="258" y="495"/>
                    <a:pt x="319" y="515"/>
                    <a:pt x="379" y="515"/>
                  </a:cubicBezTo>
                  <a:cubicBezTo>
                    <a:pt x="464" y="515"/>
                    <a:pt x="548" y="477"/>
                    <a:pt x="606" y="404"/>
                  </a:cubicBezTo>
                  <a:lnTo>
                    <a:pt x="618" y="404"/>
                  </a:lnTo>
                  <a:cubicBezTo>
                    <a:pt x="681" y="329"/>
                    <a:pt x="693" y="216"/>
                    <a:pt x="656" y="116"/>
                  </a:cubicBezTo>
                  <a:cubicBezTo>
                    <a:pt x="624" y="34"/>
                    <a:pt x="561"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4124225" y="3879775"/>
              <a:ext cx="16725" cy="14450"/>
            </a:xfrm>
            <a:custGeom>
              <a:avLst/>
              <a:gdLst/>
              <a:ahLst/>
              <a:cxnLst/>
              <a:rect l="l" t="t" r="r" b="b"/>
              <a:pathLst>
                <a:path w="669" h="578" extrusionOk="0">
                  <a:moveTo>
                    <a:pt x="365" y="0"/>
                  </a:moveTo>
                  <a:cubicBezTo>
                    <a:pt x="172" y="0"/>
                    <a:pt x="0" y="219"/>
                    <a:pt x="115" y="429"/>
                  </a:cubicBezTo>
                  <a:cubicBezTo>
                    <a:pt x="171" y="532"/>
                    <a:pt x="264" y="577"/>
                    <a:pt x="357" y="577"/>
                  </a:cubicBezTo>
                  <a:cubicBezTo>
                    <a:pt x="512" y="577"/>
                    <a:pt x="668" y="450"/>
                    <a:pt x="653" y="254"/>
                  </a:cubicBezTo>
                  <a:cubicBezTo>
                    <a:pt x="653" y="229"/>
                    <a:pt x="640" y="204"/>
                    <a:pt x="628" y="179"/>
                  </a:cubicBezTo>
                  <a:cubicBezTo>
                    <a:pt x="615" y="129"/>
                    <a:pt x="590" y="92"/>
                    <a:pt x="540" y="67"/>
                  </a:cubicBezTo>
                  <a:cubicBezTo>
                    <a:pt x="485" y="20"/>
                    <a:pt x="424"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4118975" y="3915575"/>
              <a:ext cx="16275" cy="14550"/>
            </a:xfrm>
            <a:custGeom>
              <a:avLst/>
              <a:gdLst/>
              <a:ahLst/>
              <a:cxnLst/>
              <a:rect l="l" t="t" r="r" b="b"/>
              <a:pathLst>
                <a:path w="651" h="582" extrusionOk="0">
                  <a:moveTo>
                    <a:pt x="329" y="0"/>
                  </a:moveTo>
                  <a:cubicBezTo>
                    <a:pt x="293" y="0"/>
                    <a:pt x="258" y="7"/>
                    <a:pt x="225" y="22"/>
                  </a:cubicBezTo>
                  <a:cubicBezTo>
                    <a:pt x="75" y="72"/>
                    <a:pt x="0" y="247"/>
                    <a:pt x="50" y="397"/>
                  </a:cubicBezTo>
                  <a:cubicBezTo>
                    <a:pt x="98" y="511"/>
                    <a:pt x="203" y="582"/>
                    <a:pt x="316" y="582"/>
                  </a:cubicBezTo>
                  <a:cubicBezTo>
                    <a:pt x="352" y="582"/>
                    <a:pt x="389" y="574"/>
                    <a:pt x="425" y="559"/>
                  </a:cubicBezTo>
                  <a:cubicBezTo>
                    <a:pt x="575" y="497"/>
                    <a:pt x="650" y="335"/>
                    <a:pt x="588" y="185"/>
                  </a:cubicBezTo>
                  <a:cubicBezTo>
                    <a:pt x="550" y="71"/>
                    <a:pt x="440"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4100225" y="3810125"/>
              <a:ext cx="16350" cy="14550"/>
            </a:xfrm>
            <a:custGeom>
              <a:avLst/>
              <a:gdLst/>
              <a:ahLst/>
              <a:cxnLst/>
              <a:rect l="l" t="t" r="r" b="b"/>
              <a:pathLst>
                <a:path w="654" h="582" extrusionOk="0">
                  <a:moveTo>
                    <a:pt x="305" y="0"/>
                  </a:moveTo>
                  <a:cubicBezTo>
                    <a:pt x="161" y="0"/>
                    <a:pt x="36" y="106"/>
                    <a:pt x="13" y="254"/>
                  </a:cubicBezTo>
                  <a:cubicBezTo>
                    <a:pt x="0" y="329"/>
                    <a:pt x="25" y="404"/>
                    <a:pt x="75" y="466"/>
                  </a:cubicBezTo>
                  <a:cubicBezTo>
                    <a:pt x="137" y="547"/>
                    <a:pt x="219" y="582"/>
                    <a:pt x="299" y="582"/>
                  </a:cubicBezTo>
                  <a:cubicBezTo>
                    <a:pt x="480" y="582"/>
                    <a:pt x="653" y="407"/>
                    <a:pt x="575" y="191"/>
                  </a:cubicBezTo>
                  <a:cubicBezTo>
                    <a:pt x="563" y="166"/>
                    <a:pt x="550" y="141"/>
                    <a:pt x="538" y="129"/>
                  </a:cubicBezTo>
                  <a:cubicBezTo>
                    <a:pt x="488" y="66"/>
                    <a:pt x="425" y="16"/>
                    <a:pt x="350" y="4"/>
                  </a:cubicBezTo>
                  <a:cubicBezTo>
                    <a:pt x="335" y="1"/>
                    <a:pt x="320"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4086475" y="3856325"/>
              <a:ext cx="16275" cy="14450"/>
            </a:xfrm>
            <a:custGeom>
              <a:avLst/>
              <a:gdLst/>
              <a:ahLst/>
              <a:cxnLst/>
              <a:rect l="l" t="t" r="r" b="b"/>
              <a:pathLst>
                <a:path w="651" h="578" extrusionOk="0">
                  <a:moveTo>
                    <a:pt x="329" y="1"/>
                  </a:moveTo>
                  <a:cubicBezTo>
                    <a:pt x="295" y="1"/>
                    <a:pt x="260" y="6"/>
                    <a:pt x="226" y="18"/>
                  </a:cubicBezTo>
                  <a:cubicBezTo>
                    <a:pt x="76" y="80"/>
                    <a:pt x="1" y="243"/>
                    <a:pt x="63" y="393"/>
                  </a:cubicBezTo>
                  <a:cubicBezTo>
                    <a:pt x="101" y="507"/>
                    <a:pt x="211" y="577"/>
                    <a:pt x="328" y="577"/>
                  </a:cubicBezTo>
                  <a:cubicBezTo>
                    <a:pt x="364" y="577"/>
                    <a:pt x="402" y="570"/>
                    <a:pt x="438" y="555"/>
                  </a:cubicBezTo>
                  <a:cubicBezTo>
                    <a:pt x="588" y="505"/>
                    <a:pt x="650" y="330"/>
                    <a:pt x="600" y="180"/>
                  </a:cubicBezTo>
                  <a:cubicBezTo>
                    <a:pt x="552" y="64"/>
                    <a:pt x="444"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965575" y="4011400"/>
              <a:ext cx="17425" cy="14450"/>
            </a:xfrm>
            <a:custGeom>
              <a:avLst/>
              <a:gdLst/>
              <a:ahLst/>
              <a:cxnLst/>
              <a:rect l="l" t="t" r="r" b="b"/>
              <a:pathLst>
                <a:path w="697" h="578" extrusionOk="0">
                  <a:moveTo>
                    <a:pt x="349" y="0"/>
                  </a:moveTo>
                  <a:cubicBezTo>
                    <a:pt x="254" y="0"/>
                    <a:pt x="159" y="47"/>
                    <a:pt x="100" y="138"/>
                  </a:cubicBezTo>
                  <a:cubicBezTo>
                    <a:pt x="0" y="313"/>
                    <a:pt x="100" y="538"/>
                    <a:pt x="313" y="575"/>
                  </a:cubicBezTo>
                  <a:cubicBezTo>
                    <a:pt x="324" y="577"/>
                    <a:pt x="336" y="577"/>
                    <a:pt x="347" y="577"/>
                  </a:cubicBezTo>
                  <a:cubicBezTo>
                    <a:pt x="543" y="577"/>
                    <a:pt x="696" y="377"/>
                    <a:pt x="625" y="188"/>
                  </a:cubicBezTo>
                  <a:cubicBezTo>
                    <a:pt x="613" y="163"/>
                    <a:pt x="600" y="138"/>
                    <a:pt x="588" y="126"/>
                  </a:cubicBezTo>
                  <a:cubicBezTo>
                    <a:pt x="527"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970750" y="3974125"/>
              <a:ext cx="17025" cy="12925"/>
            </a:xfrm>
            <a:custGeom>
              <a:avLst/>
              <a:gdLst/>
              <a:ahLst/>
              <a:cxnLst/>
              <a:rect l="l" t="t" r="r" b="b"/>
              <a:pathLst>
                <a:path w="681" h="517" extrusionOk="0">
                  <a:moveTo>
                    <a:pt x="490" y="1"/>
                  </a:moveTo>
                  <a:cubicBezTo>
                    <a:pt x="282" y="1"/>
                    <a:pt x="1" y="287"/>
                    <a:pt x="206" y="454"/>
                  </a:cubicBezTo>
                  <a:cubicBezTo>
                    <a:pt x="258" y="496"/>
                    <a:pt x="319" y="516"/>
                    <a:pt x="380" y="516"/>
                  </a:cubicBezTo>
                  <a:cubicBezTo>
                    <a:pt x="466" y="516"/>
                    <a:pt x="553" y="477"/>
                    <a:pt x="618" y="404"/>
                  </a:cubicBezTo>
                  <a:cubicBezTo>
                    <a:pt x="656" y="342"/>
                    <a:pt x="681" y="267"/>
                    <a:pt x="681" y="192"/>
                  </a:cubicBezTo>
                  <a:cubicBezTo>
                    <a:pt x="668" y="167"/>
                    <a:pt x="668" y="142"/>
                    <a:pt x="656" y="117"/>
                  </a:cubicBezTo>
                  <a:cubicBezTo>
                    <a:pt x="624"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939325" y="3951675"/>
              <a:ext cx="17725" cy="14500"/>
            </a:xfrm>
            <a:custGeom>
              <a:avLst/>
              <a:gdLst/>
              <a:ahLst/>
              <a:cxnLst/>
              <a:rect l="l" t="t" r="r" b="b"/>
              <a:pathLst>
                <a:path w="709" h="580" extrusionOk="0">
                  <a:moveTo>
                    <a:pt x="361" y="1"/>
                  </a:moveTo>
                  <a:cubicBezTo>
                    <a:pt x="264" y="1"/>
                    <a:pt x="166" y="48"/>
                    <a:pt x="113" y="140"/>
                  </a:cubicBezTo>
                  <a:cubicBezTo>
                    <a:pt x="1" y="315"/>
                    <a:pt x="113" y="540"/>
                    <a:pt x="313" y="578"/>
                  </a:cubicBezTo>
                  <a:cubicBezTo>
                    <a:pt x="325" y="579"/>
                    <a:pt x="337" y="580"/>
                    <a:pt x="349" y="580"/>
                  </a:cubicBezTo>
                  <a:cubicBezTo>
                    <a:pt x="556" y="580"/>
                    <a:pt x="708" y="379"/>
                    <a:pt x="625" y="190"/>
                  </a:cubicBezTo>
                  <a:cubicBezTo>
                    <a:pt x="625" y="165"/>
                    <a:pt x="613" y="140"/>
                    <a:pt x="588" y="115"/>
                  </a:cubicBezTo>
                  <a:cubicBezTo>
                    <a:pt x="535" y="38"/>
                    <a:pt x="448"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3915575" y="3884475"/>
              <a:ext cx="19175" cy="14450"/>
            </a:xfrm>
            <a:custGeom>
              <a:avLst/>
              <a:gdLst/>
              <a:ahLst/>
              <a:cxnLst/>
              <a:rect l="l" t="t" r="r" b="b"/>
              <a:pathLst>
                <a:path w="767" h="578" extrusionOk="0">
                  <a:moveTo>
                    <a:pt x="395" y="1"/>
                  </a:moveTo>
                  <a:cubicBezTo>
                    <a:pt x="381" y="1"/>
                    <a:pt x="366" y="2"/>
                    <a:pt x="351" y="4"/>
                  </a:cubicBezTo>
                  <a:cubicBezTo>
                    <a:pt x="101" y="29"/>
                    <a:pt x="1" y="354"/>
                    <a:pt x="201" y="516"/>
                  </a:cubicBezTo>
                  <a:cubicBezTo>
                    <a:pt x="253" y="558"/>
                    <a:pt x="316" y="578"/>
                    <a:pt x="379" y="578"/>
                  </a:cubicBezTo>
                  <a:cubicBezTo>
                    <a:pt x="467" y="578"/>
                    <a:pt x="555" y="539"/>
                    <a:pt x="613" y="466"/>
                  </a:cubicBezTo>
                  <a:cubicBezTo>
                    <a:pt x="766" y="278"/>
                    <a:pt x="631"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3941875" y="3912475"/>
              <a:ext cx="19500" cy="14700"/>
            </a:xfrm>
            <a:custGeom>
              <a:avLst/>
              <a:gdLst/>
              <a:ahLst/>
              <a:cxnLst/>
              <a:rect l="l" t="t" r="r" b="b"/>
              <a:pathLst>
                <a:path w="780" h="588" extrusionOk="0">
                  <a:moveTo>
                    <a:pt x="399" y="0"/>
                  </a:moveTo>
                  <a:cubicBezTo>
                    <a:pt x="63" y="0"/>
                    <a:pt x="1" y="548"/>
                    <a:pt x="386" y="583"/>
                  </a:cubicBezTo>
                  <a:cubicBezTo>
                    <a:pt x="404" y="586"/>
                    <a:pt x="421" y="588"/>
                    <a:pt x="438" y="588"/>
                  </a:cubicBezTo>
                  <a:cubicBezTo>
                    <a:pt x="637" y="588"/>
                    <a:pt x="779" y="392"/>
                    <a:pt x="698" y="196"/>
                  </a:cubicBezTo>
                  <a:cubicBezTo>
                    <a:pt x="698" y="171"/>
                    <a:pt x="686" y="159"/>
                    <a:pt x="673" y="134"/>
                  </a:cubicBezTo>
                  <a:cubicBezTo>
                    <a:pt x="623" y="71"/>
                    <a:pt x="548" y="21"/>
                    <a:pt x="473" y="9"/>
                  </a:cubicBezTo>
                  <a:cubicBezTo>
                    <a:pt x="447" y="3"/>
                    <a:pt x="423"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088975" y="3896550"/>
              <a:ext cx="16100" cy="14375"/>
            </a:xfrm>
            <a:custGeom>
              <a:avLst/>
              <a:gdLst/>
              <a:ahLst/>
              <a:cxnLst/>
              <a:rect l="l" t="t" r="r" b="b"/>
              <a:pathLst>
                <a:path w="644" h="575" extrusionOk="0">
                  <a:moveTo>
                    <a:pt x="298" y="1"/>
                  </a:moveTo>
                  <a:cubicBezTo>
                    <a:pt x="166" y="1"/>
                    <a:pt x="36" y="93"/>
                    <a:pt x="13" y="246"/>
                  </a:cubicBezTo>
                  <a:cubicBezTo>
                    <a:pt x="1" y="321"/>
                    <a:pt x="26" y="396"/>
                    <a:pt x="63" y="458"/>
                  </a:cubicBezTo>
                  <a:cubicBezTo>
                    <a:pt x="113" y="521"/>
                    <a:pt x="176" y="558"/>
                    <a:pt x="251" y="571"/>
                  </a:cubicBezTo>
                  <a:cubicBezTo>
                    <a:pt x="268" y="574"/>
                    <a:pt x="285" y="575"/>
                    <a:pt x="302" y="575"/>
                  </a:cubicBezTo>
                  <a:cubicBezTo>
                    <a:pt x="501" y="575"/>
                    <a:pt x="644" y="379"/>
                    <a:pt x="563" y="183"/>
                  </a:cubicBezTo>
                  <a:cubicBezTo>
                    <a:pt x="563" y="158"/>
                    <a:pt x="550" y="133"/>
                    <a:pt x="525" y="121"/>
                  </a:cubicBezTo>
                  <a:cubicBezTo>
                    <a:pt x="467" y="38"/>
                    <a:pt x="382"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4020875" y="3882325"/>
              <a:ext cx="17725" cy="14500"/>
            </a:xfrm>
            <a:custGeom>
              <a:avLst/>
              <a:gdLst/>
              <a:ahLst/>
              <a:cxnLst/>
              <a:rect l="l" t="t" r="r" b="b"/>
              <a:pathLst>
                <a:path w="709" h="580" extrusionOk="0">
                  <a:moveTo>
                    <a:pt x="367" y="1"/>
                  </a:moveTo>
                  <a:cubicBezTo>
                    <a:pt x="270" y="1"/>
                    <a:pt x="172" y="48"/>
                    <a:pt x="113" y="140"/>
                  </a:cubicBezTo>
                  <a:cubicBezTo>
                    <a:pt x="0" y="315"/>
                    <a:pt x="113" y="540"/>
                    <a:pt x="325" y="577"/>
                  </a:cubicBezTo>
                  <a:cubicBezTo>
                    <a:pt x="337" y="579"/>
                    <a:pt x="348" y="579"/>
                    <a:pt x="359" y="579"/>
                  </a:cubicBezTo>
                  <a:cubicBezTo>
                    <a:pt x="556" y="579"/>
                    <a:pt x="709" y="379"/>
                    <a:pt x="638" y="190"/>
                  </a:cubicBezTo>
                  <a:cubicBezTo>
                    <a:pt x="625" y="165"/>
                    <a:pt x="613" y="140"/>
                    <a:pt x="600" y="115"/>
                  </a:cubicBezTo>
                  <a:cubicBezTo>
                    <a:pt x="541" y="38"/>
                    <a:pt x="454"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4040300" y="3951375"/>
              <a:ext cx="16350" cy="11750"/>
            </a:xfrm>
            <a:custGeom>
              <a:avLst/>
              <a:gdLst/>
              <a:ahLst/>
              <a:cxnLst/>
              <a:rect l="l" t="t" r="r" b="b"/>
              <a:pathLst>
                <a:path w="654" h="470" extrusionOk="0">
                  <a:moveTo>
                    <a:pt x="318" y="0"/>
                  </a:moveTo>
                  <a:cubicBezTo>
                    <a:pt x="186" y="0"/>
                    <a:pt x="54" y="88"/>
                    <a:pt x="23" y="240"/>
                  </a:cubicBezTo>
                  <a:cubicBezTo>
                    <a:pt x="0" y="399"/>
                    <a:pt x="140" y="470"/>
                    <a:pt x="288" y="470"/>
                  </a:cubicBezTo>
                  <a:cubicBezTo>
                    <a:pt x="465" y="470"/>
                    <a:pt x="654" y="367"/>
                    <a:pt x="585" y="190"/>
                  </a:cubicBezTo>
                  <a:cubicBezTo>
                    <a:pt x="573" y="165"/>
                    <a:pt x="560" y="140"/>
                    <a:pt x="548" y="115"/>
                  </a:cubicBezTo>
                  <a:cubicBezTo>
                    <a:pt x="489" y="36"/>
                    <a:pt x="404"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3976625" y="3933000"/>
              <a:ext cx="19875" cy="14675"/>
            </a:xfrm>
            <a:custGeom>
              <a:avLst/>
              <a:gdLst/>
              <a:ahLst/>
              <a:cxnLst/>
              <a:rect l="l" t="t" r="r" b="b"/>
              <a:pathLst>
                <a:path w="795" h="587" extrusionOk="0">
                  <a:moveTo>
                    <a:pt x="405" y="0"/>
                  </a:moveTo>
                  <a:cubicBezTo>
                    <a:pt x="197" y="0"/>
                    <a:pt x="0" y="238"/>
                    <a:pt x="171" y="462"/>
                  </a:cubicBezTo>
                  <a:cubicBezTo>
                    <a:pt x="234" y="550"/>
                    <a:pt x="316" y="587"/>
                    <a:pt x="397" y="587"/>
                  </a:cubicBezTo>
                  <a:cubicBezTo>
                    <a:pt x="602" y="587"/>
                    <a:pt x="795" y="349"/>
                    <a:pt x="633" y="125"/>
                  </a:cubicBezTo>
                  <a:cubicBezTo>
                    <a:pt x="570" y="37"/>
                    <a:pt x="487"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3949050" y="3866550"/>
              <a:ext cx="18300" cy="14650"/>
            </a:xfrm>
            <a:custGeom>
              <a:avLst/>
              <a:gdLst/>
              <a:ahLst/>
              <a:cxnLst/>
              <a:rect l="l" t="t" r="r" b="b"/>
              <a:pathLst>
                <a:path w="732" h="586" extrusionOk="0">
                  <a:moveTo>
                    <a:pt x="383" y="0"/>
                  </a:moveTo>
                  <a:cubicBezTo>
                    <a:pt x="188" y="0"/>
                    <a:pt x="1" y="205"/>
                    <a:pt x="124" y="434"/>
                  </a:cubicBezTo>
                  <a:cubicBezTo>
                    <a:pt x="180" y="540"/>
                    <a:pt x="273" y="586"/>
                    <a:pt x="367" y="586"/>
                  </a:cubicBezTo>
                  <a:cubicBezTo>
                    <a:pt x="548" y="586"/>
                    <a:pt x="731" y="418"/>
                    <a:pt x="649" y="196"/>
                  </a:cubicBezTo>
                  <a:cubicBezTo>
                    <a:pt x="636" y="171"/>
                    <a:pt x="624" y="146"/>
                    <a:pt x="611" y="121"/>
                  </a:cubicBezTo>
                  <a:cubicBezTo>
                    <a:pt x="549" y="36"/>
                    <a:pt x="465"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4001500" y="3997525"/>
              <a:ext cx="15650" cy="14300"/>
            </a:xfrm>
            <a:custGeom>
              <a:avLst/>
              <a:gdLst/>
              <a:ahLst/>
              <a:cxnLst/>
              <a:rect l="l" t="t" r="r" b="b"/>
              <a:pathLst>
                <a:path w="626" h="572" extrusionOk="0">
                  <a:moveTo>
                    <a:pt x="296" y="1"/>
                  </a:moveTo>
                  <a:cubicBezTo>
                    <a:pt x="167" y="1"/>
                    <a:pt x="39" y="82"/>
                    <a:pt x="13" y="243"/>
                  </a:cubicBezTo>
                  <a:cubicBezTo>
                    <a:pt x="0" y="318"/>
                    <a:pt x="13" y="393"/>
                    <a:pt x="63" y="456"/>
                  </a:cubicBezTo>
                  <a:cubicBezTo>
                    <a:pt x="124" y="537"/>
                    <a:pt x="207" y="572"/>
                    <a:pt x="289" y="572"/>
                  </a:cubicBezTo>
                  <a:cubicBezTo>
                    <a:pt x="460" y="572"/>
                    <a:pt x="626" y="421"/>
                    <a:pt x="575" y="218"/>
                  </a:cubicBezTo>
                  <a:cubicBezTo>
                    <a:pt x="539" y="73"/>
                    <a:pt x="418"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4061475" y="3825025"/>
              <a:ext cx="16675" cy="14650"/>
            </a:xfrm>
            <a:custGeom>
              <a:avLst/>
              <a:gdLst/>
              <a:ahLst/>
              <a:cxnLst/>
              <a:rect l="l" t="t" r="r" b="b"/>
              <a:pathLst>
                <a:path w="667" h="586" extrusionOk="0">
                  <a:moveTo>
                    <a:pt x="299" y="0"/>
                  </a:moveTo>
                  <a:cubicBezTo>
                    <a:pt x="167" y="0"/>
                    <a:pt x="36" y="92"/>
                    <a:pt x="13" y="245"/>
                  </a:cubicBezTo>
                  <a:cubicBezTo>
                    <a:pt x="1" y="320"/>
                    <a:pt x="13" y="395"/>
                    <a:pt x="63" y="457"/>
                  </a:cubicBezTo>
                  <a:cubicBezTo>
                    <a:pt x="101" y="520"/>
                    <a:pt x="176" y="570"/>
                    <a:pt x="251" y="582"/>
                  </a:cubicBezTo>
                  <a:cubicBezTo>
                    <a:pt x="266" y="585"/>
                    <a:pt x="280" y="586"/>
                    <a:pt x="295" y="586"/>
                  </a:cubicBezTo>
                  <a:cubicBezTo>
                    <a:pt x="521" y="586"/>
                    <a:pt x="667" y="320"/>
                    <a:pt x="526" y="120"/>
                  </a:cubicBezTo>
                  <a:cubicBezTo>
                    <a:pt x="467" y="37"/>
                    <a:pt x="383" y="0"/>
                    <a:pt x="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4126775" y="3839625"/>
              <a:ext cx="16675" cy="14425"/>
            </a:xfrm>
            <a:custGeom>
              <a:avLst/>
              <a:gdLst/>
              <a:ahLst/>
              <a:cxnLst/>
              <a:rect l="l" t="t" r="r" b="b"/>
              <a:pathLst>
                <a:path w="667" h="577" extrusionOk="0">
                  <a:moveTo>
                    <a:pt x="293" y="0"/>
                  </a:moveTo>
                  <a:cubicBezTo>
                    <a:pt x="163" y="0"/>
                    <a:pt x="36" y="90"/>
                    <a:pt x="13" y="248"/>
                  </a:cubicBezTo>
                  <a:cubicBezTo>
                    <a:pt x="1" y="323"/>
                    <a:pt x="13" y="398"/>
                    <a:pt x="63" y="461"/>
                  </a:cubicBezTo>
                  <a:cubicBezTo>
                    <a:pt x="113" y="523"/>
                    <a:pt x="176" y="561"/>
                    <a:pt x="251" y="573"/>
                  </a:cubicBezTo>
                  <a:cubicBezTo>
                    <a:pt x="266" y="576"/>
                    <a:pt x="280" y="577"/>
                    <a:pt x="295" y="577"/>
                  </a:cubicBezTo>
                  <a:cubicBezTo>
                    <a:pt x="520" y="577"/>
                    <a:pt x="667" y="311"/>
                    <a:pt x="526" y="123"/>
                  </a:cubicBezTo>
                  <a:cubicBezTo>
                    <a:pt x="466" y="39"/>
                    <a:pt x="379"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4153950" y="3911075"/>
              <a:ext cx="20125" cy="14450"/>
            </a:xfrm>
            <a:custGeom>
              <a:avLst/>
              <a:gdLst/>
              <a:ahLst/>
              <a:cxnLst/>
              <a:rect l="l" t="t" r="r" b="b"/>
              <a:pathLst>
                <a:path w="805" h="578" extrusionOk="0">
                  <a:moveTo>
                    <a:pt x="391" y="0"/>
                  </a:moveTo>
                  <a:cubicBezTo>
                    <a:pt x="47" y="0"/>
                    <a:pt x="0" y="529"/>
                    <a:pt x="363" y="577"/>
                  </a:cubicBezTo>
                  <a:cubicBezTo>
                    <a:pt x="372" y="578"/>
                    <a:pt x="380" y="578"/>
                    <a:pt x="388" y="578"/>
                  </a:cubicBezTo>
                  <a:cubicBezTo>
                    <a:pt x="730" y="578"/>
                    <a:pt x="805" y="75"/>
                    <a:pt x="451" y="2"/>
                  </a:cubicBezTo>
                  <a:lnTo>
                    <a:pt x="426" y="2"/>
                  </a:lnTo>
                  <a:cubicBezTo>
                    <a:pt x="414" y="1"/>
                    <a:pt x="402"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4116775" y="3955400"/>
              <a:ext cx="16275" cy="14550"/>
            </a:xfrm>
            <a:custGeom>
              <a:avLst/>
              <a:gdLst/>
              <a:ahLst/>
              <a:cxnLst/>
              <a:rect l="l" t="t" r="r" b="b"/>
              <a:pathLst>
                <a:path w="651" h="582" extrusionOk="0">
                  <a:moveTo>
                    <a:pt x="320" y="1"/>
                  </a:moveTo>
                  <a:cubicBezTo>
                    <a:pt x="289" y="1"/>
                    <a:pt x="257" y="6"/>
                    <a:pt x="226" y="16"/>
                  </a:cubicBezTo>
                  <a:cubicBezTo>
                    <a:pt x="76" y="79"/>
                    <a:pt x="1" y="241"/>
                    <a:pt x="63" y="391"/>
                  </a:cubicBezTo>
                  <a:cubicBezTo>
                    <a:pt x="103" y="510"/>
                    <a:pt x="221" y="581"/>
                    <a:pt x="336" y="581"/>
                  </a:cubicBezTo>
                  <a:cubicBezTo>
                    <a:pt x="367" y="581"/>
                    <a:pt x="397" y="576"/>
                    <a:pt x="426" y="566"/>
                  </a:cubicBezTo>
                  <a:cubicBezTo>
                    <a:pt x="576" y="504"/>
                    <a:pt x="651" y="341"/>
                    <a:pt x="601" y="191"/>
                  </a:cubicBezTo>
                  <a:cubicBezTo>
                    <a:pt x="551" y="72"/>
                    <a:pt x="43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3993225" y="4040425"/>
              <a:ext cx="18575" cy="15250"/>
            </a:xfrm>
            <a:custGeom>
              <a:avLst/>
              <a:gdLst/>
              <a:ahLst/>
              <a:cxnLst/>
              <a:rect l="l" t="t" r="r" b="b"/>
              <a:pathLst>
                <a:path w="743" h="610" extrusionOk="0">
                  <a:moveTo>
                    <a:pt x="351" y="0"/>
                  </a:moveTo>
                  <a:cubicBezTo>
                    <a:pt x="168" y="0"/>
                    <a:pt x="0" y="185"/>
                    <a:pt x="82" y="402"/>
                  </a:cubicBezTo>
                  <a:cubicBezTo>
                    <a:pt x="127" y="548"/>
                    <a:pt x="237" y="609"/>
                    <a:pt x="349" y="609"/>
                  </a:cubicBezTo>
                  <a:cubicBezTo>
                    <a:pt x="542" y="609"/>
                    <a:pt x="742" y="427"/>
                    <a:pt x="631" y="189"/>
                  </a:cubicBezTo>
                  <a:cubicBezTo>
                    <a:pt x="606" y="152"/>
                    <a:pt x="581" y="114"/>
                    <a:pt x="556" y="89"/>
                  </a:cubicBezTo>
                  <a:cubicBezTo>
                    <a:pt x="494" y="27"/>
                    <a:pt x="422"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4105225" y="3987725"/>
              <a:ext cx="17475" cy="14600"/>
            </a:xfrm>
            <a:custGeom>
              <a:avLst/>
              <a:gdLst/>
              <a:ahLst/>
              <a:cxnLst/>
              <a:rect l="l" t="t" r="r" b="b"/>
              <a:pathLst>
                <a:path w="699" h="584" extrusionOk="0">
                  <a:moveTo>
                    <a:pt x="359" y="1"/>
                  </a:moveTo>
                  <a:cubicBezTo>
                    <a:pt x="323" y="1"/>
                    <a:pt x="286" y="8"/>
                    <a:pt x="250" y="23"/>
                  </a:cubicBezTo>
                  <a:cubicBezTo>
                    <a:pt x="13" y="110"/>
                    <a:pt x="0" y="448"/>
                    <a:pt x="238" y="560"/>
                  </a:cubicBezTo>
                  <a:cubicBezTo>
                    <a:pt x="276" y="576"/>
                    <a:pt x="314" y="584"/>
                    <a:pt x="351" y="584"/>
                  </a:cubicBezTo>
                  <a:cubicBezTo>
                    <a:pt x="543" y="584"/>
                    <a:pt x="699" y="384"/>
                    <a:pt x="625" y="185"/>
                  </a:cubicBezTo>
                  <a:cubicBezTo>
                    <a:pt x="578" y="71"/>
                    <a:pt x="473"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959625" y="3835375"/>
              <a:ext cx="16750" cy="15025"/>
            </a:xfrm>
            <a:custGeom>
              <a:avLst/>
              <a:gdLst/>
              <a:ahLst/>
              <a:cxnLst/>
              <a:rect l="l" t="t" r="r" b="b"/>
              <a:pathLst>
                <a:path w="670" h="601" extrusionOk="0">
                  <a:moveTo>
                    <a:pt x="295" y="0"/>
                  </a:moveTo>
                  <a:cubicBezTo>
                    <a:pt x="160" y="0"/>
                    <a:pt x="31" y="102"/>
                    <a:pt x="13" y="256"/>
                  </a:cubicBezTo>
                  <a:cubicBezTo>
                    <a:pt x="1" y="306"/>
                    <a:pt x="13" y="343"/>
                    <a:pt x="26" y="393"/>
                  </a:cubicBezTo>
                  <a:lnTo>
                    <a:pt x="13" y="393"/>
                  </a:lnTo>
                  <a:cubicBezTo>
                    <a:pt x="59" y="540"/>
                    <a:pt x="169" y="601"/>
                    <a:pt x="280" y="601"/>
                  </a:cubicBezTo>
                  <a:cubicBezTo>
                    <a:pt x="472" y="601"/>
                    <a:pt x="670" y="418"/>
                    <a:pt x="551" y="181"/>
                  </a:cubicBezTo>
                  <a:cubicBezTo>
                    <a:pt x="538" y="143"/>
                    <a:pt x="513" y="106"/>
                    <a:pt x="476" y="68"/>
                  </a:cubicBezTo>
                  <a:cubicBezTo>
                    <a:pt x="421" y="21"/>
                    <a:pt x="357"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4071800" y="3791850"/>
              <a:ext cx="14825" cy="14350"/>
            </a:xfrm>
            <a:custGeom>
              <a:avLst/>
              <a:gdLst/>
              <a:ahLst/>
              <a:cxnLst/>
              <a:rect l="l" t="t" r="r" b="b"/>
              <a:pathLst>
                <a:path w="593" h="574" extrusionOk="0">
                  <a:moveTo>
                    <a:pt x="289" y="0"/>
                  </a:moveTo>
                  <a:cubicBezTo>
                    <a:pt x="155" y="0"/>
                    <a:pt x="19" y="88"/>
                    <a:pt x="0" y="260"/>
                  </a:cubicBezTo>
                  <a:cubicBezTo>
                    <a:pt x="0" y="297"/>
                    <a:pt x="0" y="347"/>
                    <a:pt x="13" y="385"/>
                  </a:cubicBezTo>
                  <a:cubicBezTo>
                    <a:pt x="63" y="516"/>
                    <a:pt x="171" y="574"/>
                    <a:pt x="278" y="574"/>
                  </a:cubicBezTo>
                  <a:cubicBezTo>
                    <a:pt x="436" y="574"/>
                    <a:pt x="592" y="448"/>
                    <a:pt x="563" y="247"/>
                  </a:cubicBezTo>
                  <a:cubicBezTo>
                    <a:pt x="544" y="82"/>
                    <a:pt x="417"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994650" y="3816450"/>
              <a:ext cx="16250" cy="14175"/>
            </a:xfrm>
            <a:custGeom>
              <a:avLst/>
              <a:gdLst/>
              <a:ahLst/>
              <a:cxnLst/>
              <a:rect l="l" t="t" r="r" b="b"/>
              <a:pathLst>
                <a:path w="650" h="567" extrusionOk="0">
                  <a:moveTo>
                    <a:pt x="379" y="0"/>
                  </a:moveTo>
                  <a:cubicBezTo>
                    <a:pt x="185" y="0"/>
                    <a:pt x="0" y="203"/>
                    <a:pt x="125" y="426"/>
                  </a:cubicBezTo>
                  <a:cubicBezTo>
                    <a:pt x="162" y="501"/>
                    <a:pt x="237" y="551"/>
                    <a:pt x="312" y="563"/>
                  </a:cubicBezTo>
                  <a:cubicBezTo>
                    <a:pt x="329" y="566"/>
                    <a:pt x="345" y="567"/>
                    <a:pt x="361" y="567"/>
                  </a:cubicBezTo>
                  <a:cubicBezTo>
                    <a:pt x="504" y="567"/>
                    <a:pt x="627" y="471"/>
                    <a:pt x="649" y="326"/>
                  </a:cubicBezTo>
                  <a:cubicBezTo>
                    <a:pt x="649" y="288"/>
                    <a:pt x="649" y="263"/>
                    <a:pt x="649" y="226"/>
                  </a:cubicBezTo>
                  <a:cubicBezTo>
                    <a:pt x="637" y="213"/>
                    <a:pt x="637" y="188"/>
                    <a:pt x="637" y="176"/>
                  </a:cubicBezTo>
                  <a:cubicBezTo>
                    <a:pt x="624" y="151"/>
                    <a:pt x="612" y="138"/>
                    <a:pt x="599" y="113"/>
                  </a:cubicBezTo>
                  <a:cubicBezTo>
                    <a:pt x="538" y="34"/>
                    <a:pt x="458"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62450" y="4049400"/>
              <a:ext cx="17200" cy="14200"/>
            </a:xfrm>
            <a:custGeom>
              <a:avLst/>
              <a:gdLst/>
              <a:ahLst/>
              <a:cxnLst/>
              <a:rect l="l" t="t" r="r" b="b"/>
              <a:pathLst>
                <a:path w="688" h="568" extrusionOk="0">
                  <a:moveTo>
                    <a:pt x="361" y="1"/>
                  </a:moveTo>
                  <a:cubicBezTo>
                    <a:pt x="328" y="1"/>
                    <a:pt x="295" y="6"/>
                    <a:pt x="263" y="18"/>
                  </a:cubicBezTo>
                  <a:cubicBezTo>
                    <a:pt x="213" y="30"/>
                    <a:pt x="175" y="55"/>
                    <a:pt x="150" y="93"/>
                  </a:cubicBezTo>
                  <a:cubicBezTo>
                    <a:pt x="0" y="268"/>
                    <a:pt x="113" y="530"/>
                    <a:pt x="338" y="568"/>
                  </a:cubicBezTo>
                  <a:cubicBezTo>
                    <a:pt x="375" y="568"/>
                    <a:pt x="425" y="568"/>
                    <a:pt x="475" y="543"/>
                  </a:cubicBezTo>
                  <a:cubicBezTo>
                    <a:pt x="613" y="480"/>
                    <a:pt x="688" y="318"/>
                    <a:pt x="625" y="168"/>
                  </a:cubicBezTo>
                  <a:cubicBezTo>
                    <a:pt x="577" y="62"/>
                    <a:pt x="470"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253925" y="3903525"/>
              <a:ext cx="15800" cy="14550"/>
            </a:xfrm>
            <a:custGeom>
              <a:avLst/>
              <a:gdLst/>
              <a:ahLst/>
              <a:cxnLst/>
              <a:rect l="l" t="t" r="r" b="b"/>
              <a:pathLst>
                <a:path w="632" h="582" extrusionOk="0">
                  <a:moveTo>
                    <a:pt x="329" y="1"/>
                  </a:moveTo>
                  <a:cubicBezTo>
                    <a:pt x="246" y="1"/>
                    <a:pt x="162" y="37"/>
                    <a:pt x="101" y="117"/>
                  </a:cubicBezTo>
                  <a:cubicBezTo>
                    <a:pt x="1" y="229"/>
                    <a:pt x="26" y="417"/>
                    <a:pt x="151" y="517"/>
                  </a:cubicBezTo>
                  <a:cubicBezTo>
                    <a:pt x="206" y="562"/>
                    <a:pt x="268" y="582"/>
                    <a:pt x="328" y="582"/>
                  </a:cubicBezTo>
                  <a:cubicBezTo>
                    <a:pt x="486" y="582"/>
                    <a:pt x="631" y="444"/>
                    <a:pt x="613" y="254"/>
                  </a:cubicBezTo>
                  <a:cubicBezTo>
                    <a:pt x="598" y="98"/>
                    <a:pt x="46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291425" y="3882950"/>
              <a:ext cx="18225" cy="14525"/>
            </a:xfrm>
            <a:custGeom>
              <a:avLst/>
              <a:gdLst/>
              <a:ahLst/>
              <a:cxnLst/>
              <a:rect l="l" t="t" r="r" b="b"/>
              <a:pathLst>
                <a:path w="729" h="581" extrusionOk="0">
                  <a:moveTo>
                    <a:pt x="355" y="1"/>
                  </a:moveTo>
                  <a:cubicBezTo>
                    <a:pt x="257" y="1"/>
                    <a:pt x="160" y="48"/>
                    <a:pt x="100" y="140"/>
                  </a:cubicBezTo>
                  <a:cubicBezTo>
                    <a:pt x="0" y="315"/>
                    <a:pt x="100" y="540"/>
                    <a:pt x="313" y="577"/>
                  </a:cubicBezTo>
                  <a:cubicBezTo>
                    <a:pt x="328" y="580"/>
                    <a:pt x="343" y="581"/>
                    <a:pt x="357" y="581"/>
                  </a:cubicBezTo>
                  <a:cubicBezTo>
                    <a:pt x="583" y="581"/>
                    <a:pt x="729" y="315"/>
                    <a:pt x="588" y="115"/>
                  </a:cubicBezTo>
                  <a:cubicBezTo>
                    <a:pt x="529" y="38"/>
                    <a:pt x="44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224525" y="3869850"/>
              <a:ext cx="18250" cy="14475"/>
            </a:xfrm>
            <a:custGeom>
              <a:avLst/>
              <a:gdLst/>
              <a:ahLst/>
              <a:cxnLst/>
              <a:rect l="l" t="t" r="r" b="b"/>
              <a:pathLst>
                <a:path w="730" h="579" extrusionOk="0">
                  <a:moveTo>
                    <a:pt x="384" y="0"/>
                  </a:moveTo>
                  <a:cubicBezTo>
                    <a:pt x="188" y="0"/>
                    <a:pt x="1" y="207"/>
                    <a:pt x="115" y="426"/>
                  </a:cubicBezTo>
                  <a:cubicBezTo>
                    <a:pt x="175" y="533"/>
                    <a:pt x="271" y="579"/>
                    <a:pt x="366" y="579"/>
                  </a:cubicBezTo>
                  <a:cubicBezTo>
                    <a:pt x="550" y="579"/>
                    <a:pt x="730" y="411"/>
                    <a:pt x="639" y="189"/>
                  </a:cubicBezTo>
                  <a:cubicBezTo>
                    <a:pt x="639" y="164"/>
                    <a:pt x="627" y="139"/>
                    <a:pt x="614" y="127"/>
                  </a:cubicBezTo>
                  <a:cubicBezTo>
                    <a:pt x="551" y="37"/>
                    <a:pt x="467"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235675" y="3830875"/>
              <a:ext cx="15150" cy="14500"/>
            </a:xfrm>
            <a:custGeom>
              <a:avLst/>
              <a:gdLst/>
              <a:ahLst/>
              <a:cxnLst/>
              <a:rect l="l" t="t" r="r" b="b"/>
              <a:pathLst>
                <a:path w="606" h="580" extrusionOk="0">
                  <a:moveTo>
                    <a:pt x="306" y="1"/>
                  </a:moveTo>
                  <a:cubicBezTo>
                    <a:pt x="147" y="1"/>
                    <a:pt x="1" y="137"/>
                    <a:pt x="19" y="323"/>
                  </a:cubicBezTo>
                  <a:cubicBezTo>
                    <a:pt x="42" y="482"/>
                    <a:pt x="176" y="580"/>
                    <a:pt x="312" y="580"/>
                  </a:cubicBezTo>
                  <a:cubicBezTo>
                    <a:pt x="391" y="580"/>
                    <a:pt x="471" y="547"/>
                    <a:pt x="531" y="473"/>
                  </a:cubicBezTo>
                  <a:cubicBezTo>
                    <a:pt x="581" y="411"/>
                    <a:pt x="606" y="336"/>
                    <a:pt x="593" y="261"/>
                  </a:cubicBezTo>
                  <a:cubicBezTo>
                    <a:pt x="593" y="236"/>
                    <a:pt x="593" y="211"/>
                    <a:pt x="581" y="186"/>
                  </a:cubicBezTo>
                  <a:cubicBezTo>
                    <a:pt x="568" y="136"/>
                    <a:pt x="531" y="98"/>
                    <a:pt x="493" y="61"/>
                  </a:cubicBezTo>
                  <a:lnTo>
                    <a:pt x="493" y="73"/>
                  </a:lnTo>
                  <a:cubicBezTo>
                    <a:pt x="436" y="23"/>
                    <a:pt x="370"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4270175" y="3830150"/>
              <a:ext cx="17725" cy="14500"/>
            </a:xfrm>
            <a:custGeom>
              <a:avLst/>
              <a:gdLst/>
              <a:ahLst/>
              <a:cxnLst/>
              <a:rect l="l" t="t" r="r" b="b"/>
              <a:pathLst>
                <a:path w="709" h="580" extrusionOk="0">
                  <a:moveTo>
                    <a:pt x="368" y="1"/>
                  </a:moveTo>
                  <a:cubicBezTo>
                    <a:pt x="270" y="1"/>
                    <a:pt x="173" y="48"/>
                    <a:pt x="113" y="140"/>
                  </a:cubicBezTo>
                  <a:cubicBezTo>
                    <a:pt x="1" y="315"/>
                    <a:pt x="113" y="540"/>
                    <a:pt x="326" y="577"/>
                  </a:cubicBezTo>
                  <a:cubicBezTo>
                    <a:pt x="337" y="579"/>
                    <a:pt x="348" y="579"/>
                    <a:pt x="360" y="579"/>
                  </a:cubicBezTo>
                  <a:cubicBezTo>
                    <a:pt x="556" y="579"/>
                    <a:pt x="709" y="379"/>
                    <a:pt x="638" y="190"/>
                  </a:cubicBezTo>
                  <a:cubicBezTo>
                    <a:pt x="626" y="165"/>
                    <a:pt x="613" y="140"/>
                    <a:pt x="601" y="115"/>
                  </a:cubicBezTo>
                  <a:cubicBezTo>
                    <a:pt x="542" y="38"/>
                    <a:pt x="455"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4304225" y="3849650"/>
              <a:ext cx="16275" cy="14400"/>
            </a:xfrm>
            <a:custGeom>
              <a:avLst/>
              <a:gdLst/>
              <a:ahLst/>
              <a:cxnLst/>
              <a:rect l="l" t="t" r="r" b="b"/>
              <a:pathLst>
                <a:path w="651" h="576" extrusionOk="0">
                  <a:moveTo>
                    <a:pt x="324" y="0"/>
                  </a:moveTo>
                  <a:cubicBezTo>
                    <a:pt x="287" y="0"/>
                    <a:pt x="249" y="7"/>
                    <a:pt x="213" y="22"/>
                  </a:cubicBezTo>
                  <a:cubicBezTo>
                    <a:pt x="76" y="72"/>
                    <a:pt x="1" y="247"/>
                    <a:pt x="51" y="397"/>
                  </a:cubicBezTo>
                  <a:cubicBezTo>
                    <a:pt x="100" y="506"/>
                    <a:pt x="212" y="575"/>
                    <a:pt x="330" y="575"/>
                  </a:cubicBezTo>
                  <a:cubicBezTo>
                    <a:pt x="362" y="575"/>
                    <a:pt x="394" y="570"/>
                    <a:pt x="426" y="560"/>
                  </a:cubicBezTo>
                  <a:cubicBezTo>
                    <a:pt x="576" y="497"/>
                    <a:pt x="651" y="335"/>
                    <a:pt x="588" y="185"/>
                  </a:cubicBezTo>
                  <a:cubicBezTo>
                    <a:pt x="550" y="71"/>
                    <a:pt x="440"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4210225" y="3770100"/>
              <a:ext cx="18675" cy="14625"/>
            </a:xfrm>
            <a:custGeom>
              <a:avLst/>
              <a:gdLst/>
              <a:ahLst/>
              <a:cxnLst/>
              <a:rect l="l" t="t" r="r" b="b"/>
              <a:pathLst>
                <a:path w="747" h="585" extrusionOk="0">
                  <a:moveTo>
                    <a:pt x="385" y="1"/>
                  </a:moveTo>
                  <a:cubicBezTo>
                    <a:pt x="131" y="1"/>
                    <a:pt x="1" y="342"/>
                    <a:pt x="212" y="518"/>
                  </a:cubicBezTo>
                  <a:cubicBezTo>
                    <a:pt x="271" y="564"/>
                    <a:pt x="335" y="584"/>
                    <a:pt x="397" y="584"/>
                  </a:cubicBezTo>
                  <a:cubicBezTo>
                    <a:pt x="584" y="584"/>
                    <a:pt x="746" y="399"/>
                    <a:pt x="662" y="193"/>
                  </a:cubicBezTo>
                  <a:cubicBezTo>
                    <a:pt x="624" y="93"/>
                    <a:pt x="549" y="18"/>
                    <a:pt x="437" y="5"/>
                  </a:cubicBezTo>
                  <a:cubicBezTo>
                    <a:pt x="419" y="2"/>
                    <a:pt x="40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4249875" y="3758500"/>
              <a:ext cx="16000" cy="14625"/>
            </a:xfrm>
            <a:custGeom>
              <a:avLst/>
              <a:gdLst/>
              <a:ahLst/>
              <a:cxnLst/>
              <a:rect l="l" t="t" r="r" b="b"/>
              <a:pathLst>
                <a:path w="640" h="585" extrusionOk="0">
                  <a:moveTo>
                    <a:pt x="322" y="0"/>
                  </a:moveTo>
                  <a:cubicBezTo>
                    <a:pt x="241" y="0"/>
                    <a:pt x="160" y="33"/>
                    <a:pt x="100" y="107"/>
                  </a:cubicBezTo>
                  <a:cubicBezTo>
                    <a:pt x="0" y="232"/>
                    <a:pt x="25" y="407"/>
                    <a:pt x="150" y="519"/>
                  </a:cubicBezTo>
                  <a:cubicBezTo>
                    <a:pt x="206" y="564"/>
                    <a:pt x="269" y="584"/>
                    <a:pt x="330" y="584"/>
                  </a:cubicBezTo>
                  <a:cubicBezTo>
                    <a:pt x="490" y="584"/>
                    <a:pt x="640" y="447"/>
                    <a:pt x="613" y="257"/>
                  </a:cubicBezTo>
                  <a:cubicBezTo>
                    <a:pt x="597" y="98"/>
                    <a:pt x="461"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4198000" y="3803325"/>
              <a:ext cx="19200" cy="14875"/>
            </a:xfrm>
            <a:custGeom>
              <a:avLst/>
              <a:gdLst/>
              <a:ahLst/>
              <a:cxnLst/>
              <a:rect l="l" t="t" r="r" b="b"/>
              <a:pathLst>
                <a:path w="768" h="595" extrusionOk="0">
                  <a:moveTo>
                    <a:pt x="323" y="1"/>
                  </a:moveTo>
                  <a:cubicBezTo>
                    <a:pt x="240" y="1"/>
                    <a:pt x="158" y="36"/>
                    <a:pt x="101" y="101"/>
                  </a:cubicBezTo>
                  <a:cubicBezTo>
                    <a:pt x="1" y="226"/>
                    <a:pt x="13" y="413"/>
                    <a:pt x="138" y="513"/>
                  </a:cubicBezTo>
                  <a:cubicBezTo>
                    <a:pt x="204" y="571"/>
                    <a:pt x="273" y="595"/>
                    <a:pt x="337" y="595"/>
                  </a:cubicBezTo>
                  <a:cubicBezTo>
                    <a:pt x="581" y="595"/>
                    <a:pt x="768" y="251"/>
                    <a:pt x="501" y="63"/>
                  </a:cubicBezTo>
                  <a:cubicBezTo>
                    <a:pt x="447" y="21"/>
                    <a:pt x="385"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4277050" y="3792475"/>
              <a:ext cx="16575" cy="14550"/>
            </a:xfrm>
            <a:custGeom>
              <a:avLst/>
              <a:gdLst/>
              <a:ahLst/>
              <a:cxnLst/>
              <a:rect l="l" t="t" r="r" b="b"/>
              <a:pathLst>
                <a:path w="663" h="582" extrusionOk="0">
                  <a:moveTo>
                    <a:pt x="336" y="0"/>
                  </a:moveTo>
                  <a:cubicBezTo>
                    <a:pt x="299" y="0"/>
                    <a:pt x="262" y="7"/>
                    <a:pt x="226" y="22"/>
                  </a:cubicBezTo>
                  <a:cubicBezTo>
                    <a:pt x="76" y="85"/>
                    <a:pt x="1" y="247"/>
                    <a:pt x="63" y="397"/>
                  </a:cubicBezTo>
                  <a:cubicBezTo>
                    <a:pt x="111" y="511"/>
                    <a:pt x="216" y="582"/>
                    <a:pt x="329" y="582"/>
                  </a:cubicBezTo>
                  <a:cubicBezTo>
                    <a:pt x="365" y="582"/>
                    <a:pt x="402" y="575"/>
                    <a:pt x="438" y="560"/>
                  </a:cubicBezTo>
                  <a:cubicBezTo>
                    <a:pt x="588" y="497"/>
                    <a:pt x="663" y="335"/>
                    <a:pt x="600" y="185"/>
                  </a:cubicBezTo>
                  <a:cubicBezTo>
                    <a:pt x="562" y="71"/>
                    <a:pt x="452"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4368275" y="3858550"/>
              <a:ext cx="18850" cy="14450"/>
            </a:xfrm>
            <a:custGeom>
              <a:avLst/>
              <a:gdLst/>
              <a:ahLst/>
              <a:cxnLst/>
              <a:rect l="l" t="t" r="r" b="b"/>
              <a:pathLst>
                <a:path w="754" h="578" extrusionOk="0">
                  <a:moveTo>
                    <a:pt x="393" y="1"/>
                  </a:moveTo>
                  <a:cubicBezTo>
                    <a:pt x="379" y="1"/>
                    <a:pt x="365" y="2"/>
                    <a:pt x="351" y="4"/>
                  </a:cubicBezTo>
                  <a:cubicBezTo>
                    <a:pt x="88" y="29"/>
                    <a:pt x="1" y="354"/>
                    <a:pt x="201" y="516"/>
                  </a:cubicBezTo>
                  <a:cubicBezTo>
                    <a:pt x="253" y="558"/>
                    <a:pt x="314" y="578"/>
                    <a:pt x="374" y="578"/>
                  </a:cubicBezTo>
                  <a:cubicBezTo>
                    <a:pt x="459" y="578"/>
                    <a:pt x="542" y="539"/>
                    <a:pt x="600" y="466"/>
                  </a:cubicBezTo>
                  <a:cubicBezTo>
                    <a:pt x="754" y="278"/>
                    <a:pt x="618"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343850" y="3794475"/>
              <a:ext cx="17025" cy="14450"/>
            </a:xfrm>
            <a:custGeom>
              <a:avLst/>
              <a:gdLst/>
              <a:ahLst/>
              <a:cxnLst/>
              <a:rect l="l" t="t" r="r" b="b"/>
              <a:pathLst>
                <a:path w="681" h="578" extrusionOk="0">
                  <a:moveTo>
                    <a:pt x="371" y="1"/>
                  </a:moveTo>
                  <a:cubicBezTo>
                    <a:pt x="172" y="1"/>
                    <a:pt x="0" y="219"/>
                    <a:pt x="115" y="430"/>
                  </a:cubicBezTo>
                  <a:cubicBezTo>
                    <a:pt x="176" y="532"/>
                    <a:pt x="272" y="578"/>
                    <a:pt x="366" y="578"/>
                  </a:cubicBezTo>
                  <a:cubicBezTo>
                    <a:pt x="525" y="578"/>
                    <a:pt x="681" y="451"/>
                    <a:pt x="665" y="255"/>
                  </a:cubicBezTo>
                  <a:cubicBezTo>
                    <a:pt x="653" y="230"/>
                    <a:pt x="653" y="205"/>
                    <a:pt x="640" y="180"/>
                  </a:cubicBezTo>
                  <a:cubicBezTo>
                    <a:pt x="628" y="130"/>
                    <a:pt x="590" y="92"/>
                    <a:pt x="553" y="67"/>
                  </a:cubicBezTo>
                  <a:cubicBezTo>
                    <a:pt x="495" y="21"/>
                    <a:pt x="432"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38600" y="3830275"/>
              <a:ext cx="16575" cy="14550"/>
            </a:xfrm>
            <a:custGeom>
              <a:avLst/>
              <a:gdLst/>
              <a:ahLst/>
              <a:cxnLst/>
              <a:rect l="l" t="t" r="r" b="b"/>
              <a:pathLst>
                <a:path w="663" h="582" extrusionOk="0">
                  <a:moveTo>
                    <a:pt x="336" y="0"/>
                  </a:moveTo>
                  <a:cubicBezTo>
                    <a:pt x="299" y="0"/>
                    <a:pt x="261" y="7"/>
                    <a:pt x="225" y="23"/>
                  </a:cubicBezTo>
                  <a:cubicBezTo>
                    <a:pt x="75" y="72"/>
                    <a:pt x="0" y="247"/>
                    <a:pt x="63" y="397"/>
                  </a:cubicBezTo>
                  <a:cubicBezTo>
                    <a:pt x="110" y="511"/>
                    <a:pt x="216" y="582"/>
                    <a:pt x="329" y="582"/>
                  </a:cubicBezTo>
                  <a:cubicBezTo>
                    <a:pt x="365" y="582"/>
                    <a:pt x="402" y="575"/>
                    <a:pt x="438" y="560"/>
                  </a:cubicBezTo>
                  <a:cubicBezTo>
                    <a:pt x="588" y="497"/>
                    <a:pt x="663" y="335"/>
                    <a:pt x="600" y="185"/>
                  </a:cubicBezTo>
                  <a:cubicBezTo>
                    <a:pt x="562" y="71"/>
                    <a:pt x="452"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320175" y="3724825"/>
              <a:ext cx="16025" cy="14550"/>
            </a:xfrm>
            <a:custGeom>
              <a:avLst/>
              <a:gdLst/>
              <a:ahLst/>
              <a:cxnLst/>
              <a:rect l="l" t="t" r="r" b="b"/>
              <a:pathLst>
                <a:path w="641" h="582" extrusionOk="0">
                  <a:moveTo>
                    <a:pt x="296" y="1"/>
                  </a:moveTo>
                  <a:cubicBezTo>
                    <a:pt x="161" y="1"/>
                    <a:pt x="35" y="107"/>
                    <a:pt x="13" y="254"/>
                  </a:cubicBezTo>
                  <a:cubicBezTo>
                    <a:pt x="0" y="329"/>
                    <a:pt x="13" y="404"/>
                    <a:pt x="63" y="467"/>
                  </a:cubicBezTo>
                  <a:cubicBezTo>
                    <a:pt x="124" y="547"/>
                    <a:pt x="206" y="582"/>
                    <a:pt x="286" y="582"/>
                  </a:cubicBezTo>
                  <a:cubicBezTo>
                    <a:pt x="467" y="582"/>
                    <a:pt x="640" y="408"/>
                    <a:pt x="563" y="192"/>
                  </a:cubicBezTo>
                  <a:cubicBezTo>
                    <a:pt x="563" y="167"/>
                    <a:pt x="550" y="142"/>
                    <a:pt x="525" y="129"/>
                  </a:cubicBezTo>
                  <a:cubicBezTo>
                    <a:pt x="488" y="67"/>
                    <a:pt x="413" y="17"/>
                    <a:pt x="338" y="4"/>
                  </a:cubicBezTo>
                  <a:cubicBezTo>
                    <a:pt x="324" y="2"/>
                    <a:pt x="309"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292050" y="3770600"/>
              <a:ext cx="16275" cy="14400"/>
            </a:xfrm>
            <a:custGeom>
              <a:avLst/>
              <a:gdLst/>
              <a:ahLst/>
              <a:cxnLst/>
              <a:rect l="l" t="t" r="r" b="b"/>
              <a:pathLst>
                <a:path w="651" h="576" extrusionOk="0">
                  <a:moveTo>
                    <a:pt x="329" y="1"/>
                  </a:moveTo>
                  <a:cubicBezTo>
                    <a:pt x="294" y="1"/>
                    <a:pt x="258" y="8"/>
                    <a:pt x="225" y="23"/>
                  </a:cubicBezTo>
                  <a:cubicBezTo>
                    <a:pt x="75" y="73"/>
                    <a:pt x="0" y="248"/>
                    <a:pt x="50" y="385"/>
                  </a:cubicBezTo>
                  <a:cubicBezTo>
                    <a:pt x="100" y="504"/>
                    <a:pt x="212" y="575"/>
                    <a:pt x="331" y="575"/>
                  </a:cubicBezTo>
                  <a:cubicBezTo>
                    <a:pt x="362" y="575"/>
                    <a:pt x="394" y="570"/>
                    <a:pt x="425" y="560"/>
                  </a:cubicBezTo>
                  <a:cubicBezTo>
                    <a:pt x="575" y="498"/>
                    <a:pt x="650" y="335"/>
                    <a:pt x="588" y="185"/>
                  </a:cubicBezTo>
                  <a:cubicBezTo>
                    <a:pt x="550" y="71"/>
                    <a:pt x="44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4185525" y="3926100"/>
              <a:ext cx="17400" cy="14450"/>
            </a:xfrm>
            <a:custGeom>
              <a:avLst/>
              <a:gdLst/>
              <a:ahLst/>
              <a:cxnLst/>
              <a:rect l="l" t="t" r="r" b="b"/>
              <a:pathLst>
                <a:path w="696" h="578" extrusionOk="0">
                  <a:moveTo>
                    <a:pt x="349" y="1"/>
                  </a:moveTo>
                  <a:cubicBezTo>
                    <a:pt x="253" y="1"/>
                    <a:pt x="158" y="48"/>
                    <a:pt x="100" y="138"/>
                  </a:cubicBezTo>
                  <a:cubicBezTo>
                    <a:pt x="0" y="313"/>
                    <a:pt x="100" y="538"/>
                    <a:pt x="312" y="576"/>
                  </a:cubicBezTo>
                  <a:cubicBezTo>
                    <a:pt x="324" y="577"/>
                    <a:pt x="335" y="578"/>
                    <a:pt x="347" y="578"/>
                  </a:cubicBezTo>
                  <a:cubicBezTo>
                    <a:pt x="543" y="578"/>
                    <a:pt x="696" y="378"/>
                    <a:pt x="625" y="188"/>
                  </a:cubicBezTo>
                  <a:cubicBezTo>
                    <a:pt x="612" y="163"/>
                    <a:pt x="600" y="138"/>
                    <a:pt x="587" y="126"/>
                  </a:cubicBezTo>
                  <a:cubicBezTo>
                    <a:pt x="527" y="42"/>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4190825" y="3887325"/>
              <a:ext cx="18925" cy="14450"/>
            </a:xfrm>
            <a:custGeom>
              <a:avLst/>
              <a:gdLst/>
              <a:ahLst/>
              <a:cxnLst/>
              <a:rect l="l" t="t" r="r" b="b"/>
              <a:pathLst>
                <a:path w="757" h="578" extrusionOk="0">
                  <a:moveTo>
                    <a:pt x="382" y="1"/>
                  </a:moveTo>
                  <a:cubicBezTo>
                    <a:pt x="372" y="1"/>
                    <a:pt x="361" y="1"/>
                    <a:pt x="350" y="2"/>
                  </a:cubicBezTo>
                  <a:cubicBezTo>
                    <a:pt x="100" y="27"/>
                    <a:pt x="1" y="352"/>
                    <a:pt x="200" y="515"/>
                  </a:cubicBezTo>
                  <a:cubicBezTo>
                    <a:pt x="254" y="558"/>
                    <a:pt x="316" y="577"/>
                    <a:pt x="378" y="577"/>
                  </a:cubicBezTo>
                  <a:cubicBezTo>
                    <a:pt x="461" y="577"/>
                    <a:pt x="543" y="542"/>
                    <a:pt x="600" y="477"/>
                  </a:cubicBezTo>
                  <a:cubicBezTo>
                    <a:pt x="756" y="274"/>
                    <a:pt x="625"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4159275" y="3866275"/>
              <a:ext cx="17425" cy="14600"/>
            </a:xfrm>
            <a:custGeom>
              <a:avLst/>
              <a:gdLst/>
              <a:ahLst/>
              <a:cxnLst/>
              <a:rect l="l" t="t" r="r" b="b"/>
              <a:pathLst>
                <a:path w="697" h="584" extrusionOk="0">
                  <a:moveTo>
                    <a:pt x="355" y="1"/>
                  </a:moveTo>
                  <a:cubicBezTo>
                    <a:pt x="260" y="1"/>
                    <a:pt x="165" y="48"/>
                    <a:pt x="113" y="145"/>
                  </a:cubicBezTo>
                  <a:cubicBezTo>
                    <a:pt x="0" y="320"/>
                    <a:pt x="113" y="544"/>
                    <a:pt x="313" y="582"/>
                  </a:cubicBezTo>
                  <a:cubicBezTo>
                    <a:pt x="325" y="583"/>
                    <a:pt x="337" y="584"/>
                    <a:pt x="349" y="584"/>
                  </a:cubicBezTo>
                  <a:cubicBezTo>
                    <a:pt x="555" y="584"/>
                    <a:pt x="696" y="384"/>
                    <a:pt x="625" y="195"/>
                  </a:cubicBezTo>
                  <a:cubicBezTo>
                    <a:pt x="613" y="170"/>
                    <a:pt x="600" y="145"/>
                    <a:pt x="588" y="120"/>
                  </a:cubicBezTo>
                  <a:cubicBezTo>
                    <a:pt x="533" y="41"/>
                    <a:pt x="444"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4135400" y="3800750"/>
              <a:ext cx="17475" cy="12975"/>
            </a:xfrm>
            <a:custGeom>
              <a:avLst/>
              <a:gdLst/>
              <a:ahLst/>
              <a:cxnLst/>
              <a:rect l="l" t="t" r="r" b="b"/>
              <a:pathLst>
                <a:path w="699" h="519" extrusionOk="0">
                  <a:moveTo>
                    <a:pt x="490" y="0"/>
                  </a:moveTo>
                  <a:cubicBezTo>
                    <a:pt x="282" y="0"/>
                    <a:pt x="1" y="286"/>
                    <a:pt x="206" y="454"/>
                  </a:cubicBezTo>
                  <a:cubicBezTo>
                    <a:pt x="261" y="499"/>
                    <a:pt x="324" y="519"/>
                    <a:pt x="385" y="519"/>
                  </a:cubicBezTo>
                  <a:cubicBezTo>
                    <a:pt x="546" y="519"/>
                    <a:pt x="698" y="381"/>
                    <a:pt x="680" y="191"/>
                  </a:cubicBezTo>
                  <a:cubicBezTo>
                    <a:pt x="668" y="166"/>
                    <a:pt x="668" y="141"/>
                    <a:pt x="655" y="116"/>
                  </a:cubicBezTo>
                  <a:cubicBezTo>
                    <a:pt x="624" y="34"/>
                    <a:pt x="561"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4161825" y="3827175"/>
              <a:ext cx="19200" cy="14600"/>
            </a:xfrm>
            <a:custGeom>
              <a:avLst/>
              <a:gdLst/>
              <a:ahLst/>
              <a:cxnLst/>
              <a:rect l="l" t="t" r="r" b="b"/>
              <a:pathLst>
                <a:path w="768" h="584" extrusionOk="0">
                  <a:moveTo>
                    <a:pt x="399" y="1"/>
                  </a:moveTo>
                  <a:cubicBezTo>
                    <a:pt x="62" y="1"/>
                    <a:pt x="0" y="549"/>
                    <a:pt x="386" y="584"/>
                  </a:cubicBezTo>
                  <a:lnTo>
                    <a:pt x="386" y="571"/>
                  </a:lnTo>
                  <a:cubicBezTo>
                    <a:pt x="402" y="574"/>
                    <a:pt x="419" y="576"/>
                    <a:pt x="435" y="576"/>
                  </a:cubicBezTo>
                  <a:cubicBezTo>
                    <a:pt x="624" y="576"/>
                    <a:pt x="767" y="380"/>
                    <a:pt x="698" y="184"/>
                  </a:cubicBezTo>
                  <a:cubicBezTo>
                    <a:pt x="686" y="159"/>
                    <a:pt x="673" y="147"/>
                    <a:pt x="661" y="122"/>
                  </a:cubicBezTo>
                  <a:cubicBezTo>
                    <a:pt x="611" y="59"/>
                    <a:pt x="548" y="22"/>
                    <a:pt x="473" y="9"/>
                  </a:cubicBezTo>
                  <a:cubicBezTo>
                    <a:pt x="447" y="3"/>
                    <a:pt x="422"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4308925" y="3811100"/>
              <a:ext cx="16150" cy="14500"/>
            </a:xfrm>
            <a:custGeom>
              <a:avLst/>
              <a:gdLst/>
              <a:ahLst/>
              <a:cxnLst/>
              <a:rect l="l" t="t" r="r" b="b"/>
              <a:pathLst>
                <a:path w="646" h="580" extrusionOk="0">
                  <a:moveTo>
                    <a:pt x="296" y="0"/>
                  </a:moveTo>
                  <a:cubicBezTo>
                    <a:pt x="165" y="0"/>
                    <a:pt x="36" y="88"/>
                    <a:pt x="13" y="240"/>
                  </a:cubicBezTo>
                  <a:cubicBezTo>
                    <a:pt x="0" y="315"/>
                    <a:pt x="25" y="402"/>
                    <a:pt x="63" y="465"/>
                  </a:cubicBezTo>
                  <a:cubicBezTo>
                    <a:pt x="113" y="515"/>
                    <a:pt x="175" y="565"/>
                    <a:pt x="250" y="577"/>
                  </a:cubicBezTo>
                  <a:cubicBezTo>
                    <a:pt x="262" y="578"/>
                    <a:pt x="274" y="579"/>
                    <a:pt x="286" y="579"/>
                  </a:cubicBezTo>
                  <a:cubicBezTo>
                    <a:pt x="493" y="579"/>
                    <a:pt x="645" y="379"/>
                    <a:pt x="563" y="190"/>
                  </a:cubicBezTo>
                  <a:cubicBezTo>
                    <a:pt x="563" y="165"/>
                    <a:pt x="550" y="140"/>
                    <a:pt x="525" y="115"/>
                  </a:cubicBezTo>
                  <a:cubicBezTo>
                    <a:pt x="466" y="36"/>
                    <a:pt x="38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4241125" y="3797025"/>
              <a:ext cx="17425" cy="14500"/>
            </a:xfrm>
            <a:custGeom>
              <a:avLst/>
              <a:gdLst/>
              <a:ahLst/>
              <a:cxnLst/>
              <a:rect l="l" t="t" r="r" b="b"/>
              <a:pathLst>
                <a:path w="697" h="580" extrusionOk="0">
                  <a:moveTo>
                    <a:pt x="355" y="1"/>
                  </a:moveTo>
                  <a:cubicBezTo>
                    <a:pt x="257" y="1"/>
                    <a:pt x="160" y="48"/>
                    <a:pt x="100" y="140"/>
                  </a:cubicBezTo>
                  <a:cubicBezTo>
                    <a:pt x="0" y="315"/>
                    <a:pt x="100" y="540"/>
                    <a:pt x="313" y="578"/>
                  </a:cubicBezTo>
                  <a:cubicBezTo>
                    <a:pt x="324" y="579"/>
                    <a:pt x="336" y="580"/>
                    <a:pt x="347" y="580"/>
                  </a:cubicBezTo>
                  <a:cubicBezTo>
                    <a:pt x="544" y="580"/>
                    <a:pt x="696" y="379"/>
                    <a:pt x="625" y="190"/>
                  </a:cubicBezTo>
                  <a:cubicBezTo>
                    <a:pt x="613" y="165"/>
                    <a:pt x="600" y="140"/>
                    <a:pt x="588" y="115"/>
                  </a:cubicBezTo>
                  <a:cubicBezTo>
                    <a:pt x="529" y="39"/>
                    <a:pt x="44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260175" y="3866075"/>
              <a:ext cx="17300" cy="14525"/>
            </a:xfrm>
            <a:custGeom>
              <a:avLst/>
              <a:gdLst/>
              <a:ahLst/>
              <a:cxnLst/>
              <a:rect l="l" t="t" r="r" b="b"/>
              <a:pathLst>
                <a:path w="692" h="581" extrusionOk="0">
                  <a:moveTo>
                    <a:pt x="318" y="1"/>
                  </a:moveTo>
                  <a:cubicBezTo>
                    <a:pt x="182" y="1"/>
                    <a:pt x="49" y="88"/>
                    <a:pt x="26" y="240"/>
                  </a:cubicBezTo>
                  <a:cubicBezTo>
                    <a:pt x="1" y="403"/>
                    <a:pt x="113" y="552"/>
                    <a:pt x="276" y="577"/>
                  </a:cubicBezTo>
                  <a:cubicBezTo>
                    <a:pt x="291" y="580"/>
                    <a:pt x="305" y="581"/>
                    <a:pt x="320" y="581"/>
                  </a:cubicBezTo>
                  <a:cubicBezTo>
                    <a:pt x="545" y="581"/>
                    <a:pt x="692" y="315"/>
                    <a:pt x="551" y="115"/>
                  </a:cubicBezTo>
                  <a:cubicBezTo>
                    <a:pt x="492" y="37"/>
                    <a:pt x="404"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196550" y="3847700"/>
              <a:ext cx="18750" cy="14475"/>
            </a:xfrm>
            <a:custGeom>
              <a:avLst/>
              <a:gdLst/>
              <a:ahLst/>
              <a:cxnLst/>
              <a:rect l="l" t="t" r="r" b="b"/>
              <a:pathLst>
                <a:path w="750" h="579" extrusionOk="0">
                  <a:moveTo>
                    <a:pt x="406" y="1"/>
                  </a:moveTo>
                  <a:cubicBezTo>
                    <a:pt x="198" y="1"/>
                    <a:pt x="1" y="238"/>
                    <a:pt x="171" y="463"/>
                  </a:cubicBezTo>
                  <a:cubicBezTo>
                    <a:pt x="233" y="544"/>
                    <a:pt x="315" y="578"/>
                    <a:pt x="395" y="578"/>
                  </a:cubicBezTo>
                  <a:cubicBezTo>
                    <a:pt x="576" y="578"/>
                    <a:pt x="749" y="404"/>
                    <a:pt x="671" y="188"/>
                  </a:cubicBezTo>
                  <a:cubicBezTo>
                    <a:pt x="659" y="163"/>
                    <a:pt x="646" y="150"/>
                    <a:pt x="634" y="125"/>
                  </a:cubicBezTo>
                  <a:cubicBezTo>
                    <a:pt x="570" y="37"/>
                    <a:pt x="487"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169000" y="3781250"/>
              <a:ext cx="18275" cy="14675"/>
            </a:xfrm>
            <a:custGeom>
              <a:avLst/>
              <a:gdLst/>
              <a:ahLst/>
              <a:cxnLst/>
              <a:rect l="l" t="t" r="r" b="b"/>
              <a:pathLst>
                <a:path w="731" h="587" extrusionOk="0">
                  <a:moveTo>
                    <a:pt x="383" y="1"/>
                  </a:moveTo>
                  <a:cubicBezTo>
                    <a:pt x="187" y="1"/>
                    <a:pt x="0" y="205"/>
                    <a:pt x="124" y="434"/>
                  </a:cubicBezTo>
                  <a:cubicBezTo>
                    <a:pt x="179" y="541"/>
                    <a:pt x="273" y="586"/>
                    <a:pt x="367" y="586"/>
                  </a:cubicBezTo>
                  <a:cubicBezTo>
                    <a:pt x="548" y="586"/>
                    <a:pt x="731" y="418"/>
                    <a:pt x="649" y="196"/>
                  </a:cubicBezTo>
                  <a:cubicBezTo>
                    <a:pt x="636" y="171"/>
                    <a:pt x="624" y="146"/>
                    <a:pt x="611" y="122"/>
                  </a:cubicBezTo>
                  <a:cubicBezTo>
                    <a:pt x="548" y="37"/>
                    <a:pt x="465"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221450" y="3912250"/>
              <a:ext cx="15425" cy="14350"/>
            </a:xfrm>
            <a:custGeom>
              <a:avLst/>
              <a:gdLst/>
              <a:ahLst/>
              <a:cxnLst/>
              <a:rect l="l" t="t" r="r" b="b"/>
              <a:pathLst>
                <a:path w="617" h="574" extrusionOk="0">
                  <a:moveTo>
                    <a:pt x="291" y="0"/>
                  </a:moveTo>
                  <a:cubicBezTo>
                    <a:pt x="161" y="0"/>
                    <a:pt x="32" y="82"/>
                    <a:pt x="13" y="243"/>
                  </a:cubicBezTo>
                  <a:cubicBezTo>
                    <a:pt x="0" y="318"/>
                    <a:pt x="13" y="393"/>
                    <a:pt x="63" y="455"/>
                  </a:cubicBezTo>
                  <a:cubicBezTo>
                    <a:pt x="121" y="538"/>
                    <a:pt x="203" y="574"/>
                    <a:pt x="286" y="574"/>
                  </a:cubicBezTo>
                  <a:cubicBezTo>
                    <a:pt x="452" y="574"/>
                    <a:pt x="617" y="427"/>
                    <a:pt x="575" y="218"/>
                  </a:cubicBezTo>
                  <a:cubicBezTo>
                    <a:pt x="539" y="72"/>
                    <a:pt x="414"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4281425" y="3739725"/>
              <a:ext cx="16675" cy="14675"/>
            </a:xfrm>
            <a:custGeom>
              <a:avLst/>
              <a:gdLst/>
              <a:ahLst/>
              <a:cxnLst/>
              <a:rect l="l" t="t" r="r" b="b"/>
              <a:pathLst>
                <a:path w="667" h="587" extrusionOk="0">
                  <a:moveTo>
                    <a:pt x="298" y="1"/>
                  </a:moveTo>
                  <a:cubicBezTo>
                    <a:pt x="166" y="1"/>
                    <a:pt x="36" y="93"/>
                    <a:pt x="13" y="245"/>
                  </a:cubicBezTo>
                  <a:cubicBezTo>
                    <a:pt x="1" y="320"/>
                    <a:pt x="13" y="395"/>
                    <a:pt x="63" y="458"/>
                  </a:cubicBezTo>
                  <a:cubicBezTo>
                    <a:pt x="101" y="520"/>
                    <a:pt x="176" y="570"/>
                    <a:pt x="250" y="583"/>
                  </a:cubicBezTo>
                  <a:cubicBezTo>
                    <a:pt x="265" y="585"/>
                    <a:pt x="280" y="586"/>
                    <a:pt x="295" y="586"/>
                  </a:cubicBezTo>
                  <a:cubicBezTo>
                    <a:pt x="520" y="586"/>
                    <a:pt x="666" y="320"/>
                    <a:pt x="525" y="120"/>
                  </a:cubicBezTo>
                  <a:cubicBezTo>
                    <a:pt x="467" y="38"/>
                    <a:pt x="382"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4346725" y="3754325"/>
              <a:ext cx="16675" cy="14425"/>
            </a:xfrm>
            <a:custGeom>
              <a:avLst/>
              <a:gdLst/>
              <a:ahLst/>
              <a:cxnLst/>
              <a:rect l="l" t="t" r="r" b="b"/>
              <a:pathLst>
                <a:path w="667" h="577" extrusionOk="0">
                  <a:moveTo>
                    <a:pt x="293" y="0"/>
                  </a:moveTo>
                  <a:cubicBezTo>
                    <a:pt x="163" y="0"/>
                    <a:pt x="35" y="90"/>
                    <a:pt x="13" y="249"/>
                  </a:cubicBezTo>
                  <a:cubicBezTo>
                    <a:pt x="0" y="324"/>
                    <a:pt x="13" y="399"/>
                    <a:pt x="63" y="461"/>
                  </a:cubicBezTo>
                  <a:cubicBezTo>
                    <a:pt x="100" y="524"/>
                    <a:pt x="175" y="561"/>
                    <a:pt x="250" y="574"/>
                  </a:cubicBezTo>
                  <a:cubicBezTo>
                    <a:pt x="265" y="576"/>
                    <a:pt x="280" y="577"/>
                    <a:pt x="294" y="577"/>
                  </a:cubicBezTo>
                  <a:cubicBezTo>
                    <a:pt x="520" y="577"/>
                    <a:pt x="666" y="312"/>
                    <a:pt x="525" y="124"/>
                  </a:cubicBezTo>
                  <a:cubicBezTo>
                    <a:pt x="466" y="39"/>
                    <a:pt x="379"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4373900" y="3825775"/>
              <a:ext cx="19825" cy="14475"/>
            </a:xfrm>
            <a:custGeom>
              <a:avLst/>
              <a:gdLst/>
              <a:ahLst/>
              <a:cxnLst/>
              <a:rect l="l" t="t" r="r" b="b"/>
              <a:pathLst>
                <a:path w="793" h="579" extrusionOk="0">
                  <a:moveTo>
                    <a:pt x="390" y="1"/>
                  </a:moveTo>
                  <a:cubicBezTo>
                    <a:pt x="47" y="1"/>
                    <a:pt x="0" y="529"/>
                    <a:pt x="363" y="577"/>
                  </a:cubicBezTo>
                  <a:cubicBezTo>
                    <a:pt x="371" y="578"/>
                    <a:pt x="380" y="578"/>
                    <a:pt x="388" y="578"/>
                  </a:cubicBezTo>
                  <a:cubicBezTo>
                    <a:pt x="729" y="578"/>
                    <a:pt x="792" y="76"/>
                    <a:pt x="450" y="3"/>
                  </a:cubicBezTo>
                  <a:lnTo>
                    <a:pt x="425" y="3"/>
                  </a:lnTo>
                  <a:cubicBezTo>
                    <a:pt x="413" y="1"/>
                    <a:pt x="402"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4336725" y="3870250"/>
              <a:ext cx="16275" cy="14450"/>
            </a:xfrm>
            <a:custGeom>
              <a:avLst/>
              <a:gdLst/>
              <a:ahLst/>
              <a:cxnLst/>
              <a:rect l="l" t="t" r="r" b="b"/>
              <a:pathLst>
                <a:path w="651" h="578" extrusionOk="0">
                  <a:moveTo>
                    <a:pt x="323" y="1"/>
                  </a:moveTo>
                  <a:cubicBezTo>
                    <a:pt x="286" y="1"/>
                    <a:pt x="249" y="8"/>
                    <a:pt x="213" y="23"/>
                  </a:cubicBezTo>
                  <a:cubicBezTo>
                    <a:pt x="75" y="73"/>
                    <a:pt x="0" y="248"/>
                    <a:pt x="50" y="398"/>
                  </a:cubicBezTo>
                  <a:cubicBezTo>
                    <a:pt x="99" y="514"/>
                    <a:pt x="207" y="577"/>
                    <a:pt x="322" y="577"/>
                  </a:cubicBezTo>
                  <a:cubicBezTo>
                    <a:pt x="356" y="577"/>
                    <a:pt x="391" y="572"/>
                    <a:pt x="425" y="560"/>
                  </a:cubicBezTo>
                  <a:cubicBezTo>
                    <a:pt x="575" y="498"/>
                    <a:pt x="650" y="336"/>
                    <a:pt x="588" y="186"/>
                  </a:cubicBezTo>
                  <a:cubicBezTo>
                    <a:pt x="550" y="72"/>
                    <a:pt x="44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4214875" y="3955125"/>
              <a:ext cx="16750" cy="15250"/>
            </a:xfrm>
            <a:custGeom>
              <a:avLst/>
              <a:gdLst/>
              <a:ahLst/>
              <a:cxnLst/>
              <a:rect l="l" t="t" r="r" b="b"/>
              <a:pathLst>
                <a:path w="670" h="610" extrusionOk="0">
                  <a:moveTo>
                    <a:pt x="287" y="1"/>
                  </a:moveTo>
                  <a:cubicBezTo>
                    <a:pt x="143" y="1"/>
                    <a:pt x="9" y="104"/>
                    <a:pt x="1" y="265"/>
                  </a:cubicBezTo>
                  <a:cubicBezTo>
                    <a:pt x="1" y="315"/>
                    <a:pt x="1" y="352"/>
                    <a:pt x="13" y="402"/>
                  </a:cubicBezTo>
                  <a:cubicBezTo>
                    <a:pt x="59" y="549"/>
                    <a:pt x="169" y="610"/>
                    <a:pt x="280" y="610"/>
                  </a:cubicBezTo>
                  <a:cubicBezTo>
                    <a:pt x="472" y="610"/>
                    <a:pt x="669" y="427"/>
                    <a:pt x="551" y="190"/>
                  </a:cubicBezTo>
                  <a:cubicBezTo>
                    <a:pt x="538" y="152"/>
                    <a:pt x="513" y="115"/>
                    <a:pt x="488" y="90"/>
                  </a:cubicBezTo>
                  <a:lnTo>
                    <a:pt x="488" y="77"/>
                  </a:lnTo>
                  <a:cubicBezTo>
                    <a:pt x="427" y="25"/>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4325225" y="3902350"/>
              <a:ext cx="17450" cy="14625"/>
            </a:xfrm>
            <a:custGeom>
              <a:avLst/>
              <a:gdLst/>
              <a:ahLst/>
              <a:cxnLst/>
              <a:rect l="l" t="t" r="r" b="b"/>
              <a:pathLst>
                <a:path w="698" h="585" extrusionOk="0">
                  <a:moveTo>
                    <a:pt x="354" y="1"/>
                  </a:moveTo>
                  <a:cubicBezTo>
                    <a:pt x="140" y="1"/>
                    <a:pt x="0" y="207"/>
                    <a:pt x="73" y="401"/>
                  </a:cubicBezTo>
                  <a:cubicBezTo>
                    <a:pt x="127" y="522"/>
                    <a:pt x="238" y="585"/>
                    <a:pt x="348" y="585"/>
                  </a:cubicBezTo>
                  <a:cubicBezTo>
                    <a:pt x="444" y="585"/>
                    <a:pt x="540" y="537"/>
                    <a:pt x="598" y="439"/>
                  </a:cubicBezTo>
                  <a:cubicBezTo>
                    <a:pt x="698" y="251"/>
                    <a:pt x="585" y="14"/>
                    <a:pt x="373" y="1"/>
                  </a:cubicBezTo>
                  <a:cubicBezTo>
                    <a:pt x="367" y="1"/>
                    <a:pt x="360"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4178600" y="3750300"/>
              <a:ext cx="17825" cy="14500"/>
            </a:xfrm>
            <a:custGeom>
              <a:avLst/>
              <a:gdLst/>
              <a:ahLst/>
              <a:cxnLst/>
              <a:rect l="l" t="t" r="r" b="b"/>
              <a:pathLst>
                <a:path w="713" h="580" extrusionOk="0">
                  <a:moveTo>
                    <a:pt x="354" y="0"/>
                  </a:moveTo>
                  <a:cubicBezTo>
                    <a:pt x="179" y="0"/>
                    <a:pt x="0" y="155"/>
                    <a:pt x="65" y="372"/>
                  </a:cubicBezTo>
                  <a:cubicBezTo>
                    <a:pt x="106" y="519"/>
                    <a:pt x="212" y="580"/>
                    <a:pt x="322" y="580"/>
                  </a:cubicBezTo>
                  <a:cubicBezTo>
                    <a:pt x="513" y="580"/>
                    <a:pt x="713" y="397"/>
                    <a:pt x="602" y="160"/>
                  </a:cubicBezTo>
                  <a:cubicBezTo>
                    <a:pt x="548" y="48"/>
                    <a:pt x="45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290450" y="3706950"/>
              <a:ext cx="18000" cy="14525"/>
            </a:xfrm>
            <a:custGeom>
              <a:avLst/>
              <a:gdLst/>
              <a:ahLst/>
              <a:cxnLst/>
              <a:rect l="l" t="t" r="r" b="b"/>
              <a:pathLst>
                <a:path w="720" h="581" extrusionOk="0">
                  <a:moveTo>
                    <a:pt x="349" y="1"/>
                  </a:moveTo>
                  <a:cubicBezTo>
                    <a:pt x="175" y="1"/>
                    <a:pt x="1" y="155"/>
                    <a:pt x="64" y="369"/>
                  </a:cubicBezTo>
                  <a:cubicBezTo>
                    <a:pt x="111" y="518"/>
                    <a:pt x="224" y="581"/>
                    <a:pt x="337" y="581"/>
                  </a:cubicBezTo>
                  <a:cubicBezTo>
                    <a:pt x="527" y="581"/>
                    <a:pt x="719" y="404"/>
                    <a:pt x="602" y="169"/>
                  </a:cubicBezTo>
                  <a:cubicBezTo>
                    <a:pt x="547" y="51"/>
                    <a:pt x="44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214800" y="3731150"/>
              <a:ext cx="16900" cy="14225"/>
            </a:xfrm>
            <a:custGeom>
              <a:avLst/>
              <a:gdLst/>
              <a:ahLst/>
              <a:cxnLst/>
              <a:rect l="l" t="t" r="r" b="b"/>
              <a:pathLst>
                <a:path w="676" h="569" extrusionOk="0">
                  <a:moveTo>
                    <a:pt x="373" y="1"/>
                  </a:moveTo>
                  <a:cubicBezTo>
                    <a:pt x="182" y="1"/>
                    <a:pt x="1" y="204"/>
                    <a:pt x="116" y="426"/>
                  </a:cubicBezTo>
                  <a:cubicBezTo>
                    <a:pt x="154" y="501"/>
                    <a:pt x="229" y="551"/>
                    <a:pt x="316" y="563"/>
                  </a:cubicBezTo>
                  <a:cubicBezTo>
                    <a:pt x="335" y="567"/>
                    <a:pt x="353" y="569"/>
                    <a:pt x="370" y="569"/>
                  </a:cubicBezTo>
                  <a:cubicBezTo>
                    <a:pt x="544" y="569"/>
                    <a:pt x="675" y="408"/>
                    <a:pt x="641" y="226"/>
                  </a:cubicBezTo>
                  <a:cubicBezTo>
                    <a:pt x="641" y="214"/>
                    <a:pt x="629" y="189"/>
                    <a:pt x="629" y="176"/>
                  </a:cubicBezTo>
                  <a:cubicBezTo>
                    <a:pt x="616" y="151"/>
                    <a:pt x="604" y="139"/>
                    <a:pt x="591" y="114"/>
                  </a:cubicBezTo>
                  <a:cubicBezTo>
                    <a:pt x="530" y="34"/>
                    <a:pt x="451" y="1"/>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181325" y="3963850"/>
              <a:ext cx="18275" cy="14250"/>
            </a:xfrm>
            <a:custGeom>
              <a:avLst/>
              <a:gdLst/>
              <a:ahLst/>
              <a:cxnLst/>
              <a:rect l="l" t="t" r="r" b="b"/>
              <a:pathLst>
                <a:path w="731" h="570" extrusionOk="0">
                  <a:moveTo>
                    <a:pt x="389" y="0"/>
                  </a:moveTo>
                  <a:cubicBezTo>
                    <a:pt x="357" y="0"/>
                    <a:pt x="325" y="5"/>
                    <a:pt x="293" y="16"/>
                  </a:cubicBezTo>
                  <a:cubicBezTo>
                    <a:pt x="0" y="151"/>
                    <a:pt x="123" y="569"/>
                    <a:pt x="406" y="569"/>
                  </a:cubicBezTo>
                  <a:cubicBezTo>
                    <a:pt x="437" y="569"/>
                    <a:pt x="471" y="564"/>
                    <a:pt x="505" y="553"/>
                  </a:cubicBezTo>
                  <a:cubicBezTo>
                    <a:pt x="655" y="503"/>
                    <a:pt x="730" y="328"/>
                    <a:pt x="668" y="178"/>
                  </a:cubicBezTo>
                  <a:cubicBezTo>
                    <a:pt x="619" y="70"/>
                    <a:pt x="50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416450" y="3718050"/>
              <a:ext cx="17450" cy="14125"/>
            </a:xfrm>
            <a:custGeom>
              <a:avLst/>
              <a:gdLst/>
              <a:ahLst/>
              <a:cxnLst/>
              <a:rect l="l" t="t" r="r" b="b"/>
              <a:pathLst>
                <a:path w="698" h="565" extrusionOk="0">
                  <a:moveTo>
                    <a:pt x="386" y="1"/>
                  </a:moveTo>
                  <a:cubicBezTo>
                    <a:pt x="300" y="1"/>
                    <a:pt x="214" y="40"/>
                    <a:pt x="148" y="113"/>
                  </a:cubicBezTo>
                  <a:cubicBezTo>
                    <a:pt x="0" y="325"/>
                    <a:pt x="187" y="564"/>
                    <a:pt x="395" y="564"/>
                  </a:cubicBezTo>
                  <a:cubicBezTo>
                    <a:pt x="469" y="564"/>
                    <a:pt x="545" y="534"/>
                    <a:pt x="610" y="463"/>
                  </a:cubicBezTo>
                  <a:cubicBezTo>
                    <a:pt x="698" y="338"/>
                    <a:pt x="685" y="163"/>
                    <a:pt x="560" y="63"/>
                  </a:cubicBezTo>
                  <a:cubicBezTo>
                    <a:pt x="508" y="21"/>
                    <a:pt x="447"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4405150" y="3840825"/>
              <a:ext cx="17725" cy="14450"/>
            </a:xfrm>
            <a:custGeom>
              <a:avLst/>
              <a:gdLst/>
              <a:ahLst/>
              <a:cxnLst/>
              <a:rect l="l" t="t" r="r" b="b"/>
              <a:pathLst>
                <a:path w="709" h="578" extrusionOk="0">
                  <a:moveTo>
                    <a:pt x="362" y="0"/>
                  </a:moveTo>
                  <a:cubicBezTo>
                    <a:pt x="266" y="0"/>
                    <a:pt x="171" y="47"/>
                    <a:pt x="113" y="138"/>
                  </a:cubicBezTo>
                  <a:cubicBezTo>
                    <a:pt x="0" y="313"/>
                    <a:pt x="113" y="538"/>
                    <a:pt x="325" y="575"/>
                  </a:cubicBezTo>
                  <a:cubicBezTo>
                    <a:pt x="337" y="577"/>
                    <a:pt x="348" y="577"/>
                    <a:pt x="359" y="577"/>
                  </a:cubicBezTo>
                  <a:cubicBezTo>
                    <a:pt x="556" y="577"/>
                    <a:pt x="709" y="377"/>
                    <a:pt x="638" y="188"/>
                  </a:cubicBezTo>
                  <a:cubicBezTo>
                    <a:pt x="625" y="163"/>
                    <a:pt x="613" y="138"/>
                    <a:pt x="600" y="125"/>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4410775" y="3802050"/>
              <a:ext cx="18900" cy="14400"/>
            </a:xfrm>
            <a:custGeom>
              <a:avLst/>
              <a:gdLst/>
              <a:ahLst/>
              <a:cxnLst/>
              <a:rect l="l" t="t" r="r" b="b"/>
              <a:pathLst>
                <a:path w="756" h="576" extrusionOk="0">
                  <a:moveTo>
                    <a:pt x="380" y="0"/>
                  </a:moveTo>
                  <a:cubicBezTo>
                    <a:pt x="370" y="0"/>
                    <a:pt x="360" y="1"/>
                    <a:pt x="350" y="2"/>
                  </a:cubicBezTo>
                  <a:cubicBezTo>
                    <a:pt x="88" y="27"/>
                    <a:pt x="0" y="352"/>
                    <a:pt x="200" y="514"/>
                  </a:cubicBezTo>
                  <a:cubicBezTo>
                    <a:pt x="252" y="556"/>
                    <a:pt x="313" y="576"/>
                    <a:pt x="374" y="576"/>
                  </a:cubicBezTo>
                  <a:cubicBezTo>
                    <a:pt x="458" y="576"/>
                    <a:pt x="542" y="537"/>
                    <a:pt x="600" y="464"/>
                  </a:cubicBezTo>
                  <a:cubicBezTo>
                    <a:pt x="756" y="272"/>
                    <a:pt x="61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4379225" y="3781100"/>
              <a:ext cx="17400" cy="14500"/>
            </a:xfrm>
            <a:custGeom>
              <a:avLst/>
              <a:gdLst/>
              <a:ahLst/>
              <a:cxnLst/>
              <a:rect l="l" t="t" r="r" b="b"/>
              <a:pathLst>
                <a:path w="696" h="580" extrusionOk="0">
                  <a:moveTo>
                    <a:pt x="356" y="1"/>
                  </a:moveTo>
                  <a:cubicBezTo>
                    <a:pt x="260" y="1"/>
                    <a:pt x="165" y="48"/>
                    <a:pt x="113" y="140"/>
                  </a:cubicBezTo>
                  <a:cubicBezTo>
                    <a:pt x="0" y="315"/>
                    <a:pt x="113" y="540"/>
                    <a:pt x="312" y="577"/>
                  </a:cubicBezTo>
                  <a:cubicBezTo>
                    <a:pt x="324" y="579"/>
                    <a:pt x="335" y="579"/>
                    <a:pt x="347" y="579"/>
                  </a:cubicBezTo>
                  <a:cubicBezTo>
                    <a:pt x="543" y="579"/>
                    <a:pt x="696" y="379"/>
                    <a:pt x="625" y="190"/>
                  </a:cubicBezTo>
                  <a:cubicBezTo>
                    <a:pt x="612" y="165"/>
                    <a:pt x="600" y="140"/>
                    <a:pt x="587" y="115"/>
                  </a:cubicBezTo>
                  <a:cubicBezTo>
                    <a:pt x="528" y="38"/>
                    <a:pt x="441"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4355350" y="3715450"/>
              <a:ext cx="17375" cy="13000"/>
            </a:xfrm>
            <a:custGeom>
              <a:avLst/>
              <a:gdLst/>
              <a:ahLst/>
              <a:cxnLst/>
              <a:rect l="l" t="t" r="r" b="b"/>
              <a:pathLst>
                <a:path w="695" h="520" extrusionOk="0">
                  <a:moveTo>
                    <a:pt x="490" y="1"/>
                  </a:moveTo>
                  <a:cubicBezTo>
                    <a:pt x="281" y="1"/>
                    <a:pt x="0" y="286"/>
                    <a:pt x="205" y="454"/>
                  </a:cubicBezTo>
                  <a:cubicBezTo>
                    <a:pt x="261" y="499"/>
                    <a:pt x="323" y="519"/>
                    <a:pt x="385" y="519"/>
                  </a:cubicBezTo>
                  <a:cubicBezTo>
                    <a:pt x="545" y="519"/>
                    <a:pt x="695" y="382"/>
                    <a:pt x="668" y="192"/>
                  </a:cubicBezTo>
                  <a:cubicBezTo>
                    <a:pt x="668" y="167"/>
                    <a:pt x="668" y="142"/>
                    <a:pt x="655" y="117"/>
                  </a:cubicBezTo>
                  <a:cubicBezTo>
                    <a:pt x="623"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4382100" y="3742025"/>
              <a:ext cx="18900" cy="14525"/>
            </a:xfrm>
            <a:custGeom>
              <a:avLst/>
              <a:gdLst/>
              <a:ahLst/>
              <a:cxnLst/>
              <a:rect l="l" t="t" r="r" b="b"/>
              <a:pathLst>
                <a:path w="756" h="581" extrusionOk="0">
                  <a:moveTo>
                    <a:pt x="401" y="0"/>
                  </a:moveTo>
                  <a:cubicBezTo>
                    <a:pt x="66" y="0"/>
                    <a:pt x="1" y="518"/>
                    <a:pt x="360" y="578"/>
                  </a:cubicBezTo>
                  <a:cubicBezTo>
                    <a:pt x="372" y="580"/>
                    <a:pt x="384" y="580"/>
                    <a:pt x="396" y="580"/>
                  </a:cubicBezTo>
                  <a:cubicBezTo>
                    <a:pt x="603" y="580"/>
                    <a:pt x="755" y="380"/>
                    <a:pt x="672" y="191"/>
                  </a:cubicBezTo>
                  <a:cubicBezTo>
                    <a:pt x="672" y="166"/>
                    <a:pt x="660" y="141"/>
                    <a:pt x="647" y="128"/>
                  </a:cubicBezTo>
                  <a:cubicBezTo>
                    <a:pt x="597" y="66"/>
                    <a:pt x="522" y="16"/>
                    <a:pt x="447" y="3"/>
                  </a:cubicBezTo>
                  <a:cubicBezTo>
                    <a:pt x="431" y="1"/>
                    <a:pt x="416"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4416400" y="3762425"/>
              <a:ext cx="18825" cy="14450"/>
            </a:xfrm>
            <a:custGeom>
              <a:avLst/>
              <a:gdLst/>
              <a:ahLst/>
              <a:cxnLst/>
              <a:rect l="l" t="t" r="r" b="b"/>
              <a:pathLst>
                <a:path w="753" h="578" extrusionOk="0">
                  <a:moveTo>
                    <a:pt x="409" y="0"/>
                  </a:moveTo>
                  <a:cubicBezTo>
                    <a:pt x="201" y="0"/>
                    <a:pt x="1" y="238"/>
                    <a:pt x="163" y="462"/>
                  </a:cubicBezTo>
                  <a:lnTo>
                    <a:pt x="175" y="462"/>
                  </a:lnTo>
                  <a:cubicBezTo>
                    <a:pt x="237" y="543"/>
                    <a:pt x="319" y="578"/>
                    <a:pt x="399" y="578"/>
                  </a:cubicBezTo>
                  <a:cubicBezTo>
                    <a:pt x="579" y="578"/>
                    <a:pt x="753" y="403"/>
                    <a:pt x="675" y="187"/>
                  </a:cubicBezTo>
                  <a:cubicBezTo>
                    <a:pt x="662" y="162"/>
                    <a:pt x="650" y="150"/>
                    <a:pt x="637" y="125"/>
                  </a:cubicBezTo>
                  <a:cubicBezTo>
                    <a:pt x="574" y="37"/>
                    <a:pt x="49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4388850" y="3695975"/>
              <a:ext cx="18375" cy="14650"/>
            </a:xfrm>
            <a:custGeom>
              <a:avLst/>
              <a:gdLst/>
              <a:ahLst/>
              <a:cxnLst/>
              <a:rect l="l" t="t" r="r" b="b"/>
              <a:pathLst>
                <a:path w="735" h="586" extrusionOk="0">
                  <a:moveTo>
                    <a:pt x="386" y="0"/>
                  </a:moveTo>
                  <a:cubicBezTo>
                    <a:pt x="190" y="0"/>
                    <a:pt x="0" y="204"/>
                    <a:pt x="115" y="433"/>
                  </a:cubicBezTo>
                  <a:cubicBezTo>
                    <a:pt x="175" y="540"/>
                    <a:pt x="271" y="586"/>
                    <a:pt x="367" y="586"/>
                  </a:cubicBezTo>
                  <a:cubicBezTo>
                    <a:pt x="552" y="586"/>
                    <a:pt x="734" y="418"/>
                    <a:pt x="652" y="196"/>
                  </a:cubicBezTo>
                  <a:cubicBezTo>
                    <a:pt x="640" y="171"/>
                    <a:pt x="627" y="146"/>
                    <a:pt x="615" y="121"/>
                  </a:cubicBezTo>
                  <a:cubicBezTo>
                    <a:pt x="552" y="36"/>
                    <a:pt x="469"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398550" y="3665100"/>
              <a:ext cx="17825" cy="14725"/>
            </a:xfrm>
            <a:custGeom>
              <a:avLst/>
              <a:gdLst/>
              <a:ahLst/>
              <a:cxnLst/>
              <a:rect l="l" t="t" r="r" b="b"/>
              <a:pathLst>
                <a:path w="713" h="589" extrusionOk="0">
                  <a:moveTo>
                    <a:pt x="345" y="1"/>
                  </a:moveTo>
                  <a:cubicBezTo>
                    <a:pt x="171" y="1"/>
                    <a:pt x="1" y="158"/>
                    <a:pt x="64" y="381"/>
                  </a:cubicBezTo>
                  <a:cubicBezTo>
                    <a:pt x="106" y="528"/>
                    <a:pt x="212" y="589"/>
                    <a:pt x="322" y="589"/>
                  </a:cubicBezTo>
                  <a:cubicBezTo>
                    <a:pt x="512" y="589"/>
                    <a:pt x="713" y="406"/>
                    <a:pt x="602" y="169"/>
                  </a:cubicBezTo>
                  <a:cubicBezTo>
                    <a:pt x="543" y="51"/>
                    <a:pt x="443"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3390275" y="3945200"/>
              <a:ext cx="19225" cy="14400"/>
            </a:xfrm>
            <a:custGeom>
              <a:avLst/>
              <a:gdLst/>
              <a:ahLst/>
              <a:cxnLst/>
              <a:rect l="l" t="t" r="r" b="b"/>
              <a:pathLst>
                <a:path w="769" h="576" extrusionOk="0">
                  <a:moveTo>
                    <a:pt x="390" y="0"/>
                  </a:moveTo>
                  <a:cubicBezTo>
                    <a:pt x="302" y="0"/>
                    <a:pt x="214" y="39"/>
                    <a:pt x="156" y="112"/>
                  </a:cubicBezTo>
                  <a:cubicBezTo>
                    <a:pt x="0" y="304"/>
                    <a:pt x="143" y="576"/>
                    <a:pt x="386" y="576"/>
                  </a:cubicBezTo>
                  <a:cubicBezTo>
                    <a:pt x="397" y="576"/>
                    <a:pt x="408" y="575"/>
                    <a:pt x="418" y="574"/>
                  </a:cubicBezTo>
                  <a:cubicBezTo>
                    <a:pt x="668" y="549"/>
                    <a:pt x="768" y="224"/>
                    <a:pt x="568" y="62"/>
                  </a:cubicBezTo>
                  <a:cubicBezTo>
                    <a:pt x="516" y="20"/>
                    <a:pt x="453"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3364225" y="3875700"/>
              <a:ext cx="18725" cy="14300"/>
            </a:xfrm>
            <a:custGeom>
              <a:avLst/>
              <a:gdLst/>
              <a:ahLst/>
              <a:cxnLst/>
              <a:rect l="l" t="t" r="r" b="b"/>
              <a:pathLst>
                <a:path w="749" h="572" extrusionOk="0">
                  <a:moveTo>
                    <a:pt x="394" y="0"/>
                  </a:moveTo>
                  <a:cubicBezTo>
                    <a:pt x="130" y="0"/>
                    <a:pt x="0" y="341"/>
                    <a:pt x="223" y="505"/>
                  </a:cubicBezTo>
                  <a:cubicBezTo>
                    <a:pt x="279" y="552"/>
                    <a:pt x="341" y="572"/>
                    <a:pt x="402" y="572"/>
                  </a:cubicBezTo>
                  <a:cubicBezTo>
                    <a:pt x="583" y="572"/>
                    <a:pt x="748" y="387"/>
                    <a:pt x="673" y="180"/>
                  </a:cubicBezTo>
                  <a:cubicBezTo>
                    <a:pt x="661" y="155"/>
                    <a:pt x="648" y="130"/>
                    <a:pt x="636" y="118"/>
                  </a:cubicBezTo>
                  <a:cubicBezTo>
                    <a:pt x="586" y="55"/>
                    <a:pt x="523" y="18"/>
                    <a:pt x="448" y="5"/>
                  </a:cubicBezTo>
                  <a:cubicBezTo>
                    <a:pt x="430" y="2"/>
                    <a:pt x="412"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3392150" y="3905025"/>
              <a:ext cx="17200" cy="14350"/>
            </a:xfrm>
            <a:custGeom>
              <a:avLst/>
              <a:gdLst/>
              <a:ahLst/>
              <a:cxnLst/>
              <a:rect l="l" t="t" r="r" b="b"/>
              <a:pathLst>
                <a:path w="688" h="574" extrusionOk="0">
                  <a:moveTo>
                    <a:pt x="373" y="0"/>
                  </a:moveTo>
                  <a:cubicBezTo>
                    <a:pt x="125" y="0"/>
                    <a:pt x="1" y="535"/>
                    <a:pt x="306" y="569"/>
                  </a:cubicBezTo>
                  <a:cubicBezTo>
                    <a:pt x="322" y="572"/>
                    <a:pt x="339" y="573"/>
                    <a:pt x="355" y="573"/>
                  </a:cubicBezTo>
                  <a:cubicBezTo>
                    <a:pt x="544" y="573"/>
                    <a:pt x="687" y="378"/>
                    <a:pt x="618" y="182"/>
                  </a:cubicBezTo>
                  <a:cubicBezTo>
                    <a:pt x="581" y="107"/>
                    <a:pt x="531" y="57"/>
                    <a:pt x="456" y="32"/>
                  </a:cubicBezTo>
                  <a:lnTo>
                    <a:pt x="456" y="19"/>
                  </a:lnTo>
                  <a:cubicBezTo>
                    <a:pt x="427" y="6"/>
                    <a:pt x="400"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3420300" y="3976400"/>
              <a:ext cx="20125" cy="14450"/>
            </a:xfrm>
            <a:custGeom>
              <a:avLst/>
              <a:gdLst/>
              <a:ahLst/>
              <a:cxnLst/>
              <a:rect l="l" t="t" r="r" b="b"/>
              <a:pathLst>
                <a:path w="805" h="578" extrusionOk="0">
                  <a:moveTo>
                    <a:pt x="405" y="0"/>
                  </a:moveTo>
                  <a:cubicBezTo>
                    <a:pt x="52" y="0"/>
                    <a:pt x="0" y="539"/>
                    <a:pt x="367" y="576"/>
                  </a:cubicBezTo>
                  <a:cubicBezTo>
                    <a:pt x="379" y="577"/>
                    <a:pt x="391" y="578"/>
                    <a:pt x="403" y="578"/>
                  </a:cubicBezTo>
                  <a:cubicBezTo>
                    <a:pt x="735" y="578"/>
                    <a:pt x="805" y="73"/>
                    <a:pt x="454" y="1"/>
                  </a:cubicBezTo>
                  <a:lnTo>
                    <a:pt x="429" y="1"/>
                  </a:lnTo>
                  <a:cubicBezTo>
                    <a:pt x="421" y="0"/>
                    <a:pt x="413"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3520375" y="3969075"/>
              <a:ext cx="15775" cy="14625"/>
            </a:xfrm>
            <a:custGeom>
              <a:avLst/>
              <a:gdLst/>
              <a:ahLst/>
              <a:cxnLst/>
              <a:rect l="l" t="t" r="r" b="b"/>
              <a:pathLst>
                <a:path w="631" h="585" extrusionOk="0">
                  <a:moveTo>
                    <a:pt x="320" y="1"/>
                  </a:moveTo>
                  <a:cubicBezTo>
                    <a:pt x="240" y="1"/>
                    <a:pt x="160" y="34"/>
                    <a:pt x="101" y="107"/>
                  </a:cubicBezTo>
                  <a:cubicBezTo>
                    <a:pt x="1" y="231"/>
                    <a:pt x="26" y="406"/>
                    <a:pt x="151" y="506"/>
                  </a:cubicBezTo>
                  <a:lnTo>
                    <a:pt x="138" y="519"/>
                  </a:lnTo>
                  <a:cubicBezTo>
                    <a:pt x="194" y="564"/>
                    <a:pt x="257" y="584"/>
                    <a:pt x="319" y="584"/>
                  </a:cubicBezTo>
                  <a:cubicBezTo>
                    <a:pt x="480" y="584"/>
                    <a:pt x="631" y="449"/>
                    <a:pt x="613" y="269"/>
                  </a:cubicBezTo>
                  <a:cubicBezTo>
                    <a:pt x="597" y="102"/>
                    <a:pt x="46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557550" y="3948300"/>
              <a:ext cx="18550" cy="14475"/>
            </a:xfrm>
            <a:custGeom>
              <a:avLst/>
              <a:gdLst/>
              <a:ahLst/>
              <a:cxnLst/>
              <a:rect l="l" t="t" r="r" b="b"/>
              <a:pathLst>
                <a:path w="742" h="579" extrusionOk="0">
                  <a:moveTo>
                    <a:pt x="362" y="0"/>
                  </a:moveTo>
                  <a:cubicBezTo>
                    <a:pt x="266" y="0"/>
                    <a:pt x="171" y="47"/>
                    <a:pt x="113" y="138"/>
                  </a:cubicBezTo>
                  <a:cubicBezTo>
                    <a:pt x="1" y="313"/>
                    <a:pt x="113" y="550"/>
                    <a:pt x="326" y="575"/>
                  </a:cubicBezTo>
                  <a:cubicBezTo>
                    <a:pt x="341" y="577"/>
                    <a:pt x="355" y="578"/>
                    <a:pt x="370" y="578"/>
                  </a:cubicBezTo>
                  <a:cubicBezTo>
                    <a:pt x="595" y="578"/>
                    <a:pt x="741" y="313"/>
                    <a:pt x="601" y="125"/>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490950" y="3935275"/>
              <a:ext cx="18075" cy="14675"/>
            </a:xfrm>
            <a:custGeom>
              <a:avLst/>
              <a:gdLst/>
              <a:ahLst/>
              <a:cxnLst/>
              <a:rect l="l" t="t" r="r" b="b"/>
              <a:pathLst>
                <a:path w="723" h="587" extrusionOk="0">
                  <a:moveTo>
                    <a:pt x="377" y="1"/>
                  </a:moveTo>
                  <a:cubicBezTo>
                    <a:pt x="184" y="1"/>
                    <a:pt x="1" y="205"/>
                    <a:pt x="115" y="434"/>
                  </a:cubicBezTo>
                  <a:cubicBezTo>
                    <a:pt x="175" y="541"/>
                    <a:pt x="270" y="586"/>
                    <a:pt x="364" y="586"/>
                  </a:cubicBezTo>
                  <a:cubicBezTo>
                    <a:pt x="545" y="586"/>
                    <a:pt x="722" y="418"/>
                    <a:pt x="640" y="196"/>
                  </a:cubicBezTo>
                  <a:cubicBezTo>
                    <a:pt x="628" y="171"/>
                    <a:pt x="615" y="146"/>
                    <a:pt x="603" y="121"/>
                  </a:cubicBezTo>
                  <a:cubicBezTo>
                    <a:pt x="540" y="37"/>
                    <a:pt x="458"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502575" y="3896325"/>
              <a:ext cx="14700" cy="14350"/>
            </a:xfrm>
            <a:custGeom>
              <a:avLst/>
              <a:gdLst/>
              <a:ahLst/>
              <a:cxnLst/>
              <a:rect l="l" t="t" r="r" b="b"/>
              <a:pathLst>
                <a:path w="588" h="574" extrusionOk="0">
                  <a:moveTo>
                    <a:pt x="289" y="1"/>
                  </a:moveTo>
                  <a:cubicBezTo>
                    <a:pt x="207" y="1"/>
                    <a:pt x="125" y="35"/>
                    <a:pt x="63" y="105"/>
                  </a:cubicBezTo>
                  <a:cubicBezTo>
                    <a:pt x="25" y="167"/>
                    <a:pt x="0" y="242"/>
                    <a:pt x="0" y="317"/>
                  </a:cubicBezTo>
                  <a:cubicBezTo>
                    <a:pt x="16" y="475"/>
                    <a:pt x="152" y="574"/>
                    <a:pt x="291" y="574"/>
                  </a:cubicBezTo>
                  <a:cubicBezTo>
                    <a:pt x="371" y="574"/>
                    <a:pt x="453" y="541"/>
                    <a:pt x="513" y="467"/>
                  </a:cubicBezTo>
                  <a:cubicBezTo>
                    <a:pt x="563" y="417"/>
                    <a:pt x="588" y="330"/>
                    <a:pt x="575" y="255"/>
                  </a:cubicBezTo>
                  <a:cubicBezTo>
                    <a:pt x="575" y="230"/>
                    <a:pt x="575" y="205"/>
                    <a:pt x="563" y="192"/>
                  </a:cubicBezTo>
                  <a:cubicBezTo>
                    <a:pt x="550" y="142"/>
                    <a:pt x="513" y="92"/>
                    <a:pt x="475" y="67"/>
                  </a:cubicBezTo>
                  <a:cubicBezTo>
                    <a:pt x="420" y="23"/>
                    <a:pt x="354"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536625" y="3895500"/>
              <a:ext cx="17675" cy="14500"/>
            </a:xfrm>
            <a:custGeom>
              <a:avLst/>
              <a:gdLst/>
              <a:ahLst/>
              <a:cxnLst/>
              <a:rect l="l" t="t" r="r" b="b"/>
              <a:pathLst>
                <a:path w="707" h="580" extrusionOk="0">
                  <a:moveTo>
                    <a:pt x="362" y="0"/>
                  </a:moveTo>
                  <a:cubicBezTo>
                    <a:pt x="266" y="0"/>
                    <a:pt x="171" y="47"/>
                    <a:pt x="113" y="138"/>
                  </a:cubicBezTo>
                  <a:cubicBezTo>
                    <a:pt x="0" y="313"/>
                    <a:pt x="113" y="550"/>
                    <a:pt x="325" y="575"/>
                  </a:cubicBezTo>
                  <a:cubicBezTo>
                    <a:pt x="342" y="578"/>
                    <a:pt x="358" y="580"/>
                    <a:pt x="374" y="580"/>
                  </a:cubicBezTo>
                  <a:cubicBezTo>
                    <a:pt x="564" y="580"/>
                    <a:pt x="707" y="384"/>
                    <a:pt x="638" y="188"/>
                  </a:cubicBezTo>
                  <a:cubicBezTo>
                    <a:pt x="625" y="163"/>
                    <a:pt x="613" y="138"/>
                    <a:pt x="600" y="125"/>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570675" y="3914950"/>
              <a:ext cx="16275" cy="14550"/>
            </a:xfrm>
            <a:custGeom>
              <a:avLst/>
              <a:gdLst/>
              <a:ahLst/>
              <a:cxnLst/>
              <a:rect l="l" t="t" r="r" b="b"/>
              <a:pathLst>
                <a:path w="651" h="582" extrusionOk="0">
                  <a:moveTo>
                    <a:pt x="329" y="0"/>
                  </a:moveTo>
                  <a:cubicBezTo>
                    <a:pt x="294" y="0"/>
                    <a:pt x="259" y="7"/>
                    <a:pt x="225" y="22"/>
                  </a:cubicBezTo>
                  <a:cubicBezTo>
                    <a:pt x="76" y="85"/>
                    <a:pt x="1" y="247"/>
                    <a:pt x="51" y="397"/>
                  </a:cubicBezTo>
                  <a:cubicBezTo>
                    <a:pt x="98" y="511"/>
                    <a:pt x="203" y="582"/>
                    <a:pt x="317" y="582"/>
                  </a:cubicBezTo>
                  <a:cubicBezTo>
                    <a:pt x="353" y="582"/>
                    <a:pt x="389" y="575"/>
                    <a:pt x="425" y="559"/>
                  </a:cubicBezTo>
                  <a:cubicBezTo>
                    <a:pt x="575" y="509"/>
                    <a:pt x="650" y="335"/>
                    <a:pt x="588" y="185"/>
                  </a:cubicBezTo>
                  <a:cubicBezTo>
                    <a:pt x="550" y="71"/>
                    <a:pt x="440"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3478900" y="3835725"/>
              <a:ext cx="16225" cy="11675"/>
            </a:xfrm>
            <a:custGeom>
              <a:avLst/>
              <a:gdLst/>
              <a:ahLst/>
              <a:cxnLst/>
              <a:rect l="l" t="t" r="r" b="b"/>
              <a:pathLst>
                <a:path w="649" h="467" extrusionOk="0">
                  <a:moveTo>
                    <a:pt x="301" y="1"/>
                  </a:moveTo>
                  <a:cubicBezTo>
                    <a:pt x="168" y="1"/>
                    <a:pt x="45" y="96"/>
                    <a:pt x="22" y="242"/>
                  </a:cubicBezTo>
                  <a:cubicBezTo>
                    <a:pt x="0" y="398"/>
                    <a:pt x="134" y="467"/>
                    <a:pt x="277" y="467"/>
                  </a:cubicBezTo>
                  <a:cubicBezTo>
                    <a:pt x="456" y="467"/>
                    <a:pt x="649" y="360"/>
                    <a:pt x="572" y="179"/>
                  </a:cubicBezTo>
                  <a:cubicBezTo>
                    <a:pt x="535" y="79"/>
                    <a:pt x="460" y="17"/>
                    <a:pt x="347" y="4"/>
                  </a:cubicBezTo>
                  <a:cubicBezTo>
                    <a:pt x="332" y="2"/>
                    <a:pt x="317"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3516325" y="3823800"/>
              <a:ext cx="16000" cy="14600"/>
            </a:xfrm>
            <a:custGeom>
              <a:avLst/>
              <a:gdLst/>
              <a:ahLst/>
              <a:cxnLst/>
              <a:rect l="l" t="t" r="r" b="b"/>
              <a:pathLst>
                <a:path w="640" h="584" extrusionOk="0">
                  <a:moveTo>
                    <a:pt x="322" y="0"/>
                  </a:moveTo>
                  <a:cubicBezTo>
                    <a:pt x="241" y="0"/>
                    <a:pt x="160" y="33"/>
                    <a:pt x="100" y="107"/>
                  </a:cubicBezTo>
                  <a:cubicBezTo>
                    <a:pt x="0" y="232"/>
                    <a:pt x="25" y="419"/>
                    <a:pt x="150" y="519"/>
                  </a:cubicBezTo>
                  <a:cubicBezTo>
                    <a:pt x="205" y="564"/>
                    <a:pt x="268" y="584"/>
                    <a:pt x="330" y="584"/>
                  </a:cubicBezTo>
                  <a:cubicBezTo>
                    <a:pt x="490" y="584"/>
                    <a:pt x="640" y="446"/>
                    <a:pt x="612" y="257"/>
                  </a:cubicBezTo>
                  <a:cubicBezTo>
                    <a:pt x="597" y="98"/>
                    <a:pt x="461"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3464450" y="3868650"/>
              <a:ext cx="19175" cy="14975"/>
            </a:xfrm>
            <a:custGeom>
              <a:avLst/>
              <a:gdLst/>
              <a:ahLst/>
              <a:cxnLst/>
              <a:rect l="l" t="t" r="r" b="b"/>
              <a:pathLst>
                <a:path w="767" h="599" extrusionOk="0">
                  <a:moveTo>
                    <a:pt x="327" y="0"/>
                  </a:moveTo>
                  <a:cubicBezTo>
                    <a:pt x="243" y="0"/>
                    <a:pt x="159" y="39"/>
                    <a:pt x="101" y="112"/>
                  </a:cubicBezTo>
                  <a:cubicBezTo>
                    <a:pt x="1" y="237"/>
                    <a:pt x="13" y="412"/>
                    <a:pt x="138" y="512"/>
                  </a:cubicBezTo>
                  <a:cubicBezTo>
                    <a:pt x="205" y="573"/>
                    <a:pt x="274" y="599"/>
                    <a:pt x="340" y="599"/>
                  </a:cubicBezTo>
                  <a:cubicBezTo>
                    <a:pt x="583" y="599"/>
                    <a:pt x="766" y="249"/>
                    <a:pt x="501" y="62"/>
                  </a:cubicBezTo>
                  <a:cubicBezTo>
                    <a:pt x="448" y="20"/>
                    <a:pt x="387"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3543800" y="3857775"/>
              <a:ext cx="16275" cy="14400"/>
            </a:xfrm>
            <a:custGeom>
              <a:avLst/>
              <a:gdLst/>
              <a:ahLst/>
              <a:cxnLst/>
              <a:rect l="l" t="t" r="r" b="b"/>
              <a:pathLst>
                <a:path w="651" h="576" extrusionOk="0">
                  <a:moveTo>
                    <a:pt x="335" y="0"/>
                  </a:moveTo>
                  <a:cubicBezTo>
                    <a:pt x="299" y="0"/>
                    <a:pt x="262" y="7"/>
                    <a:pt x="226" y="22"/>
                  </a:cubicBezTo>
                  <a:cubicBezTo>
                    <a:pt x="76" y="72"/>
                    <a:pt x="1" y="247"/>
                    <a:pt x="51" y="397"/>
                  </a:cubicBezTo>
                  <a:cubicBezTo>
                    <a:pt x="100" y="506"/>
                    <a:pt x="212" y="575"/>
                    <a:pt x="330" y="575"/>
                  </a:cubicBezTo>
                  <a:cubicBezTo>
                    <a:pt x="362" y="575"/>
                    <a:pt x="394" y="570"/>
                    <a:pt x="426" y="560"/>
                  </a:cubicBezTo>
                  <a:cubicBezTo>
                    <a:pt x="576" y="497"/>
                    <a:pt x="651"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3634650" y="3925525"/>
              <a:ext cx="16975" cy="12800"/>
            </a:xfrm>
            <a:custGeom>
              <a:avLst/>
              <a:gdLst/>
              <a:ahLst/>
              <a:cxnLst/>
              <a:rect l="l" t="t" r="r" b="b"/>
              <a:pathLst>
                <a:path w="679" h="512" extrusionOk="0">
                  <a:moveTo>
                    <a:pt x="482" y="1"/>
                  </a:moveTo>
                  <a:cubicBezTo>
                    <a:pt x="275" y="1"/>
                    <a:pt x="0" y="283"/>
                    <a:pt x="203" y="449"/>
                  </a:cubicBezTo>
                  <a:cubicBezTo>
                    <a:pt x="257" y="492"/>
                    <a:pt x="319" y="512"/>
                    <a:pt x="381" y="512"/>
                  </a:cubicBezTo>
                  <a:cubicBezTo>
                    <a:pt x="464" y="512"/>
                    <a:pt x="546" y="476"/>
                    <a:pt x="603" y="411"/>
                  </a:cubicBezTo>
                  <a:cubicBezTo>
                    <a:pt x="653" y="349"/>
                    <a:pt x="678" y="274"/>
                    <a:pt x="666" y="199"/>
                  </a:cubicBezTo>
                  <a:cubicBezTo>
                    <a:pt x="666" y="161"/>
                    <a:pt x="666" y="149"/>
                    <a:pt x="653" y="124"/>
                  </a:cubicBezTo>
                  <a:cubicBezTo>
                    <a:pt x="621" y="36"/>
                    <a:pt x="555"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3610300" y="3859775"/>
              <a:ext cx="17025" cy="14550"/>
            </a:xfrm>
            <a:custGeom>
              <a:avLst/>
              <a:gdLst/>
              <a:ahLst/>
              <a:cxnLst/>
              <a:rect l="l" t="t" r="r" b="b"/>
              <a:pathLst>
                <a:path w="681" h="582" extrusionOk="0">
                  <a:moveTo>
                    <a:pt x="371" y="0"/>
                  </a:moveTo>
                  <a:cubicBezTo>
                    <a:pt x="172" y="0"/>
                    <a:pt x="0" y="219"/>
                    <a:pt x="115" y="430"/>
                  </a:cubicBezTo>
                  <a:cubicBezTo>
                    <a:pt x="177" y="535"/>
                    <a:pt x="276" y="581"/>
                    <a:pt x="373" y="581"/>
                  </a:cubicBezTo>
                  <a:cubicBezTo>
                    <a:pt x="529" y="581"/>
                    <a:pt x="680" y="460"/>
                    <a:pt x="665" y="267"/>
                  </a:cubicBezTo>
                  <a:cubicBezTo>
                    <a:pt x="652" y="230"/>
                    <a:pt x="652" y="217"/>
                    <a:pt x="640" y="192"/>
                  </a:cubicBezTo>
                  <a:cubicBezTo>
                    <a:pt x="627" y="142"/>
                    <a:pt x="590" y="105"/>
                    <a:pt x="552" y="67"/>
                  </a:cubicBezTo>
                  <a:cubicBezTo>
                    <a:pt x="494" y="21"/>
                    <a:pt x="431"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605050" y="3896000"/>
              <a:ext cx="16575" cy="14450"/>
            </a:xfrm>
            <a:custGeom>
              <a:avLst/>
              <a:gdLst/>
              <a:ahLst/>
              <a:cxnLst/>
              <a:rect l="l" t="t" r="r" b="b"/>
              <a:pathLst>
                <a:path w="663" h="578" extrusionOk="0">
                  <a:moveTo>
                    <a:pt x="328" y="1"/>
                  </a:moveTo>
                  <a:cubicBezTo>
                    <a:pt x="294" y="1"/>
                    <a:pt x="259" y="6"/>
                    <a:pt x="225" y="18"/>
                  </a:cubicBezTo>
                  <a:cubicBezTo>
                    <a:pt x="75" y="80"/>
                    <a:pt x="0" y="243"/>
                    <a:pt x="63" y="393"/>
                  </a:cubicBezTo>
                  <a:cubicBezTo>
                    <a:pt x="110" y="507"/>
                    <a:pt x="215" y="577"/>
                    <a:pt x="329" y="577"/>
                  </a:cubicBezTo>
                  <a:cubicBezTo>
                    <a:pt x="365" y="577"/>
                    <a:pt x="401" y="570"/>
                    <a:pt x="438" y="555"/>
                  </a:cubicBezTo>
                  <a:cubicBezTo>
                    <a:pt x="588" y="505"/>
                    <a:pt x="662" y="330"/>
                    <a:pt x="600" y="180"/>
                  </a:cubicBezTo>
                  <a:cubicBezTo>
                    <a:pt x="552" y="65"/>
                    <a:pt x="444"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586600" y="3790425"/>
              <a:ext cx="16350" cy="14250"/>
            </a:xfrm>
            <a:custGeom>
              <a:avLst/>
              <a:gdLst/>
              <a:ahLst/>
              <a:cxnLst/>
              <a:rect l="l" t="t" r="r" b="b"/>
              <a:pathLst>
                <a:path w="654" h="570" extrusionOk="0">
                  <a:moveTo>
                    <a:pt x="301" y="1"/>
                  </a:moveTo>
                  <a:cubicBezTo>
                    <a:pt x="159" y="1"/>
                    <a:pt x="36" y="96"/>
                    <a:pt x="13" y="242"/>
                  </a:cubicBezTo>
                  <a:cubicBezTo>
                    <a:pt x="1" y="317"/>
                    <a:pt x="26" y="392"/>
                    <a:pt x="63" y="454"/>
                  </a:cubicBezTo>
                  <a:lnTo>
                    <a:pt x="76" y="454"/>
                  </a:lnTo>
                  <a:cubicBezTo>
                    <a:pt x="137" y="535"/>
                    <a:pt x="219" y="570"/>
                    <a:pt x="300" y="570"/>
                  </a:cubicBezTo>
                  <a:cubicBezTo>
                    <a:pt x="480" y="570"/>
                    <a:pt x="654" y="396"/>
                    <a:pt x="576" y="179"/>
                  </a:cubicBezTo>
                  <a:cubicBezTo>
                    <a:pt x="563" y="154"/>
                    <a:pt x="551" y="129"/>
                    <a:pt x="538" y="117"/>
                  </a:cubicBezTo>
                  <a:cubicBezTo>
                    <a:pt x="501" y="54"/>
                    <a:pt x="426" y="17"/>
                    <a:pt x="351" y="4"/>
                  </a:cubicBezTo>
                  <a:cubicBezTo>
                    <a:pt x="334" y="2"/>
                    <a:pt x="318"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572850" y="3836525"/>
              <a:ext cx="16275" cy="14400"/>
            </a:xfrm>
            <a:custGeom>
              <a:avLst/>
              <a:gdLst/>
              <a:ahLst/>
              <a:cxnLst/>
              <a:rect l="l" t="t" r="r" b="b"/>
              <a:pathLst>
                <a:path w="651" h="576" extrusionOk="0">
                  <a:moveTo>
                    <a:pt x="335" y="0"/>
                  </a:moveTo>
                  <a:cubicBezTo>
                    <a:pt x="299" y="0"/>
                    <a:pt x="262" y="7"/>
                    <a:pt x="226" y="22"/>
                  </a:cubicBezTo>
                  <a:cubicBezTo>
                    <a:pt x="76" y="72"/>
                    <a:pt x="1" y="247"/>
                    <a:pt x="63" y="385"/>
                  </a:cubicBezTo>
                  <a:cubicBezTo>
                    <a:pt x="103" y="504"/>
                    <a:pt x="221" y="575"/>
                    <a:pt x="343" y="575"/>
                  </a:cubicBezTo>
                  <a:cubicBezTo>
                    <a:pt x="375" y="575"/>
                    <a:pt x="407" y="570"/>
                    <a:pt x="438" y="560"/>
                  </a:cubicBezTo>
                  <a:cubicBezTo>
                    <a:pt x="576" y="497"/>
                    <a:pt x="651"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453200" y="3991675"/>
              <a:ext cx="17500" cy="14425"/>
            </a:xfrm>
            <a:custGeom>
              <a:avLst/>
              <a:gdLst/>
              <a:ahLst/>
              <a:cxnLst/>
              <a:rect l="l" t="t" r="r" b="b"/>
              <a:pathLst>
                <a:path w="700" h="577" extrusionOk="0">
                  <a:moveTo>
                    <a:pt x="297" y="0"/>
                  </a:moveTo>
                  <a:cubicBezTo>
                    <a:pt x="165" y="0"/>
                    <a:pt x="36" y="88"/>
                    <a:pt x="13" y="240"/>
                  </a:cubicBezTo>
                  <a:cubicBezTo>
                    <a:pt x="1" y="315"/>
                    <a:pt x="13" y="390"/>
                    <a:pt x="63" y="452"/>
                  </a:cubicBezTo>
                  <a:cubicBezTo>
                    <a:pt x="127" y="540"/>
                    <a:pt x="210" y="577"/>
                    <a:pt x="291" y="577"/>
                  </a:cubicBezTo>
                  <a:cubicBezTo>
                    <a:pt x="500" y="577"/>
                    <a:pt x="700" y="339"/>
                    <a:pt x="538" y="115"/>
                  </a:cubicBezTo>
                  <a:lnTo>
                    <a:pt x="526" y="115"/>
                  </a:lnTo>
                  <a:cubicBezTo>
                    <a:pt x="467" y="37"/>
                    <a:pt x="381"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459100" y="3952600"/>
              <a:ext cx="15375" cy="14600"/>
            </a:xfrm>
            <a:custGeom>
              <a:avLst/>
              <a:gdLst/>
              <a:ahLst/>
              <a:cxnLst/>
              <a:rect l="l" t="t" r="r" b="b"/>
              <a:pathLst>
                <a:path w="615" h="584" extrusionOk="0">
                  <a:moveTo>
                    <a:pt x="309" y="0"/>
                  </a:moveTo>
                  <a:cubicBezTo>
                    <a:pt x="149" y="0"/>
                    <a:pt x="0" y="135"/>
                    <a:pt x="27" y="316"/>
                  </a:cubicBezTo>
                  <a:cubicBezTo>
                    <a:pt x="43" y="483"/>
                    <a:pt x="175" y="584"/>
                    <a:pt x="315" y="584"/>
                  </a:cubicBezTo>
                  <a:cubicBezTo>
                    <a:pt x="394" y="584"/>
                    <a:pt x="476" y="551"/>
                    <a:pt x="540" y="478"/>
                  </a:cubicBezTo>
                  <a:cubicBezTo>
                    <a:pt x="602" y="391"/>
                    <a:pt x="615" y="291"/>
                    <a:pt x="577" y="191"/>
                  </a:cubicBezTo>
                  <a:cubicBezTo>
                    <a:pt x="565" y="141"/>
                    <a:pt x="527" y="103"/>
                    <a:pt x="490" y="66"/>
                  </a:cubicBezTo>
                  <a:cubicBezTo>
                    <a:pt x="434" y="21"/>
                    <a:pt x="37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3427275" y="3931775"/>
              <a:ext cx="15650" cy="14450"/>
            </a:xfrm>
            <a:custGeom>
              <a:avLst/>
              <a:gdLst/>
              <a:ahLst/>
              <a:cxnLst/>
              <a:rect l="l" t="t" r="r" b="b"/>
              <a:pathLst>
                <a:path w="626" h="578" extrusionOk="0">
                  <a:moveTo>
                    <a:pt x="296" y="0"/>
                  </a:moveTo>
                  <a:cubicBezTo>
                    <a:pt x="167" y="0"/>
                    <a:pt x="39" y="82"/>
                    <a:pt x="13" y="236"/>
                  </a:cubicBezTo>
                  <a:cubicBezTo>
                    <a:pt x="1" y="311"/>
                    <a:pt x="13" y="399"/>
                    <a:pt x="63" y="461"/>
                  </a:cubicBezTo>
                  <a:cubicBezTo>
                    <a:pt x="124" y="543"/>
                    <a:pt x="207" y="578"/>
                    <a:pt x="289" y="578"/>
                  </a:cubicBezTo>
                  <a:cubicBezTo>
                    <a:pt x="460" y="578"/>
                    <a:pt x="626" y="426"/>
                    <a:pt x="575" y="224"/>
                  </a:cubicBezTo>
                  <a:cubicBezTo>
                    <a:pt x="539" y="72"/>
                    <a:pt x="418"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3403925" y="3864650"/>
              <a:ext cx="15775" cy="14950"/>
            </a:xfrm>
            <a:custGeom>
              <a:avLst/>
              <a:gdLst/>
              <a:ahLst/>
              <a:cxnLst/>
              <a:rect l="l" t="t" r="r" b="b"/>
              <a:pathLst>
                <a:path w="631" h="598" extrusionOk="0">
                  <a:moveTo>
                    <a:pt x="309" y="1"/>
                  </a:moveTo>
                  <a:cubicBezTo>
                    <a:pt x="154" y="1"/>
                    <a:pt x="0" y="122"/>
                    <a:pt x="22" y="322"/>
                  </a:cubicBezTo>
                  <a:cubicBezTo>
                    <a:pt x="28" y="511"/>
                    <a:pt x="162" y="598"/>
                    <a:pt x="300" y="598"/>
                  </a:cubicBezTo>
                  <a:cubicBezTo>
                    <a:pt x="463" y="598"/>
                    <a:pt x="631" y="476"/>
                    <a:pt x="597" y="260"/>
                  </a:cubicBezTo>
                  <a:cubicBezTo>
                    <a:pt x="585" y="235"/>
                    <a:pt x="585" y="210"/>
                    <a:pt x="572" y="185"/>
                  </a:cubicBezTo>
                  <a:cubicBezTo>
                    <a:pt x="521" y="58"/>
                    <a:pt x="415"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3431075" y="3892900"/>
              <a:ext cx="16375" cy="11775"/>
            </a:xfrm>
            <a:custGeom>
              <a:avLst/>
              <a:gdLst/>
              <a:ahLst/>
              <a:cxnLst/>
              <a:rect l="l" t="t" r="r" b="b"/>
              <a:pathLst>
                <a:path w="655" h="471" extrusionOk="0">
                  <a:moveTo>
                    <a:pt x="315" y="1"/>
                  </a:moveTo>
                  <a:cubicBezTo>
                    <a:pt x="171" y="1"/>
                    <a:pt x="46" y="106"/>
                    <a:pt x="23" y="242"/>
                  </a:cubicBezTo>
                  <a:cubicBezTo>
                    <a:pt x="1" y="399"/>
                    <a:pt x="138" y="471"/>
                    <a:pt x="285" y="471"/>
                  </a:cubicBezTo>
                  <a:cubicBezTo>
                    <a:pt x="463" y="471"/>
                    <a:pt x="654" y="365"/>
                    <a:pt x="586" y="179"/>
                  </a:cubicBezTo>
                  <a:cubicBezTo>
                    <a:pt x="573" y="154"/>
                    <a:pt x="561" y="142"/>
                    <a:pt x="548" y="117"/>
                  </a:cubicBezTo>
                  <a:cubicBezTo>
                    <a:pt x="498" y="54"/>
                    <a:pt x="436" y="17"/>
                    <a:pt x="361" y="4"/>
                  </a:cubicBezTo>
                  <a:cubicBezTo>
                    <a:pt x="346"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3572875" y="3876450"/>
              <a:ext cx="19475" cy="14475"/>
            </a:xfrm>
            <a:custGeom>
              <a:avLst/>
              <a:gdLst/>
              <a:ahLst/>
              <a:cxnLst/>
              <a:rect l="l" t="t" r="r" b="b"/>
              <a:pathLst>
                <a:path w="779" h="579" extrusionOk="0">
                  <a:moveTo>
                    <a:pt x="404" y="1"/>
                  </a:moveTo>
                  <a:cubicBezTo>
                    <a:pt x="194" y="1"/>
                    <a:pt x="1" y="238"/>
                    <a:pt x="162" y="462"/>
                  </a:cubicBezTo>
                  <a:cubicBezTo>
                    <a:pt x="212" y="525"/>
                    <a:pt x="275" y="562"/>
                    <a:pt x="362" y="575"/>
                  </a:cubicBezTo>
                  <a:cubicBezTo>
                    <a:pt x="377" y="577"/>
                    <a:pt x="392" y="578"/>
                    <a:pt x="407" y="578"/>
                  </a:cubicBezTo>
                  <a:cubicBezTo>
                    <a:pt x="632" y="578"/>
                    <a:pt x="778" y="313"/>
                    <a:pt x="637" y="125"/>
                  </a:cubicBezTo>
                  <a:cubicBezTo>
                    <a:pt x="570" y="37"/>
                    <a:pt x="486"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3506950" y="3862250"/>
              <a:ext cx="17275" cy="14625"/>
            </a:xfrm>
            <a:custGeom>
              <a:avLst/>
              <a:gdLst/>
              <a:ahLst/>
              <a:cxnLst/>
              <a:rect l="l" t="t" r="r" b="b"/>
              <a:pathLst>
                <a:path w="691" h="585" extrusionOk="0">
                  <a:moveTo>
                    <a:pt x="375" y="0"/>
                  </a:moveTo>
                  <a:cubicBezTo>
                    <a:pt x="320" y="0"/>
                    <a:pt x="264" y="18"/>
                    <a:pt x="213" y="56"/>
                  </a:cubicBezTo>
                  <a:cubicBezTo>
                    <a:pt x="0" y="218"/>
                    <a:pt x="75" y="543"/>
                    <a:pt x="338" y="581"/>
                  </a:cubicBezTo>
                  <a:cubicBezTo>
                    <a:pt x="352" y="583"/>
                    <a:pt x="366" y="584"/>
                    <a:pt x="380" y="584"/>
                  </a:cubicBezTo>
                  <a:cubicBezTo>
                    <a:pt x="515" y="584"/>
                    <a:pt x="640" y="479"/>
                    <a:pt x="663" y="343"/>
                  </a:cubicBezTo>
                  <a:cubicBezTo>
                    <a:pt x="690" y="147"/>
                    <a:pt x="53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3526700" y="3931550"/>
              <a:ext cx="16375" cy="11775"/>
            </a:xfrm>
            <a:custGeom>
              <a:avLst/>
              <a:gdLst/>
              <a:ahLst/>
              <a:cxnLst/>
              <a:rect l="l" t="t" r="r" b="b"/>
              <a:pathLst>
                <a:path w="655" h="471" extrusionOk="0">
                  <a:moveTo>
                    <a:pt x="314" y="1"/>
                  </a:moveTo>
                  <a:cubicBezTo>
                    <a:pt x="182" y="1"/>
                    <a:pt x="53" y="93"/>
                    <a:pt x="22" y="245"/>
                  </a:cubicBezTo>
                  <a:cubicBezTo>
                    <a:pt x="0" y="401"/>
                    <a:pt x="134" y="470"/>
                    <a:pt x="278" y="470"/>
                  </a:cubicBezTo>
                  <a:cubicBezTo>
                    <a:pt x="458" y="470"/>
                    <a:pt x="654" y="363"/>
                    <a:pt x="585" y="183"/>
                  </a:cubicBezTo>
                  <a:cubicBezTo>
                    <a:pt x="572" y="158"/>
                    <a:pt x="560" y="133"/>
                    <a:pt x="547" y="120"/>
                  </a:cubicBezTo>
                  <a:cubicBezTo>
                    <a:pt x="484" y="38"/>
                    <a:pt x="398"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463550" y="3913100"/>
              <a:ext cx="18300" cy="14650"/>
            </a:xfrm>
            <a:custGeom>
              <a:avLst/>
              <a:gdLst/>
              <a:ahLst/>
              <a:cxnLst/>
              <a:rect l="l" t="t" r="r" b="b"/>
              <a:pathLst>
                <a:path w="732" h="586" extrusionOk="0">
                  <a:moveTo>
                    <a:pt x="383" y="0"/>
                  </a:moveTo>
                  <a:cubicBezTo>
                    <a:pt x="188" y="0"/>
                    <a:pt x="1" y="205"/>
                    <a:pt x="124" y="434"/>
                  </a:cubicBezTo>
                  <a:cubicBezTo>
                    <a:pt x="180" y="540"/>
                    <a:pt x="273" y="586"/>
                    <a:pt x="368" y="586"/>
                  </a:cubicBezTo>
                  <a:cubicBezTo>
                    <a:pt x="548" y="586"/>
                    <a:pt x="731" y="418"/>
                    <a:pt x="649" y="196"/>
                  </a:cubicBezTo>
                  <a:cubicBezTo>
                    <a:pt x="636" y="171"/>
                    <a:pt x="624" y="146"/>
                    <a:pt x="611" y="121"/>
                  </a:cubicBezTo>
                  <a:cubicBezTo>
                    <a:pt x="549" y="36"/>
                    <a:pt x="465"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435450" y="3846725"/>
              <a:ext cx="18275" cy="14625"/>
            </a:xfrm>
            <a:custGeom>
              <a:avLst/>
              <a:gdLst/>
              <a:ahLst/>
              <a:cxnLst/>
              <a:rect l="l" t="t" r="r" b="b"/>
              <a:pathLst>
                <a:path w="731" h="585" extrusionOk="0">
                  <a:moveTo>
                    <a:pt x="381" y="0"/>
                  </a:moveTo>
                  <a:cubicBezTo>
                    <a:pt x="186" y="0"/>
                    <a:pt x="1" y="207"/>
                    <a:pt x="123" y="427"/>
                  </a:cubicBezTo>
                  <a:cubicBezTo>
                    <a:pt x="179" y="538"/>
                    <a:pt x="273" y="585"/>
                    <a:pt x="367" y="585"/>
                  </a:cubicBezTo>
                  <a:cubicBezTo>
                    <a:pt x="548" y="585"/>
                    <a:pt x="731" y="411"/>
                    <a:pt x="648" y="189"/>
                  </a:cubicBezTo>
                  <a:cubicBezTo>
                    <a:pt x="636" y="164"/>
                    <a:pt x="623" y="152"/>
                    <a:pt x="611" y="127"/>
                  </a:cubicBezTo>
                  <a:cubicBezTo>
                    <a:pt x="548" y="38"/>
                    <a:pt x="463"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85425" y="3977550"/>
              <a:ext cx="18450" cy="14450"/>
            </a:xfrm>
            <a:custGeom>
              <a:avLst/>
              <a:gdLst/>
              <a:ahLst/>
              <a:cxnLst/>
              <a:rect l="l" t="t" r="r" b="b"/>
              <a:pathLst>
                <a:path w="738" h="578" extrusionOk="0">
                  <a:moveTo>
                    <a:pt x="385" y="0"/>
                  </a:moveTo>
                  <a:cubicBezTo>
                    <a:pt x="130" y="0"/>
                    <a:pt x="0" y="341"/>
                    <a:pt x="211" y="517"/>
                  </a:cubicBezTo>
                  <a:cubicBezTo>
                    <a:pt x="265" y="559"/>
                    <a:pt x="325" y="577"/>
                    <a:pt x="383" y="577"/>
                  </a:cubicBezTo>
                  <a:cubicBezTo>
                    <a:pt x="567" y="577"/>
                    <a:pt x="737" y="392"/>
                    <a:pt x="661" y="192"/>
                  </a:cubicBezTo>
                  <a:cubicBezTo>
                    <a:pt x="624" y="92"/>
                    <a:pt x="536" y="17"/>
                    <a:pt x="436" y="5"/>
                  </a:cubicBezTo>
                  <a:cubicBezTo>
                    <a:pt x="419" y="2"/>
                    <a:pt x="40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547875" y="3805250"/>
              <a:ext cx="15800" cy="14450"/>
            </a:xfrm>
            <a:custGeom>
              <a:avLst/>
              <a:gdLst/>
              <a:ahLst/>
              <a:cxnLst/>
              <a:rect l="l" t="t" r="r" b="b"/>
              <a:pathLst>
                <a:path w="632" h="578" extrusionOk="0">
                  <a:moveTo>
                    <a:pt x="293" y="0"/>
                  </a:moveTo>
                  <a:cubicBezTo>
                    <a:pt x="162" y="0"/>
                    <a:pt x="35" y="90"/>
                    <a:pt x="13" y="249"/>
                  </a:cubicBezTo>
                  <a:cubicBezTo>
                    <a:pt x="0" y="324"/>
                    <a:pt x="13" y="399"/>
                    <a:pt x="63" y="461"/>
                  </a:cubicBezTo>
                  <a:cubicBezTo>
                    <a:pt x="100" y="524"/>
                    <a:pt x="175" y="561"/>
                    <a:pt x="250" y="574"/>
                  </a:cubicBezTo>
                  <a:cubicBezTo>
                    <a:pt x="266" y="576"/>
                    <a:pt x="282" y="578"/>
                    <a:pt x="297" y="578"/>
                  </a:cubicBezTo>
                  <a:cubicBezTo>
                    <a:pt x="487" y="578"/>
                    <a:pt x="632" y="371"/>
                    <a:pt x="563" y="186"/>
                  </a:cubicBezTo>
                  <a:cubicBezTo>
                    <a:pt x="550" y="161"/>
                    <a:pt x="538" y="136"/>
                    <a:pt x="525" y="124"/>
                  </a:cubicBezTo>
                  <a:cubicBezTo>
                    <a:pt x="466" y="39"/>
                    <a:pt x="378"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611050" y="3819800"/>
              <a:ext cx="18250" cy="14275"/>
            </a:xfrm>
            <a:custGeom>
              <a:avLst/>
              <a:gdLst/>
              <a:ahLst/>
              <a:cxnLst/>
              <a:rect l="l" t="t" r="r" b="b"/>
              <a:pathLst>
                <a:path w="730" h="571" extrusionOk="0">
                  <a:moveTo>
                    <a:pt x="371" y="1"/>
                  </a:moveTo>
                  <a:cubicBezTo>
                    <a:pt x="154" y="1"/>
                    <a:pt x="0" y="254"/>
                    <a:pt x="148" y="454"/>
                  </a:cubicBezTo>
                  <a:cubicBezTo>
                    <a:pt x="198" y="516"/>
                    <a:pt x="260" y="554"/>
                    <a:pt x="348" y="566"/>
                  </a:cubicBezTo>
                  <a:cubicBezTo>
                    <a:pt x="364" y="569"/>
                    <a:pt x="380" y="571"/>
                    <a:pt x="396" y="571"/>
                  </a:cubicBezTo>
                  <a:cubicBezTo>
                    <a:pt x="586" y="571"/>
                    <a:pt x="729" y="375"/>
                    <a:pt x="660" y="179"/>
                  </a:cubicBezTo>
                  <a:cubicBezTo>
                    <a:pt x="622" y="104"/>
                    <a:pt x="572" y="54"/>
                    <a:pt x="497" y="29"/>
                  </a:cubicBezTo>
                  <a:cubicBezTo>
                    <a:pt x="454" y="9"/>
                    <a:pt x="412"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3640225" y="3891100"/>
              <a:ext cx="20150" cy="14475"/>
            </a:xfrm>
            <a:custGeom>
              <a:avLst/>
              <a:gdLst/>
              <a:ahLst/>
              <a:cxnLst/>
              <a:rect l="l" t="t" r="r" b="b"/>
              <a:pathLst>
                <a:path w="806" h="579" extrusionOk="0">
                  <a:moveTo>
                    <a:pt x="406" y="1"/>
                  </a:moveTo>
                  <a:cubicBezTo>
                    <a:pt x="53" y="1"/>
                    <a:pt x="1" y="540"/>
                    <a:pt x="368" y="576"/>
                  </a:cubicBezTo>
                  <a:cubicBezTo>
                    <a:pt x="380" y="578"/>
                    <a:pt x="392" y="578"/>
                    <a:pt x="404" y="578"/>
                  </a:cubicBezTo>
                  <a:cubicBezTo>
                    <a:pt x="736" y="578"/>
                    <a:pt x="805" y="86"/>
                    <a:pt x="455" y="1"/>
                  </a:cubicBezTo>
                  <a:lnTo>
                    <a:pt x="430" y="1"/>
                  </a:lnTo>
                  <a:cubicBezTo>
                    <a:pt x="422" y="1"/>
                    <a:pt x="414"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3603175" y="3935550"/>
              <a:ext cx="16250" cy="14575"/>
            </a:xfrm>
            <a:custGeom>
              <a:avLst/>
              <a:gdLst/>
              <a:ahLst/>
              <a:cxnLst/>
              <a:rect l="l" t="t" r="r" b="b"/>
              <a:pathLst>
                <a:path w="650" h="583" extrusionOk="0">
                  <a:moveTo>
                    <a:pt x="329" y="1"/>
                  </a:moveTo>
                  <a:cubicBezTo>
                    <a:pt x="293" y="1"/>
                    <a:pt x="258" y="8"/>
                    <a:pt x="225" y="23"/>
                  </a:cubicBezTo>
                  <a:cubicBezTo>
                    <a:pt x="75" y="73"/>
                    <a:pt x="0" y="248"/>
                    <a:pt x="50" y="398"/>
                  </a:cubicBezTo>
                  <a:cubicBezTo>
                    <a:pt x="98" y="512"/>
                    <a:pt x="203" y="582"/>
                    <a:pt x="316" y="582"/>
                  </a:cubicBezTo>
                  <a:cubicBezTo>
                    <a:pt x="352" y="582"/>
                    <a:pt x="389" y="575"/>
                    <a:pt x="425" y="560"/>
                  </a:cubicBezTo>
                  <a:cubicBezTo>
                    <a:pt x="575" y="498"/>
                    <a:pt x="650" y="335"/>
                    <a:pt x="600" y="185"/>
                  </a:cubicBezTo>
                  <a:cubicBezTo>
                    <a:pt x="553" y="71"/>
                    <a:pt x="44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3555050" y="3986675"/>
              <a:ext cx="16275" cy="14525"/>
            </a:xfrm>
            <a:custGeom>
              <a:avLst/>
              <a:gdLst/>
              <a:ahLst/>
              <a:cxnLst/>
              <a:rect l="l" t="t" r="r" b="b"/>
              <a:pathLst>
                <a:path w="651" h="581" extrusionOk="0">
                  <a:moveTo>
                    <a:pt x="356" y="0"/>
                  </a:moveTo>
                  <a:cubicBezTo>
                    <a:pt x="260" y="0"/>
                    <a:pt x="166" y="48"/>
                    <a:pt x="113" y="140"/>
                  </a:cubicBezTo>
                  <a:cubicBezTo>
                    <a:pt x="1" y="315"/>
                    <a:pt x="113" y="552"/>
                    <a:pt x="313" y="577"/>
                  </a:cubicBezTo>
                  <a:cubicBezTo>
                    <a:pt x="327" y="580"/>
                    <a:pt x="341" y="581"/>
                    <a:pt x="355" y="581"/>
                  </a:cubicBezTo>
                  <a:cubicBezTo>
                    <a:pt x="490" y="581"/>
                    <a:pt x="615" y="476"/>
                    <a:pt x="638" y="340"/>
                  </a:cubicBezTo>
                  <a:cubicBezTo>
                    <a:pt x="651" y="302"/>
                    <a:pt x="651" y="265"/>
                    <a:pt x="638" y="227"/>
                  </a:cubicBezTo>
                  <a:cubicBezTo>
                    <a:pt x="638" y="215"/>
                    <a:pt x="638" y="202"/>
                    <a:pt x="626" y="190"/>
                  </a:cubicBezTo>
                  <a:cubicBezTo>
                    <a:pt x="626" y="165"/>
                    <a:pt x="613" y="140"/>
                    <a:pt x="601" y="127"/>
                  </a:cubicBezTo>
                  <a:lnTo>
                    <a:pt x="588" y="115"/>
                  </a:lnTo>
                  <a:cubicBezTo>
                    <a:pt x="529" y="38"/>
                    <a:pt x="442"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3591600" y="3968050"/>
              <a:ext cx="17450" cy="14425"/>
            </a:xfrm>
            <a:custGeom>
              <a:avLst/>
              <a:gdLst/>
              <a:ahLst/>
              <a:cxnLst/>
              <a:rect l="l" t="t" r="r" b="b"/>
              <a:pathLst>
                <a:path w="698" h="577" extrusionOk="0">
                  <a:moveTo>
                    <a:pt x="359" y="0"/>
                  </a:moveTo>
                  <a:cubicBezTo>
                    <a:pt x="324" y="0"/>
                    <a:pt x="287" y="8"/>
                    <a:pt x="251" y="23"/>
                  </a:cubicBezTo>
                  <a:cubicBezTo>
                    <a:pt x="1" y="110"/>
                    <a:pt x="1" y="447"/>
                    <a:pt x="238" y="547"/>
                  </a:cubicBezTo>
                  <a:cubicBezTo>
                    <a:pt x="280" y="567"/>
                    <a:pt x="322" y="576"/>
                    <a:pt x="362" y="576"/>
                  </a:cubicBezTo>
                  <a:cubicBezTo>
                    <a:pt x="549" y="576"/>
                    <a:pt x="698" y="381"/>
                    <a:pt x="626" y="185"/>
                  </a:cubicBezTo>
                  <a:cubicBezTo>
                    <a:pt x="578" y="71"/>
                    <a:pt x="473"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3445050" y="3815900"/>
              <a:ext cx="17825" cy="14525"/>
            </a:xfrm>
            <a:custGeom>
              <a:avLst/>
              <a:gdLst/>
              <a:ahLst/>
              <a:cxnLst/>
              <a:rect l="l" t="t" r="r" b="b"/>
              <a:pathLst>
                <a:path w="713" h="581" extrusionOk="0">
                  <a:moveTo>
                    <a:pt x="354" y="1"/>
                  </a:moveTo>
                  <a:cubicBezTo>
                    <a:pt x="179" y="1"/>
                    <a:pt x="0" y="156"/>
                    <a:pt x="64" y="373"/>
                  </a:cubicBezTo>
                  <a:cubicBezTo>
                    <a:pt x="106" y="519"/>
                    <a:pt x="212" y="580"/>
                    <a:pt x="322" y="580"/>
                  </a:cubicBezTo>
                  <a:cubicBezTo>
                    <a:pt x="512" y="580"/>
                    <a:pt x="713" y="398"/>
                    <a:pt x="602" y="160"/>
                  </a:cubicBezTo>
                  <a:cubicBezTo>
                    <a:pt x="548" y="49"/>
                    <a:pt x="452"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3556900" y="3772275"/>
              <a:ext cx="18025" cy="14700"/>
            </a:xfrm>
            <a:custGeom>
              <a:avLst/>
              <a:gdLst/>
              <a:ahLst/>
              <a:cxnLst/>
              <a:rect l="l" t="t" r="r" b="b"/>
              <a:pathLst>
                <a:path w="721" h="588" extrusionOk="0">
                  <a:moveTo>
                    <a:pt x="350" y="0"/>
                  </a:moveTo>
                  <a:cubicBezTo>
                    <a:pt x="176" y="0"/>
                    <a:pt x="0" y="157"/>
                    <a:pt x="64" y="381"/>
                  </a:cubicBezTo>
                  <a:cubicBezTo>
                    <a:pt x="110" y="527"/>
                    <a:pt x="219" y="588"/>
                    <a:pt x="331" y="588"/>
                  </a:cubicBezTo>
                  <a:cubicBezTo>
                    <a:pt x="523" y="588"/>
                    <a:pt x="720" y="406"/>
                    <a:pt x="602" y="168"/>
                  </a:cubicBezTo>
                  <a:cubicBezTo>
                    <a:pt x="547" y="51"/>
                    <a:pt x="44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406300" y="3830675"/>
              <a:ext cx="17825" cy="14725"/>
            </a:xfrm>
            <a:custGeom>
              <a:avLst/>
              <a:gdLst/>
              <a:ahLst/>
              <a:cxnLst/>
              <a:rect l="l" t="t" r="r" b="b"/>
              <a:pathLst>
                <a:path w="713" h="589" extrusionOk="0">
                  <a:moveTo>
                    <a:pt x="351" y="1"/>
                  </a:moveTo>
                  <a:cubicBezTo>
                    <a:pt x="176" y="1"/>
                    <a:pt x="1" y="158"/>
                    <a:pt x="65" y="381"/>
                  </a:cubicBezTo>
                  <a:cubicBezTo>
                    <a:pt x="111" y="528"/>
                    <a:pt x="218" y="589"/>
                    <a:pt x="328" y="589"/>
                  </a:cubicBezTo>
                  <a:cubicBezTo>
                    <a:pt x="518" y="589"/>
                    <a:pt x="713" y="407"/>
                    <a:pt x="602" y="169"/>
                  </a:cubicBezTo>
                  <a:cubicBezTo>
                    <a:pt x="548" y="51"/>
                    <a:pt x="449"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740325" y="3883800"/>
              <a:ext cx="15700" cy="14600"/>
            </a:xfrm>
            <a:custGeom>
              <a:avLst/>
              <a:gdLst/>
              <a:ahLst/>
              <a:cxnLst/>
              <a:rect l="l" t="t" r="r" b="b"/>
              <a:pathLst>
                <a:path w="628" h="584" extrusionOk="0">
                  <a:moveTo>
                    <a:pt x="319" y="0"/>
                  </a:moveTo>
                  <a:cubicBezTo>
                    <a:pt x="240" y="0"/>
                    <a:pt x="159" y="33"/>
                    <a:pt x="100" y="106"/>
                  </a:cubicBezTo>
                  <a:cubicBezTo>
                    <a:pt x="0" y="231"/>
                    <a:pt x="13" y="406"/>
                    <a:pt x="138" y="506"/>
                  </a:cubicBezTo>
                  <a:lnTo>
                    <a:pt x="138" y="518"/>
                  </a:lnTo>
                  <a:cubicBezTo>
                    <a:pt x="193" y="564"/>
                    <a:pt x="257" y="584"/>
                    <a:pt x="318" y="584"/>
                  </a:cubicBezTo>
                  <a:cubicBezTo>
                    <a:pt x="478" y="584"/>
                    <a:pt x="627" y="449"/>
                    <a:pt x="600" y="268"/>
                  </a:cubicBezTo>
                  <a:cubicBezTo>
                    <a:pt x="592" y="101"/>
                    <a:pt x="458"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777500" y="3863000"/>
              <a:ext cx="18250" cy="14475"/>
            </a:xfrm>
            <a:custGeom>
              <a:avLst/>
              <a:gdLst/>
              <a:ahLst/>
              <a:cxnLst/>
              <a:rect l="l" t="t" r="r" b="b"/>
              <a:pathLst>
                <a:path w="730" h="579" extrusionOk="0">
                  <a:moveTo>
                    <a:pt x="362" y="1"/>
                  </a:moveTo>
                  <a:cubicBezTo>
                    <a:pt x="266" y="1"/>
                    <a:pt x="171" y="48"/>
                    <a:pt x="113" y="138"/>
                  </a:cubicBezTo>
                  <a:cubicBezTo>
                    <a:pt x="0" y="313"/>
                    <a:pt x="113" y="551"/>
                    <a:pt x="313" y="576"/>
                  </a:cubicBezTo>
                  <a:cubicBezTo>
                    <a:pt x="329" y="578"/>
                    <a:pt x="344" y="579"/>
                    <a:pt x="359" y="579"/>
                  </a:cubicBezTo>
                  <a:cubicBezTo>
                    <a:pt x="594" y="579"/>
                    <a:pt x="729" y="314"/>
                    <a:pt x="600" y="126"/>
                  </a:cubicBezTo>
                  <a:cubicBezTo>
                    <a:pt x="540" y="41"/>
                    <a:pt x="45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10700" y="3850150"/>
              <a:ext cx="18250" cy="14725"/>
            </a:xfrm>
            <a:custGeom>
              <a:avLst/>
              <a:gdLst/>
              <a:ahLst/>
              <a:cxnLst/>
              <a:rect l="l" t="t" r="r" b="b"/>
              <a:pathLst>
                <a:path w="730" h="589" extrusionOk="0">
                  <a:moveTo>
                    <a:pt x="380" y="1"/>
                  </a:moveTo>
                  <a:cubicBezTo>
                    <a:pt x="185" y="1"/>
                    <a:pt x="0" y="208"/>
                    <a:pt x="123" y="427"/>
                  </a:cubicBezTo>
                  <a:cubicBezTo>
                    <a:pt x="184" y="540"/>
                    <a:pt x="281" y="588"/>
                    <a:pt x="376" y="588"/>
                  </a:cubicBezTo>
                  <a:cubicBezTo>
                    <a:pt x="555" y="588"/>
                    <a:pt x="729" y="418"/>
                    <a:pt x="648" y="190"/>
                  </a:cubicBezTo>
                  <a:cubicBezTo>
                    <a:pt x="635" y="165"/>
                    <a:pt x="623" y="152"/>
                    <a:pt x="610" y="127"/>
                  </a:cubicBezTo>
                  <a:cubicBezTo>
                    <a:pt x="547" y="38"/>
                    <a:pt x="463"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722050" y="3811075"/>
              <a:ext cx="15175" cy="14525"/>
            </a:xfrm>
            <a:custGeom>
              <a:avLst/>
              <a:gdLst/>
              <a:ahLst/>
              <a:cxnLst/>
              <a:rect l="l" t="t" r="r" b="b"/>
              <a:pathLst>
                <a:path w="607" h="581" extrusionOk="0">
                  <a:moveTo>
                    <a:pt x="313" y="0"/>
                  </a:moveTo>
                  <a:cubicBezTo>
                    <a:pt x="152" y="0"/>
                    <a:pt x="1" y="135"/>
                    <a:pt x="19" y="316"/>
                  </a:cubicBezTo>
                  <a:cubicBezTo>
                    <a:pt x="35" y="480"/>
                    <a:pt x="168" y="581"/>
                    <a:pt x="305" y="581"/>
                  </a:cubicBezTo>
                  <a:cubicBezTo>
                    <a:pt x="387" y="581"/>
                    <a:pt x="471" y="545"/>
                    <a:pt x="531" y="466"/>
                  </a:cubicBezTo>
                  <a:cubicBezTo>
                    <a:pt x="581" y="416"/>
                    <a:pt x="606" y="328"/>
                    <a:pt x="594" y="253"/>
                  </a:cubicBezTo>
                  <a:cubicBezTo>
                    <a:pt x="594" y="228"/>
                    <a:pt x="594" y="203"/>
                    <a:pt x="581" y="191"/>
                  </a:cubicBezTo>
                  <a:cubicBezTo>
                    <a:pt x="556" y="141"/>
                    <a:pt x="531" y="91"/>
                    <a:pt x="494" y="66"/>
                  </a:cubicBezTo>
                  <a:cubicBezTo>
                    <a:pt x="438" y="20"/>
                    <a:pt x="37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3756875" y="3810325"/>
              <a:ext cx="17350" cy="14375"/>
            </a:xfrm>
            <a:custGeom>
              <a:avLst/>
              <a:gdLst/>
              <a:ahLst/>
              <a:cxnLst/>
              <a:rect l="l" t="t" r="r" b="b"/>
              <a:pathLst>
                <a:path w="694" h="575" extrusionOk="0">
                  <a:moveTo>
                    <a:pt x="343" y="0"/>
                  </a:moveTo>
                  <a:cubicBezTo>
                    <a:pt x="251" y="0"/>
                    <a:pt x="158" y="44"/>
                    <a:pt x="101" y="133"/>
                  </a:cubicBezTo>
                  <a:cubicBezTo>
                    <a:pt x="1" y="308"/>
                    <a:pt x="101" y="546"/>
                    <a:pt x="300" y="571"/>
                  </a:cubicBezTo>
                  <a:cubicBezTo>
                    <a:pt x="318" y="574"/>
                    <a:pt x="335" y="575"/>
                    <a:pt x="352" y="575"/>
                  </a:cubicBezTo>
                  <a:cubicBezTo>
                    <a:pt x="551" y="575"/>
                    <a:pt x="694" y="379"/>
                    <a:pt x="613" y="183"/>
                  </a:cubicBezTo>
                  <a:cubicBezTo>
                    <a:pt x="613" y="158"/>
                    <a:pt x="600" y="133"/>
                    <a:pt x="575" y="121"/>
                  </a:cubicBezTo>
                  <a:cubicBezTo>
                    <a:pt x="520" y="41"/>
                    <a:pt x="432"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3790300" y="3829775"/>
              <a:ext cx="16600" cy="14425"/>
            </a:xfrm>
            <a:custGeom>
              <a:avLst/>
              <a:gdLst/>
              <a:ahLst/>
              <a:cxnLst/>
              <a:rect l="l" t="t" r="r" b="b"/>
              <a:pathLst>
                <a:path w="664" h="577" extrusionOk="0">
                  <a:moveTo>
                    <a:pt x="329" y="1"/>
                  </a:moveTo>
                  <a:cubicBezTo>
                    <a:pt x="295" y="1"/>
                    <a:pt x="260" y="6"/>
                    <a:pt x="226" y="18"/>
                  </a:cubicBezTo>
                  <a:cubicBezTo>
                    <a:pt x="76" y="80"/>
                    <a:pt x="1" y="242"/>
                    <a:pt x="63" y="392"/>
                  </a:cubicBezTo>
                  <a:cubicBezTo>
                    <a:pt x="111" y="506"/>
                    <a:pt x="216" y="577"/>
                    <a:pt x="329" y="577"/>
                  </a:cubicBezTo>
                  <a:cubicBezTo>
                    <a:pt x="365" y="577"/>
                    <a:pt x="402" y="570"/>
                    <a:pt x="438" y="555"/>
                  </a:cubicBezTo>
                  <a:cubicBezTo>
                    <a:pt x="588" y="505"/>
                    <a:pt x="663" y="330"/>
                    <a:pt x="601" y="180"/>
                  </a:cubicBezTo>
                  <a:cubicBezTo>
                    <a:pt x="552" y="64"/>
                    <a:pt x="444"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3696625" y="3750425"/>
              <a:ext cx="18650" cy="14300"/>
            </a:xfrm>
            <a:custGeom>
              <a:avLst/>
              <a:gdLst/>
              <a:ahLst/>
              <a:cxnLst/>
              <a:rect l="l" t="t" r="r" b="b"/>
              <a:pathLst>
                <a:path w="746" h="572" extrusionOk="0">
                  <a:moveTo>
                    <a:pt x="384" y="0"/>
                  </a:moveTo>
                  <a:cubicBezTo>
                    <a:pt x="130" y="0"/>
                    <a:pt x="0" y="341"/>
                    <a:pt x="211" y="505"/>
                  </a:cubicBezTo>
                  <a:cubicBezTo>
                    <a:pt x="270" y="551"/>
                    <a:pt x="335" y="572"/>
                    <a:pt x="397" y="572"/>
                  </a:cubicBezTo>
                  <a:cubicBezTo>
                    <a:pt x="583" y="572"/>
                    <a:pt x="746" y="386"/>
                    <a:pt x="661" y="180"/>
                  </a:cubicBezTo>
                  <a:cubicBezTo>
                    <a:pt x="624" y="80"/>
                    <a:pt x="536" y="17"/>
                    <a:pt x="436" y="5"/>
                  </a:cubicBezTo>
                  <a:cubicBezTo>
                    <a:pt x="418" y="2"/>
                    <a:pt x="40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3736250" y="3738500"/>
              <a:ext cx="15800" cy="14625"/>
            </a:xfrm>
            <a:custGeom>
              <a:avLst/>
              <a:gdLst/>
              <a:ahLst/>
              <a:cxnLst/>
              <a:rect l="l" t="t" r="r" b="b"/>
              <a:pathLst>
                <a:path w="632" h="585" extrusionOk="0">
                  <a:moveTo>
                    <a:pt x="322" y="1"/>
                  </a:moveTo>
                  <a:cubicBezTo>
                    <a:pt x="242" y="1"/>
                    <a:pt x="160" y="34"/>
                    <a:pt x="101" y="107"/>
                  </a:cubicBezTo>
                  <a:cubicBezTo>
                    <a:pt x="1" y="232"/>
                    <a:pt x="26" y="419"/>
                    <a:pt x="151" y="519"/>
                  </a:cubicBezTo>
                  <a:cubicBezTo>
                    <a:pt x="206" y="564"/>
                    <a:pt x="268" y="584"/>
                    <a:pt x="328" y="584"/>
                  </a:cubicBezTo>
                  <a:cubicBezTo>
                    <a:pt x="486" y="584"/>
                    <a:pt x="631" y="447"/>
                    <a:pt x="613" y="257"/>
                  </a:cubicBezTo>
                  <a:cubicBezTo>
                    <a:pt x="597" y="99"/>
                    <a:pt x="46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3683150" y="3783350"/>
              <a:ext cx="17975" cy="14500"/>
            </a:xfrm>
            <a:custGeom>
              <a:avLst/>
              <a:gdLst/>
              <a:ahLst/>
              <a:cxnLst/>
              <a:rect l="l" t="t" r="r" b="b"/>
              <a:pathLst>
                <a:path w="719" h="580" extrusionOk="0">
                  <a:moveTo>
                    <a:pt x="377" y="1"/>
                  </a:moveTo>
                  <a:cubicBezTo>
                    <a:pt x="292" y="1"/>
                    <a:pt x="209" y="40"/>
                    <a:pt x="150" y="112"/>
                  </a:cubicBezTo>
                  <a:cubicBezTo>
                    <a:pt x="0" y="287"/>
                    <a:pt x="100" y="550"/>
                    <a:pt x="325" y="575"/>
                  </a:cubicBezTo>
                  <a:cubicBezTo>
                    <a:pt x="343" y="578"/>
                    <a:pt x="360" y="579"/>
                    <a:pt x="377" y="579"/>
                  </a:cubicBezTo>
                  <a:cubicBezTo>
                    <a:pt x="576" y="579"/>
                    <a:pt x="718" y="383"/>
                    <a:pt x="638" y="187"/>
                  </a:cubicBezTo>
                  <a:cubicBezTo>
                    <a:pt x="625" y="137"/>
                    <a:pt x="588" y="100"/>
                    <a:pt x="550" y="62"/>
                  </a:cubicBezTo>
                  <a:cubicBezTo>
                    <a:pt x="498" y="21"/>
                    <a:pt x="437"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3763750" y="3772325"/>
              <a:ext cx="16275" cy="14400"/>
            </a:xfrm>
            <a:custGeom>
              <a:avLst/>
              <a:gdLst/>
              <a:ahLst/>
              <a:cxnLst/>
              <a:rect l="l" t="t" r="r" b="b"/>
              <a:pathLst>
                <a:path w="651" h="576" extrusionOk="0">
                  <a:moveTo>
                    <a:pt x="315" y="1"/>
                  </a:moveTo>
                  <a:cubicBezTo>
                    <a:pt x="284" y="1"/>
                    <a:pt x="254" y="6"/>
                    <a:pt x="225" y="16"/>
                  </a:cubicBezTo>
                  <a:cubicBezTo>
                    <a:pt x="75" y="79"/>
                    <a:pt x="0" y="241"/>
                    <a:pt x="50" y="391"/>
                  </a:cubicBezTo>
                  <a:cubicBezTo>
                    <a:pt x="98" y="505"/>
                    <a:pt x="203" y="576"/>
                    <a:pt x="317" y="576"/>
                  </a:cubicBezTo>
                  <a:cubicBezTo>
                    <a:pt x="353" y="576"/>
                    <a:pt x="389" y="569"/>
                    <a:pt x="425" y="553"/>
                  </a:cubicBezTo>
                  <a:cubicBezTo>
                    <a:pt x="575" y="503"/>
                    <a:pt x="650" y="329"/>
                    <a:pt x="588" y="191"/>
                  </a:cubicBezTo>
                  <a:cubicBezTo>
                    <a:pt x="548" y="72"/>
                    <a:pt x="4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854675" y="3838600"/>
              <a:ext cx="18900" cy="14425"/>
            </a:xfrm>
            <a:custGeom>
              <a:avLst/>
              <a:gdLst/>
              <a:ahLst/>
              <a:cxnLst/>
              <a:rect l="l" t="t" r="r" b="b"/>
              <a:pathLst>
                <a:path w="756" h="577" extrusionOk="0">
                  <a:moveTo>
                    <a:pt x="379" y="0"/>
                  </a:moveTo>
                  <a:cubicBezTo>
                    <a:pt x="370" y="0"/>
                    <a:pt x="360" y="1"/>
                    <a:pt x="350" y="2"/>
                  </a:cubicBezTo>
                  <a:cubicBezTo>
                    <a:pt x="88" y="27"/>
                    <a:pt x="0" y="352"/>
                    <a:pt x="200" y="514"/>
                  </a:cubicBezTo>
                  <a:cubicBezTo>
                    <a:pt x="253" y="557"/>
                    <a:pt x="316" y="577"/>
                    <a:pt x="378" y="577"/>
                  </a:cubicBezTo>
                  <a:cubicBezTo>
                    <a:pt x="461" y="577"/>
                    <a:pt x="543" y="541"/>
                    <a:pt x="600" y="477"/>
                  </a:cubicBezTo>
                  <a:cubicBezTo>
                    <a:pt x="756" y="285"/>
                    <a:pt x="612"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830225" y="3774475"/>
              <a:ext cx="17050" cy="14550"/>
            </a:xfrm>
            <a:custGeom>
              <a:avLst/>
              <a:gdLst/>
              <a:ahLst/>
              <a:cxnLst/>
              <a:rect l="l" t="t" r="r" b="b"/>
              <a:pathLst>
                <a:path w="682" h="582" extrusionOk="0">
                  <a:moveTo>
                    <a:pt x="372" y="1"/>
                  </a:moveTo>
                  <a:cubicBezTo>
                    <a:pt x="172" y="1"/>
                    <a:pt x="1" y="219"/>
                    <a:pt x="116" y="430"/>
                  </a:cubicBezTo>
                  <a:cubicBezTo>
                    <a:pt x="178" y="535"/>
                    <a:pt x="277" y="582"/>
                    <a:pt x="374" y="582"/>
                  </a:cubicBezTo>
                  <a:cubicBezTo>
                    <a:pt x="530" y="582"/>
                    <a:pt x="681" y="460"/>
                    <a:pt x="666" y="268"/>
                  </a:cubicBezTo>
                  <a:cubicBezTo>
                    <a:pt x="653" y="230"/>
                    <a:pt x="653" y="218"/>
                    <a:pt x="641" y="193"/>
                  </a:cubicBezTo>
                  <a:cubicBezTo>
                    <a:pt x="628" y="143"/>
                    <a:pt x="591" y="105"/>
                    <a:pt x="553" y="68"/>
                  </a:cubicBezTo>
                  <a:cubicBezTo>
                    <a:pt x="495" y="21"/>
                    <a:pt x="43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824975" y="3810725"/>
              <a:ext cx="16275" cy="14425"/>
            </a:xfrm>
            <a:custGeom>
              <a:avLst/>
              <a:gdLst/>
              <a:ahLst/>
              <a:cxnLst/>
              <a:rect l="l" t="t" r="r" b="b"/>
              <a:pathLst>
                <a:path w="651" h="577" extrusionOk="0">
                  <a:moveTo>
                    <a:pt x="329" y="0"/>
                  </a:moveTo>
                  <a:cubicBezTo>
                    <a:pt x="295" y="0"/>
                    <a:pt x="260" y="6"/>
                    <a:pt x="226" y="17"/>
                  </a:cubicBezTo>
                  <a:cubicBezTo>
                    <a:pt x="76" y="80"/>
                    <a:pt x="1" y="242"/>
                    <a:pt x="63" y="392"/>
                  </a:cubicBezTo>
                  <a:cubicBezTo>
                    <a:pt x="101" y="506"/>
                    <a:pt x="211" y="577"/>
                    <a:pt x="328" y="577"/>
                  </a:cubicBezTo>
                  <a:cubicBezTo>
                    <a:pt x="365" y="577"/>
                    <a:pt x="402" y="570"/>
                    <a:pt x="438" y="555"/>
                  </a:cubicBezTo>
                  <a:cubicBezTo>
                    <a:pt x="588" y="505"/>
                    <a:pt x="651" y="330"/>
                    <a:pt x="601" y="180"/>
                  </a:cubicBezTo>
                  <a:cubicBezTo>
                    <a:pt x="552" y="64"/>
                    <a:pt x="445"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806550" y="3705150"/>
              <a:ext cx="16350" cy="14550"/>
            </a:xfrm>
            <a:custGeom>
              <a:avLst/>
              <a:gdLst/>
              <a:ahLst/>
              <a:cxnLst/>
              <a:rect l="l" t="t" r="r" b="b"/>
              <a:pathLst>
                <a:path w="654" h="582" extrusionOk="0">
                  <a:moveTo>
                    <a:pt x="296" y="0"/>
                  </a:moveTo>
                  <a:cubicBezTo>
                    <a:pt x="161" y="0"/>
                    <a:pt x="36" y="105"/>
                    <a:pt x="13" y="241"/>
                  </a:cubicBezTo>
                  <a:cubicBezTo>
                    <a:pt x="1" y="316"/>
                    <a:pt x="26" y="404"/>
                    <a:pt x="63" y="466"/>
                  </a:cubicBezTo>
                  <a:cubicBezTo>
                    <a:pt x="125" y="547"/>
                    <a:pt x="208" y="582"/>
                    <a:pt x="290" y="582"/>
                  </a:cubicBezTo>
                  <a:cubicBezTo>
                    <a:pt x="474" y="582"/>
                    <a:pt x="653" y="407"/>
                    <a:pt x="575" y="191"/>
                  </a:cubicBezTo>
                  <a:cubicBezTo>
                    <a:pt x="563" y="166"/>
                    <a:pt x="550" y="141"/>
                    <a:pt x="538" y="116"/>
                  </a:cubicBezTo>
                  <a:cubicBezTo>
                    <a:pt x="488" y="54"/>
                    <a:pt x="425" y="16"/>
                    <a:pt x="338" y="4"/>
                  </a:cubicBezTo>
                  <a:cubicBezTo>
                    <a:pt x="324" y="1"/>
                    <a:pt x="31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792500" y="3751550"/>
              <a:ext cx="16575" cy="14400"/>
            </a:xfrm>
            <a:custGeom>
              <a:avLst/>
              <a:gdLst/>
              <a:ahLst/>
              <a:cxnLst/>
              <a:rect l="l" t="t" r="r" b="b"/>
              <a:pathLst>
                <a:path w="663" h="576" extrusionOk="0">
                  <a:moveTo>
                    <a:pt x="336" y="0"/>
                  </a:moveTo>
                  <a:cubicBezTo>
                    <a:pt x="299" y="0"/>
                    <a:pt x="261" y="7"/>
                    <a:pt x="225" y="22"/>
                  </a:cubicBezTo>
                  <a:cubicBezTo>
                    <a:pt x="75" y="72"/>
                    <a:pt x="0" y="247"/>
                    <a:pt x="63" y="385"/>
                  </a:cubicBezTo>
                  <a:cubicBezTo>
                    <a:pt x="112" y="503"/>
                    <a:pt x="224" y="575"/>
                    <a:pt x="343" y="575"/>
                  </a:cubicBezTo>
                  <a:cubicBezTo>
                    <a:pt x="374" y="575"/>
                    <a:pt x="406" y="570"/>
                    <a:pt x="438" y="560"/>
                  </a:cubicBezTo>
                  <a:cubicBezTo>
                    <a:pt x="588" y="497"/>
                    <a:pt x="663" y="335"/>
                    <a:pt x="600" y="185"/>
                  </a:cubicBezTo>
                  <a:cubicBezTo>
                    <a:pt x="562" y="71"/>
                    <a:pt x="452"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3671575" y="3906225"/>
              <a:ext cx="17675" cy="14400"/>
            </a:xfrm>
            <a:custGeom>
              <a:avLst/>
              <a:gdLst/>
              <a:ahLst/>
              <a:cxnLst/>
              <a:rect l="l" t="t" r="r" b="b"/>
              <a:pathLst>
                <a:path w="707" h="576" extrusionOk="0">
                  <a:moveTo>
                    <a:pt x="358" y="1"/>
                  </a:moveTo>
                  <a:cubicBezTo>
                    <a:pt x="264" y="1"/>
                    <a:pt x="171" y="45"/>
                    <a:pt x="113" y="134"/>
                  </a:cubicBezTo>
                  <a:cubicBezTo>
                    <a:pt x="1" y="321"/>
                    <a:pt x="113" y="546"/>
                    <a:pt x="313" y="571"/>
                  </a:cubicBezTo>
                  <a:cubicBezTo>
                    <a:pt x="331" y="574"/>
                    <a:pt x="348" y="575"/>
                    <a:pt x="365" y="575"/>
                  </a:cubicBezTo>
                  <a:cubicBezTo>
                    <a:pt x="564" y="575"/>
                    <a:pt x="706" y="380"/>
                    <a:pt x="626" y="184"/>
                  </a:cubicBezTo>
                  <a:cubicBezTo>
                    <a:pt x="626" y="159"/>
                    <a:pt x="613" y="146"/>
                    <a:pt x="601" y="121"/>
                  </a:cubicBezTo>
                  <a:cubicBezTo>
                    <a:pt x="539" y="41"/>
                    <a:pt x="448"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3677100" y="3869025"/>
              <a:ext cx="17000" cy="12850"/>
            </a:xfrm>
            <a:custGeom>
              <a:avLst/>
              <a:gdLst/>
              <a:ahLst/>
              <a:cxnLst/>
              <a:rect l="l" t="t" r="r" b="b"/>
              <a:pathLst>
                <a:path w="680" h="514" extrusionOk="0">
                  <a:moveTo>
                    <a:pt x="487" y="1"/>
                  </a:moveTo>
                  <a:cubicBezTo>
                    <a:pt x="279" y="1"/>
                    <a:pt x="1" y="289"/>
                    <a:pt x="205" y="447"/>
                  </a:cubicBezTo>
                  <a:cubicBezTo>
                    <a:pt x="260" y="491"/>
                    <a:pt x="326" y="514"/>
                    <a:pt x="390" y="514"/>
                  </a:cubicBezTo>
                  <a:cubicBezTo>
                    <a:pt x="471" y="514"/>
                    <a:pt x="549" y="479"/>
                    <a:pt x="605" y="410"/>
                  </a:cubicBezTo>
                  <a:cubicBezTo>
                    <a:pt x="655" y="347"/>
                    <a:pt x="680" y="272"/>
                    <a:pt x="667" y="197"/>
                  </a:cubicBezTo>
                  <a:cubicBezTo>
                    <a:pt x="667" y="172"/>
                    <a:pt x="667" y="147"/>
                    <a:pt x="655" y="122"/>
                  </a:cubicBezTo>
                  <a:cubicBezTo>
                    <a:pt x="623" y="35"/>
                    <a:pt x="559"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3645650" y="3846450"/>
              <a:ext cx="17375" cy="14500"/>
            </a:xfrm>
            <a:custGeom>
              <a:avLst/>
              <a:gdLst/>
              <a:ahLst/>
              <a:cxnLst/>
              <a:rect l="l" t="t" r="r" b="b"/>
              <a:pathLst>
                <a:path w="695" h="580" extrusionOk="0">
                  <a:moveTo>
                    <a:pt x="351" y="0"/>
                  </a:moveTo>
                  <a:cubicBezTo>
                    <a:pt x="257" y="0"/>
                    <a:pt x="165" y="47"/>
                    <a:pt x="113" y="138"/>
                  </a:cubicBezTo>
                  <a:cubicBezTo>
                    <a:pt x="1" y="325"/>
                    <a:pt x="113" y="550"/>
                    <a:pt x="313" y="575"/>
                  </a:cubicBezTo>
                  <a:cubicBezTo>
                    <a:pt x="330" y="578"/>
                    <a:pt x="346" y="580"/>
                    <a:pt x="362" y="580"/>
                  </a:cubicBezTo>
                  <a:cubicBezTo>
                    <a:pt x="551" y="580"/>
                    <a:pt x="695" y="384"/>
                    <a:pt x="626" y="188"/>
                  </a:cubicBezTo>
                  <a:cubicBezTo>
                    <a:pt x="613" y="163"/>
                    <a:pt x="601" y="150"/>
                    <a:pt x="588" y="125"/>
                  </a:cubicBezTo>
                  <a:cubicBezTo>
                    <a:pt x="528" y="41"/>
                    <a:pt x="439"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3621800" y="3780925"/>
              <a:ext cx="17375" cy="12825"/>
            </a:xfrm>
            <a:custGeom>
              <a:avLst/>
              <a:gdLst/>
              <a:ahLst/>
              <a:cxnLst/>
              <a:rect l="l" t="t" r="r" b="b"/>
              <a:pathLst>
                <a:path w="695" h="513" extrusionOk="0">
                  <a:moveTo>
                    <a:pt x="487" y="0"/>
                  </a:moveTo>
                  <a:cubicBezTo>
                    <a:pt x="279" y="0"/>
                    <a:pt x="1" y="289"/>
                    <a:pt x="205" y="447"/>
                  </a:cubicBezTo>
                  <a:cubicBezTo>
                    <a:pt x="261" y="492"/>
                    <a:pt x="324" y="512"/>
                    <a:pt x="386" y="512"/>
                  </a:cubicBezTo>
                  <a:cubicBezTo>
                    <a:pt x="546" y="512"/>
                    <a:pt x="694" y="377"/>
                    <a:pt x="667" y="197"/>
                  </a:cubicBezTo>
                  <a:cubicBezTo>
                    <a:pt x="667" y="172"/>
                    <a:pt x="667" y="147"/>
                    <a:pt x="655" y="122"/>
                  </a:cubicBezTo>
                  <a:cubicBezTo>
                    <a:pt x="623" y="35"/>
                    <a:pt x="559"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3648875" y="3807625"/>
              <a:ext cx="18575" cy="14525"/>
            </a:xfrm>
            <a:custGeom>
              <a:avLst/>
              <a:gdLst/>
              <a:ahLst/>
              <a:cxnLst/>
              <a:rect l="l" t="t" r="r" b="b"/>
              <a:pathLst>
                <a:path w="743" h="581" extrusionOk="0">
                  <a:moveTo>
                    <a:pt x="400" y="1"/>
                  </a:moveTo>
                  <a:cubicBezTo>
                    <a:pt x="65" y="1"/>
                    <a:pt x="0" y="519"/>
                    <a:pt x="359" y="579"/>
                  </a:cubicBezTo>
                  <a:cubicBezTo>
                    <a:pt x="371" y="580"/>
                    <a:pt x="382" y="581"/>
                    <a:pt x="393" y="581"/>
                  </a:cubicBezTo>
                  <a:cubicBezTo>
                    <a:pt x="590" y="581"/>
                    <a:pt x="742" y="380"/>
                    <a:pt x="672" y="191"/>
                  </a:cubicBezTo>
                  <a:cubicBezTo>
                    <a:pt x="659" y="166"/>
                    <a:pt x="647" y="141"/>
                    <a:pt x="634" y="129"/>
                  </a:cubicBezTo>
                  <a:cubicBezTo>
                    <a:pt x="584" y="66"/>
                    <a:pt x="522" y="16"/>
                    <a:pt x="447" y="4"/>
                  </a:cubicBezTo>
                  <a:cubicBezTo>
                    <a:pt x="431" y="2"/>
                    <a:pt x="415"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3792800" y="3790900"/>
              <a:ext cx="18650" cy="14700"/>
            </a:xfrm>
            <a:custGeom>
              <a:avLst/>
              <a:gdLst/>
              <a:ahLst/>
              <a:cxnLst/>
              <a:rect l="l" t="t" r="r" b="b"/>
              <a:pathLst>
                <a:path w="746" h="588" extrusionOk="0">
                  <a:moveTo>
                    <a:pt x="409" y="1"/>
                  </a:moveTo>
                  <a:cubicBezTo>
                    <a:pt x="198" y="1"/>
                    <a:pt x="0" y="247"/>
                    <a:pt x="163" y="473"/>
                  </a:cubicBezTo>
                  <a:cubicBezTo>
                    <a:pt x="213" y="535"/>
                    <a:pt x="276" y="573"/>
                    <a:pt x="351" y="585"/>
                  </a:cubicBezTo>
                  <a:cubicBezTo>
                    <a:pt x="363" y="587"/>
                    <a:pt x="375" y="587"/>
                    <a:pt x="387" y="587"/>
                  </a:cubicBezTo>
                  <a:cubicBezTo>
                    <a:pt x="594" y="587"/>
                    <a:pt x="746" y="387"/>
                    <a:pt x="663" y="198"/>
                  </a:cubicBezTo>
                  <a:cubicBezTo>
                    <a:pt x="663" y="173"/>
                    <a:pt x="651" y="148"/>
                    <a:pt x="638" y="123"/>
                  </a:cubicBezTo>
                  <a:cubicBezTo>
                    <a:pt x="572" y="37"/>
                    <a:pt x="490"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727500" y="3777075"/>
              <a:ext cx="17375" cy="14525"/>
            </a:xfrm>
            <a:custGeom>
              <a:avLst/>
              <a:gdLst/>
              <a:ahLst/>
              <a:cxnLst/>
              <a:rect l="l" t="t" r="r" b="b"/>
              <a:pathLst>
                <a:path w="695" h="581" extrusionOk="0">
                  <a:moveTo>
                    <a:pt x="350" y="1"/>
                  </a:moveTo>
                  <a:cubicBezTo>
                    <a:pt x="254" y="1"/>
                    <a:pt x="159" y="48"/>
                    <a:pt x="101" y="139"/>
                  </a:cubicBezTo>
                  <a:cubicBezTo>
                    <a:pt x="1" y="313"/>
                    <a:pt x="101" y="551"/>
                    <a:pt x="313" y="576"/>
                  </a:cubicBezTo>
                  <a:cubicBezTo>
                    <a:pt x="330" y="579"/>
                    <a:pt x="346" y="580"/>
                    <a:pt x="362" y="580"/>
                  </a:cubicBezTo>
                  <a:cubicBezTo>
                    <a:pt x="552" y="580"/>
                    <a:pt x="695" y="384"/>
                    <a:pt x="626" y="189"/>
                  </a:cubicBezTo>
                  <a:cubicBezTo>
                    <a:pt x="613" y="164"/>
                    <a:pt x="601" y="139"/>
                    <a:pt x="588" y="126"/>
                  </a:cubicBezTo>
                  <a:cubicBezTo>
                    <a:pt x="528" y="42"/>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746625" y="3846250"/>
              <a:ext cx="16250" cy="11775"/>
            </a:xfrm>
            <a:custGeom>
              <a:avLst/>
              <a:gdLst/>
              <a:ahLst/>
              <a:cxnLst/>
              <a:rect l="l" t="t" r="r" b="b"/>
              <a:pathLst>
                <a:path w="650" h="471" extrusionOk="0">
                  <a:moveTo>
                    <a:pt x="308" y="1"/>
                  </a:moveTo>
                  <a:cubicBezTo>
                    <a:pt x="176" y="1"/>
                    <a:pt x="46" y="93"/>
                    <a:pt x="23" y="246"/>
                  </a:cubicBezTo>
                  <a:cubicBezTo>
                    <a:pt x="1" y="402"/>
                    <a:pt x="135" y="471"/>
                    <a:pt x="278" y="471"/>
                  </a:cubicBezTo>
                  <a:cubicBezTo>
                    <a:pt x="456" y="471"/>
                    <a:pt x="649" y="364"/>
                    <a:pt x="573" y="183"/>
                  </a:cubicBezTo>
                  <a:cubicBezTo>
                    <a:pt x="573" y="158"/>
                    <a:pt x="561" y="133"/>
                    <a:pt x="536" y="121"/>
                  </a:cubicBezTo>
                  <a:cubicBezTo>
                    <a:pt x="477" y="38"/>
                    <a:pt x="392"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682825" y="3827775"/>
              <a:ext cx="18850" cy="14700"/>
            </a:xfrm>
            <a:custGeom>
              <a:avLst/>
              <a:gdLst/>
              <a:ahLst/>
              <a:cxnLst/>
              <a:rect l="l" t="t" r="r" b="b"/>
              <a:pathLst>
                <a:path w="754" h="588" extrusionOk="0">
                  <a:moveTo>
                    <a:pt x="415" y="0"/>
                  </a:moveTo>
                  <a:cubicBezTo>
                    <a:pt x="204" y="0"/>
                    <a:pt x="0" y="246"/>
                    <a:pt x="163" y="472"/>
                  </a:cubicBezTo>
                  <a:lnTo>
                    <a:pt x="176" y="472"/>
                  </a:lnTo>
                  <a:cubicBezTo>
                    <a:pt x="237" y="553"/>
                    <a:pt x="319" y="588"/>
                    <a:pt x="400" y="588"/>
                  </a:cubicBezTo>
                  <a:cubicBezTo>
                    <a:pt x="580" y="588"/>
                    <a:pt x="753" y="414"/>
                    <a:pt x="676" y="197"/>
                  </a:cubicBezTo>
                  <a:cubicBezTo>
                    <a:pt x="663" y="172"/>
                    <a:pt x="651" y="148"/>
                    <a:pt x="638" y="123"/>
                  </a:cubicBezTo>
                  <a:cubicBezTo>
                    <a:pt x="576" y="36"/>
                    <a:pt x="495"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654725" y="3761475"/>
              <a:ext cx="17200" cy="14575"/>
            </a:xfrm>
            <a:custGeom>
              <a:avLst/>
              <a:gdLst/>
              <a:ahLst/>
              <a:cxnLst/>
              <a:rect l="l" t="t" r="r" b="b"/>
              <a:pathLst>
                <a:path w="688" h="583" extrusionOk="0">
                  <a:moveTo>
                    <a:pt x="409" y="1"/>
                  </a:moveTo>
                  <a:cubicBezTo>
                    <a:pt x="201" y="1"/>
                    <a:pt x="1" y="238"/>
                    <a:pt x="163" y="463"/>
                  </a:cubicBezTo>
                  <a:cubicBezTo>
                    <a:pt x="226" y="545"/>
                    <a:pt x="312" y="582"/>
                    <a:pt x="396" y="582"/>
                  </a:cubicBezTo>
                  <a:cubicBezTo>
                    <a:pt x="528" y="582"/>
                    <a:pt x="657" y="490"/>
                    <a:pt x="687" y="338"/>
                  </a:cubicBezTo>
                  <a:cubicBezTo>
                    <a:pt x="687" y="288"/>
                    <a:pt x="687" y="238"/>
                    <a:pt x="675" y="188"/>
                  </a:cubicBezTo>
                  <a:cubicBezTo>
                    <a:pt x="662" y="163"/>
                    <a:pt x="650" y="150"/>
                    <a:pt x="637" y="125"/>
                  </a:cubicBezTo>
                  <a:cubicBezTo>
                    <a:pt x="574" y="37"/>
                    <a:pt x="491"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707525" y="3892175"/>
              <a:ext cx="16975" cy="14675"/>
            </a:xfrm>
            <a:custGeom>
              <a:avLst/>
              <a:gdLst/>
              <a:ahLst/>
              <a:cxnLst/>
              <a:rect l="l" t="t" r="r" b="b"/>
              <a:pathLst>
                <a:path w="679" h="587" extrusionOk="0">
                  <a:moveTo>
                    <a:pt x="310" y="1"/>
                  </a:moveTo>
                  <a:cubicBezTo>
                    <a:pt x="176" y="1"/>
                    <a:pt x="43" y="93"/>
                    <a:pt x="13" y="246"/>
                  </a:cubicBezTo>
                  <a:cubicBezTo>
                    <a:pt x="0" y="321"/>
                    <a:pt x="25" y="396"/>
                    <a:pt x="63" y="458"/>
                  </a:cubicBezTo>
                  <a:cubicBezTo>
                    <a:pt x="113" y="521"/>
                    <a:pt x="188" y="571"/>
                    <a:pt x="263" y="583"/>
                  </a:cubicBezTo>
                  <a:cubicBezTo>
                    <a:pt x="277" y="585"/>
                    <a:pt x="292" y="587"/>
                    <a:pt x="307" y="587"/>
                  </a:cubicBezTo>
                  <a:cubicBezTo>
                    <a:pt x="532" y="587"/>
                    <a:pt x="678" y="321"/>
                    <a:pt x="537" y="121"/>
                  </a:cubicBezTo>
                  <a:cubicBezTo>
                    <a:pt x="479" y="38"/>
                    <a:pt x="394"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3765100" y="3719925"/>
              <a:ext cx="18525" cy="14500"/>
            </a:xfrm>
            <a:custGeom>
              <a:avLst/>
              <a:gdLst/>
              <a:ahLst/>
              <a:cxnLst/>
              <a:rect l="l" t="t" r="r" b="b"/>
              <a:pathLst>
                <a:path w="741" h="580" extrusionOk="0">
                  <a:moveTo>
                    <a:pt x="406" y="1"/>
                  </a:moveTo>
                  <a:cubicBezTo>
                    <a:pt x="198" y="1"/>
                    <a:pt x="1" y="238"/>
                    <a:pt x="171" y="463"/>
                  </a:cubicBezTo>
                  <a:cubicBezTo>
                    <a:pt x="209" y="525"/>
                    <a:pt x="284" y="563"/>
                    <a:pt x="359" y="575"/>
                  </a:cubicBezTo>
                  <a:cubicBezTo>
                    <a:pt x="375" y="578"/>
                    <a:pt x="392" y="579"/>
                    <a:pt x="408" y="579"/>
                  </a:cubicBezTo>
                  <a:cubicBezTo>
                    <a:pt x="597" y="579"/>
                    <a:pt x="740" y="383"/>
                    <a:pt x="671" y="188"/>
                  </a:cubicBezTo>
                  <a:cubicBezTo>
                    <a:pt x="659" y="163"/>
                    <a:pt x="646" y="138"/>
                    <a:pt x="634" y="125"/>
                  </a:cubicBezTo>
                  <a:cubicBezTo>
                    <a:pt x="570" y="37"/>
                    <a:pt x="487"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3830975" y="3734525"/>
              <a:ext cx="18225" cy="14275"/>
            </a:xfrm>
            <a:custGeom>
              <a:avLst/>
              <a:gdLst/>
              <a:ahLst/>
              <a:cxnLst/>
              <a:rect l="l" t="t" r="r" b="b"/>
              <a:pathLst>
                <a:path w="729" h="571" extrusionOk="0">
                  <a:moveTo>
                    <a:pt x="372" y="0"/>
                  </a:moveTo>
                  <a:cubicBezTo>
                    <a:pt x="155" y="0"/>
                    <a:pt x="1" y="253"/>
                    <a:pt x="148" y="453"/>
                  </a:cubicBezTo>
                  <a:cubicBezTo>
                    <a:pt x="198" y="516"/>
                    <a:pt x="261" y="553"/>
                    <a:pt x="336" y="566"/>
                  </a:cubicBezTo>
                  <a:cubicBezTo>
                    <a:pt x="353" y="569"/>
                    <a:pt x="371" y="570"/>
                    <a:pt x="387" y="570"/>
                  </a:cubicBezTo>
                  <a:cubicBezTo>
                    <a:pt x="586" y="570"/>
                    <a:pt x="729" y="374"/>
                    <a:pt x="648" y="178"/>
                  </a:cubicBezTo>
                  <a:cubicBezTo>
                    <a:pt x="623" y="103"/>
                    <a:pt x="573" y="54"/>
                    <a:pt x="498" y="29"/>
                  </a:cubicBezTo>
                  <a:cubicBezTo>
                    <a:pt x="455" y="9"/>
                    <a:pt x="412"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3860175" y="3805800"/>
              <a:ext cx="19825" cy="14475"/>
            </a:xfrm>
            <a:custGeom>
              <a:avLst/>
              <a:gdLst/>
              <a:ahLst/>
              <a:cxnLst/>
              <a:rect l="l" t="t" r="r" b="b"/>
              <a:pathLst>
                <a:path w="793" h="579" extrusionOk="0">
                  <a:moveTo>
                    <a:pt x="406" y="1"/>
                  </a:moveTo>
                  <a:cubicBezTo>
                    <a:pt x="52" y="1"/>
                    <a:pt x="1" y="540"/>
                    <a:pt x="367" y="577"/>
                  </a:cubicBezTo>
                  <a:cubicBezTo>
                    <a:pt x="380" y="578"/>
                    <a:pt x="392" y="579"/>
                    <a:pt x="404" y="579"/>
                  </a:cubicBezTo>
                  <a:cubicBezTo>
                    <a:pt x="734" y="579"/>
                    <a:pt x="793" y="86"/>
                    <a:pt x="455" y="2"/>
                  </a:cubicBezTo>
                  <a:lnTo>
                    <a:pt x="430" y="2"/>
                  </a:lnTo>
                  <a:cubicBezTo>
                    <a:pt x="422" y="1"/>
                    <a:pt x="414"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3823100" y="3850400"/>
              <a:ext cx="16275" cy="14425"/>
            </a:xfrm>
            <a:custGeom>
              <a:avLst/>
              <a:gdLst/>
              <a:ahLst/>
              <a:cxnLst/>
              <a:rect l="l" t="t" r="r" b="b"/>
              <a:pathLst>
                <a:path w="651" h="577" extrusionOk="0">
                  <a:moveTo>
                    <a:pt x="318" y="0"/>
                  </a:moveTo>
                  <a:cubicBezTo>
                    <a:pt x="283" y="0"/>
                    <a:pt x="248" y="6"/>
                    <a:pt x="213" y="17"/>
                  </a:cubicBezTo>
                  <a:cubicBezTo>
                    <a:pt x="63" y="80"/>
                    <a:pt x="1" y="242"/>
                    <a:pt x="51" y="392"/>
                  </a:cubicBezTo>
                  <a:cubicBezTo>
                    <a:pt x="98" y="506"/>
                    <a:pt x="203" y="577"/>
                    <a:pt x="317" y="577"/>
                  </a:cubicBezTo>
                  <a:cubicBezTo>
                    <a:pt x="353" y="577"/>
                    <a:pt x="390" y="570"/>
                    <a:pt x="426" y="555"/>
                  </a:cubicBezTo>
                  <a:cubicBezTo>
                    <a:pt x="576" y="505"/>
                    <a:pt x="651" y="330"/>
                    <a:pt x="588" y="180"/>
                  </a:cubicBezTo>
                  <a:cubicBezTo>
                    <a:pt x="550" y="64"/>
                    <a:pt x="437"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3699525" y="3935175"/>
              <a:ext cx="18450" cy="15300"/>
            </a:xfrm>
            <a:custGeom>
              <a:avLst/>
              <a:gdLst/>
              <a:ahLst/>
              <a:cxnLst/>
              <a:rect l="l" t="t" r="r" b="b"/>
              <a:pathLst>
                <a:path w="738" h="612" extrusionOk="0">
                  <a:moveTo>
                    <a:pt x="357" y="1"/>
                  </a:moveTo>
                  <a:cubicBezTo>
                    <a:pt x="171" y="1"/>
                    <a:pt x="1" y="191"/>
                    <a:pt x="83" y="400"/>
                  </a:cubicBezTo>
                  <a:cubicBezTo>
                    <a:pt x="129" y="549"/>
                    <a:pt x="242" y="612"/>
                    <a:pt x="355" y="612"/>
                  </a:cubicBezTo>
                  <a:cubicBezTo>
                    <a:pt x="545" y="612"/>
                    <a:pt x="738" y="435"/>
                    <a:pt x="620" y="200"/>
                  </a:cubicBezTo>
                  <a:cubicBezTo>
                    <a:pt x="608" y="150"/>
                    <a:pt x="583" y="113"/>
                    <a:pt x="545" y="88"/>
                  </a:cubicBezTo>
                  <a:lnTo>
                    <a:pt x="558" y="88"/>
                  </a:lnTo>
                  <a:cubicBezTo>
                    <a:pt x="497" y="27"/>
                    <a:pt x="426"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3811550" y="3882750"/>
              <a:ext cx="17400" cy="14425"/>
            </a:xfrm>
            <a:custGeom>
              <a:avLst/>
              <a:gdLst/>
              <a:ahLst/>
              <a:cxnLst/>
              <a:rect l="l" t="t" r="r" b="b"/>
              <a:pathLst>
                <a:path w="696" h="577" extrusionOk="0">
                  <a:moveTo>
                    <a:pt x="348" y="1"/>
                  </a:moveTo>
                  <a:cubicBezTo>
                    <a:pt x="311" y="1"/>
                    <a:pt x="274" y="8"/>
                    <a:pt x="238" y="23"/>
                  </a:cubicBezTo>
                  <a:cubicBezTo>
                    <a:pt x="0" y="110"/>
                    <a:pt x="0" y="448"/>
                    <a:pt x="238" y="548"/>
                  </a:cubicBezTo>
                  <a:cubicBezTo>
                    <a:pt x="278" y="568"/>
                    <a:pt x="318" y="577"/>
                    <a:pt x="357" y="577"/>
                  </a:cubicBezTo>
                  <a:cubicBezTo>
                    <a:pt x="540" y="577"/>
                    <a:pt x="695" y="381"/>
                    <a:pt x="613" y="185"/>
                  </a:cubicBezTo>
                  <a:cubicBezTo>
                    <a:pt x="575" y="72"/>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665000" y="3730700"/>
              <a:ext cx="17825" cy="14725"/>
            </a:xfrm>
            <a:custGeom>
              <a:avLst/>
              <a:gdLst/>
              <a:ahLst/>
              <a:cxnLst/>
              <a:rect l="l" t="t" r="r" b="b"/>
              <a:pathLst>
                <a:path w="713" h="589" extrusionOk="0">
                  <a:moveTo>
                    <a:pt x="344" y="1"/>
                  </a:moveTo>
                  <a:cubicBezTo>
                    <a:pt x="171" y="1"/>
                    <a:pt x="0" y="158"/>
                    <a:pt x="64" y="381"/>
                  </a:cubicBezTo>
                  <a:cubicBezTo>
                    <a:pt x="105" y="528"/>
                    <a:pt x="212" y="589"/>
                    <a:pt x="322" y="589"/>
                  </a:cubicBezTo>
                  <a:cubicBezTo>
                    <a:pt x="512" y="589"/>
                    <a:pt x="712" y="407"/>
                    <a:pt x="601" y="169"/>
                  </a:cubicBezTo>
                  <a:cubicBezTo>
                    <a:pt x="543" y="51"/>
                    <a:pt x="443"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776850" y="3686975"/>
              <a:ext cx="18000" cy="14725"/>
            </a:xfrm>
            <a:custGeom>
              <a:avLst/>
              <a:gdLst/>
              <a:ahLst/>
              <a:cxnLst/>
              <a:rect l="l" t="t" r="r" b="b"/>
              <a:pathLst>
                <a:path w="720" h="589" extrusionOk="0">
                  <a:moveTo>
                    <a:pt x="350" y="0"/>
                  </a:moveTo>
                  <a:cubicBezTo>
                    <a:pt x="175" y="0"/>
                    <a:pt x="0" y="158"/>
                    <a:pt x="64" y="381"/>
                  </a:cubicBezTo>
                  <a:cubicBezTo>
                    <a:pt x="110" y="527"/>
                    <a:pt x="219" y="588"/>
                    <a:pt x="330" y="588"/>
                  </a:cubicBezTo>
                  <a:cubicBezTo>
                    <a:pt x="523" y="588"/>
                    <a:pt x="720" y="406"/>
                    <a:pt x="601" y="168"/>
                  </a:cubicBezTo>
                  <a:cubicBezTo>
                    <a:pt x="547" y="51"/>
                    <a:pt x="44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701175" y="3711200"/>
              <a:ext cx="17200" cy="14475"/>
            </a:xfrm>
            <a:custGeom>
              <a:avLst/>
              <a:gdLst/>
              <a:ahLst/>
              <a:cxnLst/>
              <a:rect l="l" t="t" r="r" b="b"/>
              <a:pathLst>
                <a:path w="688" h="579" extrusionOk="0">
                  <a:moveTo>
                    <a:pt x="378" y="1"/>
                  </a:moveTo>
                  <a:cubicBezTo>
                    <a:pt x="185" y="1"/>
                    <a:pt x="0" y="209"/>
                    <a:pt x="117" y="424"/>
                  </a:cubicBezTo>
                  <a:cubicBezTo>
                    <a:pt x="154" y="499"/>
                    <a:pt x="229" y="562"/>
                    <a:pt x="317" y="574"/>
                  </a:cubicBezTo>
                  <a:cubicBezTo>
                    <a:pt x="334" y="577"/>
                    <a:pt x="351" y="579"/>
                    <a:pt x="368" y="579"/>
                  </a:cubicBezTo>
                  <a:cubicBezTo>
                    <a:pt x="545" y="579"/>
                    <a:pt x="687" y="407"/>
                    <a:pt x="641" y="224"/>
                  </a:cubicBezTo>
                  <a:cubicBezTo>
                    <a:pt x="629" y="187"/>
                    <a:pt x="616" y="149"/>
                    <a:pt x="591" y="112"/>
                  </a:cubicBezTo>
                  <a:cubicBezTo>
                    <a:pt x="531" y="34"/>
                    <a:pt x="454"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668775" y="3944125"/>
              <a:ext cx="17200" cy="14200"/>
            </a:xfrm>
            <a:custGeom>
              <a:avLst/>
              <a:gdLst/>
              <a:ahLst/>
              <a:cxnLst/>
              <a:rect l="l" t="t" r="r" b="b"/>
              <a:pathLst>
                <a:path w="688" h="568" extrusionOk="0">
                  <a:moveTo>
                    <a:pt x="354" y="0"/>
                  </a:moveTo>
                  <a:cubicBezTo>
                    <a:pt x="319" y="0"/>
                    <a:pt x="285" y="6"/>
                    <a:pt x="250" y="17"/>
                  </a:cubicBezTo>
                  <a:cubicBezTo>
                    <a:pt x="213" y="42"/>
                    <a:pt x="175" y="67"/>
                    <a:pt x="150" y="105"/>
                  </a:cubicBezTo>
                  <a:cubicBezTo>
                    <a:pt x="0" y="267"/>
                    <a:pt x="100" y="542"/>
                    <a:pt x="325" y="567"/>
                  </a:cubicBezTo>
                  <a:cubicBezTo>
                    <a:pt x="375" y="567"/>
                    <a:pt x="425" y="567"/>
                    <a:pt x="463" y="555"/>
                  </a:cubicBezTo>
                  <a:cubicBezTo>
                    <a:pt x="613" y="492"/>
                    <a:pt x="688" y="330"/>
                    <a:pt x="625" y="180"/>
                  </a:cubicBezTo>
                  <a:cubicBezTo>
                    <a:pt x="577" y="64"/>
                    <a:pt x="469"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60250" y="3798400"/>
              <a:ext cx="15800" cy="14400"/>
            </a:xfrm>
            <a:custGeom>
              <a:avLst/>
              <a:gdLst/>
              <a:ahLst/>
              <a:cxnLst/>
              <a:rect l="l" t="t" r="r" b="b"/>
              <a:pathLst>
                <a:path w="632" h="576" extrusionOk="0">
                  <a:moveTo>
                    <a:pt x="328" y="1"/>
                  </a:moveTo>
                  <a:cubicBezTo>
                    <a:pt x="246" y="1"/>
                    <a:pt x="162" y="35"/>
                    <a:pt x="101" y="110"/>
                  </a:cubicBezTo>
                  <a:cubicBezTo>
                    <a:pt x="1" y="235"/>
                    <a:pt x="13" y="410"/>
                    <a:pt x="138" y="510"/>
                  </a:cubicBezTo>
                  <a:cubicBezTo>
                    <a:pt x="194" y="555"/>
                    <a:pt x="257" y="575"/>
                    <a:pt x="319" y="575"/>
                  </a:cubicBezTo>
                  <a:cubicBezTo>
                    <a:pt x="480" y="575"/>
                    <a:pt x="631" y="441"/>
                    <a:pt x="613" y="260"/>
                  </a:cubicBezTo>
                  <a:cubicBezTo>
                    <a:pt x="598" y="96"/>
                    <a:pt x="46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3997450" y="3777700"/>
              <a:ext cx="18225" cy="14500"/>
            </a:xfrm>
            <a:custGeom>
              <a:avLst/>
              <a:gdLst/>
              <a:ahLst/>
              <a:cxnLst/>
              <a:rect l="l" t="t" r="r" b="b"/>
              <a:pathLst>
                <a:path w="729" h="580" extrusionOk="0">
                  <a:moveTo>
                    <a:pt x="355" y="1"/>
                  </a:moveTo>
                  <a:cubicBezTo>
                    <a:pt x="260" y="1"/>
                    <a:pt x="164" y="48"/>
                    <a:pt x="113" y="139"/>
                  </a:cubicBezTo>
                  <a:cubicBezTo>
                    <a:pt x="0" y="313"/>
                    <a:pt x="113" y="551"/>
                    <a:pt x="312" y="576"/>
                  </a:cubicBezTo>
                  <a:cubicBezTo>
                    <a:pt x="327" y="578"/>
                    <a:pt x="342" y="579"/>
                    <a:pt x="357" y="579"/>
                  </a:cubicBezTo>
                  <a:cubicBezTo>
                    <a:pt x="582" y="579"/>
                    <a:pt x="728" y="314"/>
                    <a:pt x="587" y="126"/>
                  </a:cubicBezTo>
                  <a:cubicBezTo>
                    <a:pt x="533" y="42"/>
                    <a:pt x="444"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3930625" y="3764700"/>
              <a:ext cx="18275" cy="14650"/>
            </a:xfrm>
            <a:custGeom>
              <a:avLst/>
              <a:gdLst/>
              <a:ahLst/>
              <a:cxnLst/>
              <a:rect l="l" t="t" r="r" b="b"/>
              <a:pathLst>
                <a:path w="731" h="586" extrusionOk="0">
                  <a:moveTo>
                    <a:pt x="383" y="0"/>
                  </a:moveTo>
                  <a:cubicBezTo>
                    <a:pt x="187" y="0"/>
                    <a:pt x="0" y="205"/>
                    <a:pt x="124" y="434"/>
                  </a:cubicBezTo>
                  <a:cubicBezTo>
                    <a:pt x="179" y="541"/>
                    <a:pt x="273" y="586"/>
                    <a:pt x="367" y="586"/>
                  </a:cubicBezTo>
                  <a:cubicBezTo>
                    <a:pt x="548" y="586"/>
                    <a:pt x="731" y="418"/>
                    <a:pt x="649" y="196"/>
                  </a:cubicBezTo>
                  <a:cubicBezTo>
                    <a:pt x="636" y="171"/>
                    <a:pt x="624" y="146"/>
                    <a:pt x="611" y="121"/>
                  </a:cubicBezTo>
                  <a:cubicBezTo>
                    <a:pt x="548" y="36"/>
                    <a:pt x="465"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3942000" y="3725775"/>
              <a:ext cx="15150" cy="14550"/>
            </a:xfrm>
            <a:custGeom>
              <a:avLst/>
              <a:gdLst/>
              <a:ahLst/>
              <a:cxnLst/>
              <a:rect l="l" t="t" r="r" b="b"/>
              <a:pathLst>
                <a:path w="606" h="582" extrusionOk="0">
                  <a:moveTo>
                    <a:pt x="312" y="1"/>
                  </a:moveTo>
                  <a:cubicBezTo>
                    <a:pt x="152" y="1"/>
                    <a:pt x="1" y="136"/>
                    <a:pt x="19" y="316"/>
                  </a:cubicBezTo>
                  <a:cubicBezTo>
                    <a:pt x="34" y="480"/>
                    <a:pt x="168" y="581"/>
                    <a:pt x="305" y="581"/>
                  </a:cubicBezTo>
                  <a:cubicBezTo>
                    <a:pt x="387" y="581"/>
                    <a:pt x="470" y="545"/>
                    <a:pt x="531" y="466"/>
                  </a:cubicBezTo>
                  <a:cubicBezTo>
                    <a:pt x="581" y="416"/>
                    <a:pt x="606" y="329"/>
                    <a:pt x="593" y="254"/>
                  </a:cubicBezTo>
                  <a:cubicBezTo>
                    <a:pt x="593" y="229"/>
                    <a:pt x="581" y="204"/>
                    <a:pt x="581" y="191"/>
                  </a:cubicBezTo>
                  <a:cubicBezTo>
                    <a:pt x="556" y="141"/>
                    <a:pt x="531" y="91"/>
                    <a:pt x="493" y="66"/>
                  </a:cubicBezTo>
                  <a:cubicBezTo>
                    <a:pt x="438" y="21"/>
                    <a:pt x="374"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3976500" y="3724900"/>
              <a:ext cx="17675" cy="14525"/>
            </a:xfrm>
            <a:custGeom>
              <a:avLst/>
              <a:gdLst/>
              <a:ahLst/>
              <a:cxnLst/>
              <a:rect l="l" t="t" r="r" b="b"/>
              <a:pathLst>
                <a:path w="707" h="581" extrusionOk="0">
                  <a:moveTo>
                    <a:pt x="356" y="1"/>
                  </a:moveTo>
                  <a:cubicBezTo>
                    <a:pt x="260" y="1"/>
                    <a:pt x="165" y="48"/>
                    <a:pt x="113" y="139"/>
                  </a:cubicBezTo>
                  <a:cubicBezTo>
                    <a:pt x="1" y="314"/>
                    <a:pt x="113" y="551"/>
                    <a:pt x="313" y="576"/>
                  </a:cubicBezTo>
                  <a:cubicBezTo>
                    <a:pt x="331" y="579"/>
                    <a:pt x="348" y="580"/>
                    <a:pt x="365" y="580"/>
                  </a:cubicBezTo>
                  <a:cubicBezTo>
                    <a:pt x="564" y="580"/>
                    <a:pt x="706" y="384"/>
                    <a:pt x="626" y="189"/>
                  </a:cubicBezTo>
                  <a:cubicBezTo>
                    <a:pt x="626" y="164"/>
                    <a:pt x="613" y="139"/>
                    <a:pt x="588" y="126"/>
                  </a:cubicBezTo>
                  <a:cubicBezTo>
                    <a:pt x="534" y="42"/>
                    <a:pt x="445"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4010250" y="3744350"/>
              <a:ext cx="16575" cy="14575"/>
            </a:xfrm>
            <a:custGeom>
              <a:avLst/>
              <a:gdLst/>
              <a:ahLst/>
              <a:cxnLst/>
              <a:rect l="l" t="t" r="r" b="b"/>
              <a:pathLst>
                <a:path w="663" h="583" extrusionOk="0">
                  <a:moveTo>
                    <a:pt x="334" y="1"/>
                  </a:moveTo>
                  <a:cubicBezTo>
                    <a:pt x="298" y="1"/>
                    <a:pt x="261" y="8"/>
                    <a:pt x="225" y="23"/>
                  </a:cubicBezTo>
                  <a:cubicBezTo>
                    <a:pt x="75" y="85"/>
                    <a:pt x="0" y="248"/>
                    <a:pt x="63" y="398"/>
                  </a:cubicBezTo>
                  <a:cubicBezTo>
                    <a:pt x="101" y="512"/>
                    <a:pt x="211" y="582"/>
                    <a:pt x="327" y="582"/>
                  </a:cubicBezTo>
                  <a:cubicBezTo>
                    <a:pt x="364" y="582"/>
                    <a:pt x="402" y="575"/>
                    <a:pt x="438" y="560"/>
                  </a:cubicBezTo>
                  <a:cubicBezTo>
                    <a:pt x="588" y="510"/>
                    <a:pt x="663"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3916550" y="3665125"/>
              <a:ext cx="18675" cy="14625"/>
            </a:xfrm>
            <a:custGeom>
              <a:avLst/>
              <a:gdLst/>
              <a:ahLst/>
              <a:cxnLst/>
              <a:rect l="l" t="t" r="r" b="b"/>
              <a:pathLst>
                <a:path w="747" h="585" extrusionOk="0">
                  <a:moveTo>
                    <a:pt x="385" y="1"/>
                  </a:moveTo>
                  <a:cubicBezTo>
                    <a:pt x="131" y="1"/>
                    <a:pt x="1" y="342"/>
                    <a:pt x="212" y="518"/>
                  </a:cubicBezTo>
                  <a:cubicBezTo>
                    <a:pt x="268" y="564"/>
                    <a:pt x="331" y="585"/>
                    <a:pt x="392" y="585"/>
                  </a:cubicBezTo>
                  <a:cubicBezTo>
                    <a:pt x="577" y="585"/>
                    <a:pt x="746" y="399"/>
                    <a:pt x="662" y="193"/>
                  </a:cubicBezTo>
                  <a:cubicBezTo>
                    <a:pt x="624" y="93"/>
                    <a:pt x="537" y="18"/>
                    <a:pt x="437" y="5"/>
                  </a:cubicBezTo>
                  <a:cubicBezTo>
                    <a:pt x="419" y="2"/>
                    <a:pt x="40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956200" y="3653200"/>
              <a:ext cx="15775" cy="14625"/>
            </a:xfrm>
            <a:custGeom>
              <a:avLst/>
              <a:gdLst/>
              <a:ahLst/>
              <a:cxnLst/>
              <a:rect l="l" t="t" r="r" b="b"/>
              <a:pathLst>
                <a:path w="631" h="585" extrusionOk="0">
                  <a:moveTo>
                    <a:pt x="322" y="1"/>
                  </a:moveTo>
                  <a:cubicBezTo>
                    <a:pt x="242" y="1"/>
                    <a:pt x="160" y="34"/>
                    <a:pt x="100" y="107"/>
                  </a:cubicBezTo>
                  <a:cubicBezTo>
                    <a:pt x="0" y="232"/>
                    <a:pt x="25" y="420"/>
                    <a:pt x="150" y="520"/>
                  </a:cubicBezTo>
                  <a:cubicBezTo>
                    <a:pt x="206" y="565"/>
                    <a:pt x="268" y="585"/>
                    <a:pt x="328" y="585"/>
                  </a:cubicBezTo>
                  <a:cubicBezTo>
                    <a:pt x="485" y="585"/>
                    <a:pt x="631" y="447"/>
                    <a:pt x="613" y="257"/>
                  </a:cubicBezTo>
                  <a:cubicBezTo>
                    <a:pt x="597" y="99"/>
                    <a:pt x="46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904025" y="3698075"/>
              <a:ext cx="19475" cy="14975"/>
            </a:xfrm>
            <a:custGeom>
              <a:avLst/>
              <a:gdLst/>
              <a:ahLst/>
              <a:cxnLst/>
              <a:rect l="l" t="t" r="r" b="b"/>
              <a:pathLst>
                <a:path w="779" h="599" extrusionOk="0">
                  <a:moveTo>
                    <a:pt x="339" y="0"/>
                  </a:moveTo>
                  <a:cubicBezTo>
                    <a:pt x="255" y="0"/>
                    <a:pt x="171" y="39"/>
                    <a:pt x="113" y="112"/>
                  </a:cubicBezTo>
                  <a:cubicBezTo>
                    <a:pt x="1" y="237"/>
                    <a:pt x="26" y="412"/>
                    <a:pt x="150" y="512"/>
                  </a:cubicBezTo>
                  <a:cubicBezTo>
                    <a:pt x="214" y="573"/>
                    <a:pt x="283" y="598"/>
                    <a:pt x="347" y="598"/>
                  </a:cubicBezTo>
                  <a:cubicBezTo>
                    <a:pt x="587" y="598"/>
                    <a:pt x="779" y="249"/>
                    <a:pt x="513" y="62"/>
                  </a:cubicBezTo>
                  <a:cubicBezTo>
                    <a:pt x="461" y="20"/>
                    <a:pt x="400"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983375" y="3687500"/>
              <a:ext cx="16575" cy="14400"/>
            </a:xfrm>
            <a:custGeom>
              <a:avLst/>
              <a:gdLst/>
              <a:ahLst/>
              <a:cxnLst/>
              <a:rect l="l" t="t" r="r" b="b"/>
              <a:pathLst>
                <a:path w="663" h="576" extrusionOk="0">
                  <a:moveTo>
                    <a:pt x="334" y="0"/>
                  </a:moveTo>
                  <a:cubicBezTo>
                    <a:pt x="298" y="0"/>
                    <a:pt x="262" y="7"/>
                    <a:pt x="226" y="23"/>
                  </a:cubicBezTo>
                  <a:cubicBezTo>
                    <a:pt x="76" y="73"/>
                    <a:pt x="1" y="247"/>
                    <a:pt x="63" y="385"/>
                  </a:cubicBezTo>
                  <a:cubicBezTo>
                    <a:pt x="103" y="504"/>
                    <a:pt x="221" y="575"/>
                    <a:pt x="342" y="575"/>
                  </a:cubicBezTo>
                  <a:cubicBezTo>
                    <a:pt x="374" y="575"/>
                    <a:pt x="407" y="570"/>
                    <a:pt x="438" y="560"/>
                  </a:cubicBezTo>
                  <a:cubicBezTo>
                    <a:pt x="588" y="497"/>
                    <a:pt x="663" y="335"/>
                    <a:pt x="601"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4074225" y="3754950"/>
              <a:ext cx="17600" cy="12900"/>
            </a:xfrm>
            <a:custGeom>
              <a:avLst/>
              <a:gdLst/>
              <a:ahLst/>
              <a:cxnLst/>
              <a:rect l="l" t="t" r="r" b="b"/>
              <a:pathLst>
                <a:path w="704" h="516" extrusionOk="0">
                  <a:moveTo>
                    <a:pt x="482" y="0"/>
                  </a:moveTo>
                  <a:cubicBezTo>
                    <a:pt x="274" y="0"/>
                    <a:pt x="0" y="283"/>
                    <a:pt x="203" y="449"/>
                  </a:cubicBezTo>
                  <a:cubicBezTo>
                    <a:pt x="259" y="493"/>
                    <a:pt x="327" y="515"/>
                    <a:pt x="394" y="515"/>
                  </a:cubicBezTo>
                  <a:cubicBezTo>
                    <a:pt x="477" y="515"/>
                    <a:pt x="560" y="481"/>
                    <a:pt x="616" y="411"/>
                  </a:cubicBezTo>
                  <a:cubicBezTo>
                    <a:pt x="678" y="324"/>
                    <a:pt x="703" y="211"/>
                    <a:pt x="653" y="124"/>
                  </a:cubicBezTo>
                  <a:cubicBezTo>
                    <a:pt x="620" y="36"/>
                    <a:pt x="555"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4050175" y="3689200"/>
              <a:ext cx="16900" cy="14550"/>
            </a:xfrm>
            <a:custGeom>
              <a:avLst/>
              <a:gdLst/>
              <a:ahLst/>
              <a:cxnLst/>
              <a:rect l="l" t="t" r="r" b="b"/>
              <a:pathLst>
                <a:path w="676" h="582" extrusionOk="0">
                  <a:moveTo>
                    <a:pt x="371" y="0"/>
                  </a:moveTo>
                  <a:cubicBezTo>
                    <a:pt x="172" y="0"/>
                    <a:pt x="0" y="219"/>
                    <a:pt x="115" y="429"/>
                  </a:cubicBezTo>
                  <a:cubicBezTo>
                    <a:pt x="173" y="535"/>
                    <a:pt x="270" y="581"/>
                    <a:pt x="367" y="581"/>
                  </a:cubicBezTo>
                  <a:cubicBezTo>
                    <a:pt x="523" y="581"/>
                    <a:pt x="676" y="460"/>
                    <a:pt x="653" y="267"/>
                  </a:cubicBezTo>
                  <a:cubicBezTo>
                    <a:pt x="653" y="229"/>
                    <a:pt x="653" y="217"/>
                    <a:pt x="640" y="192"/>
                  </a:cubicBezTo>
                  <a:cubicBezTo>
                    <a:pt x="628" y="142"/>
                    <a:pt x="590" y="104"/>
                    <a:pt x="553" y="67"/>
                  </a:cubicBezTo>
                  <a:cubicBezTo>
                    <a:pt x="495" y="20"/>
                    <a:pt x="432"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044925" y="3725000"/>
              <a:ext cx="16575" cy="14550"/>
            </a:xfrm>
            <a:custGeom>
              <a:avLst/>
              <a:gdLst/>
              <a:ahLst/>
              <a:cxnLst/>
              <a:rect l="l" t="t" r="r" b="b"/>
              <a:pathLst>
                <a:path w="663" h="582" extrusionOk="0">
                  <a:moveTo>
                    <a:pt x="336" y="0"/>
                  </a:moveTo>
                  <a:cubicBezTo>
                    <a:pt x="299" y="0"/>
                    <a:pt x="262" y="7"/>
                    <a:pt x="225" y="22"/>
                  </a:cubicBezTo>
                  <a:cubicBezTo>
                    <a:pt x="76" y="85"/>
                    <a:pt x="1" y="247"/>
                    <a:pt x="63" y="397"/>
                  </a:cubicBezTo>
                  <a:cubicBezTo>
                    <a:pt x="110" y="511"/>
                    <a:pt x="216" y="582"/>
                    <a:pt x="329" y="582"/>
                  </a:cubicBezTo>
                  <a:cubicBezTo>
                    <a:pt x="365" y="582"/>
                    <a:pt x="402" y="575"/>
                    <a:pt x="438" y="559"/>
                  </a:cubicBezTo>
                  <a:cubicBezTo>
                    <a:pt x="588" y="497"/>
                    <a:pt x="663" y="335"/>
                    <a:pt x="600" y="185"/>
                  </a:cubicBezTo>
                  <a:cubicBezTo>
                    <a:pt x="562" y="71"/>
                    <a:pt x="452"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026500" y="3619850"/>
              <a:ext cx="15025" cy="14350"/>
            </a:xfrm>
            <a:custGeom>
              <a:avLst/>
              <a:gdLst/>
              <a:ahLst/>
              <a:cxnLst/>
              <a:rect l="l" t="t" r="r" b="b"/>
              <a:pathLst>
                <a:path w="601" h="574" extrusionOk="0">
                  <a:moveTo>
                    <a:pt x="295" y="1"/>
                  </a:moveTo>
                  <a:cubicBezTo>
                    <a:pt x="161" y="1"/>
                    <a:pt x="35" y="106"/>
                    <a:pt x="13" y="242"/>
                  </a:cubicBezTo>
                  <a:cubicBezTo>
                    <a:pt x="0" y="317"/>
                    <a:pt x="25" y="392"/>
                    <a:pt x="63" y="454"/>
                  </a:cubicBezTo>
                  <a:cubicBezTo>
                    <a:pt x="121" y="537"/>
                    <a:pt x="206" y="574"/>
                    <a:pt x="291" y="574"/>
                  </a:cubicBezTo>
                  <a:cubicBezTo>
                    <a:pt x="424" y="574"/>
                    <a:pt x="557" y="482"/>
                    <a:pt x="588" y="329"/>
                  </a:cubicBezTo>
                  <a:cubicBezTo>
                    <a:pt x="600" y="254"/>
                    <a:pt x="575" y="179"/>
                    <a:pt x="525" y="117"/>
                  </a:cubicBezTo>
                  <a:cubicBezTo>
                    <a:pt x="488" y="54"/>
                    <a:pt x="413" y="17"/>
                    <a:pt x="338" y="4"/>
                  </a:cubicBezTo>
                  <a:cubicBezTo>
                    <a:pt x="324" y="2"/>
                    <a:pt x="309"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012750" y="3665950"/>
              <a:ext cx="16275" cy="14550"/>
            </a:xfrm>
            <a:custGeom>
              <a:avLst/>
              <a:gdLst/>
              <a:ahLst/>
              <a:cxnLst/>
              <a:rect l="l" t="t" r="r" b="b"/>
              <a:pathLst>
                <a:path w="651" h="582" extrusionOk="0">
                  <a:moveTo>
                    <a:pt x="323" y="0"/>
                  </a:moveTo>
                  <a:cubicBezTo>
                    <a:pt x="286" y="0"/>
                    <a:pt x="249" y="7"/>
                    <a:pt x="213" y="22"/>
                  </a:cubicBezTo>
                  <a:cubicBezTo>
                    <a:pt x="63" y="85"/>
                    <a:pt x="0" y="247"/>
                    <a:pt x="50" y="397"/>
                  </a:cubicBezTo>
                  <a:cubicBezTo>
                    <a:pt x="98" y="511"/>
                    <a:pt x="203" y="582"/>
                    <a:pt x="317" y="582"/>
                  </a:cubicBezTo>
                  <a:cubicBezTo>
                    <a:pt x="352" y="582"/>
                    <a:pt x="389" y="575"/>
                    <a:pt x="425" y="560"/>
                  </a:cubicBezTo>
                  <a:cubicBezTo>
                    <a:pt x="575" y="497"/>
                    <a:pt x="650" y="335"/>
                    <a:pt x="588" y="185"/>
                  </a:cubicBezTo>
                  <a:cubicBezTo>
                    <a:pt x="550" y="71"/>
                    <a:pt x="440"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3891525" y="3820950"/>
              <a:ext cx="17675" cy="14375"/>
            </a:xfrm>
            <a:custGeom>
              <a:avLst/>
              <a:gdLst/>
              <a:ahLst/>
              <a:cxnLst/>
              <a:rect l="l" t="t" r="r" b="b"/>
              <a:pathLst>
                <a:path w="707" h="575" extrusionOk="0">
                  <a:moveTo>
                    <a:pt x="357" y="0"/>
                  </a:moveTo>
                  <a:cubicBezTo>
                    <a:pt x="263" y="0"/>
                    <a:pt x="170" y="44"/>
                    <a:pt x="113" y="133"/>
                  </a:cubicBezTo>
                  <a:cubicBezTo>
                    <a:pt x="1" y="321"/>
                    <a:pt x="113" y="545"/>
                    <a:pt x="313" y="570"/>
                  </a:cubicBezTo>
                  <a:cubicBezTo>
                    <a:pt x="331" y="573"/>
                    <a:pt x="348" y="575"/>
                    <a:pt x="365" y="575"/>
                  </a:cubicBezTo>
                  <a:cubicBezTo>
                    <a:pt x="564" y="575"/>
                    <a:pt x="706" y="379"/>
                    <a:pt x="625" y="183"/>
                  </a:cubicBezTo>
                  <a:cubicBezTo>
                    <a:pt x="625" y="158"/>
                    <a:pt x="613" y="146"/>
                    <a:pt x="600" y="121"/>
                  </a:cubicBezTo>
                  <a:cubicBezTo>
                    <a:pt x="539" y="41"/>
                    <a:pt x="448"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3897050" y="3783725"/>
              <a:ext cx="17000" cy="12875"/>
            </a:xfrm>
            <a:custGeom>
              <a:avLst/>
              <a:gdLst/>
              <a:ahLst/>
              <a:cxnLst/>
              <a:rect l="l" t="t" r="r" b="b"/>
              <a:pathLst>
                <a:path w="680" h="515" extrusionOk="0">
                  <a:moveTo>
                    <a:pt x="487" y="1"/>
                  </a:moveTo>
                  <a:cubicBezTo>
                    <a:pt x="279" y="1"/>
                    <a:pt x="0" y="290"/>
                    <a:pt x="205" y="447"/>
                  </a:cubicBezTo>
                  <a:cubicBezTo>
                    <a:pt x="260" y="492"/>
                    <a:pt x="325" y="514"/>
                    <a:pt x="390" y="514"/>
                  </a:cubicBezTo>
                  <a:cubicBezTo>
                    <a:pt x="470" y="514"/>
                    <a:pt x="549" y="479"/>
                    <a:pt x="604" y="410"/>
                  </a:cubicBezTo>
                  <a:cubicBezTo>
                    <a:pt x="654" y="347"/>
                    <a:pt x="679" y="272"/>
                    <a:pt x="667" y="197"/>
                  </a:cubicBezTo>
                  <a:cubicBezTo>
                    <a:pt x="667" y="172"/>
                    <a:pt x="654" y="147"/>
                    <a:pt x="654" y="122"/>
                  </a:cubicBezTo>
                  <a:cubicBezTo>
                    <a:pt x="622" y="36"/>
                    <a:pt x="559"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3865600" y="3761150"/>
              <a:ext cx="17375" cy="14500"/>
            </a:xfrm>
            <a:custGeom>
              <a:avLst/>
              <a:gdLst/>
              <a:ahLst/>
              <a:cxnLst/>
              <a:rect l="l" t="t" r="r" b="b"/>
              <a:pathLst>
                <a:path w="695" h="580" extrusionOk="0">
                  <a:moveTo>
                    <a:pt x="349" y="1"/>
                  </a:moveTo>
                  <a:cubicBezTo>
                    <a:pt x="254" y="1"/>
                    <a:pt x="159" y="48"/>
                    <a:pt x="100" y="138"/>
                  </a:cubicBezTo>
                  <a:cubicBezTo>
                    <a:pt x="0" y="326"/>
                    <a:pt x="100" y="551"/>
                    <a:pt x="313" y="576"/>
                  </a:cubicBezTo>
                  <a:cubicBezTo>
                    <a:pt x="329" y="579"/>
                    <a:pt x="346" y="580"/>
                    <a:pt x="362" y="580"/>
                  </a:cubicBezTo>
                  <a:cubicBezTo>
                    <a:pt x="551" y="580"/>
                    <a:pt x="694" y="384"/>
                    <a:pt x="625" y="188"/>
                  </a:cubicBezTo>
                  <a:cubicBezTo>
                    <a:pt x="613" y="163"/>
                    <a:pt x="600" y="151"/>
                    <a:pt x="588" y="126"/>
                  </a:cubicBezTo>
                  <a:cubicBezTo>
                    <a:pt x="528" y="41"/>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841750" y="3695625"/>
              <a:ext cx="17150" cy="12825"/>
            </a:xfrm>
            <a:custGeom>
              <a:avLst/>
              <a:gdLst/>
              <a:ahLst/>
              <a:cxnLst/>
              <a:rect l="l" t="t" r="r" b="b"/>
              <a:pathLst>
                <a:path w="686" h="513" extrusionOk="0">
                  <a:moveTo>
                    <a:pt x="487" y="1"/>
                  </a:moveTo>
                  <a:cubicBezTo>
                    <a:pt x="279" y="1"/>
                    <a:pt x="0" y="290"/>
                    <a:pt x="205" y="447"/>
                  </a:cubicBezTo>
                  <a:cubicBezTo>
                    <a:pt x="260" y="493"/>
                    <a:pt x="323" y="513"/>
                    <a:pt x="383" y="513"/>
                  </a:cubicBezTo>
                  <a:cubicBezTo>
                    <a:pt x="540" y="513"/>
                    <a:pt x="685" y="378"/>
                    <a:pt x="667" y="197"/>
                  </a:cubicBezTo>
                  <a:cubicBezTo>
                    <a:pt x="667" y="172"/>
                    <a:pt x="667" y="147"/>
                    <a:pt x="655" y="122"/>
                  </a:cubicBezTo>
                  <a:cubicBezTo>
                    <a:pt x="622" y="36"/>
                    <a:pt x="559"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868150" y="3722200"/>
              <a:ext cx="19175" cy="14400"/>
            </a:xfrm>
            <a:custGeom>
              <a:avLst/>
              <a:gdLst/>
              <a:ahLst/>
              <a:cxnLst/>
              <a:rect l="l" t="t" r="r" b="b"/>
              <a:pathLst>
                <a:path w="767" h="576" extrusionOk="0">
                  <a:moveTo>
                    <a:pt x="385" y="1"/>
                  </a:moveTo>
                  <a:cubicBezTo>
                    <a:pt x="51" y="1"/>
                    <a:pt x="0" y="537"/>
                    <a:pt x="373" y="572"/>
                  </a:cubicBezTo>
                  <a:cubicBezTo>
                    <a:pt x="391" y="574"/>
                    <a:pt x="408" y="576"/>
                    <a:pt x="425" y="576"/>
                  </a:cubicBezTo>
                  <a:cubicBezTo>
                    <a:pt x="624" y="576"/>
                    <a:pt x="766" y="380"/>
                    <a:pt x="686" y="184"/>
                  </a:cubicBezTo>
                  <a:cubicBezTo>
                    <a:pt x="686" y="159"/>
                    <a:pt x="673" y="134"/>
                    <a:pt x="648" y="122"/>
                  </a:cubicBezTo>
                  <a:cubicBezTo>
                    <a:pt x="611" y="59"/>
                    <a:pt x="536" y="22"/>
                    <a:pt x="461" y="9"/>
                  </a:cubicBezTo>
                  <a:cubicBezTo>
                    <a:pt x="434" y="3"/>
                    <a:pt x="409"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4015250" y="3705975"/>
              <a:ext cx="15800" cy="14375"/>
            </a:xfrm>
            <a:custGeom>
              <a:avLst/>
              <a:gdLst/>
              <a:ahLst/>
              <a:cxnLst/>
              <a:rect l="l" t="t" r="r" b="b"/>
              <a:pathLst>
                <a:path w="632" h="575" extrusionOk="0">
                  <a:moveTo>
                    <a:pt x="298" y="1"/>
                  </a:moveTo>
                  <a:cubicBezTo>
                    <a:pt x="166" y="1"/>
                    <a:pt x="36" y="93"/>
                    <a:pt x="13" y="246"/>
                  </a:cubicBezTo>
                  <a:cubicBezTo>
                    <a:pt x="0" y="321"/>
                    <a:pt x="13" y="396"/>
                    <a:pt x="63" y="458"/>
                  </a:cubicBezTo>
                  <a:cubicBezTo>
                    <a:pt x="100" y="521"/>
                    <a:pt x="175" y="558"/>
                    <a:pt x="250" y="571"/>
                  </a:cubicBezTo>
                  <a:cubicBezTo>
                    <a:pt x="267" y="574"/>
                    <a:pt x="283" y="575"/>
                    <a:pt x="299" y="575"/>
                  </a:cubicBezTo>
                  <a:cubicBezTo>
                    <a:pt x="489" y="575"/>
                    <a:pt x="632" y="379"/>
                    <a:pt x="563" y="183"/>
                  </a:cubicBezTo>
                  <a:cubicBezTo>
                    <a:pt x="550" y="158"/>
                    <a:pt x="538" y="133"/>
                    <a:pt x="525" y="121"/>
                  </a:cubicBezTo>
                  <a:cubicBezTo>
                    <a:pt x="467" y="38"/>
                    <a:pt x="382"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947450" y="3691800"/>
              <a:ext cx="17375" cy="14500"/>
            </a:xfrm>
            <a:custGeom>
              <a:avLst/>
              <a:gdLst/>
              <a:ahLst/>
              <a:cxnLst/>
              <a:rect l="l" t="t" r="r" b="b"/>
              <a:pathLst>
                <a:path w="695" h="580" extrusionOk="0">
                  <a:moveTo>
                    <a:pt x="351" y="0"/>
                  </a:moveTo>
                  <a:cubicBezTo>
                    <a:pt x="257" y="0"/>
                    <a:pt x="165" y="47"/>
                    <a:pt x="113" y="138"/>
                  </a:cubicBezTo>
                  <a:cubicBezTo>
                    <a:pt x="1" y="313"/>
                    <a:pt x="101" y="538"/>
                    <a:pt x="313" y="575"/>
                  </a:cubicBezTo>
                  <a:cubicBezTo>
                    <a:pt x="330" y="578"/>
                    <a:pt x="346" y="580"/>
                    <a:pt x="362" y="580"/>
                  </a:cubicBezTo>
                  <a:cubicBezTo>
                    <a:pt x="551" y="580"/>
                    <a:pt x="695" y="384"/>
                    <a:pt x="625" y="188"/>
                  </a:cubicBezTo>
                  <a:cubicBezTo>
                    <a:pt x="613" y="163"/>
                    <a:pt x="600" y="138"/>
                    <a:pt x="588" y="125"/>
                  </a:cubicBezTo>
                  <a:cubicBezTo>
                    <a:pt x="528" y="41"/>
                    <a:pt x="43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66500" y="3760875"/>
              <a:ext cx="17275" cy="14450"/>
            </a:xfrm>
            <a:custGeom>
              <a:avLst/>
              <a:gdLst/>
              <a:ahLst/>
              <a:cxnLst/>
              <a:rect l="l" t="t" r="r" b="b"/>
              <a:pathLst>
                <a:path w="691" h="578" extrusionOk="0">
                  <a:moveTo>
                    <a:pt x="306" y="1"/>
                  </a:moveTo>
                  <a:cubicBezTo>
                    <a:pt x="176" y="1"/>
                    <a:pt x="48" y="91"/>
                    <a:pt x="26" y="249"/>
                  </a:cubicBezTo>
                  <a:cubicBezTo>
                    <a:pt x="1" y="399"/>
                    <a:pt x="101" y="549"/>
                    <a:pt x="263" y="574"/>
                  </a:cubicBezTo>
                  <a:cubicBezTo>
                    <a:pt x="278" y="576"/>
                    <a:pt x="293" y="577"/>
                    <a:pt x="308" y="577"/>
                  </a:cubicBezTo>
                  <a:cubicBezTo>
                    <a:pt x="534" y="577"/>
                    <a:pt x="691" y="312"/>
                    <a:pt x="538" y="124"/>
                  </a:cubicBezTo>
                  <a:cubicBezTo>
                    <a:pt x="479" y="40"/>
                    <a:pt x="39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3902775" y="3742475"/>
              <a:ext cx="18625" cy="14725"/>
            </a:xfrm>
            <a:custGeom>
              <a:avLst/>
              <a:gdLst/>
              <a:ahLst/>
              <a:cxnLst/>
              <a:rect l="l" t="t" r="r" b="b"/>
              <a:pathLst>
                <a:path w="745" h="589" extrusionOk="0">
                  <a:moveTo>
                    <a:pt x="409" y="1"/>
                  </a:moveTo>
                  <a:cubicBezTo>
                    <a:pt x="197" y="1"/>
                    <a:pt x="0" y="247"/>
                    <a:pt x="163" y="473"/>
                  </a:cubicBezTo>
                  <a:cubicBezTo>
                    <a:pt x="225" y="554"/>
                    <a:pt x="306" y="588"/>
                    <a:pt x="387" y="588"/>
                  </a:cubicBezTo>
                  <a:cubicBezTo>
                    <a:pt x="568" y="588"/>
                    <a:pt x="745" y="414"/>
                    <a:pt x="675" y="198"/>
                  </a:cubicBezTo>
                  <a:cubicBezTo>
                    <a:pt x="663" y="173"/>
                    <a:pt x="650" y="148"/>
                    <a:pt x="638" y="123"/>
                  </a:cubicBezTo>
                  <a:cubicBezTo>
                    <a:pt x="572" y="37"/>
                    <a:pt x="490"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3875250" y="3676150"/>
              <a:ext cx="18250" cy="14625"/>
            </a:xfrm>
            <a:custGeom>
              <a:avLst/>
              <a:gdLst/>
              <a:ahLst/>
              <a:cxnLst/>
              <a:rect l="l" t="t" r="r" b="b"/>
              <a:pathLst>
                <a:path w="730" h="585" extrusionOk="0">
                  <a:moveTo>
                    <a:pt x="379" y="0"/>
                  </a:moveTo>
                  <a:cubicBezTo>
                    <a:pt x="188" y="0"/>
                    <a:pt x="0" y="207"/>
                    <a:pt x="114" y="427"/>
                  </a:cubicBezTo>
                  <a:cubicBezTo>
                    <a:pt x="174" y="538"/>
                    <a:pt x="270" y="584"/>
                    <a:pt x="366" y="584"/>
                  </a:cubicBezTo>
                  <a:cubicBezTo>
                    <a:pt x="550" y="584"/>
                    <a:pt x="730" y="411"/>
                    <a:pt x="639" y="189"/>
                  </a:cubicBezTo>
                  <a:cubicBezTo>
                    <a:pt x="639" y="164"/>
                    <a:pt x="627" y="152"/>
                    <a:pt x="602" y="127"/>
                  </a:cubicBezTo>
                  <a:cubicBezTo>
                    <a:pt x="542" y="37"/>
                    <a:pt x="460"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3927450" y="3806950"/>
              <a:ext cx="15650" cy="14525"/>
            </a:xfrm>
            <a:custGeom>
              <a:avLst/>
              <a:gdLst/>
              <a:ahLst/>
              <a:cxnLst/>
              <a:rect l="l" t="t" r="r" b="b"/>
              <a:pathLst>
                <a:path w="626" h="581" extrusionOk="0">
                  <a:moveTo>
                    <a:pt x="297" y="1"/>
                  </a:moveTo>
                  <a:cubicBezTo>
                    <a:pt x="168" y="1"/>
                    <a:pt x="39" y="82"/>
                    <a:pt x="13" y="243"/>
                  </a:cubicBezTo>
                  <a:cubicBezTo>
                    <a:pt x="1" y="318"/>
                    <a:pt x="26" y="393"/>
                    <a:pt x="63" y="456"/>
                  </a:cubicBezTo>
                  <a:cubicBezTo>
                    <a:pt x="125" y="543"/>
                    <a:pt x="211" y="580"/>
                    <a:pt x="295" y="580"/>
                  </a:cubicBezTo>
                  <a:cubicBezTo>
                    <a:pt x="464" y="580"/>
                    <a:pt x="626" y="427"/>
                    <a:pt x="576" y="218"/>
                  </a:cubicBezTo>
                  <a:cubicBezTo>
                    <a:pt x="539" y="73"/>
                    <a:pt x="41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3987450" y="3634750"/>
              <a:ext cx="16100" cy="14375"/>
            </a:xfrm>
            <a:custGeom>
              <a:avLst/>
              <a:gdLst/>
              <a:ahLst/>
              <a:cxnLst/>
              <a:rect l="l" t="t" r="r" b="b"/>
              <a:pathLst>
                <a:path w="644" h="575" extrusionOk="0">
                  <a:moveTo>
                    <a:pt x="304" y="1"/>
                  </a:moveTo>
                  <a:cubicBezTo>
                    <a:pt x="172" y="1"/>
                    <a:pt x="43" y="93"/>
                    <a:pt x="13" y="246"/>
                  </a:cubicBezTo>
                  <a:cubicBezTo>
                    <a:pt x="0" y="320"/>
                    <a:pt x="25" y="395"/>
                    <a:pt x="63" y="458"/>
                  </a:cubicBezTo>
                  <a:cubicBezTo>
                    <a:pt x="113" y="520"/>
                    <a:pt x="175" y="558"/>
                    <a:pt x="250" y="570"/>
                  </a:cubicBezTo>
                  <a:cubicBezTo>
                    <a:pt x="268" y="573"/>
                    <a:pt x="285" y="575"/>
                    <a:pt x="302" y="575"/>
                  </a:cubicBezTo>
                  <a:cubicBezTo>
                    <a:pt x="501" y="575"/>
                    <a:pt x="643" y="379"/>
                    <a:pt x="562" y="183"/>
                  </a:cubicBezTo>
                  <a:cubicBezTo>
                    <a:pt x="562" y="158"/>
                    <a:pt x="550" y="133"/>
                    <a:pt x="538" y="121"/>
                  </a:cubicBezTo>
                  <a:cubicBezTo>
                    <a:pt x="474" y="38"/>
                    <a:pt x="389"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4053050" y="3649250"/>
              <a:ext cx="16650" cy="14225"/>
            </a:xfrm>
            <a:custGeom>
              <a:avLst/>
              <a:gdLst/>
              <a:ahLst/>
              <a:cxnLst/>
              <a:rect l="l" t="t" r="r" b="b"/>
              <a:pathLst>
                <a:path w="666" h="569" extrusionOk="0">
                  <a:moveTo>
                    <a:pt x="296" y="1"/>
                  </a:moveTo>
                  <a:cubicBezTo>
                    <a:pt x="165" y="1"/>
                    <a:pt x="36" y="88"/>
                    <a:pt x="13" y="240"/>
                  </a:cubicBezTo>
                  <a:cubicBezTo>
                    <a:pt x="0" y="315"/>
                    <a:pt x="13" y="390"/>
                    <a:pt x="63" y="453"/>
                  </a:cubicBezTo>
                  <a:cubicBezTo>
                    <a:pt x="100" y="515"/>
                    <a:pt x="175" y="553"/>
                    <a:pt x="250" y="565"/>
                  </a:cubicBezTo>
                  <a:cubicBezTo>
                    <a:pt x="266" y="568"/>
                    <a:pt x="281" y="569"/>
                    <a:pt x="296" y="569"/>
                  </a:cubicBezTo>
                  <a:cubicBezTo>
                    <a:pt x="521" y="569"/>
                    <a:pt x="666" y="315"/>
                    <a:pt x="525" y="115"/>
                  </a:cubicBezTo>
                  <a:cubicBezTo>
                    <a:pt x="467" y="37"/>
                    <a:pt x="381"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4080125" y="3720525"/>
              <a:ext cx="19825" cy="14450"/>
            </a:xfrm>
            <a:custGeom>
              <a:avLst/>
              <a:gdLst/>
              <a:ahLst/>
              <a:cxnLst/>
              <a:rect l="l" t="t" r="r" b="b"/>
              <a:pathLst>
                <a:path w="793" h="578" extrusionOk="0">
                  <a:moveTo>
                    <a:pt x="405" y="0"/>
                  </a:moveTo>
                  <a:cubicBezTo>
                    <a:pt x="40" y="0"/>
                    <a:pt x="0" y="539"/>
                    <a:pt x="367" y="576"/>
                  </a:cubicBezTo>
                  <a:cubicBezTo>
                    <a:pt x="379" y="577"/>
                    <a:pt x="391" y="578"/>
                    <a:pt x="402" y="578"/>
                  </a:cubicBezTo>
                  <a:cubicBezTo>
                    <a:pt x="722" y="578"/>
                    <a:pt x="792" y="86"/>
                    <a:pt x="455" y="1"/>
                  </a:cubicBezTo>
                  <a:lnTo>
                    <a:pt x="430" y="1"/>
                  </a:lnTo>
                  <a:cubicBezTo>
                    <a:pt x="421" y="1"/>
                    <a:pt x="413"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4042750" y="3765300"/>
              <a:ext cx="16575" cy="14375"/>
            </a:xfrm>
            <a:custGeom>
              <a:avLst/>
              <a:gdLst/>
              <a:ahLst/>
              <a:cxnLst/>
              <a:rect l="l" t="t" r="r" b="b"/>
              <a:pathLst>
                <a:path w="663" h="575" extrusionOk="0">
                  <a:moveTo>
                    <a:pt x="334" y="0"/>
                  </a:moveTo>
                  <a:cubicBezTo>
                    <a:pt x="298" y="0"/>
                    <a:pt x="261" y="7"/>
                    <a:pt x="225" y="22"/>
                  </a:cubicBezTo>
                  <a:cubicBezTo>
                    <a:pt x="75" y="72"/>
                    <a:pt x="0" y="247"/>
                    <a:pt x="63" y="385"/>
                  </a:cubicBezTo>
                  <a:cubicBezTo>
                    <a:pt x="112" y="503"/>
                    <a:pt x="224" y="575"/>
                    <a:pt x="343" y="575"/>
                  </a:cubicBezTo>
                  <a:cubicBezTo>
                    <a:pt x="374" y="575"/>
                    <a:pt x="406" y="570"/>
                    <a:pt x="437" y="560"/>
                  </a:cubicBezTo>
                  <a:cubicBezTo>
                    <a:pt x="587" y="497"/>
                    <a:pt x="662" y="335"/>
                    <a:pt x="600" y="185"/>
                  </a:cubicBezTo>
                  <a:cubicBezTo>
                    <a:pt x="552" y="71"/>
                    <a:pt x="44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920900" y="3850150"/>
              <a:ext cx="17025" cy="15050"/>
            </a:xfrm>
            <a:custGeom>
              <a:avLst/>
              <a:gdLst/>
              <a:ahLst/>
              <a:cxnLst/>
              <a:rect l="l" t="t" r="r" b="b"/>
              <a:pathLst>
                <a:path w="681" h="602" extrusionOk="0">
                  <a:moveTo>
                    <a:pt x="295" y="1"/>
                  </a:moveTo>
                  <a:cubicBezTo>
                    <a:pt x="155" y="1"/>
                    <a:pt x="21" y="104"/>
                    <a:pt x="13" y="265"/>
                  </a:cubicBezTo>
                  <a:cubicBezTo>
                    <a:pt x="0" y="302"/>
                    <a:pt x="13" y="352"/>
                    <a:pt x="25" y="390"/>
                  </a:cubicBezTo>
                  <a:cubicBezTo>
                    <a:pt x="72" y="539"/>
                    <a:pt x="185" y="601"/>
                    <a:pt x="298" y="601"/>
                  </a:cubicBezTo>
                  <a:cubicBezTo>
                    <a:pt x="488" y="601"/>
                    <a:pt x="680" y="425"/>
                    <a:pt x="563" y="190"/>
                  </a:cubicBezTo>
                  <a:cubicBezTo>
                    <a:pt x="550" y="140"/>
                    <a:pt x="525" y="102"/>
                    <a:pt x="488" y="77"/>
                  </a:cubicBezTo>
                  <a:cubicBezTo>
                    <a:pt x="431" y="25"/>
                    <a:pt x="362"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4031175" y="3797475"/>
              <a:ext cx="17700" cy="14400"/>
            </a:xfrm>
            <a:custGeom>
              <a:avLst/>
              <a:gdLst/>
              <a:ahLst/>
              <a:cxnLst/>
              <a:rect l="l" t="t" r="r" b="b"/>
              <a:pathLst>
                <a:path w="708" h="576" extrusionOk="0">
                  <a:moveTo>
                    <a:pt x="361" y="0"/>
                  </a:moveTo>
                  <a:cubicBezTo>
                    <a:pt x="324" y="0"/>
                    <a:pt x="287" y="7"/>
                    <a:pt x="251" y="22"/>
                  </a:cubicBezTo>
                  <a:cubicBezTo>
                    <a:pt x="13" y="110"/>
                    <a:pt x="1" y="447"/>
                    <a:pt x="238" y="547"/>
                  </a:cubicBezTo>
                  <a:cubicBezTo>
                    <a:pt x="280" y="567"/>
                    <a:pt x="322" y="576"/>
                    <a:pt x="363" y="576"/>
                  </a:cubicBezTo>
                  <a:cubicBezTo>
                    <a:pt x="553" y="576"/>
                    <a:pt x="708" y="380"/>
                    <a:pt x="626" y="185"/>
                  </a:cubicBezTo>
                  <a:cubicBezTo>
                    <a:pt x="588" y="71"/>
                    <a:pt x="477"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884925" y="3645325"/>
              <a:ext cx="17825" cy="14500"/>
            </a:xfrm>
            <a:custGeom>
              <a:avLst/>
              <a:gdLst/>
              <a:ahLst/>
              <a:cxnLst/>
              <a:rect l="l" t="t" r="r" b="b"/>
              <a:pathLst>
                <a:path w="713" h="580" extrusionOk="0">
                  <a:moveTo>
                    <a:pt x="349" y="1"/>
                  </a:moveTo>
                  <a:cubicBezTo>
                    <a:pt x="174" y="1"/>
                    <a:pt x="0" y="155"/>
                    <a:pt x="65" y="372"/>
                  </a:cubicBezTo>
                  <a:cubicBezTo>
                    <a:pt x="106" y="519"/>
                    <a:pt x="213" y="580"/>
                    <a:pt x="322" y="580"/>
                  </a:cubicBezTo>
                  <a:cubicBezTo>
                    <a:pt x="513" y="580"/>
                    <a:pt x="713" y="397"/>
                    <a:pt x="602" y="160"/>
                  </a:cubicBezTo>
                  <a:cubicBezTo>
                    <a:pt x="544" y="48"/>
                    <a:pt x="44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96775" y="3601900"/>
              <a:ext cx="17825" cy="14500"/>
            </a:xfrm>
            <a:custGeom>
              <a:avLst/>
              <a:gdLst/>
              <a:ahLst/>
              <a:cxnLst/>
              <a:rect l="l" t="t" r="r" b="b"/>
              <a:pathLst>
                <a:path w="713" h="580" extrusionOk="0">
                  <a:moveTo>
                    <a:pt x="354" y="0"/>
                  </a:moveTo>
                  <a:cubicBezTo>
                    <a:pt x="179" y="0"/>
                    <a:pt x="0" y="155"/>
                    <a:pt x="65" y="372"/>
                  </a:cubicBezTo>
                  <a:cubicBezTo>
                    <a:pt x="110" y="519"/>
                    <a:pt x="218" y="580"/>
                    <a:pt x="328" y="580"/>
                  </a:cubicBezTo>
                  <a:cubicBezTo>
                    <a:pt x="518" y="580"/>
                    <a:pt x="713" y="397"/>
                    <a:pt x="602" y="160"/>
                  </a:cubicBezTo>
                  <a:cubicBezTo>
                    <a:pt x="548" y="48"/>
                    <a:pt x="45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3920800" y="3625925"/>
              <a:ext cx="16375" cy="14425"/>
            </a:xfrm>
            <a:custGeom>
              <a:avLst/>
              <a:gdLst/>
              <a:ahLst/>
              <a:cxnLst/>
              <a:rect l="l" t="t" r="r" b="b"/>
              <a:pathLst>
                <a:path w="655" h="577" extrusionOk="0">
                  <a:moveTo>
                    <a:pt x="382" y="0"/>
                  </a:moveTo>
                  <a:cubicBezTo>
                    <a:pt x="185" y="0"/>
                    <a:pt x="0" y="209"/>
                    <a:pt x="117" y="424"/>
                  </a:cubicBezTo>
                  <a:cubicBezTo>
                    <a:pt x="167" y="499"/>
                    <a:pt x="229" y="561"/>
                    <a:pt x="317" y="574"/>
                  </a:cubicBezTo>
                  <a:cubicBezTo>
                    <a:pt x="332" y="576"/>
                    <a:pt x="347" y="577"/>
                    <a:pt x="362" y="577"/>
                  </a:cubicBezTo>
                  <a:cubicBezTo>
                    <a:pt x="506" y="577"/>
                    <a:pt x="632" y="472"/>
                    <a:pt x="654" y="336"/>
                  </a:cubicBezTo>
                  <a:cubicBezTo>
                    <a:pt x="654" y="299"/>
                    <a:pt x="654" y="261"/>
                    <a:pt x="654" y="224"/>
                  </a:cubicBezTo>
                  <a:cubicBezTo>
                    <a:pt x="642" y="211"/>
                    <a:pt x="642" y="199"/>
                    <a:pt x="642" y="186"/>
                  </a:cubicBezTo>
                  <a:cubicBezTo>
                    <a:pt x="629" y="161"/>
                    <a:pt x="617" y="136"/>
                    <a:pt x="604" y="111"/>
                  </a:cubicBezTo>
                  <a:cubicBezTo>
                    <a:pt x="540" y="33"/>
                    <a:pt x="460"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3888400" y="3858825"/>
              <a:ext cx="17200" cy="14200"/>
            </a:xfrm>
            <a:custGeom>
              <a:avLst/>
              <a:gdLst/>
              <a:ahLst/>
              <a:cxnLst/>
              <a:rect l="l" t="t" r="r" b="b"/>
              <a:pathLst>
                <a:path w="688" h="568" extrusionOk="0">
                  <a:moveTo>
                    <a:pt x="366" y="1"/>
                  </a:moveTo>
                  <a:cubicBezTo>
                    <a:pt x="332" y="1"/>
                    <a:pt x="297" y="6"/>
                    <a:pt x="263" y="18"/>
                  </a:cubicBezTo>
                  <a:cubicBezTo>
                    <a:pt x="226" y="43"/>
                    <a:pt x="188" y="68"/>
                    <a:pt x="151" y="105"/>
                  </a:cubicBezTo>
                  <a:cubicBezTo>
                    <a:pt x="1" y="268"/>
                    <a:pt x="113" y="543"/>
                    <a:pt x="338" y="568"/>
                  </a:cubicBezTo>
                  <a:cubicBezTo>
                    <a:pt x="388" y="568"/>
                    <a:pt x="426" y="568"/>
                    <a:pt x="476" y="555"/>
                  </a:cubicBezTo>
                  <a:cubicBezTo>
                    <a:pt x="626" y="493"/>
                    <a:pt x="688" y="330"/>
                    <a:pt x="638" y="180"/>
                  </a:cubicBezTo>
                  <a:cubicBezTo>
                    <a:pt x="590" y="64"/>
                    <a:pt x="482" y="1"/>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180200" y="3713125"/>
              <a:ext cx="15775" cy="14375"/>
            </a:xfrm>
            <a:custGeom>
              <a:avLst/>
              <a:gdLst/>
              <a:ahLst/>
              <a:cxnLst/>
              <a:rect l="l" t="t" r="r" b="b"/>
              <a:pathLst>
                <a:path w="631" h="575" extrusionOk="0">
                  <a:moveTo>
                    <a:pt x="324" y="0"/>
                  </a:moveTo>
                  <a:cubicBezTo>
                    <a:pt x="244" y="0"/>
                    <a:pt x="162" y="35"/>
                    <a:pt x="101" y="110"/>
                  </a:cubicBezTo>
                  <a:cubicBezTo>
                    <a:pt x="1" y="235"/>
                    <a:pt x="13" y="410"/>
                    <a:pt x="138" y="510"/>
                  </a:cubicBezTo>
                  <a:cubicBezTo>
                    <a:pt x="194" y="555"/>
                    <a:pt x="257" y="575"/>
                    <a:pt x="319" y="575"/>
                  </a:cubicBezTo>
                  <a:cubicBezTo>
                    <a:pt x="480" y="575"/>
                    <a:pt x="631" y="440"/>
                    <a:pt x="613" y="260"/>
                  </a:cubicBezTo>
                  <a:cubicBezTo>
                    <a:pt x="590" y="96"/>
                    <a:pt x="45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217375" y="3692425"/>
              <a:ext cx="18250" cy="14475"/>
            </a:xfrm>
            <a:custGeom>
              <a:avLst/>
              <a:gdLst/>
              <a:ahLst/>
              <a:cxnLst/>
              <a:rect l="l" t="t" r="r" b="b"/>
              <a:pathLst>
                <a:path w="730" h="579" extrusionOk="0">
                  <a:moveTo>
                    <a:pt x="356" y="0"/>
                  </a:moveTo>
                  <a:cubicBezTo>
                    <a:pt x="260" y="0"/>
                    <a:pt x="165" y="47"/>
                    <a:pt x="113" y="138"/>
                  </a:cubicBezTo>
                  <a:cubicBezTo>
                    <a:pt x="1" y="313"/>
                    <a:pt x="113" y="550"/>
                    <a:pt x="313" y="575"/>
                  </a:cubicBezTo>
                  <a:cubicBezTo>
                    <a:pt x="328" y="578"/>
                    <a:pt x="343" y="579"/>
                    <a:pt x="357" y="579"/>
                  </a:cubicBezTo>
                  <a:cubicBezTo>
                    <a:pt x="583" y="579"/>
                    <a:pt x="729" y="313"/>
                    <a:pt x="588" y="125"/>
                  </a:cubicBezTo>
                  <a:cubicBezTo>
                    <a:pt x="534" y="41"/>
                    <a:pt x="44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4150575" y="3679400"/>
              <a:ext cx="18275" cy="14675"/>
            </a:xfrm>
            <a:custGeom>
              <a:avLst/>
              <a:gdLst/>
              <a:ahLst/>
              <a:cxnLst/>
              <a:rect l="l" t="t" r="r" b="b"/>
              <a:pathLst>
                <a:path w="731" h="587" extrusionOk="0">
                  <a:moveTo>
                    <a:pt x="383" y="1"/>
                  </a:moveTo>
                  <a:cubicBezTo>
                    <a:pt x="187" y="1"/>
                    <a:pt x="0" y="205"/>
                    <a:pt x="123" y="434"/>
                  </a:cubicBezTo>
                  <a:cubicBezTo>
                    <a:pt x="179" y="541"/>
                    <a:pt x="273" y="586"/>
                    <a:pt x="367" y="586"/>
                  </a:cubicBezTo>
                  <a:cubicBezTo>
                    <a:pt x="548" y="586"/>
                    <a:pt x="730" y="418"/>
                    <a:pt x="648" y="197"/>
                  </a:cubicBezTo>
                  <a:cubicBezTo>
                    <a:pt x="636" y="172"/>
                    <a:pt x="623" y="147"/>
                    <a:pt x="611" y="122"/>
                  </a:cubicBezTo>
                  <a:cubicBezTo>
                    <a:pt x="548" y="37"/>
                    <a:pt x="465"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4162075" y="3640450"/>
              <a:ext cx="15025" cy="14350"/>
            </a:xfrm>
            <a:custGeom>
              <a:avLst/>
              <a:gdLst/>
              <a:ahLst/>
              <a:cxnLst/>
              <a:rect l="l" t="t" r="r" b="b"/>
              <a:pathLst>
                <a:path w="601" h="574" extrusionOk="0">
                  <a:moveTo>
                    <a:pt x="298" y="1"/>
                  </a:moveTo>
                  <a:cubicBezTo>
                    <a:pt x="214" y="1"/>
                    <a:pt x="131" y="36"/>
                    <a:pt x="76" y="105"/>
                  </a:cubicBezTo>
                  <a:cubicBezTo>
                    <a:pt x="26" y="167"/>
                    <a:pt x="1" y="242"/>
                    <a:pt x="13" y="317"/>
                  </a:cubicBezTo>
                  <a:cubicBezTo>
                    <a:pt x="29" y="476"/>
                    <a:pt x="165" y="574"/>
                    <a:pt x="304" y="574"/>
                  </a:cubicBezTo>
                  <a:cubicBezTo>
                    <a:pt x="385" y="574"/>
                    <a:pt x="466" y="541"/>
                    <a:pt x="526" y="467"/>
                  </a:cubicBezTo>
                  <a:cubicBezTo>
                    <a:pt x="576" y="417"/>
                    <a:pt x="601" y="330"/>
                    <a:pt x="588" y="255"/>
                  </a:cubicBezTo>
                  <a:cubicBezTo>
                    <a:pt x="588" y="230"/>
                    <a:pt x="576" y="205"/>
                    <a:pt x="576" y="192"/>
                  </a:cubicBezTo>
                  <a:cubicBezTo>
                    <a:pt x="551" y="142"/>
                    <a:pt x="526" y="92"/>
                    <a:pt x="488" y="67"/>
                  </a:cubicBezTo>
                  <a:cubicBezTo>
                    <a:pt x="433" y="23"/>
                    <a:pt x="365"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4196450" y="3639775"/>
              <a:ext cx="17425" cy="14600"/>
            </a:xfrm>
            <a:custGeom>
              <a:avLst/>
              <a:gdLst/>
              <a:ahLst/>
              <a:cxnLst/>
              <a:rect l="l" t="t" r="r" b="b"/>
              <a:pathLst>
                <a:path w="697" h="584" extrusionOk="0">
                  <a:moveTo>
                    <a:pt x="351" y="1"/>
                  </a:moveTo>
                  <a:cubicBezTo>
                    <a:pt x="257" y="1"/>
                    <a:pt x="165" y="47"/>
                    <a:pt x="113" y="144"/>
                  </a:cubicBezTo>
                  <a:cubicBezTo>
                    <a:pt x="0" y="319"/>
                    <a:pt x="113" y="544"/>
                    <a:pt x="313" y="582"/>
                  </a:cubicBezTo>
                  <a:cubicBezTo>
                    <a:pt x="324" y="583"/>
                    <a:pt x="336" y="584"/>
                    <a:pt x="347" y="584"/>
                  </a:cubicBezTo>
                  <a:cubicBezTo>
                    <a:pt x="544" y="584"/>
                    <a:pt x="696" y="384"/>
                    <a:pt x="625" y="194"/>
                  </a:cubicBezTo>
                  <a:cubicBezTo>
                    <a:pt x="613" y="169"/>
                    <a:pt x="600" y="144"/>
                    <a:pt x="588" y="119"/>
                  </a:cubicBezTo>
                  <a:cubicBezTo>
                    <a:pt x="528" y="41"/>
                    <a:pt x="438"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4230200" y="3659375"/>
              <a:ext cx="16250" cy="14575"/>
            </a:xfrm>
            <a:custGeom>
              <a:avLst/>
              <a:gdLst/>
              <a:ahLst/>
              <a:cxnLst/>
              <a:rect l="l" t="t" r="r" b="b"/>
              <a:pathLst>
                <a:path w="650" h="583" extrusionOk="0">
                  <a:moveTo>
                    <a:pt x="334" y="1"/>
                  </a:moveTo>
                  <a:cubicBezTo>
                    <a:pt x="298" y="1"/>
                    <a:pt x="261" y="8"/>
                    <a:pt x="225" y="23"/>
                  </a:cubicBezTo>
                  <a:cubicBezTo>
                    <a:pt x="75" y="85"/>
                    <a:pt x="0" y="248"/>
                    <a:pt x="63" y="398"/>
                  </a:cubicBezTo>
                  <a:cubicBezTo>
                    <a:pt x="101" y="512"/>
                    <a:pt x="211" y="582"/>
                    <a:pt x="322" y="582"/>
                  </a:cubicBezTo>
                  <a:cubicBezTo>
                    <a:pt x="357" y="582"/>
                    <a:pt x="392" y="575"/>
                    <a:pt x="425" y="560"/>
                  </a:cubicBezTo>
                  <a:cubicBezTo>
                    <a:pt x="575" y="510"/>
                    <a:pt x="650" y="335"/>
                    <a:pt x="600" y="185"/>
                  </a:cubicBezTo>
                  <a:cubicBezTo>
                    <a:pt x="552" y="71"/>
                    <a:pt x="44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4138575" y="3579850"/>
              <a:ext cx="16200" cy="11675"/>
            </a:xfrm>
            <a:custGeom>
              <a:avLst/>
              <a:gdLst/>
              <a:ahLst/>
              <a:cxnLst/>
              <a:rect l="l" t="t" r="r" b="b"/>
              <a:pathLst>
                <a:path w="648" h="467" extrusionOk="0">
                  <a:moveTo>
                    <a:pt x="304" y="1"/>
                  </a:moveTo>
                  <a:cubicBezTo>
                    <a:pt x="164" y="1"/>
                    <a:pt x="51" y="96"/>
                    <a:pt x="29" y="242"/>
                  </a:cubicBezTo>
                  <a:cubicBezTo>
                    <a:pt x="1" y="398"/>
                    <a:pt x="132" y="467"/>
                    <a:pt x="274" y="467"/>
                  </a:cubicBezTo>
                  <a:cubicBezTo>
                    <a:pt x="452" y="467"/>
                    <a:pt x="648" y="360"/>
                    <a:pt x="578" y="180"/>
                  </a:cubicBezTo>
                  <a:cubicBezTo>
                    <a:pt x="541" y="80"/>
                    <a:pt x="453" y="17"/>
                    <a:pt x="353" y="5"/>
                  </a:cubicBezTo>
                  <a:cubicBezTo>
                    <a:pt x="337" y="2"/>
                    <a:pt x="320"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4176150" y="3567925"/>
              <a:ext cx="15775" cy="14625"/>
            </a:xfrm>
            <a:custGeom>
              <a:avLst/>
              <a:gdLst/>
              <a:ahLst/>
              <a:cxnLst/>
              <a:rect l="l" t="t" r="r" b="b"/>
              <a:pathLst>
                <a:path w="631" h="585" extrusionOk="0">
                  <a:moveTo>
                    <a:pt x="322" y="0"/>
                  </a:moveTo>
                  <a:cubicBezTo>
                    <a:pt x="241" y="0"/>
                    <a:pt x="160" y="33"/>
                    <a:pt x="100" y="107"/>
                  </a:cubicBezTo>
                  <a:cubicBezTo>
                    <a:pt x="0" y="232"/>
                    <a:pt x="25" y="419"/>
                    <a:pt x="138" y="519"/>
                  </a:cubicBezTo>
                  <a:cubicBezTo>
                    <a:pt x="193" y="564"/>
                    <a:pt x="256" y="584"/>
                    <a:pt x="317" y="584"/>
                  </a:cubicBezTo>
                  <a:cubicBezTo>
                    <a:pt x="479" y="584"/>
                    <a:pt x="631" y="447"/>
                    <a:pt x="613" y="257"/>
                  </a:cubicBezTo>
                  <a:cubicBezTo>
                    <a:pt x="597" y="99"/>
                    <a:pt x="461"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4123975" y="3612775"/>
              <a:ext cx="19475" cy="14975"/>
            </a:xfrm>
            <a:custGeom>
              <a:avLst/>
              <a:gdLst/>
              <a:ahLst/>
              <a:cxnLst/>
              <a:rect l="l" t="t" r="r" b="b"/>
              <a:pathLst>
                <a:path w="779" h="599" extrusionOk="0">
                  <a:moveTo>
                    <a:pt x="334" y="1"/>
                  </a:moveTo>
                  <a:cubicBezTo>
                    <a:pt x="246" y="1"/>
                    <a:pt x="158" y="39"/>
                    <a:pt x="100" y="112"/>
                  </a:cubicBezTo>
                  <a:cubicBezTo>
                    <a:pt x="0" y="237"/>
                    <a:pt x="25" y="412"/>
                    <a:pt x="150" y="512"/>
                  </a:cubicBezTo>
                  <a:cubicBezTo>
                    <a:pt x="214" y="573"/>
                    <a:pt x="282" y="599"/>
                    <a:pt x="347" y="599"/>
                  </a:cubicBezTo>
                  <a:cubicBezTo>
                    <a:pt x="587" y="599"/>
                    <a:pt x="778" y="249"/>
                    <a:pt x="513" y="62"/>
                  </a:cubicBezTo>
                  <a:cubicBezTo>
                    <a:pt x="460" y="21"/>
                    <a:pt x="39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203325" y="3602200"/>
              <a:ext cx="16275" cy="14400"/>
            </a:xfrm>
            <a:custGeom>
              <a:avLst/>
              <a:gdLst/>
              <a:ahLst/>
              <a:cxnLst/>
              <a:rect l="l" t="t" r="r" b="b"/>
              <a:pathLst>
                <a:path w="651" h="576" extrusionOk="0">
                  <a:moveTo>
                    <a:pt x="334" y="1"/>
                  </a:moveTo>
                  <a:cubicBezTo>
                    <a:pt x="298" y="1"/>
                    <a:pt x="261" y="8"/>
                    <a:pt x="225" y="23"/>
                  </a:cubicBezTo>
                  <a:cubicBezTo>
                    <a:pt x="75" y="73"/>
                    <a:pt x="0" y="248"/>
                    <a:pt x="63" y="398"/>
                  </a:cubicBezTo>
                  <a:cubicBezTo>
                    <a:pt x="102" y="506"/>
                    <a:pt x="219" y="576"/>
                    <a:pt x="341" y="576"/>
                  </a:cubicBezTo>
                  <a:cubicBezTo>
                    <a:pt x="373" y="576"/>
                    <a:pt x="406" y="571"/>
                    <a:pt x="438" y="560"/>
                  </a:cubicBezTo>
                  <a:cubicBezTo>
                    <a:pt x="575" y="498"/>
                    <a:pt x="650"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294225" y="3668025"/>
              <a:ext cx="19250" cy="14425"/>
            </a:xfrm>
            <a:custGeom>
              <a:avLst/>
              <a:gdLst/>
              <a:ahLst/>
              <a:cxnLst/>
              <a:rect l="l" t="t" r="r" b="b"/>
              <a:pathLst>
                <a:path w="770" h="577" extrusionOk="0">
                  <a:moveTo>
                    <a:pt x="381" y="0"/>
                  </a:moveTo>
                  <a:cubicBezTo>
                    <a:pt x="371" y="0"/>
                    <a:pt x="361" y="1"/>
                    <a:pt x="351" y="2"/>
                  </a:cubicBezTo>
                  <a:cubicBezTo>
                    <a:pt x="101" y="27"/>
                    <a:pt x="1" y="352"/>
                    <a:pt x="201" y="514"/>
                  </a:cubicBezTo>
                  <a:cubicBezTo>
                    <a:pt x="254" y="557"/>
                    <a:pt x="319" y="577"/>
                    <a:pt x="384" y="577"/>
                  </a:cubicBezTo>
                  <a:cubicBezTo>
                    <a:pt x="470" y="577"/>
                    <a:pt x="556" y="541"/>
                    <a:pt x="613" y="477"/>
                  </a:cubicBezTo>
                  <a:cubicBezTo>
                    <a:pt x="769" y="285"/>
                    <a:pt x="626"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270125" y="3603900"/>
              <a:ext cx="16900" cy="14550"/>
            </a:xfrm>
            <a:custGeom>
              <a:avLst/>
              <a:gdLst/>
              <a:ahLst/>
              <a:cxnLst/>
              <a:rect l="l" t="t" r="r" b="b"/>
              <a:pathLst>
                <a:path w="676" h="582" extrusionOk="0">
                  <a:moveTo>
                    <a:pt x="371" y="1"/>
                  </a:moveTo>
                  <a:cubicBezTo>
                    <a:pt x="172" y="1"/>
                    <a:pt x="0" y="219"/>
                    <a:pt x="115" y="430"/>
                  </a:cubicBezTo>
                  <a:cubicBezTo>
                    <a:pt x="173" y="535"/>
                    <a:pt x="270" y="582"/>
                    <a:pt x="367" y="582"/>
                  </a:cubicBezTo>
                  <a:cubicBezTo>
                    <a:pt x="523" y="582"/>
                    <a:pt x="676" y="460"/>
                    <a:pt x="653" y="267"/>
                  </a:cubicBezTo>
                  <a:cubicBezTo>
                    <a:pt x="653" y="230"/>
                    <a:pt x="653" y="217"/>
                    <a:pt x="640" y="192"/>
                  </a:cubicBezTo>
                  <a:cubicBezTo>
                    <a:pt x="615" y="142"/>
                    <a:pt x="590" y="105"/>
                    <a:pt x="553" y="67"/>
                  </a:cubicBezTo>
                  <a:cubicBezTo>
                    <a:pt x="494" y="21"/>
                    <a:pt x="431"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264875" y="3640175"/>
              <a:ext cx="16275" cy="14400"/>
            </a:xfrm>
            <a:custGeom>
              <a:avLst/>
              <a:gdLst/>
              <a:ahLst/>
              <a:cxnLst/>
              <a:rect l="l" t="t" r="r" b="b"/>
              <a:pathLst>
                <a:path w="651" h="576" extrusionOk="0">
                  <a:moveTo>
                    <a:pt x="321" y="0"/>
                  </a:moveTo>
                  <a:cubicBezTo>
                    <a:pt x="289" y="0"/>
                    <a:pt x="257" y="5"/>
                    <a:pt x="225" y="16"/>
                  </a:cubicBezTo>
                  <a:cubicBezTo>
                    <a:pt x="75" y="78"/>
                    <a:pt x="0" y="241"/>
                    <a:pt x="63" y="391"/>
                  </a:cubicBezTo>
                  <a:cubicBezTo>
                    <a:pt x="101" y="505"/>
                    <a:pt x="211" y="575"/>
                    <a:pt x="322" y="575"/>
                  </a:cubicBezTo>
                  <a:cubicBezTo>
                    <a:pt x="357" y="575"/>
                    <a:pt x="392" y="568"/>
                    <a:pt x="425" y="553"/>
                  </a:cubicBezTo>
                  <a:cubicBezTo>
                    <a:pt x="575" y="503"/>
                    <a:pt x="650" y="328"/>
                    <a:pt x="600" y="178"/>
                  </a:cubicBezTo>
                  <a:cubicBezTo>
                    <a:pt x="551" y="70"/>
                    <a:pt x="439"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4246425" y="3534575"/>
              <a:ext cx="16050" cy="14225"/>
            </a:xfrm>
            <a:custGeom>
              <a:avLst/>
              <a:gdLst/>
              <a:ahLst/>
              <a:cxnLst/>
              <a:rect l="l" t="t" r="r" b="b"/>
              <a:pathLst>
                <a:path w="642" h="569" extrusionOk="0">
                  <a:moveTo>
                    <a:pt x="296" y="0"/>
                  </a:moveTo>
                  <a:cubicBezTo>
                    <a:pt x="161" y="0"/>
                    <a:pt x="36" y="105"/>
                    <a:pt x="13" y="241"/>
                  </a:cubicBezTo>
                  <a:cubicBezTo>
                    <a:pt x="1" y="316"/>
                    <a:pt x="13" y="391"/>
                    <a:pt x="63" y="454"/>
                  </a:cubicBezTo>
                  <a:cubicBezTo>
                    <a:pt x="125" y="534"/>
                    <a:pt x="207" y="569"/>
                    <a:pt x="287" y="569"/>
                  </a:cubicBezTo>
                  <a:cubicBezTo>
                    <a:pt x="468" y="569"/>
                    <a:pt x="641" y="395"/>
                    <a:pt x="563" y="179"/>
                  </a:cubicBezTo>
                  <a:cubicBezTo>
                    <a:pt x="563" y="154"/>
                    <a:pt x="551" y="141"/>
                    <a:pt x="526" y="116"/>
                  </a:cubicBezTo>
                  <a:cubicBezTo>
                    <a:pt x="488" y="54"/>
                    <a:pt x="413" y="16"/>
                    <a:pt x="338" y="4"/>
                  </a:cubicBezTo>
                  <a:cubicBezTo>
                    <a:pt x="324" y="1"/>
                    <a:pt x="31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4232375" y="3580975"/>
              <a:ext cx="16575" cy="14425"/>
            </a:xfrm>
            <a:custGeom>
              <a:avLst/>
              <a:gdLst/>
              <a:ahLst/>
              <a:cxnLst/>
              <a:rect l="l" t="t" r="r" b="b"/>
              <a:pathLst>
                <a:path w="663" h="577" extrusionOk="0">
                  <a:moveTo>
                    <a:pt x="334" y="0"/>
                  </a:moveTo>
                  <a:cubicBezTo>
                    <a:pt x="298" y="0"/>
                    <a:pt x="262" y="7"/>
                    <a:pt x="226" y="22"/>
                  </a:cubicBezTo>
                  <a:cubicBezTo>
                    <a:pt x="76" y="72"/>
                    <a:pt x="1" y="247"/>
                    <a:pt x="63" y="397"/>
                  </a:cubicBezTo>
                  <a:cubicBezTo>
                    <a:pt x="102" y="513"/>
                    <a:pt x="215" y="576"/>
                    <a:pt x="333" y="576"/>
                  </a:cubicBezTo>
                  <a:cubicBezTo>
                    <a:pt x="368" y="576"/>
                    <a:pt x="404" y="571"/>
                    <a:pt x="438" y="559"/>
                  </a:cubicBezTo>
                  <a:cubicBezTo>
                    <a:pt x="588" y="497"/>
                    <a:pt x="663"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4112725" y="3735675"/>
              <a:ext cx="17225" cy="14400"/>
            </a:xfrm>
            <a:custGeom>
              <a:avLst/>
              <a:gdLst/>
              <a:ahLst/>
              <a:cxnLst/>
              <a:rect l="l" t="t" r="r" b="b"/>
              <a:pathLst>
                <a:path w="689" h="576" extrusionOk="0">
                  <a:moveTo>
                    <a:pt x="313" y="0"/>
                  </a:moveTo>
                  <a:cubicBezTo>
                    <a:pt x="179" y="0"/>
                    <a:pt x="48" y="92"/>
                    <a:pt x="25" y="245"/>
                  </a:cubicBezTo>
                  <a:cubicBezTo>
                    <a:pt x="0" y="407"/>
                    <a:pt x="113" y="545"/>
                    <a:pt x="263" y="570"/>
                  </a:cubicBezTo>
                  <a:cubicBezTo>
                    <a:pt x="283" y="574"/>
                    <a:pt x="303" y="576"/>
                    <a:pt x="322" y="576"/>
                  </a:cubicBezTo>
                  <a:cubicBezTo>
                    <a:pt x="550" y="576"/>
                    <a:pt x="688" y="316"/>
                    <a:pt x="550" y="120"/>
                  </a:cubicBezTo>
                  <a:cubicBezTo>
                    <a:pt x="487" y="37"/>
                    <a:pt x="399"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4116750" y="3698450"/>
              <a:ext cx="17250" cy="12850"/>
            </a:xfrm>
            <a:custGeom>
              <a:avLst/>
              <a:gdLst/>
              <a:ahLst/>
              <a:cxnLst/>
              <a:rect l="l" t="t" r="r" b="b"/>
              <a:pathLst>
                <a:path w="690" h="514" extrusionOk="0">
                  <a:moveTo>
                    <a:pt x="489" y="0"/>
                  </a:moveTo>
                  <a:cubicBezTo>
                    <a:pt x="277" y="0"/>
                    <a:pt x="1" y="289"/>
                    <a:pt x="214" y="447"/>
                  </a:cubicBezTo>
                  <a:cubicBezTo>
                    <a:pt x="264" y="491"/>
                    <a:pt x="329" y="513"/>
                    <a:pt x="394" y="513"/>
                  </a:cubicBezTo>
                  <a:cubicBezTo>
                    <a:pt x="476" y="513"/>
                    <a:pt x="559" y="479"/>
                    <a:pt x="614" y="409"/>
                  </a:cubicBezTo>
                  <a:cubicBezTo>
                    <a:pt x="664" y="347"/>
                    <a:pt x="689" y="272"/>
                    <a:pt x="677" y="197"/>
                  </a:cubicBezTo>
                  <a:cubicBezTo>
                    <a:pt x="677" y="172"/>
                    <a:pt x="664" y="147"/>
                    <a:pt x="664" y="122"/>
                  </a:cubicBezTo>
                  <a:cubicBezTo>
                    <a:pt x="629" y="35"/>
                    <a:pt x="563"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4085550" y="3675850"/>
              <a:ext cx="17375" cy="14525"/>
            </a:xfrm>
            <a:custGeom>
              <a:avLst/>
              <a:gdLst/>
              <a:ahLst/>
              <a:cxnLst/>
              <a:rect l="l" t="t" r="r" b="b"/>
              <a:pathLst>
                <a:path w="695" h="581" extrusionOk="0">
                  <a:moveTo>
                    <a:pt x="349" y="1"/>
                  </a:moveTo>
                  <a:cubicBezTo>
                    <a:pt x="253" y="1"/>
                    <a:pt x="158" y="48"/>
                    <a:pt x="100" y="139"/>
                  </a:cubicBezTo>
                  <a:cubicBezTo>
                    <a:pt x="0" y="326"/>
                    <a:pt x="100" y="551"/>
                    <a:pt x="313" y="576"/>
                  </a:cubicBezTo>
                  <a:cubicBezTo>
                    <a:pt x="329" y="579"/>
                    <a:pt x="345" y="580"/>
                    <a:pt x="361" y="580"/>
                  </a:cubicBezTo>
                  <a:cubicBezTo>
                    <a:pt x="551" y="580"/>
                    <a:pt x="694" y="384"/>
                    <a:pt x="625" y="189"/>
                  </a:cubicBezTo>
                  <a:cubicBezTo>
                    <a:pt x="612" y="164"/>
                    <a:pt x="600" y="151"/>
                    <a:pt x="587" y="126"/>
                  </a:cubicBezTo>
                  <a:cubicBezTo>
                    <a:pt x="527" y="42"/>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4061450" y="3610350"/>
              <a:ext cx="17375" cy="12800"/>
            </a:xfrm>
            <a:custGeom>
              <a:avLst/>
              <a:gdLst/>
              <a:ahLst/>
              <a:cxnLst/>
              <a:rect l="l" t="t" r="r" b="b"/>
              <a:pathLst>
                <a:path w="695" h="512" extrusionOk="0">
                  <a:moveTo>
                    <a:pt x="489" y="0"/>
                  </a:moveTo>
                  <a:cubicBezTo>
                    <a:pt x="277" y="0"/>
                    <a:pt x="1" y="289"/>
                    <a:pt x="214" y="447"/>
                  </a:cubicBezTo>
                  <a:cubicBezTo>
                    <a:pt x="270" y="492"/>
                    <a:pt x="332" y="512"/>
                    <a:pt x="393" y="512"/>
                  </a:cubicBezTo>
                  <a:cubicBezTo>
                    <a:pt x="550" y="512"/>
                    <a:pt x="695" y="377"/>
                    <a:pt x="677" y="197"/>
                  </a:cubicBezTo>
                  <a:cubicBezTo>
                    <a:pt x="677" y="172"/>
                    <a:pt x="664" y="147"/>
                    <a:pt x="664" y="122"/>
                  </a:cubicBezTo>
                  <a:cubicBezTo>
                    <a:pt x="629" y="35"/>
                    <a:pt x="563"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4087800" y="3636925"/>
              <a:ext cx="19175" cy="14400"/>
            </a:xfrm>
            <a:custGeom>
              <a:avLst/>
              <a:gdLst/>
              <a:ahLst/>
              <a:cxnLst/>
              <a:rect l="l" t="t" r="r" b="b"/>
              <a:pathLst>
                <a:path w="767" h="576" extrusionOk="0">
                  <a:moveTo>
                    <a:pt x="397" y="0"/>
                  </a:moveTo>
                  <a:cubicBezTo>
                    <a:pt x="62" y="0"/>
                    <a:pt x="0" y="536"/>
                    <a:pt x="385" y="571"/>
                  </a:cubicBezTo>
                  <a:cubicBezTo>
                    <a:pt x="403" y="574"/>
                    <a:pt x="420" y="575"/>
                    <a:pt x="436" y="575"/>
                  </a:cubicBezTo>
                  <a:cubicBezTo>
                    <a:pt x="634" y="575"/>
                    <a:pt x="767" y="379"/>
                    <a:pt x="697" y="184"/>
                  </a:cubicBezTo>
                  <a:cubicBezTo>
                    <a:pt x="685" y="159"/>
                    <a:pt x="672" y="134"/>
                    <a:pt x="660" y="121"/>
                  </a:cubicBezTo>
                  <a:cubicBezTo>
                    <a:pt x="622" y="59"/>
                    <a:pt x="547" y="21"/>
                    <a:pt x="472" y="9"/>
                  </a:cubicBezTo>
                  <a:cubicBezTo>
                    <a:pt x="446" y="3"/>
                    <a:pt x="421"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4235200" y="3620600"/>
              <a:ext cx="16650" cy="14450"/>
            </a:xfrm>
            <a:custGeom>
              <a:avLst/>
              <a:gdLst/>
              <a:ahLst/>
              <a:cxnLst/>
              <a:rect l="l" t="t" r="r" b="b"/>
              <a:pathLst>
                <a:path w="666" h="578" extrusionOk="0">
                  <a:moveTo>
                    <a:pt x="293" y="1"/>
                  </a:moveTo>
                  <a:cubicBezTo>
                    <a:pt x="162" y="1"/>
                    <a:pt x="35" y="91"/>
                    <a:pt x="13" y="249"/>
                  </a:cubicBezTo>
                  <a:cubicBezTo>
                    <a:pt x="0" y="324"/>
                    <a:pt x="13" y="399"/>
                    <a:pt x="63" y="462"/>
                  </a:cubicBezTo>
                  <a:cubicBezTo>
                    <a:pt x="100" y="524"/>
                    <a:pt x="175" y="562"/>
                    <a:pt x="250" y="574"/>
                  </a:cubicBezTo>
                  <a:cubicBezTo>
                    <a:pt x="265" y="576"/>
                    <a:pt x="280" y="577"/>
                    <a:pt x="294" y="577"/>
                  </a:cubicBezTo>
                  <a:cubicBezTo>
                    <a:pt x="520" y="577"/>
                    <a:pt x="666" y="312"/>
                    <a:pt x="525" y="124"/>
                  </a:cubicBezTo>
                  <a:cubicBezTo>
                    <a:pt x="465" y="40"/>
                    <a:pt x="378"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4167075" y="3606500"/>
              <a:ext cx="17675" cy="14525"/>
            </a:xfrm>
            <a:custGeom>
              <a:avLst/>
              <a:gdLst/>
              <a:ahLst/>
              <a:cxnLst/>
              <a:rect l="l" t="t" r="r" b="b"/>
              <a:pathLst>
                <a:path w="707" h="581" extrusionOk="0">
                  <a:moveTo>
                    <a:pt x="360" y="1"/>
                  </a:moveTo>
                  <a:cubicBezTo>
                    <a:pt x="267" y="1"/>
                    <a:pt x="171" y="48"/>
                    <a:pt x="113" y="138"/>
                  </a:cubicBezTo>
                  <a:cubicBezTo>
                    <a:pt x="1" y="313"/>
                    <a:pt x="113" y="551"/>
                    <a:pt x="313" y="576"/>
                  </a:cubicBezTo>
                  <a:cubicBezTo>
                    <a:pt x="331" y="579"/>
                    <a:pt x="348" y="580"/>
                    <a:pt x="365" y="580"/>
                  </a:cubicBezTo>
                  <a:cubicBezTo>
                    <a:pt x="564" y="580"/>
                    <a:pt x="706" y="384"/>
                    <a:pt x="626" y="188"/>
                  </a:cubicBezTo>
                  <a:cubicBezTo>
                    <a:pt x="626" y="163"/>
                    <a:pt x="613" y="138"/>
                    <a:pt x="588" y="126"/>
                  </a:cubicBezTo>
                  <a:cubicBezTo>
                    <a:pt x="534" y="41"/>
                    <a:pt x="448"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4186375" y="3675675"/>
              <a:ext cx="16200" cy="11775"/>
            </a:xfrm>
            <a:custGeom>
              <a:avLst/>
              <a:gdLst/>
              <a:ahLst/>
              <a:cxnLst/>
              <a:rect l="l" t="t" r="r" b="b"/>
              <a:pathLst>
                <a:path w="648" h="471" extrusionOk="0">
                  <a:moveTo>
                    <a:pt x="314" y="1"/>
                  </a:moveTo>
                  <a:cubicBezTo>
                    <a:pt x="182" y="1"/>
                    <a:pt x="51" y="93"/>
                    <a:pt x="29" y="246"/>
                  </a:cubicBezTo>
                  <a:cubicBezTo>
                    <a:pt x="1" y="401"/>
                    <a:pt x="132" y="470"/>
                    <a:pt x="274" y="470"/>
                  </a:cubicBezTo>
                  <a:cubicBezTo>
                    <a:pt x="452" y="470"/>
                    <a:pt x="648" y="363"/>
                    <a:pt x="578" y="183"/>
                  </a:cubicBezTo>
                  <a:cubicBezTo>
                    <a:pt x="566" y="158"/>
                    <a:pt x="553" y="133"/>
                    <a:pt x="541" y="121"/>
                  </a:cubicBezTo>
                  <a:cubicBezTo>
                    <a:pt x="483" y="38"/>
                    <a:pt x="398"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4122700" y="3657200"/>
              <a:ext cx="18550" cy="14700"/>
            </a:xfrm>
            <a:custGeom>
              <a:avLst/>
              <a:gdLst/>
              <a:ahLst/>
              <a:cxnLst/>
              <a:rect l="l" t="t" r="r" b="b"/>
              <a:pathLst>
                <a:path w="742" h="588" extrusionOk="0">
                  <a:moveTo>
                    <a:pt x="410" y="0"/>
                  </a:moveTo>
                  <a:cubicBezTo>
                    <a:pt x="198" y="0"/>
                    <a:pt x="1" y="246"/>
                    <a:pt x="164" y="472"/>
                  </a:cubicBezTo>
                  <a:cubicBezTo>
                    <a:pt x="225" y="553"/>
                    <a:pt x="307" y="588"/>
                    <a:pt x="388" y="588"/>
                  </a:cubicBezTo>
                  <a:cubicBezTo>
                    <a:pt x="568" y="588"/>
                    <a:pt x="741" y="413"/>
                    <a:pt x="664" y="197"/>
                  </a:cubicBezTo>
                  <a:cubicBezTo>
                    <a:pt x="664" y="172"/>
                    <a:pt x="651" y="147"/>
                    <a:pt x="639" y="122"/>
                  </a:cubicBezTo>
                  <a:cubicBezTo>
                    <a:pt x="573" y="36"/>
                    <a:pt x="49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4095175" y="3590850"/>
              <a:ext cx="18075" cy="14625"/>
            </a:xfrm>
            <a:custGeom>
              <a:avLst/>
              <a:gdLst/>
              <a:ahLst/>
              <a:cxnLst/>
              <a:rect l="l" t="t" r="r" b="b"/>
              <a:pathLst>
                <a:path w="723" h="585" extrusionOk="0">
                  <a:moveTo>
                    <a:pt x="375" y="0"/>
                  </a:moveTo>
                  <a:cubicBezTo>
                    <a:pt x="183" y="0"/>
                    <a:pt x="1" y="208"/>
                    <a:pt x="115" y="427"/>
                  </a:cubicBezTo>
                  <a:cubicBezTo>
                    <a:pt x="175" y="538"/>
                    <a:pt x="270" y="585"/>
                    <a:pt x="364" y="585"/>
                  </a:cubicBezTo>
                  <a:cubicBezTo>
                    <a:pt x="545" y="585"/>
                    <a:pt x="722" y="412"/>
                    <a:pt x="640" y="189"/>
                  </a:cubicBezTo>
                  <a:cubicBezTo>
                    <a:pt x="640" y="164"/>
                    <a:pt x="627" y="152"/>
                    <a:pt x="602" y="127"/>
                  </a:cubicBezTo>
                  <a:cubicBezTo>
                    <a:pt x="539" y="38"/>
                    <a:pt x="456"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4147400" y="3721675"/>
              <a:ext cx="15650" cy="14500"/>
            </a:xfrm>
            <a:custGeom>
              <a:avLst/>
              <a:gdLst/>
              <a:ahLst/>
              <a:cxnLst/>
              <a:rect l="l" t="t" r="r" b="b"/>
              <a:pathLst>
                <a:path w="626" h="580" extrusionOk="0">
                  <a:moveTo>
                    <a:pt x="296" y="0"/>
                  </a:moveTo>
                  <a:cubicBezTo>
                    <a:pt x="167" y="0"/>
                    <a:pt x="39" y="82"/>
                    <a:pt x="13" y="243"/>
                  </a:cubicBezTo>
                  <a:cubicBezTo>
                    <a:pt x="0" y="318"/>
                    <a:pt x="25" y="393"/>
                    <a:pt x="63" y="455"/>
                  </a:cubicBezTo>
                  <a:cubicBezTo>
                    <a:pt x="125" y="542"/>
                    <a:pt x="210" y="580"/>
                    <a:pt x="294" y="580"/>
                  </a:cubicBezTo>
                  <a:cubicBezTo>
                    <a:pt x="463" y="580"/>
                    <a:pt x="625" y="427"/>
                    <a:pt x="575" y="218"/>
                  </a:cubicBezTo>
                  <a:cubicBezTo>
                    <a:pt x="539" y="72"/>
                    <a:pt x="417"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4207375" y="3549475"/>
              <a:ext cx="16100" cy="14375"/>
            </a:xfrm>
            <a:custGeom>
              <a:avLst/>
              <a:gdLst/>
              <a:ahLst/>
              <a:cxnLst/>
              <a:rect l="l" t="t" r="r" b="b"/>
              <a:pathLst>
                <a:path w="644" h="575" extrusionOk="0">
                  <a:moveTo>
                    <a:pt x="301" y="0"/>
                  </a:moveTo>
                  <a:cubicBezTo>
                    <a:pt x="167" y="0"/>
                    <a:pt x="36" y="92"/>
                    <a:pt x="13" y="245"/>
                  </a:cubicBezTo>
                  <a:cubicBezTo>
                    <a:pt x="1" y="320"/>
                    <a:pt x="26" y="395"/>
                    <a:pt x="63" y="457"/>
                  </a:cubicBezTo>
                  <a:cubicBezTo>
                    <a:pt x="113" y="520"/>
                    <a:pt x="176" y="557"/>
                    <a:pt x="251" y="570"/>
                  </a:cubicBezTo>
                  <a:cubicBezTo>
                    <a:pt x="268" y="573"/>
                    <a:pt x="286" y="574"/>
                    <a:pt x="302" y="574"/>
                  </a:cubicBezTo>
                  <a:cubicBezTo>
                    <a:pt x="501" y="574"/>
                    <a:pt x="644" y="378"/>
                    <a:pt x="563" y="182"/>
                  </a:cubicBezTo>
                  <a:cubicBezTo>
                    <a:pt x="563" y="157"/>
                    <a:pt x="551" y="132"/>
                    <a:pt x="538" y="120"/>
                  </a:cubicBezTo>
                  <a:cubicBezTo>
                    <a:pt x="475" y="37"/>
                    <a:pt x="387"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4272675" y="3563975"/>
              <a:ext cx="16975" cy="14225"/>
            </a:xfrm>
            <a:custGeom>
              <a:avLst/>
              <a:gdLst/>
              <a:ahLst/>
              <a:cxnLst/>
              <a:rect l="l" t="t" r="r" b="b"/>
              <a:pathLst>
                <a:path w="679" h="569" extrusionOk="0">
                  <a:moveTo>
                    <a:pt x="299" y="0"/>
                  </a:moveTo>
                  <a:cubicBezTo>
                    <a:pt x="165" y="0"/>
                    <a:pt x="36" y="88"/>
                    <a:pt x="13" y="240"/>
                  </a:cubicBezTo>
                  <a:cubicBezTo>
                    <a:pt x="1" y="315"/>
                    <a:pt x="26" y="390"/>
                    <a:pt x="63" y="452"/>
                  </a:cubicBezTo>
                  <a:cubicBezTo>
                    <a:pt x="113" y="515"/>
                    <a:pt x="176" y="552"/>
                    <a:pt x="263" y="565"/>
                  </a:cubicBezTo>
                  <a:cubicBezTo>
                    <a:pt x="279" y="567"/>
                    <a:pt x="294" y="568"/>
                    <a:pt x="309" y="568"/>
                  </a:cubicBezTo>
                  <a:cubicBezTo>
                    <a:pt x="534" y="568"/>
                    <a:pt x="679" y="314"/>
                    <a:pt x="538" y="115"/>
                  </a:cubicBezTo>
                  <a:cubicBezTo>
                    <a:pt x="474" y="37"/>
                    <a:pt x="386" y="0"/>
                    <a:pt x="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4300075" y="3635225"/>
              <a:ext cx="19825" cy="14475"/>
            </a:xfrm>
            <a:custGeom>
              <a:avLst/>
              <a:gdLst/>
              <a:ahLst/>
              <a:cxnLst/>
              <a:rect l="l" t="t" r="r" b="b"/>
              <a:pathLst>
                <a:path w="793" h="579" extrusionOk="0">
                  <a:moveTo>
                    <a:pt x="404" y="1"/>
                  </a:moveTo>
                  <a:cubicBezTo>
                    <a:pt x="40" y="1"/>
                    <a:pt x="0" y="540"/>
                    <a:pt x="367" y="576"/>
                  </a:cubicBezTo>
                  <a:cubicBezTo>
                    <a:pt x="379" y="578"/>
                    <a:pt x="391" y="578"/>
                    <a:pt x="403" y="578"/>
                  </a:cubicBezTo>
                  <a:cubicBezTo>
                    <a:pt x="734" y="578"/>
                    <a:pt x="792" y="86"/>
                    <a:pt x="454" y="2"/>
                  </a:cubicBezTo>
                  <a:lnTo>
                    <a:pt x="429" y="2"/>
                  </a:lnTo>
                  <a:cubicBezTo>
                    <a:pt x="421" y="1"/>
                    <a:pt x="413"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4262675" y="3679675"/>
              <a:ext cx="16600" cy="14575"/>
            </a:xfrm>
            <a:custGeom>
              <a:avLst/>
              <a:gdLst/>
              <a:ahLst/>
              <a:cxnLst/>
              <a:rect l="l" t="t" r="r" b="b"/>
              <a:pathLst>
                <a:path w="664" h="583" extrusionOk="0">
                  <a:moveTo>
                    <a:pt x="334" y="1"/>
                  </a:moveTo>
                  <a:cubicBezTo>
                    <a:pt x="299" y="1"/>
                    <a:pt x="262" y="8"/>
                    <a:pt x="226" y="23"/>
                  </a:cubicBezTo>
                  <a:cubicBezTo>
                    <a:pt x="76" y="86"/>
                    <a:pt x="1" y="248"/>
                    <a:pt x="63" y="398"/>
                  </a:cubicBezTo>
                  <a:cubicBezTo>
                    <a:pt x="101" y="512"/>
                    <a:pt x="211" y="583"/>
                    <a:pt x="328" y="583"/>
                  </a:cubicBezTo>
                  <a:cubicBezTo>
                    <a:pt x="365" y="583"/>
                    <a:pt x="402" y="575"/>
                    <a:pt x="438" y="560"/>
                  </a:cubicBezTo>
                  <a:cubicBezTo>
                    <a:pt x="588" y="498"/>
                    <a:pt x="663" y="336"/>
                    <a:pt x="601" y="186"/>
                  </a:cubicBezTo>
                  <a:cubicBezTo>
                    <a:pt x="553" y="72"/>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4140850" y="3764875"/>
              <a:ext cx="16825" cy="15025"/>
            </a:xfrm>
            <a:custGeom>
              <a:avLst/>
              <a:gdLst/>
              <a:ahLst/>
              <a:cxnLst/>
              <a:rect l="l" t="t" r="r" b="b"/>
              <a:pathLst>
                <a:path w="673" h="601" extrusionOk="0">
                  <a:moveTo>
                    <a:pt x="295" y="0"/>
                  </a:moveTo>
                  <a:cubicBezTo>
                    <a:pt x="154" y="0"/>
                    <a:pt x="17" y="104"/>
                    <a:pt x="0" y="264"/>
                  </a:cubicBezTo>
                  <a:cubicBezTo>
                    <a:pt x="0" y="302"/>
                    <a:pt x="13" y="352"/>
                    <a:pt x="25" y="389"/>
                  </a:cubicBezTo>
                  <a:cubicBezTo>
                    <a:pt x="67" y="538"/>
                    <a:pt x="177" y="600"/>
                    <a:pt x="289" y="600"/>
                  </a:cubicBezTo>
                  <a:cubicBezTo>
                    <a:pt x="477" y="600"/>
                    <a:pt x="672" y="424"/>
                    <a:pt x="562" y="189"/>
                  </a:cubicBezTo>
                  <a:cubicBezTo>
                    <a:pt x="550" y="139"/>
                    <a:pt x="525" y="102"/>
                    <a:pt x="487" y="77"/>
                  </a:cubicBezTo>
                  <a:cubicBezTo>
                    <a:pt x="431" y="24"/>
                    <a:pt x="36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4251125" y="3712025"/>
              <a:ext cx="17725" cy="14450"/>
            </a:xfrm>
            <a:custGeom>
              <a:avLst/>
              <a:gdLst/>
              <a:ahLst/>
              <a:cxnLst/>
              <a:rect l="l" t="t" r="r" b="b"/>
              <a:pathLst>
                <a:path w="709" h="578" extrusionOk="0">
                  <a:moveTo>
                    <a:pt x="345" y="1"/>
                  </a:moveTo>
                  <a:cubicBezTo>
                    <a:pt x="313" y="1"/>
                    <a:pt x="282" y="6"/>
                    <a:pt x="250" y="16"/>
                  </a:cubicBezTo>
                  <a:cubicBezTo>
                    <a:pt x="13" y="116"/>
                    <a:pt x="0" y="454"/>
                    <a:pt x="238" y="554"/>
                  </a:cubicBezTo>
                  <a:cubicBezTo>
                    <a:pt x="278" y="570"/>
                    <a:pt x="318" y="578"/>
                    <a:pt x="356" y="578"/>
                  </a:cubicBezTo>
                  <a:cubicBezTo>
                    <a:pt x="549" y="578"/>
                    <a:pt x="708" y="389"/>
                    <a:pt x="625" y="191"/>
                  </a:cubicBezTo>
                  <a:cubicBezTo>
                    <a:pt x="576" y="73"/>
                    <a:pt x="4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4105850" y="3559575"/>
              <a:ext cx="14950" cy="14375"/>
            </a:xfrm>
            <a:custGeom>
              <a:avLst/>
              <a:gdLst/>
              <a:ahLst/>
              <a:cxnLst/>
              <a:rect l="l" t="t" r="r" b="b"/>
              <a:pathLst>
                <a:path w="598" h="575" extrusionOk="0">
                  <a:moveTo>
                    <a:pt x="283" y="0"/>
                  </a:moveTo>
                  <a:cubicBezTo>
                    <a:pt x="150" y="0"/>
                    <a:pt x="19" y="85"/>
                    <a:pt x="0" y="253"/>
                  </a:cubicBezTo>
                  <a:cubicBezTo>
                    <a:pt x="0" y="303"/>
                    <a:pt x="0" y="353"/>
                    <a:pt x="25" y="391"/>
                  </a:cubicBezTo>
                  <a:cubicBezTo>
                    <a:pt x="71" y="518"/>
                    <a:pt x="177" y="575"/>
                    <a:pt x="283" y="575"/>
                  </a:cubicBezTo>
                  <a:cubicBezTo>
                    <a:pt x="439" y="575"/>
                    <a:pt x="597" y="454"/>
                    <a:pt x="575" y="253"/>
                  </a:cubicBezTo>
                  <a:cubicBezTo>
                    <a:pt x="550" y="85"/>
                    <a:pt x="416"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4217700" y="3516150"/>
              <a:ext cx="14950" cy="14275"/>
            </a:xfrm>
            <a:custGeom>
              <a:avLst/>
              <a:gdLst/>
              <a:ahLst/>
              <a:cxnLst/>
              <a:rect l="l" t="t" r="r" b="b"/>
              <a:pathLst>
                <a:path w="598" h="571" extrusionOk="0">
                  <a:moveTo>
                    <a:pt x="285" y="0"/>
                  </a:moveTo>
                  <a:cubicBezTo>
                    <a:pt x="153" y="0"/>
                    <a:pt x="25" y="85"/>
                    <a:pt x="13" y="253"/>
                  </a:cubicBezTo>
                  <a:cubicBezTo>
                    <a:pt x="0" y="303"/>
                    <a:pt x="13" y="341"/>
                    <a:pt x="25" y="391"/>
                  </a:cubicBezTo>
                  <a:cubicBezTo>
                    <a:pt x="75" y="516"/>
                    <a:pt x="180" y="571"/>
                    <a:pt x="284" y="571"/>
                  </a:cubicBezTo>
                  <a:cubicBezTo>
                    <a:pt x="440" y="571"/>
                    <a:pt x="598" y="448"/>
                    <a:pt x="575" y="253"/>
                  </a:cubicBezTo>
                  <a:cubicBezTo>
                    <a:pt x="550" y="85"/>
                    <a:pt x="41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4140750" y="3540625"/>
              <a:ext cx="17825" cy="14400"/>
            </a:xfrm>
            <a:custGeom>
              <a:avLst/>
              <a:gdLst/>
              <a:ahLst/>
              <a:cxnLst/>
              <a:rect l="l" t="t" r="r" b="b"/>
              <a:pathLst>
                <a:path w="713" h="576" extrusionOk="0">
                  <a:moveTo>
                    <a:pt x="382" y="1"/>
                  </a:moveTo>
                  <a:cubicBezTo>
                    <a:pt x="185" y="1"/>
                    <a:pt x="0" y="209"/>
                    <a:pt x="117" y="424"/>
                  </a:cubicBezTo>
                  <a:cubicBezTo>
                    <a:pt x="166" y="499"/>
                    <a:pt x="241" y="561"/>
                    <a:pt x="329" y="574"/>
                  </a:cubicBezTo>
                  <a:cubicBezTo>
                    <a:pt x="340" y="575"/>
                    <a:pt x="352" y="576"/>
                    <a:pt x="363" y="576"/>
                  </a:cubicBezTo>
                  <a:cubicBezTo>
                    <a:pt x="560" y="576"/>
                    <a:pt x="712" y="376"/>
                    <a:pt x="641" y="187"/>
                  </a:cubicBezTo>
                  <a:cubicBezTo>
                    <a:pt x="629" y="162"/>
                    <a:pt x="616" y="137"/>
                    <a:pt x="604" y="112"/>
                  </a:cubicBezTo>
                  <a:cubicBezTo>
                    <a:pt x="540" y="34"/>
                    <a:pt x="460"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4107525" y="3773425"/>
              <a:ext cx="18025" cy="14325"/>
            </a:xfrm>
            <a:custGeom>
              <a:avLst/>
              <a:gdLst/>
              <a:ahLst/>
              <a:cxnLst/>
              <a:rect l="l" t="t" r="r" b="b"/>
              <a:pathLst>
                <a:path w="721" h="573" extrusionOk="0">
                  <a:moveTo>
                    <a:pt x="405" y="0"/>
                  </a:moveTo>
                  <a:cubicBezTo>
                    <a:pt x="369" y="0"/>
                    <a:pt x="332" y="7"/>
                    <a:pt x="296" y="22"/>
                  </a:cubicBezTo>
                  <a:cubicBezTo>
                    <a:pt x="1" y="158"/>
                    <a:pt x="128" y="573"/>
                    <a:pt x="416" y="573"/>
                  </a:cubicBezTo>
                  <a:cubicBezTo>
                    <a:pt x="445" y="573"/>
                    <a:pt x="476" y="569"/>
                    <a:pt x="508" y="559"/>
                  </a:cubicBezTo>
                  <a:cubicBezTo>
                    <a:pt x="646" y="497"/>
                    <a:pt x="721" y="335"/>
                    <a:pt x="671" y="185"/>
                  </a:cubicBezTo>
                  <a:cubicBezTo>
                    <a:pt x="623" y="71"/>
                    <a:pt x="518"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4400150" y="3627900"/>
              <a:ext cx="15775" cy="14325"/>
            </a:xfrm>
            <a:custGeom>
              <a:avLst/>
              <a:gdLst/>
              <a:ahLst/>
              <a:cxnLst/>
              <a:rect l="l" t="t" r="r" b="b"/>
              <a:pathLst>
                <a:path w="631" h="573" extrusionOk="0">
                  <a:moveTo>
                    <a:pt x="321" y="0"/>
                  </a:moveTo>
                  <a:cubicBezTo>
                    <a:pt x="239" y="0"/>
                    <a:pt x="158" y="34"/>
                    <a:pt x="100" y="107"/>
                  </a:cubicBezTo>
                  <a:cubicBezTo>
                    <a:pt x="0" y="232"/>
                    <a:pt x="25" y="407"/>
                    <a:pt x="150" y="507"/>
                  </a:cubicBezTo>
                  <a:lnTo>
                    <a:pt x="138" y="507"/>
                  </a:lnTo>
                  <a:cubicBezTo>
                    <a:pt x="193" y="552"/>
                    <a:pt x="257" y="572"/>
                    <a:pt x="319" y="572"/>
                  </a:cubicBezTo>
                  <a:cubicBezTo>
                    <a:pt x="479" y="572"/>
                    <a:pt x="631" y="437"/>
                    <a:pt x="613" y="257"/>
                  </a:cubicBezTo>
                  <a:cubicBezTo>
                    <a:pt x="613" y="232"/>
                    <a:pt x="600" y="207"/>
                    <a:pt x="600" y="182"/>
                  </a:cubicBezTo>
                  <a:cubicBezTo>
                    <a:pt x="549" y="66"/>
                    <a:pt x="435"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4370425" y="3594125"/>
              <a:ext cx="18375" cy="14650"/>
            </a:xfrm>
            <a:custGeom>
              <a:avLst/>
              <a:gdLst/>
              <a:ahLst/>
              <a:cxnLst/>
              <a:rect l="l" t="t" r="r" b="b"/>
              <a:pathLst>
                <a:path w="735" h="586" extrusionOk="0">
                  <a:moveTo>
                    <a:pt x="386" y="0"/>
                  </a:moveTo>
                  <a:cubicBezTo>
                    <a:pt x="190" y="0"/>
                    <a:pt x="0" y="204"/>
                    <a:pt x="115" y="433"/>
                  </a:cubicBezTo>
                  <a:cubicBezTo>
                    <a:pt x="174" y="540"/>
                    <a:pt x="271" y="586"/>
                    <a:pt x="367" y="586"/>
                  </a:cubicBezTo>
                  <a:cubicBezTo>
                    <a:pt x="551" y="586"/>
                    <a:pt x="734" y="418"/>
                    <a:pt x="652" y="196"/>
                  </a:cubicBezTo>
                  <a:cubicBezTo>
                    <a:pt x="639" y="171"/>
                    <a:pt x="627" y="146"/>
                    <a:pt x="614" y="121"/>
                  </a:cubicBezTo>
                  <a:cubicBezTo>
                    <a:pt x="552" y="36"/>
                    <a:pt x="468"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4382025" y="3555175"/>
              <a:ext cx="14700" cy="14350"/>
            </a:xfrm>
            <a:custGeom>
              <a:avLst/>
              <a:gdLst/>
              <a:ahLst/>
              <a:cxnLst/>
              <a:rect l="l" t="t" r="r" b="b"/>
              <a:pathLst>
                <a:path w="588" h="574" extrusionOk="0">
                  <a:moveTo>
                    <a:pt x="295" y="0"/>
                  </a:moveTo>
                  <a:cubicBezTo>
                    <a:pt x="214" y="0"/>
                    <a:pt x="131" y="35"/>
                    <a:pt x="75" y="104"/>
                  </a:cubicBezTo>
                  <a:cubicBezTo>
                    <a:pt x="25" y="167"/>
                    <a:pt x="1" y="242"/>
                    <a:pt x="13" y="317"/>
                  </a:cubicBezTo>
                  <a:cubicBezTo>
                    <a:pt x="29" y="475"/>
                    <a:pt x="165" y="573"/>
                    <a:pt x="304" y="573"/>
                  </a:cubicBezTo>
                  <a:cubicBezTo>
                    <a:pt x="384" y="573"/>
                    <a:pt x="466" y="540"/>
                    <a:pt x="525" y="467"/>
                  </a:cubicBezTo>
                  <a:cubicBezTo>
                    <a:pt x="575" y="417"/>
                    <a:pt x="588" y="329"/>
                    <a:pt x="588" y="254"/>
                  </a:cubicBezTo>
                  <a:cubicBezTo>
                    <a:pt x="588" y="229"/>
                    <a:pt x="575" y="204"/>
                    <a:pt x="563" y="192"/>
                  </a:cubicBezTo>
                  <a:cubicBezTo>
                    <a:pt x="550" y="142"/>
                    <a:pt x="525" y="92"/>
                    <a:pt x="475" y="67"/>
                  </a:cubicBezTo>
                  <a:cubicBezTo>
                    <a:pt x="425" y="22"/>
                    <a:pt x="361"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4416400" y="3554325"/>
              <a:ext cx="17375" cy="14525"/>
            </a:xfrm>
            <a:custGeom>
              <a:avLst/>
              <a:gdLst/>
              <a:ahLst/>
              <a:cxnLst/>
              <a:rect l="l" t="t" r="r" b="b"/>
              <a:pathLst>
                <a:path w="695" h="581" extrusionOk="0">
                  <a:moveTo>
                    <a:pt x="349" y="1"/>
                  </a:moveTo>
                  <a:cubicBezTo>
                    <a:pt x="253" y="1"/>
                    <a:pt x="158" y="48"/>
                    <a:pt x="100" y="138"/>
                  </a:cubicBezTo>
                  <a:cubicBezTo>
                    <a:pt x="0" y="313"/>
                    <a:pt x="100" y="551"/>
                    <a:pt x="313" y="576"/>
                  </a:cubicBezTo>
                  <a:cubicBezTo>
                    <a:pt x="329" y="579"/>
                    <a:pt x="345" y="580"/>
                    <a:pt x="362" y="580"/>
                  </a:cubicBezTo>
                  <a:cubicBezTo>
                    <a:pt x="551" y="580"/>
                    <a:pt x="694" y="384"/>
                    <a:pt x="625" y="188"/>
                  </a:cubicBezTo>
                  <a:cubicBezTo>
                    <a:pt x="612" y="163"/>
                    <a:pt x="600" y="138"/>
                    <a:pt x="587" y="126"/>
                  </a:cubicBezTo>
                  <a:cubicBezTo>
                    <a:pt x="527" y="42"/>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4356150" y="3494550"/>
              <a:ext cx="18725" cy="14300"/>
            </a:xfrm>
            <a:custGeom>
              <a:avLst/>
              <a:gdLst/>
              <a:ahLst/>
              <a:cxnLst/>
              <a:rect l="l" t="t" r="r" b="b"/>
              <a:pathLst>
                <a:path w="749" h="572" extrusionOk="0">
                  <a:moveTo>
                    <a:pt x="394" y="1"/>
                  </a:moveTo>
                  <a:cubicBezTo>
                    <a:pt x="130" y="1"/>
                    <a:pt x="0" y="341"/>
                    <a:pt x="223" y="505"/>
                  </a:cubicBezTo>
                  <a:cubicBezTo>
                    <a:pt x="279" y="552"/>
                    <a:pt x="341" y="572"/>
                    <a:pt x="402" y="572"/>
                  </a:cubicBezTo>
                  <a:cubicBezTo>
                    <a:pt x="584" y="572"/>
                    <a:pt x="748" y="387"/>
                    <a:pt x="673" y="180"/>
                  </a:cubicBezTo>
                  <a:cubicBezTo>
                    <a:pt x="661" y="155"/>
                    <a:pt x="648" y="130"/>
                    <a:pt x="636" y="118"/>
                  </a:cubicBezTo>
                  <a:cubicBezTo>
                    <a:pt x="586" y="55"/>
                    <a:pt x="523" y="18"/>
                    <a:pt x="448" y="5"/>
                  </a:cubicBezTo>
                  <a:cubicBezTo>
                    <a:pt x="430" y="2"/>
                    <a:pt x="412"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4396075" y="3482775"/>
              <a:ext cx="15650" cy="14400"/>
            </a:xfrm>
            <a:custGeom>
              <a:avLst/>
              <a:gdLst/>
              <a:ahLst/>
              <a:cxnLst/>
              <a:rect l="l" t="t" r="r" b="b"/>
              <a:pathLst>
                <a:path w="626" h="576" extrusionOk="0">
                  <a:moveTo>
                    <a:pt x="320" y="0"/>
                  </a:moveTo>
                  <a:cubicBezTo>
                    <a:pt x="239" y="0"/>
                    <a:pt x="158" y="33"/>
                    <a:pt x="101" y="101"/>
                  </a:cubicBezTo>
                  <a:cubicBezTo>
                    <a:pt x="1" y="226"/>
                    <a:pt x="13" y="414"/>
                    <a:pt x="138" y="514"/>
                  </a:cubicBezTo>
                  <a:cubicBezTo>
                    <a:pt x="190" y="555"/>
                    <a:pt x="254" y="575"/>
                    <a:pt x="317" y="575"/>
                  </a:cubicBezTo>
                  <a:cubicBezTo>
                    <a:pt x="405" y="575"/>
                    <a:pt x="492" y="536"/>
                    <a:pt x="551" y="464"/>
                  </a:cubicBezTo>
                  <a:cubicBezTo>
                    <a:pt x="613" y="389"/>
                    <a:pt x="626" y="276"/>
                    <a:pt x="588" y="189"/>
                  </a:cubicBezTo>
                  <a:cubicBezTo>
                    <a:pt x="544" y="65"/>
                    <a:pt x="433"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4343900" y="3527675"/>
              <a:ext cx="19550" cy="14950"/>
            </a:xfrm>
            <a:custGeom>
              <a:avLst/>
              <a:gdLst/>
              <a:ahLst/>
              <a:cxnLst/>
              <a:rect l="l" t="t" r="r" b="b"/>
              <a:pathLst>
                <a:path w="782" h="598" extrusionOk="0">
                  <a:moveTo>
                    <a:pt x="323" y="1"/>
                  </a:moveTo>
                  <a:cubicBezTo>
                    <a:pt x="239" y="1"/>
                    <a:pt x="156" y="35"/>
                    <a:pt x="101" y="105"/>
                  </a:cubicBezTo>
                  <a:cubicBezTo>
                    <a:pt x="1" y="230"/>
                    <a:pt x="26" y="405"/>
                    <a:pt x="151" y="517"/>
                  </a:cubicBezTo>
                  <a:cubicBezTo>
                    <a:pt x="213" y="574"/>
                    <a:pt x="279" y="598"/>
                    <a:pt x="342" y="598"/>
                  </a:cubicBezTo>
                  <a:cubicBezTo>
                    <a:pt x="584" y="598"/>
                    <a:pt x="781" y="246"/>
                    <a:pt x="513" y="67"/>
                  </a:cubicBezTo>
                  <a:cubicBezTo>
                    <a:pt x="458" y="23"/>
                    <a:pt x="39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4331425" y="3650375"/>
              <a:ext cx="17350" cy="14375"/>
            </a:xfrm>
            <a:custGeom>
              <a:avLst/>
              <a:gdLst/>
              <a:ahLst/>
              <a:cxnLst/>
              <a:rect l="l" t="t" r="r" b="b"/>
              <a:pathLst>
                <a:path w="694" h="575" extrusionOk="0">
                  <a:moveTo>
                    <a:pt x="350" y="0"/>
                  </a:moveTo>
                  <a:cubicBezTo>
                    <a:pt x="256" y="0"/>
                    <a:pt x="163" y="44"/>
                    <a:pt x="113" y="133"/>
                  </a:cubicBezTo>
                  <a:cubicBezTo>
                    <a:pt x="0" y="320"/>
                    <a:pt x="113" y="545"/>
                    <a:pt x="312" y="570"/>
                  </a:cubicBezTo>
                  <a:cubicBezTo>
                    <a:pt x="330" y="573"/>
                    <a:pt x="347" y="575"/>
                    <a:pt x="364" y="575"/>
                  </a:cubicBezTo>
                  <a:cubicBezTo>
                    <a:pt x="561" y="575"/>
                    <a:pt x="694" y="379"/>
                    <a:pt x="625" y="183"/>
                  </a:cubicBezTo>
                  <a:cubicBezTo>
                    <a:pt x="612" y="158"/>
                    <a:pt x="600" y="145"/>
                    <a:pt x="587" y="120"/>
                  </a:cubicBezTo>
                  <a:cubicBezTo>
                    <a:pt x="532" y="41"/>
                    <a:pt x="441"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4336625" y="3613150"/>
              <a:ext cx="17000" cy="12850"/>
            </a:xfrm>
            <a:custGeom>
              <a:avLst/>
              <a:gdLst/>
              <a:ahLst/>
              <a:cxnLst/>
              <a:rect l="l" t="t" r="r" b="b"/>
              <a:pathLst>
                <a:path w="680" h="514" extrusionOk="0">
                  <a:moveTo>
                    <a:pt x="486" y="1"/>
                  </a:moveTo>
                  <a:cubicBezTo>
                    <a:pt x="278" y="1"/>
                    <a:pt x="0" y="289"/>
                    <a:pt x="204" y="447"/>
                  </a:cubicBezTo>
                  <a:cubicBezTo>
                    <a:pt x="260" y="492"/>
                    <a:pt x="328" y="514"/>
                    <a:pt x="395" y="514"/>
                  </a:cubicBezTo>
                  <a:cubicBezTo>
                    <a:pt x="479" y="514"/>
                    <a:pt x="561" y="479"/>
                    <a:pt x="617" y="410"/>
                  </a:cubicBezTo>
                  <a:cubicBezTo>
                    <a:pt x="667" y="347"/>
                    <a:pt x="679" y="272"/>
                    <a:pt x="679" y="197"/>
                  </a:cubicBezTo>
                  <a:cubicBezTo>
                    <a:pt x="679" y="172"/>
                    <a:pt x="667" y="147"/>
                    <a:pt x="654" y="122"/>
                  </a:cubicBezTo>
                  <a:cubicBezTo>
                    <a:pt x="622" y="35"/>
                    <a:pt x="559" y="1"/>
                    <a:pt x="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4305475" y="3590575"/>
              <a:ext cx="17375" cy="14500"/>
            </a:xfrm>
            <a:custGeom>
              <a:avLst/>
              <a:gdLst/>
              <a:ahLst/>
              <a:cxnLst/>
              <a:rect l="l" t="t" r="r" b="b"/>
              <a:pathLst>
                <a:path w="695" h="580" extrusionOk="0">
                  <a:moveTo>
                    <a:pt x="350" y="0"/>
                  </a:moveTo>
                  <a:cubicBezTo>
                    <a:pt x="254" y="0"/>
                    <a:pt x="159" y="47"/>
                    <a:pt x="101" y="138"/>
                  </a:cubicBezTo>
                  <a:cubicBezTo>
                    <a:pt x="1" y="325"/>
                    <a:pt x="101" y="550"/>
                    <a:pt x="313" y="575"/>
                  </a:cubicBezTo>
                  <a:cubicBezTo>
                    <a:pt x="330" y="578"/>
                    <a:pt x="346" y="580"/>
                    <a:pt x="362" y="580"/>
                  </a:cubicBezTo>
                  <a:cubicBezTo>
                    <a:pt x="551" y="580"/>
                    <a:pt x="695" y="384"/>
                    <a:pt x="626" y="188"/>
                  </a:cubicBezTo>
                  <a:cubicBezTo>
                    <a:pt x="613" y="163"/>
                    <a:pt x="601" y="151"/>
                    <a:pt x="588" y="126"/>
                  </a:cubicBezTo>
                  <a:cubicBezTo>
                    <a:pt x="528" y="41"/>
                    <a:pt x="43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4281400" y="3525050"/>
              <a:ext cx="17375" cy="12825"/>
            </a:xfrm>
            <a:custGeom>
              <a:avLst/>
              <a:gdLst/>
              <a:ahLst/>
              <a:cxnLst/>
              <a:rect l="l" t="t" r="r" b="b"/>
              <a:pathLst>
                <a:path w="695" h="513" extrusionOk="0">
                  <a:moveTo>
                    <a:pt x="489" y="1"/>
                  </a:moveTo>
                  <a:cubicBezTo>
                    <a:pt x="276" y="1"/>
                    <a:pt x="1" y="289"/>
                    <a:pt x="214" y="447"/>
                  </a:cubicBezTo>
                  <a:lnTo>
                    <a:pt x="202" y="447"/>
                  </a:lnTo>
                  <a:cubicBezTo>
                    <a:pt x="257" y="492"/>
                    <a:pt x="321" y="512"/>
                    <a:pt x="383" y="512"/>
                  </a:cubicBezTo>
                  <a:cubicBezTo>
                    <a:pt x="543" y="512"/>
                    <a:pt x="694" y="378"/>
                    <a:pt x="676" y="197"/>
                  </a:cubicBezTo>
                  <a:cubicBezTo>
                    <a:pt x="676" y="172"/>
                    <a:pt x="664" y="147"/>
                    <a:pt x="664" y="122"/>
                  </a:cubicBezTo>
                  <a:cubicBezTo>
                    <a:pt x="629" y="35"/>
                    <a:pt x="562"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4308475" y="3551725"/>
              <a:ext cx="18450" cy="14300"/>
            </a:xfrm>
            <a:custGeom>
              <a:avLst/>
              <a:gdLst/>
              <a:ahLst/>
              <a:cxnLst/>
              <a:rect l="l" t="t" r="r" b="b"/>
              <a:pathLst>
                <a:path w="738" h="572" extrusionOk="0">
                  <a:moveTo>
                    <a:pt x="388" y="0"/>
                  </a:moveTo>
                  <a:cubicBezTo>
                    <a:pt x="60" y="0"/>
                    <a:pt x="0" y="520"/>
                    <a:pt x="356" y="567"/>
                  </a:cubicBezTo>
                  <a:cubicBezTo>
                    <a:pt x="372" y="570"/>
                    <a:pt x="389" y="572"/>
                    <a:pt x="405" y="572"/>
                  </a:cubicBezTo>
                  <a:cubicBezTo>
                    <a:pt x="594" y="572"/>
                    <a:pt x="737" y="376"/>
                    <a:pt x="668" y="180"/>
                  </a:cubicBezTo>
                  <a:cubicBezTo>
                    <a:pt x="656" y="155"/>
                    <a:pt x="643" y="130"/>
                    <a:pt x="631" y="117"/>
                  </a:cubicBezTo>
                  <a:cubicBezTo>
                    <a:pt x="581" y="55"/>
                    <a:pt x="518" y="17"/>
                    <a:pt x="443" y="5"/>
                  </a:cubicBezTo>
                  <a:cubicBezTo>
                    <a:pt x="424" y="2"/>
                    <a:pt x="405"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4387025" y="3521225"/>
              <a:ext cx="17650" cy="14500"/>
            </a:xfrm>
            <a:custGeom>
              <a:avLst/>
              <a:gdLst/>
              <a:ahLst/>
              <a:cxnLst/>
              <a:rect l="l" t="t" r="r" b="b"/>
              <a:pathLst>
                <a:path w="706" h="580" extrusionOk="0">
                  <a:moveTo>
                    <a:pt x="356" y="0"/>
                  </a:moveTo>
                  <a:cubicBezTo>
                    <a:pt x="260" y="0"/>
                    <a:pt x="165" y="47"/>
                    <a:pt x="113" y="138"/>
                  </a:cubicBezTo>
                  <a:cubicBezTo>
                    <a:pt x="0" y="313"/>
                    <a:pt x="113" y="550"/>
                    <a:pt x="313" y="575"/>
                  </a:cubicBezTo>
                  <a:cubicBezTo>
                    <a:pt x="330" y="578"/>
                    <a:pt x="348" y="579"/>
                    <a:pt x="365" y="579"/>
                  </a:cubicBezTo>
                  <a:cubicBezTo>
                    <a:pt x="564" y="579"/>
                    <a:pt x="706" y="384"/>
                    <a:pt x="625" y="188"/>
                  </a:cubicBezTo>
                  <a:cubicBezTo>
                    <a:pt x="625" y="163"/>
                    <a:pt x="613" y="138"/>
                    <a:pt x="588" y="125"/>
                  </a:cubicBezTo>
                  <a:cubicBezTo>
                    <a:pt x="534" y="41"/>
                    <a:pt x="444"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4406400" y="3590300"/>
              <a:ext cx="16975" cy="14450"/>
            </a:xfrm>
            <a:custGeom>
              <a:avLst/>
              <a:gdLst/>
              <a:ahLst/>
              <a:cxnLst/>
              <a:rect l="l" t="t" r="r" b="b"/>
              <a:pathLst>
                <a:path w="679" h="578" extrusionOk="0">
                  <a:moveTo>
                    <a:pt x="305" y="1"/>
                  </a:moveTo>
                  <a:cubicBezTo>
                    <a:pt x="175" y="1"/>
                    <a:pt x="48" y="91"/>
                    <a:pt x="25" y="249"/>
                  </a:cubicBezTo>
                  <a:cubicBezTo>
                    <a:pt x="0" y="399"/>
                    <a:pt x="100" y="549"/>
                    <a:pt x="263" y="574"/>
                  </a:cubicBezTo>
                  <a:cubicBezTo>
                    <a:pt x="278" y="576"/>
                    <a:pt x="292" y="577"/>
                    <a:pt x="307" y="577"/>
                  </a:cubicBezTo>
                  <a:cubicBezTo>
                    <a:pt x="532" y="577"/>
                    <a:pt x="679" y="312"/>
                    <a:pt x="538" y="124"/>
                  </a:cubicBezTo>
                  <a:cubicBezTo>
                    <a:pt x="478" y="40"/>
                    <a:pt x="391"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4342650" y="3571900"/>
              <a:ext cx="18550" cy="14725"/>
            </a:xfrm>
            <a:custGeom>
              <a:avLst/>
              <a:gdLst/>
              <a:ahLst/>
              <a:cxnLst/>
              <a:rect l="l" t="t" r="r" b="b"/>
              <a:pathLst>
                <a:path w="742" h="589" extrusionOk="0">
                  <a:moveTo>
                    <a:pt x="405" y="1"/>
                  </a:moveTo>
                  <a:cubicBezTo>
                    <a:pt x="198" y="1"/>
                    <a:pt x="1" y="246"/>
                    <a:pt x="163" y="473"/>
                  </a:cubicBezTo>
                  <a:cubicBezTo>
                    <a:pt x="225" y="553"/>
                    <a:pt x="307" y="588"/>
                    <a:pt x="387" y="588"/>
                  </a:cubicBezTo>
                  <a:cubicBezTo>
                    <a:pt x="568" y="588"/>
                    <a:pt x="741" y="414"/>
                    <a:pt x="663" y="198"/>
                  </a:cubicBezTo>
                  <a:cubicBezTo>
                    <a:pt x="663" y="173"/>
                    <a:pt x="651" y="148"/>
                    <a:pt x="626" y="123"/>
                  </a:cubicBezTo>
                  <a:cubicBezTo>
                    <a:pt x="564" y="36"/>
                    <a:pt x="483"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4314900" y="3505550"/>
              <a:ext cx="18275" cy="14650"/>
            </a:xfrm>
            <a:custGeom>
              <a:avLst/>
              <a:gdLst/>
              <a:ahLst/>
              <a:cxnLst/>
              <a:rect l="l" t="t" r="r" b="b"/>
              <a:pathLst>
                <a:path w="731" h="586" extrusionOk="0">
                  <a:moveTo>
                    <a:pt x="381" y="1"/>
                  </a:moveTo>
                  <a:cubicBezTo>
                    <a:pt x="186" y="1"/>
                    <a:pt x="1" y="208"/>
                    <a:pt x="124" y="427"/>
                  </a:cubicBezTo>
                  <a:cubicBezTo>
                    <a:pt x="184" y="538"/>
                    <a:pt x="278" y="585"/>
                    <a:pt x="372" y="585"/>
                  </a:cubicBezTo>
                  <a:cubicBezTo>
                    <a:pt x="553" y="585"/>
                    <a:pt x="731" y="412"/>
                    <a:pt x="649" y="190"/>
                  </a:cubicBezTo>
                  <a:cubicBezTo>
                    <a:pt x="636" y="165"/>
                    <a:pt x="624" y="152"/>
                    <a:pt x="611" y="127"/>
                  </a:cubicBezTo>
                  <a:cubicBezTo>
                    <a:pt x="548" y="38"/>
                    <a:pt x="463"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4367350" y="3636375"/>
              <a:ext cx="15650" cy="14500"/>
            </a:xfrm>
            <a:custGeom>
              <a:avLst/>
              <a:gdLst/>
              <a:ahLst/>
              <a:cxnLst/>
              <a:rect l="l" t="t" r="r" b="b"/>
              <a:pathLst>
                <a:path w="626" h="580" extrusionOk="0">
                  <a:moveTo>
                    <a:pt x="296" y="1"/>
                  </a:moveTo>
                  <a:cubicBezTo>
                    <a:pt x="167" y="1"/>
                    <a:pt x="38" y="82"/>
                    <a:pt x="13" y="243"/>
                  </a:cubicBezTo>
                  <a:cubicBezTo>
                    <a:pt x="0" y="318"/>
                    <a:pt x="13" y="393"/>
                    <a:pt x="63" y="455"/>
                  </a:cubicBezTo>
                  <a:cubicBezTo>
                    <a:pt x="125" y="542"/>
                    <a:pt x="210" y="580"/>
                    <a:pt x="294" y="580"/>
                  </a:cubicBezTo>
                  <a:cubicBezTo>
                    <a:pt x="463" y="580"/>
                    <a:pt x="625" y="427"/>
                    <a:pt x="575" y="218"/>
                  </a:cubicBezTo>
                  <a:cubicBezTo>
                    <a:pt x="539" y="73"/>
                    <a:pt x="417"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4359125" y="3679325"/>
              <a:ext cx="18475" cy="15275"/>
            </a:xfrm>
            <a:custGeom>
              <a:avLst/>
              <a:gdLst/>
              <a:ahLst/>
              <a:cxnLst/>
              <a:rect l="l" t="t" r="r" b="b"/>
              <a:pathLst>
                <a:path w="739" h="611" extrusionOk="0">
                  <a:moveTo>
                    <a:pt x="354" y="0"/>
                  </a:moveTo>
                  <a:cubicBezTo>
                    <a:pt x="169" y="0"/>
                    <a:pt x="1" y="190"/>
                    <a:pt x="92" y="400"/>
                  </a:cubicBezTo>
                  <a:cubicBezTo>
                    <a:pt x="134" y="549"/>
                    <a:pt x="243" y="611"/>
                    <a:pt x="355" y="611"/>
                  </a:cubicBezTo>
                  <a:cubicBezTo>
                    <a:pt x="544" y="611"/>
                    <a:pt x="739" y="435"/>
                    <a:pt x="629" y="200"/>
                  </a:cubicBezTo>
                  <a:cubicBezTo>
                    <a:pt x="604" y="150"/>
                    <a:pt x="579" y="112"/>
                    <a:pt x="554" y="87"/>
                  </a:cubicBezTo>
                  <a:cubicBezTo>
                    <a:pt x="493" y="26"/>
                    <a:pt x="42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4325800" y="3474275"/>
              <a:ext cx="14825" cy="14375"/>
            </a:xfrm>
            <a:custGeom>
              <a:avLst/>
              <a:gdLst/>
              <a:ahLst/>
              <a:cxnLst/>
              <a:rect l="l" t="t" r="r" b="b"/>
              <a:pathLst>
                <a:path w="593" h="575" extrusionOk="0">
                  <a:moveTo>
                    <a:pt x="281" y="1"/>
                  </a:moveTo>
                  <a:cubicBezTo>
                    <a:pt x="150" y="1"/>
                    <a:pt x="19" y="85"/>
                    <a:pt x="0" y="254"/>
                  </a:cubicBezTo>
                  <a:cubicBezTo>
                    <a:pt x="0" y="304"/>
                    <a:pt x="0" y="354"/>
                    <a:pt x="13" y="391"/>
                  </a:cubicBezTo>
                  <a:cubicBezTo>
                    <a:pt x="63" y="518"/>
                    <a:pt x="172" y="575"/>
                    <a:pt x="280" y="575"/>
                  </a:cubicBezTo>
                  <a:cubicBezTo>
                    <a:pt x="437" y="575"/>
                    <a:pt x="592" y="454"/>
                    <a:pt x="562" y="254"/>
                  </a:cubicBezTo>
                  <a:cubicBezTo>
                    <a:pt x="544" y="85"/>
                    <a:pt x="412" y="1"/>
                    <a:pt x="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4360675" y="3455350"/>
              <a:ext cx="16375" cy="14425"/>
            </a:xfrm>
            <a:custGeom>
              <a:avLst/>
              <a:gdLst/>
              <a:ahLst/>
              <a:cxnLst/>
              <a:rect l="l" t="t" r="r" b="b"/>
              <a:pathLst>
                <a:path w="655" h="577" extrusionOk="0">
                  <a:moveTo>
                    <a:pt x="383" y="0"/>
                  </a:moveTo>
                  <a:cubicBezTo>
                    <a:pt x="186" y="0"/>
                    <a:pt x="1" y="209"/>
                    <a:pt x="117" y="423"/>
                  </a:cubicBezTo>
                  <a:cubicBezTo>
                    <a:pt x="155" y="498"/>
                    <a:pt x="230" y="561"/>
                    <a:pt x="317" y="573"/>
                  </a:cubicBezTo>
                  <a:cubicBezTo>
                    <a:pt x="331" y="576"/>
                    <a:pt x="345" y="577"/>
                    <a:pt x="359" y="577"/>
                  </a:cubicBezTo>
                  <a:cubicBezTo>
                    <a:pt x="494" y="577"/>
                    <a:pt x="619" y="472"/>
                    <a:pt x="642" y="336"/>
                  </a:cubicBezTo>
                  <a:cubicBezTo>
                    <a:pt x="655" y="298"/>
                    <a:pt x="655" y="261"/>
                    <a:pt x="642" y="223"/>
                  </a:cubicBezTo>
                  <a:cubicBezTo>
                    <a:pt x="642" y="211"/>
                    <a:pt x="642" y="198"/>
                    <a:pt x="630" y="186"/>
                  </a:cubicBezTo>
                  <a:cubicBezTo>
                    <a:pt x="630" y="161"/>
                    <a:pt x="617" y="136"/>
                    <a:pt x="605" y="111"/>
                  </a:cubicBezTo>
                  <a:cubicBezTo>
                    <a:pt x="541" y="33"/>
                    <a:pt x="46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4328300" y="3688100"/>
              <a:ext cx="17200" cy="14350"/>
            </a:xfrm>
            <a:custGeom>
              <a:avLst/>
              <a:gdLst/>
              <a:ahLst/>
              <a:cxnLst/>
              <a:rect l="l" t="t" r="r" b="b"/>
              <a:pathLst>
                <a:path w="688" h="574" extrusionOk="0">
                  <a:moveTo>
                    <a:pt x="364" y="0"/>
                  </a:moveTo>
                  <a:cubicBezTo>
                    <a:pt x="280" y="0"/>
                    <a:pt x="196" y="36"/>
                    <a:pt x="138" y="111"/>
                  </a:cubicBezTo>
                  <a:cubicBezTo>
                    <a:pt x="0" y="286"/>
                    <a:pt x="113" y="548"/>
                    <a:pt x="337" y="573"/>
                  </a:cubicBezTo>
                  <a:cubicBezTo>
                    <a:pt x="375" y="573"/>
                    <a:pt x="425" y="573"/>
                    <a:pt x="475" y="561"/>
                  </a:cubicBezTo>
                  <a:cubicBezTo>
                    <a:pt x="612" y="498"/>
                    <a:pt x="687" y="336"/>
                    <a:pt x="637" y="186"/>
                  </a:cubicBezTo>
                  <a:cubicBezTo>
                    <a:pt x="587" y="64"/>
                    <a:pt x="476" y="0"/>
                    <a:pt x="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3342700" y="3818925"/>
              <a:ext cx="16500" cy="14425"/>
            </a:xfrm>
            <a:custGeom>
              <a:avLst/>
              <a:gdLst/>
              <a:ahLst/>
              <a:cxnLst/>
              <a:rect l="l" t="t" r="r" b="b"/>
              <a:pathLst>
                <a:path w="660" h="577" extrusionOk="0">
                  <a:moveTo>
                    <a:pt x="309" y="1"/>
                  </a:moveTo>
                  <a:cubicBezTo>
                    <a:pt x="143" y="1"/>
                    <a:pt x="1" y="144"/>
                    <a:pt x="22" y="314"/>
                  </a:cubicBezTo>
                  <a:cubicBezTo>
                    <a:pt x="22" y="389"/>
                    <a:pt x="72" y="464"/>
                    <a:pt x="134" y="514"/>
                  </a:cubicBezTo>
                  <a:cubicBezTo>
                    <a:pt x="182" y="557"/>
                    <a:pt x="244" y="577"/>
                    <a:pt x="307" y="577"/>
                  </a:cubicBezTo>
                  <a:cubicBezTo>
                    <a:pt x="391" y="577"/>
                    <a:pt x="477" y="541"/>
                    <a:pt x="534" y="477"/>
                  </a:cubicBezTo>
                  <a:cubicBezTo>
                    <a:pt x="659" y="314"/>
                    <a:pt x="597" y="77"/>
                    <a:pt x="397" y="14"/>
                  </a:cubicBezTo>
                  <a:cubicBezTo>
                    <a:pt x="367" y="5"/>
                    <a:pt x="338"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3316625" y="3754750"/>
              <a:ext cx="16900" cy="14500"/>
            </a:xfrm>
            <a:custGeom>
              <a:avLst/>
              <a:gdLst/>
              <a:ahLst/>
              <a:cxnLst/>
              <a:rect l="l" t="t" r="r" b="b"/>
              <a:pathLst>
                <a:path w="676" h="580" extrusionOk="0">
                  <a:moveTo>
                    <a:pt x="367" y="1"/>
                  </a:moveTo>
                  <a:cubicBezTo>
                    <a:pt x="170" y="1"/>
                    <a:pt x="1" y="213"/>
                    <a:pt x="115" y="432"/>
                  </a:cubicBezTo>
                  <a:cubicBezTo>
                    <a:pt x="171" y="534"/>
                    <a:pt x="266" y="580"/>
                    <a:pt x="360" y="580"/>
                  </a:cubicBezTo>
                  <a:cubicBezTo>
                    <a:pt x="518" y="580"/>
                    <a:pt x="676" y="452"/>
                    <a:pt x="653" y="257"/>
                  </a:cubicBezTo>
                  <a:cubicBezTo>
                    <a:pt x="653" y="232"/>
                    <a:pt x="653" y="207"/>
                    <a:pt x="640" y="182"/>
                  </a:cubicBezTo>
                  <a:cubicBezTo>
                    <a:pt x="628" y="132"/>
                    <a:pt x="590" y="94"/>
                    <a:pt x="553" y="69"/>
                  </a:cubicBezTo>
                  <a:cubicBezTo>
                    <a:pt x="493" y="22"/>
                    <a:pt x="429"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3311375" y="3790750"/>
              <a:ext cx="16575" cy="14400"/>
            </a:xfrm>
            <a:custGeom>
              <a:avLst/>
              <a:gdLst/>
              <a:ahLst/>
              <a:cxnLst/>
              <a:rect l="l" t="t" r="r" b="b"/>
              <a:pathLst>
                <a:path w="663" h="576" extrusionOk="0">
                  <a:moveTo>
                    <a:pt x="321" y="1"/>
                  </a:moveTo>
                  <a:cubicBezTo>
                    <a:pt x="289" y="1"/>
                    <a:pt x="257" y="6"/>
                    <a:pt x="225" y="16"/>
                  </a:cubicBezTo>
                  <a:cubicBezTo>
                    <a:pt x="75" y="79"/>
                    <a:pt x="0" y="241"/>
                    <a:pt x="63" y="391"/>
                  </a:cubicBezTo>
                  <a:cubicBezTo>
                    <a:pt x="101" y="505"/>
                    <a:pt x="211" y="576"/>
                    <a:pt x="327" y="576"/>
                  </a:cubicBezTo>
                  <a:cubicBezTo>
                    <a:pt x="364" y="576"/>
                    <a:pt x="402" y="569"/>
                    <a:pt x="438" y="554"/>
                  </a:cubicBezTo>
                  <a:cubicBezTo>
                    <a:pt x="588" y="504"/>
                    <a:pt x="663" y="329"/>
                    <a:pt x="600" y="179"/>
                  </a:cubicBezTo>
                  <a:cubicBezTo>
                    <a:pt x="551" y="70"/>
                    <a:pt x="43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3290400" y="3685175"/>
              <a:ext cx="18725" cy="14575"/>
            </a:xfrm>
            <a:custGeom>
              <a:avLst/>
              <a:gdLst/>
              <a:ahLst/>
              <a:cxnLst/>
              <a:rect l="l" t="t" r="r" b="b"/>
              <a:pathLst>
                <a:path w="749" h="583" extrusionOk="0">
                  <a:moveTo>
                    <a:pt x="398" y="0"/>
                  </a:moveTo>
                  <a:cubicBezTo>
                    <a:pt x="137" y="0"/>
                    <a:pt x="0" y="337"/>
                    <a:pt x="214" y="515"/>
                  </a:cubicBezTo>
                  <a:cubicBezTo>
                    <a:pt x="273" y="562"/>
                    <a:pt x="338" y="582"/>
                    <a:pt x="400" y="582"/>
                  </a:cubicBezTo>
                  <a:cubicBezTo>
                    <a:pt x="586" y="582"/>
                    <a:pt x="749" y="397"/>
                    <a:pt x="664" y="190"/>
                  </a:cubicBezTo>
                  <a:cubicBezTo>
                    <a:pt x="664" y="166"/>
                    <a:pt x="652" y="141"/>
                    <a:pt x="639" y="128"/>
                  </a:cubicBezTo>
                  <a:cubicBezTo>
                    <a:pt x="589" y="66"/>
                    <a:pt x="514" y="16"/>
                    <a:pt x="439" y="16"/>
                  </a:cubicBezTo>
                  <a:lnTo>
                    <a:pt x="439" y="3"/>
                  </a:lnTo>
                  <a:cubicBezTo>
                    <a:pt x="425" y="1"/>
                    <a:pt x="412"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3336525" y="3857025"/>
              <a:ext cx="18450" cy="15250"/>
            </a:xfrm>
            <a:custGeom>
              <a:avLst/>
              <a:gdLst/>
              <a:ahLst/>
              <a:cxnLst/>
              <a:rect l="l" t="t" r="r" b="b"/>
              <a:pathLst>
                <a:path w="738" h="610" extrusionOk="0">
                  <a:moveTo>
                    <a:pt x="351" y="1"/>
                  </a:moveTo>
                  <a:cubicBezTo>
                    <a:pt x="167" y="1"/>
                    <a:pt x="0" y="185"/>
                    <a:pt x="81" y="402"/>
                  </a:cubicBezTo>
                  <a:cubicBezTo>
                    <a:pt x="127" y="549"/>
                    <a:pt x="237" y="610"/>
                    <a:pt x="348" y="610"/>
                  </a:cubicBezTo>
                  <a:cubicBezTo>
                    <a:pt x="540" y="610"/>
                    <a:pt x="738" y="427"/>
                    <a:pt x="619" y="190"/>
                  </a:cubicBezTo>
                  <a:cubicBezTo>
                    <a:pt x="607" y="154"/>
                    <a:pt x="584" y="119"/>
                    <a:pt x="550" y="84"/>
                  </a:cubicBezTo>
                  <a:lnTo>
                    <a:pt x="550" y="84"/>
                  </a:lnTo>
                  <a:cubicBezTo>
                    <a:pt x="552" y="86"/>
                    <a:pt x="554" y="88"/>
                    <a:pt x="556" y="90"/>
                  </a:cubicBezTo>
                  <a:lnTo>
                    <a:pt x="544" y="77"/>
                  </a:lnTo>
                  <a:lnTo>
                    <a:pt x="544" y="77"/>
                  </a:lnTo>
                  <a:cubicBezTo>
                    <a:pt x="546" y="80"/>
                    <a:pt x="548" y="82"/>
                    <a:pt x="550" y="84"/>
                  </a:cubicBezTo>
                  <a:lnTo>
                    <a:pt x="550" y="84"/>
                  </a:lnTo>
                  <a:cubicBezTo>
                    <a:pt x="490" y="26"/>
                    <a:pt x="419"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3318475" y="3714675"/>
              <a:ext cx="17175" cy="14375"/>
            </a:xfrm>
            <a:custGeom>
              <a:avLst/>
              <a:gdLst/>
              <a:ahLst/>
              <a:cxnLst/>
              <a:rect l="l" t="t" r="r" b="b"/>
              <a:pathLst>
                <a:path w="687" h="575" extrusionOk="0">
                  <a:moveTo>
                    <a:pt x="366" y="1"/>
                  </a:moveTo>
                  <a:cubicBezTo>
                    <a:pt x="121" y="1"/>
                    <a:pt x="0" y="539"/>
                    <a:pt x="304" y="573"/>
                  </a:cubicBezTo>
                  <a:cubicBezTo>
                    <a:pt x="315" y="574"/>
                    <a:pt x="326" y="575"/>
                    <a:pt x="338" y="575"/>
                  </a:cubicBezTo>
                  <a:cubicBezTo>
                    <a:pt x="534" y="575"/>
                    <a:pt x="687" y="374"/>
                    <a:pt x="616" y="185"/>
                  </a:cubicBezTo>
                  <a:cubicBezTo>
                    <a:pt x="579" y="110"/>
                    <a:pt x="529" y="48"/>
                    <a:pt x="454" y="23"/>
                  </a:cubicBezTo>
                  <a:cubicBezTo>
                    <a:pt x="423" y="8"/>
                    <a:pt x="394" y="1"/>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3346650" y="3786100"/>
              <a:ext cx="19850" cy="14475"/>
            </a:xfrm>
            <a:custGeom>
              <a:avLst/>
              <a:gdLst/>
              <a:ahLst/>
              <a:cxnLst/>
              <a:rect l="l" t="t" r="r" b="b"/>
              <a:pathLst>
                <a:path w="794" h="579" extrusionOk="0">
                  <a:moveTo>
                    <a:pt x="391" y="1"/>
                  </a:moveTo>
                  <a:cubicBezTo>
                    <a:pt x="48" y="1"/>
                    <a:pt x="1" y="529"/>
                    <a:pt x="364" y="577"/>
                  </a:cubicBezTo>
                  <a:cubicBezTo>
                    <a:pt x="372" y="578"/>
                    <a:pt x="380" y="578"/>
                    <a:pt x="389" y="578"/>
                  </a:cubicBezTo>
                  <a:cubicBezTo>
                    <a:pt x="729" y="578"/>
                    <a:pt x="793" y="76"/>
                    <a:pt x="451" y="2"/>
                  </a:cubicBezTo>
                  <a:lnTo>
                    <a:pt x="426" y="2"/>
                  </a:lnTo>
                  <a:cubicBezTo>
                    <a:pt x="414" y="1"/>
                    <a:pt x="402"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3446650" y="3778700"/>
              <a:ext cx="15700" cy="14400"/>
            </a:xfrm>
            <a:custGeom>
              <a:avLst/>
              <a:gdLst/>
              <a:ahLst/>
              <a:cxnLst/>
              <a:rect l="l" t="t" r="r" b="b"/>
              <a:pathLst>
                <a:path w="628" h="576" extrusionOk="0">
                  <a:moveTo>
                    <a:pt x="326" y="0"/>
                  </a:moveTo>
                  <a:cubicBezTo>
                    <a:pt x="243" y="0"/>
                    <a:pt x="159" y="36"/>
                    <a:pt x="100" y="111"/>
                  </a:cubicBezTo>
                  <a:cubicBezTo>
                    <a:pt x="0" y="224"/>
                    <a:pt x="13" y="411"/>
                    <a:pt x="138" y="511"/>
                  </a:cubicBezTo>
                  <a:cubicBezTo>
                    <a:pt x="193" y="556"/>
                    <a:pt x="256" y="576"/>
                    <a:pt x="317" y="576"/>
                  </a:cubicBezTo>
                  <a:cubicBezTo>
                    <a:pt x="478" y="576"/>
                    <a:pt x="627" y="438"/>
                    <a:pt x="600" y="248"/>
                  </a:cubicBezTo>
                  <a:cubicBezTo>
                    <a:pt x="600" y="224"/>
                    <a:pt x="600" y="199"/>
                    <a:pt x="588" y="186"/>
                  </a:cubicBezTo>
                  <a:cubicBezTo>
                    <a:pt x="545" y="64"/>
                    <a:pt x="436"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3483825" y="3757875"/>
              <a:ext cx="18300" cy="14600"/>
            </a:xfrm>
            <a:custGeom>
              <a:avLst/>
              <a:gdLst/>
              <a:ahLst/>
              <a:cxnLst/>
              <a:rect l="l" t="t" r="r" b="b"/>
              <a:pathLst>
                <a:path w="732" h="584" extrusionOk="0">
                  <a:moveTo>
                    <a:pt x="356" y="0"/>
                  </a:moveTo>
                  <a:cubicBezTo>
                    <a:pt x="260" y="0"/>
                    <a:pt x="165" y="47"/>
                    <a:pt x="113" y="144"/>
                  </a:cubicBezTo>
                  <a:cubicBezTo>
                    <a:pt x="0" y="319"/>
                    <a:pt x="113" y="544"/>
                    <a:pt x="313" y="582"/>
                  </a:cubicBezTo>
                  <a:cubicBezTo>
                    <a:pt x="324" y="583"/>
                    <a:pt x="334" y="583"/>
                    <a:pt x="344" y="583"/>
                  </a:cubicBezTo>
                  <a:cubicBezTo>
                    <a:pt x="577" y="583"/>
                    <a:pt x="731" y="323"/>
                    <a:pt x="588" y="119"/>
                  </a:cubicBezTo>
                  <a:cubicBezTo>
                    <a:pt x="534" y="41"/>
                    <a:pt x="444"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3417025" y="3744875"/>
              <a:ext cx="18275" cy="14500"/>
            </a:xfrm>
            <a:custGeom>
              <a:avLst/>
              <a:gdLst/>
              <a:ahLst/>
              <a:cxnLst/>
              <a:rect l="l" t="t" r="r" b="b"/>
              <a:pathLst>
                <a:path w="731" h="580" extrusionOk="0">
                  <a:moveTo>
                    <a:pt x="380" y="0"/>
                  </a:moveTo>
                  <a:cubicBezTo>
                    <a:pt x="186" y="0"/>
                    <a:pt x="0" y="207"/>
                    <a:pt x="123" y="427"/>
                  </a:cubicBezTo>
                  <a:cubicBezTo>
                    <a:pt x="179" y="534"/>
                    <a:pt x="272" y="579"/>
                    <a:pt x="366" y="579"/>
                  </a:cubicBezTo>
                  <a:cubicBezTo>
                    <a:pt x="547" y="579"/>
                    <a:pt x="730" y="411"/>
                    <a:pt x="648" y="189"/>
                  </a:cubicBezTo>
                  <a:cubicBezTo>
                    <a:pt x="635" y="164"/>
                    <a:pt x="623" y="139"/>
                    <a:pt x="610" y="127"/>
                  </a:cubicBezTo>
                  <a:cubicBezTo>
                    <a:pt x="547" y="38"/>
                    <a:pt x="46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3428375" y="3705800"/>
              <a:ext cx="15175" cy="14625"/>
            </a:xfrm>
            <a:custGeom>
              <a:avLst/>
              <a:gdLst/>
              <a:ahLst/>
              <a:cxnLst/>
              <a:rect l="l" t="t" r="r" b="b"/>
              <a:pathLst>
                <a:path w="607" h="585" extrusionOk="0">
                  <a:moveTo>
                    <a:pt x="309" y="0"/>
                  </a:moveTo>
                  <a:cubicBezTo>
                    <a:pt x="146" y="0"/>
                    <a:pt x="1" y="138"/>
                    <a:pt x="19" y="328"/>
                  </a:cubicBezTo>
                  <a:cubicBezTo>
                    <a:pt x="35" y="486"/>
                    <a:pt x="171" y="584"/>
                    <a:pt x="310" y="584"/>
                  </a:cubicBezTo>
                  <a:cubicBezTo>
                    <a:pt x="390" y="584"/>
                    <a:pt x="472" y="551"/>
                    <a:pt x="531" y="478"/>
                  </a:cubicBezTo>
                  <a:cubicBezTo>
                    <a:pt x="581" y="415"/>
                    <a:pt x="606" y="340"/>
                    <a:pt x="594" y="265"/>
                  </a:cubicBezTo>
                  <a:cubicBezTo>
                    <a:pt x="594" y="240"/>
                    <a:pt x="581" y="215"/>
                    <a:pt x="581" y="190"/>
                  </a:cubicBezTo>
                  <a:cubicBezTo>
                    <a:pt x="556" y="140"/>
                    <a:pt x="531" y="103"/>
                    <a:pt x="494" y="65"/>
                  </a:cubicBezTo>
                  <a:cubicBezTo>
                    <a:pt x="435" y="20"/>
                    <a:pt x="37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3462900" y="3705175"/>
              <a:ext cx="17400" cy="14500"/>
            </a:xfrm>
            <a:custGeom>
              <a:avLst/>
              <a:gdLst/>
              <a:ahLst/>
              <a:cxnLst/>
              <a:rect l="l" t="t" r="r" b="b"/>
              <a:pathLst>
                <a:path w="696" h="580" extrusionOk="0">
                  <a:moveTo>
                    <a:pt x="361" y="1"/>
                  </a:moveTo>
                  <a:cubicBezTo>
                    <a:pt x="263" y="1"/>
                    <a:pt x="165" y="48"/>
                    <a:pt x="113" y="140"/>
                  </a:cubicBezTo>
                  <a:cubicBezTo>
                    <a:pt x="0" y="315"/>
                    <a:pt x="113" y="540"/>
                    <a:pt x="313" y="578"/>
                  </a:cubicBezTo>
                  <a:cubicBezTo>
                    <a:pt x="325" y="579"/>
                    <a:pt x="337" y="580"/>
                    <a:pt x="349" y="580"/>
                  </a:cubicBezTo>
                  <a:cubicBezTo>
                    <a:pt x="554" y="580"/>
                    <a:pt x="696" y="379"/>
                    <a:pt x="625" y="190"/>
                  </a:cubicBezTo>
                  <a:cubicBezTo>
                    <a:pt x="612" y="165"/>
                    <a:pt x="600" y="140"/>
                    <a:pt x="587" y="115"/>
                  </a:cubicBezTo>
                  <a:cubicBezTo>
                    <a:pt x="534" y="39"/>
                    <a:pt x="448"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3496625" y="3724525"/>
              <a:ext cx="16600" cy="14400"/>
            </a:xfrm>
            <a:custGeom>
              <a:avLst/>
              <a:gdLst/>
              <a:ahLst/>
              <a:cxnLst/>
              <a:rect l="l" t="t" r="r" b="b"/>
              <a:pathLst>
                <a:path w="664" h="576" extrusionOk="0">
                  <a:moveTo>
                    <a:pt x="320" y="1"/>
                  </a:moveTo>
                  <a:cubicBezTo>
                    <a:pt x="289" y="1"/>
                    <a:pt x="257" y="6"/>
                    <a:pt x="226" y="16"/>
                  </a:cubicBezTo>
                  <a:cubicBezTo>
                    <a:pt x="76" y="79"/>
                    <a:pt x="1" y="241"/>
                    <a:pt x="63" y="391"/>
                  </a:cubicBezTo>
                  <a:cubicBezTo>
                    <a:pt x="111" y="505"/>
                    <a:pt x="216" y="576"/>
                    <a:pt x="329" y="576"/>
                  </a:cubicBezTo>
                  <a:cubicBezTo>
                    <a:pt x="365" y="576"/>
                    <a:pt x="402" y="569"/>
                    <a:pt x="438" y="553"/>
                  </a:cubicBezTo>
                  <a:cubicBezTo>
                    <a:pt x="588" y="503"/>
                    <a:pt x="663" y="329"/>
                    <a:pt x="601" y="191"/>
                  </a:cubicBezTo>
                  <a:cubicBezTo>
                    <a:pt x="551" y="72"/>
                    <a:pt x="43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3402950" y="3645125"/>
              <a:ext cx="18725" cy="14625"/>
            </a:xfrm>
            <a:custGeom>
              <a:avLst/>
              <a:gdLst/>
              <a:ahLst/>
              <a:cxnLst/>
              <a:rect l="l" t="t" r="r" b="b"/>
              <a:pathLst>
                <a:path w="749" h="585" extrusionOk="0">
                  <a:moveTo>
                    <a:pt x="385" y="1"/>
                  </a:moveTo>
                  <a:cubicBezTo>
                    <a:pt x="130" y="1"/>
                    <a:pt x="0" y="342"/>
                    <a:pt x="211" y="518"/>
                  </a:cubicBezTo>
                  <a:cubicBezTo>
                    <a:pt x="270" y="564"/>
                    <a:pt x="335" y="585"/>
                    <a:pt x="397" y="585"/>
                  </a:cubicBezTo>
                  <a:cubicBezTo>
                    <a:pt x="584" y="585"/>
                    <a:pt x="749" y="399"/>
                    <a:pt x="674" y="193"/>
                  </a:cubicBezTo>
                  <a:cubicBezTo>
                    <a:pt x="636" y="93"/>
                    <a:pt x="549" y="18"/>
                    <a:pt x="436" y="5"/>
                  </a:cubicBezTo>
                  <a:cubicBezTo>
                    <a:pt x="418" y="2"/>
                    <a:pt x="401"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3442575" y="3633525"/>
              <a:ext cx="15800" cy="14625"/>
            </a:xfrm>
            <a:custGeom>
              <a:avLst/>
              <a:gdLst/>
              <a:ahLst/>
              <a:cxnLst/>
              <a:rect l="l" t="t" r="r" b="b"/>
              <a:pathLst>
                <a:path w="632" h="585" extrusionOk="0">
                  <a:moveTo>
                    <a:pt x="322" y="1"/>
                  </a:moveTo>
                  <a:cubicBezTo>
                    <a:pt x="242" y="1"/>
                    <a:pt x="160" y="34"/>
                    <a:pt x="101" y="107"/>
                  </a:cubicBezTo>
                  <a:cubicBezTo>
                    <a:pt x="1" y="232"/>
                    <a:pt x="26" y="407"/>
                    <a:pt x="138" y="519"/>
                  </a:cubicBezTo>
                  <a:cubicBezTo>
                    <a:pt x="197" y="564"/>
                    <a:pt x="262" y="584"/>
                    <a:pt x="324" y="584"/>
                  </a:cubicBezTo>
                  <a:cubicBezTo>
                    <a:pt x="486" y="584"/>
                    <a:pt x="631" y="447"/>
                    <a:pt x="613" y="257"/>
                  </a:cubicBezTo>
                  <a:cubicBezTo>
                    <a:pt x="597" y="99"/>
                    <a:pt x="46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3390400" y="3678250"/>
              <a:ext cx="19525" cy="15000"/>
            </a:xfrm>
            <a:custGeom>
              <a:avLst/>
              <a:gdLst/>
              <a:ahLst/>
              <a:cxnLst/>
              <a:rect l="l" t="t" r="r" b="b"/>
              <a:pathLst>
                <a:path w="781" h="600" extrusionOk="0">
                  <a:moveTo>
                    <a:pt x="323" y="1"/>
                  </a:moveTo>
                  <a:cubicBezTo>
                    <a:pt x="239" y="1"/>
                    <a:pt x="156" y="36"/>
                    <a:pt x="101" y="105"/>
                  </a:cubicBezTo>
                  <a:cubicBezTo>
                    <a:pt x="1" y="230"/>
                    <a:pt x="26" y="418"/>
                    <a:pt x="151" y="517"/>
                  </a:cubicBezTo>
                  <a:cubicBezTo>
                    <a:pt x="214" y="575"/>
                    <a:pt x="281" y="599"/>
                    <a:pt x="345" y="599"/>
                  </a:cubicBezTo>
                  <a:cubicBezTo>
                    <a:pt x="586" y="599"/>
                    <a:pt x="780" y="255"/>
                    <a:pt x="513" y="68"/>
                  </a:cubicBezTo>
                  <a:cubicBezTo>
                    <a:pt x="458" y="23"/>
                    <a:pt x="39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3469775" y="3667200"/>
              <a:ext cx="16575" cy="14550"/>
            </a:xfrm>
            <a:custGeom>
              <a:avLst/>
              <a:gdLst/>
              <a:ahLst/>
              <a:cxnLst/>
              <a:rect l="l" t="t" r="r" b="b"/>
              <a:pathLst>
                <a:path w="663" h="582" extrusionOk="0">
                  <a:moveTo>
                    <a:pt x="335" y="0"/>
                  </a:moveTo>
                  <a:cubicBezTo>
                    <a:pt x="299" y="0"/>
                    <a:pt x="261" y="7"/>
                    <a:pt x="225" y="22"/>
                  </a:cubicBezTo>
                  <a:cubicBezTo>
                    <a:pt x="75" y="85"/>
                    <a:pt x="0" y="247"/>
                    <a:pt x="63" y="397"/>
                  </a:cubicBezTo>
                  <a:cubicBezTo>
                    <a:pt x="110" y="511"/>
                    <a:pt x="215" y="582"/>
                    <a:pt x="329" y="582"/>
                  </a:cubicBezTo>
                  <a:cubicBezTo>
                    <a:pt x="365" y="582"/>
                    <a:pt x="401" y="575"/>
                    <a:pt x="437" y="560"/>
                  </a:cubicBezTo>
                  <a:cubicBezTo>
                    <a:pt x="587" y="497"/>
                    <a:pt x="662" y="335"/>
                    <a:pt x="600" y="185"/>
                  </a:cubicBezTo>
                  <a:cubicBezTo>
                    <a:pt x="562" y="71"/>
                    <a:pt x="452"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3560675" y="3733325"/>
              <a:ext cx="19225" cy="14575"/>
            </a:xfrm>
            <a:custGeom>
              <a:avLst/>
              <a:gdLst/>
              <a:ahLst/>
              <a:cxnLst/>
              <a:rect l="l" t="t" r="r" b="b"/>
              <a:pathLst>
                <a:path w="769" h="583" extrusionOk="0">
                  <a:moveTo>
                    <a:pt x="381" y="0"/>
                  </a:moveTo>
                  <a:cubicBezTo>
                    <a:pt x="371" y="0"/>
                    <a:pt x="361" y="1"/>
                    <a:pt x="351" y="2"/>
                  </a:cubicBezTo>
                  <a:cubicBezTo>
                    <a:pt x="101" y="39"/>
                    <a:pt x="1" y="364"/>
                    <a:pt x="201" y="526"/>
                  </a:cubicBezTo>
                  <a:cubicBezTo>
                    <a:pt x="254" y="564"/>
                    <a:pt x="316" y="583"/>
                    <a:pt x="379" y="583"/>
                  </a:cubicBezTo>
                  <a:cubicBezTo>
                    <a:pt x="463" y="583"/>
                    <a:pt x="548" y="548"/>
                    <a:pt x="613" y="476"/>
                  </a:cubicBezTo>
                  <a:cubicBezTo>
                    <a:pt x="769" y="284"/>
                    <a:pt x="625"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3536575" y="3669475"/>
              <a:ext cx="16900" cy="14475"/>
            </a:xfrm>
            <a:custGeom>
              <a:avLst/>
              <a:gdLst/>
              <a:ahLst/>
              <a:cxnLst/>
              <a:rect l="l" t="t" r="r" b="b"/>
              <a:pathLst>
                <a:path w="676" h="579" extrusionOk="0">
                  <a:moveTo>
                    <a:pt x="367" y="0"/>
                  </a:moveTo>
                  <a:cubicBezTo>
                    <a:pt x="169" y="0"/>
                    <a:pt x="1" y="212"/>
                    <a:pt x="115" y="431"/>
                  </a:cubicBezTo>
                  <a:cubicBezTo>
                    <a:pt x="171" y="534"/>
                    <a:pt x="265" y="579"/>
                    <a:pt x="360" y="579"/>
                  </a:cubicBezTo>
                  <a:cubicBezTo>
                    <a:pt x="518" y="579"/>
                    <a:pt x="676" y="452"/>
                    <a:pt x="652" y="256"/>
                  </a:cubicBezTo>
                  <a:cubicBezTo>
                    <a:pt x="652" y="231"/>
                    <a:pt x="652" y="206"/>
                    <a:pt x="640" y="181"/>
                  </a:cubicBezTo>
                  <a:cubicBezTo>
                    <a:pt x="615" y="131"/>
                    <a:pt x="590" y="94"/>
                    <a:pt x="552" y="69"/>
                  </a:cubicBezTo>
                  <a:cubicBezTo>
                    <a:pt x="493" y="21"/>
                    <a:pt x="428"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3531300" y="3705300"/>
              <a:ext cx="16600" cy="14575"/>
            </a:xfrm>
            <a:custGeom>
              <a:avLst/>
              <a:gdLst/>
              <a:ahLst/>
              <a:cxnLst/>
              <a:rect l="l" t="t" r="r" b="b"/>
              <a:pathLst>
                <a:path w="664" h="583" extrusionOk="0">
                  <a:moveTo>
                    <a:pt x="335" y="1"/>
                  </a:moveTo>
                  <a:cubicBezTo>
                    <a:pt x="299" y="1"/>
                    <a:pt x="262" y="8"/>
                    <a:pt x="226" y="23"/>
                  </a:cubicBezTo>
                  <a:cubicBezTo>
                    <a:pt x="76" y="73"/>
                    <a:pt x="1" y="248"/>
                    <a:pt x="63" y="398"/>
                  </a:cubicBezTo>
                  <a:cubicBezTo>
                    <a:pt x="101" y="512"/>
                    <a:pt x="211" y="582"/>
                    <a:pt x="328" y="582"/>
                  </a:cubicBezTo>
                  <a:cubicBezTo>
                    <a:pt x="365" y="582"/>
                    <a:pt x="402" y="575"/>
                    <a:pt x="438" y="560"/>
                  </a:cubicBezTo>
                  <a:cubicBezTo>
                    <a:pt x="588" y="498"/>
                    <a:pt x="663" y="335"/>
                    <a:pt x="601" y="185"/>
                  </a:cubicBezTo>
                  <a:cubicBezTo>
                    <a:pt x="553" y="71"/>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3512875" y="3599850"/>
              <a:ext cx="16050" cy="14375"/>
            </a:xfrm>
            <a:custGeom>
              <a:avLst/>
              <a:gdLst/>
              <a:ahLst/>
              <a:cxnLst/>
              <a:rect l="l" t="t" r="r" b="b"/>
              <a:pathLst>
                <a:path w="642" h="575" extrusionOk="0">
                  <a:moveTo>
                    <a:pt x="296" y="1"/>
                  </a:moveTo>
                  <a:cubicBezTo>
                    <a:pt x="161" y="1"/>
                    <a:pt x="36" y="107"/>
                    <a:pt x="13" y="254"/>
                  </a:cubicBezTo>
                  <a:cubicBezTo>
                    <a:pt x="1" y="329"/>
                    <a:pt x="13" y="404"/>
                    <a:pt x="63" y="467"/>
                  </a:cubicBezTo>
                  <a:cubicBezTo>
                    <a:pt x="123" y="542"/>
                    <a:pt x="203" y="574"/>
                    <a:pt x="282" y="574"/>
                  </a:cubicBezTo>
                  <a:cubicBezTo>
                    <a:pt x="464" y="574"/>
                    <a:pt x="642" y="401"/>
                    <a:pt x="563" y="192"/>
                  </a:cubicBezTo>
                  <a:cubicBezTo>
                    <a:pt x="563" y="167"/>
                    <a:pt x="550" y="142"/>
                    <a:pt x="525" y="117"/>
                  </a:cubicBezTo>
                  <a:cubicBezTo>
                    <a:pt x="488" y="54"/>
                    <a:pt x="413" y="17"/>
                    <a:pt x="338" y="4"/>
                  </a:cubicBezTo>
                  <a:cubicBezTo>
                    <a:pt x="324" y="2"/>
                    <a:pt x="310"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3499125" y="3645950"/>
              <a:ext cx="16275" cy="14400"/>
            </a:xfrm>
            <a:custGeom>
              <a:avLst/>
              <a:gdLst/>
              <a:ahLst/>
              <a:cxnLst/>
              <a:rect l="l" t="t" r="r" b="b"/>
              <a:pathLst>
                <a:path w="651" h="576" extrusionOk="0">
                  <a:moveTo>
                    <a:pt x="329" y="0"/>
                  </a:moveTo>
                  <a:cubicBezTo>
                    <a:pt x="294" y="0"/>
                    <a:pt x="259" y="7"/>
                    <a:pt x="226" y="22"/>
                  </a:cubicBezTo>
                  <a:cubicBezTo>
                    <a:pt x="76" y="72"/>
                    <a:pt x="1" y="247"/>
                    <a:pt x="51" y="397"/>
                  </a:cubicBezTo>
                  <a:cubicBezTo>
                    <a:pt x="100" y="506"/>
                    <a:pt x="212" y="575"/>
                    <a:pt x="330" y="575"/>
                  </a:cubicBezTo>
                  <a:cubicBezTo>
                    <a:pt x="362" y="575"/>
                    <a:pt x="394" y="570"/>
                    <a:pt x="426" y="560"/>
                  </a:cubicBezTo>
                  <a:cubicBezTo>
                    <a:pt x="576" y="497"/>
                    <a:pt x="651" y="335"/>
                    <a:pt x="588" y="185"/>
                  </a:cubicBezTo>
                  <a:cubicBezTo>
                    <a:pt x="550" y="71"/>
                    <a:pt x="440"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3377525" y="3801000"/>
              <a:ext cx="18300" cy="14600"/>
            </a:xfrm>
            <a:custGeom>
              <a:avLst/>
              <a:gdLst/>
              <a:ahLst/>
              <a:cxnLst/>
              <a:rect l="l" t="t" r="r" b="b"/>
              <a:pathLst>
                <a:path w="732" h="584" extrusionOk="0">
                  <a:moveTo>
                    <a:pt x="382" y="0"/>
                  </a:moveTo>
                  <a:cubicBezTo>
                    <a:pt x="188" y="0"/>
                    <a:pt x="1" y="209"/>
                    <a:pt x="116" y="431"/>
                  </a:cubicBezTo>
                  <a:cubicBezTo>
                    <a:pt x="176" y="538"/>
                    <a:pt x="272" y="584"/>
                    <a:pt x="368" y="584"/>
                  </a:cubicBezTo>
                  <a:cubicBezTo>
                    <a:pt x="551" y="584"/>
                    <a:pt x="731" y="416"/>
                    <a:pt x="641" y="194"/>
                  </a:cubicBezTo>
                  <a:cubicBezTo>
                    <a:pt x="641" y="169"/>
                    <a:pt x="628" y="144"/>
                    <a:pt x="603" y="119"/>
                  </a:cubicBezTo>
                  <a:cubicBezTo>
                    <a:pt x="542" y="35"/>
                    <a:pt x="461"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3383225" y="3764000"/>
              <a:ext cx="17200" cy="12800"/>
            </a:xfrm>
            <a:custGeom>
              <a:avLst/>
              <a:gdLst/>
              <a:ahLst/>
              <a:cxnLst/>
              <a:rect l="l" t="t" r="r" b="b"/>
              <a:pathLst>
                <a:path w="688" h="512" extrusionOk="0">
                  <a:moveTo>
                    <a:pt x="485" y="1"/>
                  </a:moveTo>
                  <a:cubicBezTo>
                    <a:pt x="273" y="1"/>
                    <a:pt x="1" y="283"/>
                    <a:pt x="213" y="449"/>
                  </a:cubicBezTo>
                  <a:cubicBezTo>
                    <a:pt x="261" y="492"/>
                    <a:pt x="323" y="512"/>
                    <a:pt x="386" y="512"/>
                  </a:cubicBezTo>
                  <a:cubicBezTo>
                    <a:pt x="470" y="512"/>
                    <a:pt x="556" y="476"/>
                    <a:pt x="613" y="412"/>
                  </a:cubicBezTo>
                  <a:cubicBezTo>
                    <a:pt x="663" y="349"/>
                    <a:pt x="688" y="274"/>
                    <a:pt x="675" y="199"/>
                  </a:cubicBezTo>
                  <a:cubicBezTo>
                    <a:pt x="675" y="162"/>
                    <a:pt x="663" y="149"/>
                    <a:pt x="663" y="124"/>
                  </a:cubicBezTo>
                  <a:cubicBezTo>
                    <a:pt x="627" y="36"/>
                    <a:pt x="559" y="1"/>
                    <a:pt x="4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3353550" y="3741500"/>
              <a:ext cx="15450" cy="14475"/>
            </a:xfrm>
            <a:custGeom>
              <a:avLst/>
              <a:gdLst/>
              <a:ahLst/>
              <a:cxnLst/>
              <a:rect l="l" t="t" r="r" b="b"/>
              <a:pathLst>
                <a:path w="618" h="579" extrusionOk="0">
                  <a:moveTo>
                    <a:pt x="292" y="1"/>
                  </a:moveTo>
                  <a:cubicBezTo>
                    <a:pt x="161" y="1"/>
                    <a:pt x="32" y="82"/>
                    <a:pt x="13" y="237"/>
                  </a:cubicBezTo>
                  <a:cubicBezTo>
                    <a:pt x="0" y="312"/>
                    <a:pt x="13" y="399"/>
                    <a:pt x="63" y="462"/>
                  </a:cubicBezTo>
                  <a:cubicBezTo>
                    <a:pt x="120" y="543"/>
                    <a:pt x="200" y="578"/>
                    <a:pt x="281" y="578"/>
                  </a:cubicBezTo>
                  <a:cubicBezTo>
                    <a:pt x="449" y="578"/>
                    <a:pt x="617" y="427"/>
                    <a:pt x="575" y="224"/>
                  </a:cubicBezTo>
                  <a:cubicBezTo>
                    <a:pt x="539" y="73"/>
                    <a:pt x="414"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3330050" y="3674075"/>
              <a:ext cx="15775" cy="15050"/>
            </a:xfrm>
            <a:custGeom>
              <a:avLst/>
              <a:gdLst/>
              <a:ahLst/>
              <a:cxnLst/>
              <a:rect l="l" t="t" r="r" b="b"/>
              <a:pathLst>
                <a:path w="631" h="602" extrusionOk="0">
                  <a:moveTo>
                    <a:pt x="314" y="1"/>
                  </a:moveTo>
                  <a:cubicBezTo>
                    <a:pt x="158" y="1"/>
                    <a:pt x="1" y="122"/>
                    <a:pt x="16" y="322"/>
                  </a:cubicBezTo>
                  <a:cubicBezTo>
                    <a:pt x="27" y="513"/>
                    <a:pt x="167" y="602"/>
                    <a:pt x="306" y="602"/>
                  </a:cubicBezTo>
                  <a:cubicBezTo>
                    <a:pt x="469" y="602"/>
                    <a:pt x="631" y="481"/>
                    <a:pt x="590" y="260"/>
                  </a:cubicBezTo>
                  <a:cubicBezTo>
                    <a:pt x="590" y="235"/>
                    <a:pt x="578" y="210"/>
                    <a:pt x="578" y="185"/>
                  </a:cubicBezTo>
                  <a:cubicBezTo>
                    <a:pt x="527" y="58"/>
                    <a:pt x="421"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3357600" y="3702325"/>
              <a:ext cx="16050" cy="14375"/>
            </a:xfrm>
            <a:custGeom>
              <a:avLst/>
              <a:gdLst/>
              <a:ahLst/>
              <a:cxnLst/>
              <a:rect l="l" t="t" r="r" b="b"/>
              <a:pathLst>
                <a:path w="642" h="575" extrusionOk="0">
                  <a:moveTo>
                    <a:pt x="296" y="1"/>
                  </a:moveTo>
                  <a:cubicBezTo>
                    <a:pt x="161" y="1"/>
                    <a:pt x="36" y="107"/>
                    <a:pt x="13" y="254"/>
                  </a:cubicBezTo>
                  <a:cubicBezTo>
                    <a:pt x="1" y="329"/>
                    <a:pt x="26" y="404"/>
                    <a:pt x="63" y="467"/>
                  </a:cubicBezTo>
                  <a:cubicBezTo>
                    <a:pt x="124" y="542"/>
                    <a:pt x="203" y="574"/>
                    <a:pt x="282" y="574"/>
                  </a:cubicBezTo>
                  <a:cubicBezTo>
                    <a:pt x="464" y="574"/>
                    <a:pt x="642" y="401"/>
                    <a:pt x="563" y="192"/>
                  </a:cubicBezTo>
                  <a:cubicBezTo>
                    <a:pt x="563" y="167"/>
                    <a:pt x="551" y="142"/>
                    <a:pt x="538" y="117"/>
                  </a:cubicBezTo>
                  <a:cubicBezTo>
                    <a:pt x="488" y="54"/>
                    <a:pt x="413" y="17"/>
                    <a:pt x="338" y="4"/>
                  </a:cubicBezTo>
                  <a:cubicBezTo>
                    <a:pt x="324" y="2"/>
                    <a:pt x="310"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3499150" y="3685875"/>
              <a:ext cx="17200" cy="14775"/>
            </a:xfrm>
            <a:custGeom>
              <a:avLst/>
              <a:gdLst/>
              <a:ahLst/>
              <a:cxnLst/>
              <a:rect l="l" t="t" r="r" b="b"/>
              <a:pathLst>
                <a:path w="688" h="591" extrusionOk="0">
                  <a:moveTo>
                    <a:pt x="399" y="1"/>
                  </a:moveTo>
                  <a:cubicBezTo>
                    <a:pt x="194" y="1"/>
                    <a:pt x="1" y="238"/>
                    <a:pt x="162" y="462"/>
                  </a:cubicBezTo>
                  <a:cubicBezTo>
                    <a:pt x="200" y="525"/>
                    <a:pt x="275" y="575"/>
                    <a:pt x="350" y="587"/>
                  </a:cubicBezTo>
                  <a:cubicBezTo>
                    <a:pt x="365" y="590"/>
                    <a:pt x="380" y="591"/>
                    <a:pt x="395" y="591"/>
                  </a:cubicBezTo>
                  <a:cubicBezTo>
                    <a:pt x="537" y="591"/>
                    <a:pt x="652" y="485"/>
                    <a:pt x="675" y="337"/>
                  </a:cubicBezTo>
                  <a:cubicBezTo>
                    <a:pt x="687" y="287"/>
                    <a:pt x="687" y="237"/>
                    <a:pt x="662" y="200"/>
                  </a:cubicBezTo>
                  <a:cubicBezTo>
                    <a:pt x="650" y="175"/>
                    <a:pt x="637" y="150"/>
                    <a:pt x="625" y="125"/>
                  </a:cubicBezTo>
                  <a:cubicBezTo>
                    <a:pt x="561" y="37"/>
                    <a:pt x="47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3433525" y="3671950"/>
              <a:ext cx="17725" cy="14625"/>
            </a:xfrm>
            <a:custGeom>
              <a:avLst/>
              <a:gdLst/>
              <a:ahLst/>
              <a:cxnLst/>
              <a:rect l="l" t="t" r="r" b="b"/>
              <a:pathLst>
                <a:path w="709" h="585" extrusionOk="0">
                  <a:moveTo>
                    <a:pt x="362" y="1"/>
                  </a:moveTo>
                  <a:cubicBezTo>
                    <a:pt x="266" y="1"/>
                    <a:pt x="171" y="48"/>
                    <a:pt x="113" y="145"/>
                  </a:cubicBezTo>
                  <a:cubicBezTo>
                    <a:pt x="0" y="320"/>
                    <a:pt x="113" y="545"/>
                    <a:pt x="325" y="582"/>
                  </a:cubicBezTo>
                  <a:cubicBezTo>
                    <a:pt x="337" y="583"/>
                    <a:pt x="348" y="584"/>
                    <a:pt x="360" y="584"/>
                  </a:cubicBezTo>
                  <a:cubicBezTo>
                    <a:pt x="556" y="584"/>
                    <a:pt x="709" y="384"/>
                    <a:pt x="638" y="195"/>
                  </a:cubicBezTo>
                  <a:cubicBezTo>
                    <a:pt x="625" y="170"/>
                    <a:pt x="613" y="145"/>
                    <a:pt x="600" y="120"/>
                  </a:cubicBezTo>
                  <a:cubicBezTo>
                    <a:pt x="540" y="41"/>
                    <a:pt x="45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3452900" y="3740975"/>
              <a:ext cx="17275" cy="14675"/>
            </a:xfrm>
            <a:custGeom>
              <a:avLst/>
              <a:gdLst/>
              <a:ahLst/>
              <a:cxnLst/>
              <a:rect l="l" t="t" r="r" b="b"/>
              <a:pathLst>
                <a:path w="691" h="587" extrusionOk="0">
                  <a:moveTo>
                    <a:pt x="311" y="1"/>
                  </a:moveTo>
                  <a:cubicBezTo>
                    <a:pt x="178" y="1"/>
                    <a:pt x="48" y="93"/>
                    <a:pt x="25" y="245"/>
                  </a:cubicBezTo>
                  <a:cubicBezTo>
                    <a:pt x="0" y="408"/>
                    <a:pt x="100" y="558"/>
                    <a:pt x="263" y="583"/>
                  </a:cubicBezTo>
                  <a:cubicBezTo>
                    <a:pt x="278" y="585"/>
                    <a:pt x="292" y="586"/>
                    <a:pt x="307" y="586"/>
                  </a:cubicBezTo>
                  <a:cubicBezTo>
                    <a:pt x="534" y="586"/>
                    <a:pt x="690" y="320"/>
                    <a:pt x="538" y="120"/>
                  </a:cubicBezTo>
                  <a:cubicBezTo>
                    <a:pt x="479" y="38"/>
                    <a:pt x="39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3389750" y="3722700"/>
              <a:ext cx="18050" cy="14625"/>
            </a:xfrm>
            <a:custGeom>
              <a:avLst/>
              <a:gdLst/>
              <a:ahLst/>
              <a:cxnLst/>
              <a:rect l="l" t="t" r="r" b="b"/>
              <a:pathLst>
                <a:path w="722" h="585" extrusionOk="0">
                  <a:moveTo>
                    <a:pt x="374" y="0"/>
                  </a:moveTo>
                  <a:cubicBezTo>
                    <a:pt x="182" y="0"/>
                    <a:pt x="0" y="207"/>
                    <a:pt x="114" y="427"/>
                  </a:cubicBezTo>
                  <a:cubicBezTo>
                    <a:pt x="174" y="538"/>
                    <a:pt x="269" y="584"/>
                    <a:pt x="363" y="584"/>
                  </a:cubicBezTo>
                  <a:cubicBezTo>
                    <a:pt x="544" y="584"/>
                    <a:pt x="721" y="411"/>
                    <a:pt x="639" y="189"/>
                  </a:cubicBezTo>
                  <a:cubicBezTo>
                    <a:pt x="627" y="164"/>
                    <a:pt x="614" y="152"/>
                    <a:pt x="602" y="127"/>
                  </a:cubicBezTo>
                  <a:cubicBezTo>
                    <a:pt x="539" y="37"/>
                    <a:pt x="45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3361400" y="3656300"/>
              <a:ext cx="18275" cy="14650"/>
            </a:xfrm>
            <a:custGeom>
              <a:avLst/>
              <a:gdLst/>
              <a:ahLst/>
              <a:cxnLst/>
              <a:rect l="l" t="t" r="r" b="b"/>
              <a:pathLst>
                <a:path w="731" h="586" extrusionOk="0">
                  <a:moveTo>
                    <a:pt x="383" y="0"/>
                  </a:moveTo>
                  <a:cubicBezTo>
                    <a:pt x="187" y="0"/>
                    <a:pt x="0" y="204"/>
                    <a:pt x="124" y="433"/>
                  </a:cubicBezTo>
                  <a:cubicBezTo>
                    <a:pt x="179" y="540"/>
                    <a:pt x="273" y="586"/>
                    <a:pt x="367" y="586"/>
                  </a:cubicBezTo>
                  <a:cubicBezTo>
                    <a:pt x="548" y="586"/>
                    <a:pt x="731" y="418"/>
                    <a:pt x="649" y="196"/>
                  </a:cubicBezTo>
                  <a:cubicBezTo>
                    <a:pt x="636" y="171"/>
                    <a:pt x="624" y="146"/>
                    <a:pt x="611" y="121"/>
                  </a:cubicBezTo>
                  <a:cubicBezTo>
                    <a:pt x="548" y="36"/>
                    <a:pt x="465"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3411300" y="3787025"/>
              <a:ext cx="18725" cy="14575"/>
            </a:xfrm>
            <a:custGeom>
              <a:avLst/>
              <a:gdLst/>
              <a:ahLst/>
              <a:cxnLst/>
              <a:rect l="l" t="t" r="r" b="b"/>
              <a:pathLst>
                <a:path w="749" h="583" extrusionOk="0">
                  <a:moveTo>
                    <a:pt x="399" y="0"/>
                  </a:moveTo>
                  <a:cubicBezTo>
                    <a:pt x="137" y="0"/>
                    <a:pt x="1" y="337"/>
                    <a:pt x="215" y="515"/>
                  </a:cubicBezTo>
                  <a:cubicBezTo>
                    <a:pt x="274" y="562"/>
                    <a:pt x="338" y="582"/>
                    <a:pt x="400" y="582"/>
                  </a:cubicBezTo>
                  <a:cubicBezTo>
                    <a:pt x="587" y="582"/>
                    <a:pt x="749" y="397"/>
                    <a:pt x="665" y="190"/>
                  </a:cubicBezTo>
                  <a:cubicBezTo>
                    <a:pt x="627" y="90"/>
                    <a:pt x="552" y="28"/>
                    <a:pt x="440" y="3"/>
                  </a:cubicBezTo>
                  <a:cubicBezTo>
                    <a:pt x="426" y="1"/>
                    <a:pt x="412"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3471350" y="3614650"/>
              <a:ext cx="18650" cy="14750"/>
            </a:xfrm>
            <a:custGeom>
              <a:avLst/>
              <a:gdLst/>
              <a:ahLst/>
              <a:cxnLst/>
              <a:rect l="l" t="t" r="r" b="b"/>
              <a:pathLst>
                <a:path w="746" h="590" extrusionOk="0">
                  <a:moveTo>
                    <a:pt x="409" y="0"/>
                  </a:moveTo>
                  <a:cubicBezTo>
                    <a:pt x="200" y="0"/>
                    <a:pt x="0" y="238"/>
                    <a:pt x="162" y="462"/>
                  </a:cubicBezTo>
                  <a:cubicBezTo>
                    <a:pt x="212" y="525"/>
                    <a:pt x="274" y="575"/>
                    <a:pt x="362" y="587"/>
                  </a:cubicBezTo>
                  <a:cubicBezTo>
                    <a:pt x="373" y="588"/>
                    <a:pt x="385" y="589"/>
                    <a:pt x="396" y="589"/>
                  </a:cubicBezTo>
                  <a:cubicBezTo>
                    <a:pt x="593" y="589"/>
                    <a:pt x="745" y="388"/>
                    <a:pt x="674" y="187"/>
                  </a:cubicBezTo>
                  <a:cubicBezTo>
                    <a:pt x="662" y="162"/>
                    <a:pt x="649" y="150"/>
                    <a:pt x="637" y="125"/>
                  </a:cubicBezTo>
                  <a:cubicBezTo>
                    <a:pt x="574" y="37"/>
                    <a:pt x="490"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3536950" y="3629325"/>
              <a:ext cx="18350" cy="14425"/>
            </a:xfrm>
            <a:custGeom>
              <a:avLst/>
              <a:gdLst/>
              <a:ahLst/>
              <a:cxnLst/>
              <a:rect l="l" t="t" r="r" b="b"/>
              <a:pathLst>
                <a:path w="734" h="577" extrusionOk="0">
                  <a:moveTo>
                    <a:pt x="384" y="1"/>
                  </a:moveTo>
                  <a:cubicBezTo>
                    <a:pt x="169" y="1"/>
                    <a:pt x="1" y="250"/>
                    <a:pt x="150" y="463"/>
                  </a:cubicBezTo>
                  <a:cubicBezTo>
                    <a:pt x="200" y="525"/>
                    <a:pt x="262" y="562"/>
                    <a:pt x="350" y="575"/>
                  </a:cubicBezTo>
                  <a:cubicBezTo>
                    <a:pt x="361" y="576"/>
                    <a:pt x="373" y="577"/>
                    <a:pt x="384" y="577"/>
                  </a:cubicBezTo>
                  <a:cubicBezTo>
                    <a:pt x="580" y="577"/>
                    <a:pt x="733" y="377"/>
                    <a:pt x="662" y="188"/>
                  </a:cubicBezTo>
                  <a:cubicBezTo>
                    <a:pt x="625" y="113"/>
                    <a:pt x="575" y="50"/>
                    <a:pt x="500" y="25"/>
                  </a:cubicBezTo>
                  <a:cubicBezTo>
                    <a:pt x="461" y="8"/>
                    <a:pt x="422"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3566600" y="3700825"/>
              <a:ext cx="19825" cy="14450"/>
            </a:xfrm>
            <a:custGeom>
              <a:avLst/>
              <a:gdLst/>
              <a:ahLst/>
              <a:cxnLst/>
              <a:rect l="l" t="t" r="r" b="b"/>
              <a:pathLst>
                <a:path w="793" h="578" extrusionOk="0">
                  <a:moveTo>
                    <a:pt x="390" y="0"/>
                  </a:moveTo>
                  <a:cubicBezTo>
                    <a:pt x="36" y="0"/>
                    <a:pt x="1" y="528"/>
                    <a:pt x="363" y="577"/>
                  </a:cubicBezTo>
                  <a:cubicBezTo>
                    <a:pt x="372" y="577"/>
                    <a:pt x="380" y="578"/>
                    <a:pt x="388" y="578"/>
                  </a:cubicBezTo>
                  <a:cubicBezTo>
                    <a:pt x="729" y="578"/>
                    <a:pt x="793" y="75"/>
                    <a:pt x="451" y="2"/>
                  </a:cubicBezTo>
                  <a:lnTo>
                    <a:pt x="426" y="2"/>
                  </a:lnTo>
                  <a:cubicBezTo>
                    <a:pt x="413" y="1"/>
                    <a:pt x="401"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3529425" y="3744975"/>
              <a:ext cx="16275" cy="14575"/>
            </a:xfrm>
            <a:custGeom>
              <a:avLst/>
              <a:gdLst/>
              <a:ahLst/>
              <a:cxnLst/>
              <a:rect l="l" t="t" r="r" b="b"/>
              <a:pathLst>
                <a:path w="651" h="583" extrusionOk="0">
                  <a:moveTo>
                    <a:pt x="324" y="1"/>
                  </a:moveTo>
                  <a:cubicBezTo>
                    <a:pt x="287" y="1"/>
                    <a:pt x="249" y="8"/>
                    <a:pt x="213" y="23"/>
                  </a:cubicBezTo>
                  <a:cubicBezTo>
                    <a:pt x="76" y="73"/>
                    <a:pt x="1" y="248"/>
                    <a:pt x="51" y="398"/>
                  </a:cubicBezTo>
                  <a:cubicBezTo>
                    <a:pt x="98" y="512"/>
                    <a:pt x="204" y="582"/>
                    <a:pt x="317" y="582"/>
                  </a:cubicBezTo>
                  <a:cubicBezTo>
                    <a:pt x="353" y="582"/>
                    <a:pt x="390" y="575"/>
                    <a:pt x="426" y="560"/>
                  </a:cubicBezTo>
                  <a:cubicBezTo>
                    <a:pt x="576" y="498"/>
                    <a:pt x="651" y="335"/>
                    <a:pt x="588" y="185"/>
                  </a:cubicBezTo>
                  <a:cubicBezTo>
                    <a:pt x="550" y="71"/>
                    <a:pt x="440"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3481325" y="3796300"/>
              <a:ext cx="15950" cy="14350"/>
            </a:xfrm>
            <a:custGeom>
              <a:avLst/>
              <a:gdLst/>
              <a:ahLst/>
              <a:cxnLst/>
              <a:rect l="l" t="t" r="r" b="b"/>
              <a:pathLst>
                <a:path w="638" h="574" extrusionOk="0">
                  <a:moveTo>
                    <a:pt x="349" y="0"/>
                  </a:moveTo>
                  <a:cubicBezTo>
                    <a:pt x="254" y="0"/>
                    <a:pt x="159" y="47"/>
                    <a:pt x="100" y="144"/>
                  </a:cubicBezTo>
                  <a:cubicBezTo>
                    <a:pt x="0" y="319"/>
                    <a:pt x="100" y="544"/>
                    <a:pt x="313" y="569"/>
                  </a:cubicBezTo>
                  <a:cubicBezTo>
                    <a:pt x="328" y="572"/>
                    <a:pt x="344" y="573"/>
                    <a:pt x="359" y="573"/>
                  </a:cubicBezTo>
                  <a:cubicBezTo>
                    <a:pt x="492" y="573"/>
                    <a:pt x="615" y="478"/>
                    <a:pt x="638" y="332"/>
                  </a:cubicBezTo>
                  <a:cubicBezTo>
                    <a:pt x="638" y="294"/>
                    <a:pt x="638" y="269"/>
                    <a:pt x="638" y="232"/>
                  </a:cubicBezTo>
                  <a:cubicBezTo>
                    <a:pt x="625" y="194"/>
                    <a:pt x="613" y="157"/>
                    <a:pt x="588" y="119"/>
                  </a:cubicBezTo>
                  <a:cubicBezTo>
                    <a:pt x="528"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3517575" y="3777475"/>
              <a:ext cx="17725" cy="14600"/>
            </a:xfrm>
            <a:custGeom>
              <a:avLst/>
              <a:gdLst/>
              <a:ahLst/>
              <a:cxnLst/>
              <a:rect l="l" t="t" r="r" b="b"/>
              <a:pathLst>
                <a:path w="709" h="584" extrusionOk="0">
                  <a:moveTo>
                    <a:pt x="359" y="0"/>
                  </a:moveTo>
                  <a:cubicBezTo>
                    <a:pt x="323" y="0"/>
                    <a:pt x="286" y="8"/>
                    <a:pt x="250" y="23"/>
                  </a:cubicBezTo>
                  <a:cubicBezTo>
                    <a:pt x="13" y="110"/>
                    <a:pt x="0" y="447"/>
                    <a:pt x="238" y="560"/>
                  </a:cubicBezTo>
                  <a:cubicBezTo>
                    <a:pt x="276" y="576"/>
                    <a:pt x="314" y="583"/>
                    <a:pt x="352" y="583"/>
                  </a:cubicBezTo>
                  <a:cubicBezTo>
                    <a:pt x="546" y="583"/>
                    <a:pt x="709" y="384"/>
                    <a:pt x="625" y="185"/>
                  </a:cubicBezTo>
                  <a:cubicBezTo>
                    <a:pt x="577" y="71"/>
                    <a:pt x="472"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3371100" y="3625325"/>
              <a:ext cx="18050" cy="14525"/>
            </a:xfrm>
            <a:custGeom>
              <a:avLst/>
              <a:gdLst/>
              <a:ahLst/>
              <a:cxnLst/>
              <a:rect l="l" t="t" r="r" b="b"/>
              <a:pathLst>
                <a:path w="722" h="581" extrusionOk="0">
                  <a:moveTo>
                    <a:pt x="354" y="1"/>
                  </a:moveTo>
                  <a:cubicBezTo>
                    <a:pt x="176" y="1"/>
                    <a:pt x="1" y="156"/>
                    <a:pt x="73" y="373"/>
                  </a:cubicBezTo>
                  <a:cubicBezTo>
                    <a:pt x="114" y="519"/>
                    <a:pt x="221" y="580"/>
                    <a:pt x="331" y="580"/>
                  </a:cubicBezTo>
                  <a:cubicBezTo>
                    <a:pt x="521" y="580"/>
                    <a:pt x="721" y="398"/>
                    <a:pt x="610" y="160"/>
                  </a:cubicBezTo>
                  <a:cubicBezTo>
                    <a:pt x="552" y="49"/>
                    <a:pt x="453"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3483175" y="3581975"/>
              <a:ext cx="17775" cy="14525"/>
            </a:xfrm>
            <a:custGeom>
              <a:avLst/>
              <a:gdLst/>
              <a:ahLst/>
              <a:cxnLst/>
              <a:rect l="l" t="t" r="r" b="b"/>
              <a:pathLst>
                <a:path w="711" h="581" extrusionOk="0">
                  <a:moveTo>
                    <a:pt x="348" y="1"/>
                  </a:moveTo>
                  <a:cubicBezTo>
                    <a:pt x="174" y="1"/>
                    <a:pt x="0" y="155"/>
                    <a:pt x="64" y="370"/>
                  </a:cubicBezTo>
                  <a:cubicBezTo>
                    <a:pt x="106" y="519"/>
                    <a:pt x="216" y="581"/>
                    <a:pt x="328" y="581"/>
                  </a:cubicBezTo>
                  <a:cubicBezTo>
                    <a:pt x="516" y="581"/>
                    <a:pt x="711" y="405"/>
                    <a:pt x="601" y="170"/>
                  </a:cubicBezTo>
                  <a:cubicBezTo>
                    <a:pt x="547" y="51"/>
                    <a:pt x="44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3333550" y="3639900"/>
              <a:ext cx="15150" cy="14350"/>
            </a:xfrm>
            <a:custGeom>
              <a:avLst/>
              <a:gdLst/>
              <a:ahLst/>
              <a:cxnLst/>
              <a:rect l="l" t="t" r="r" b="b"/>
              <a:pathLst>
                <a:path w="606" h="574" extrusionOk="0">
                  <a:moveTo>
                    <a:pt x="288" y="0"/>
                  </a:moveTo>
                  <a:cubicBezTo>
                    <a:pt x="156" y="0"/>
                    <a:pt x="26" y="88"/>
                    <a:pt x="13" y="264"/>
                  </a:cubicBezTo>
                  <a:cubicBezTo>
                    <a:pt x="1" y="302"/>
                    <a:pt x="1" y="352"/>
                    <a:pt x="26" y="389"/>
                  </a:cubicBezTo>
                  <a:cubicBezTo>
                    <a:pt x="76" y="516"/>
                    <a:pt x="185" y="573"/>
                    <a:pt x="293" y="573"/>
                  </a:cubicBezTo>
                  <a:cubicBezTo>
                    <a:pt x="450" y="573"/>
                    <a:pt x="605" y="452"/>
                    <a:pt x="575" y="252"/>
                  </a:cubicBezTo>
                  <a:cubicBezTo>
                    <a:pt x="551" y="85"/>
                    <a:pt x="418"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3373975" y="3838825"/>
              <a:ext cx="18025" cy="14225"/>
            </a:xfrm>
            <a:custGeom>
              <a:avLst/>
              <a:gdLst/>
              <a:ahLst/>
              <a:cxnLst/>
              <a:rect l="l" t="t" r="r" b="b"/>
              <a:pathLst>
                <a:path w="721" h="569" extrusionOk="0">
                  <a:moveTo>
                    <a:pt x="399" y="1"/>
                  </a:moveTo>
                  <a:cubicBezTo>
                    <a:pt x="365" y="1"/>
                    <a:pt x="330" y="7"/>
                    <a:pt x="296" y="18"/>
                  </a:cubicBezTo>
                  <a:cubicBezTo>
                    <a:pt x="0" y="154"/>
                    <a:pt x="128" y="569"/>
                    <a:pt x="416" y="569"/>
                  </a:cubicBezTo>
                  <a:cubicBezTo>
                    <a:pt x="445" y="569"/>
                    <a:pt x="476" y="564"/>
                    <a:pt x="508" y="555"/>
                  </a:cubicBezTo>
                  <a:cubicBezTo>
                    <a:pt x="645" y="493"/>
                    <a:pt x="720" y="330"/>
                    <a:pt x="670" y="180"/>
                  </a:cubicBezTo>
                  <a:cubicBezTo>
                    <a:pt x="622" y="65"/>
                    <a:pt x="514"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3666600" y="3693275"/>
              <a:ext cx="15775" cy="14550"/>
            </a:xfrm>
            <a:custGeom>
              <a:avLst/>
              <a:gdLst/>
              <a:ahLst/>
              <a:cxnLst/>
              <a:rect l="l" t="t" r="r" b="b"/>
              <a:pathLst>
                <a:path w="631" h="582" extrusionOk="0">
                  <a:moveTo>
                    <a:pt x="319" y="1"/>
                  </a:moveTo>
                  <a:cubicBezTo>
                    <a:pt x="238" y="1"/>
                    <a:pt x="157" y="36"/>
                    <a:pt x="100" y="116"/>
                  </a:cubicBezTo>
                  <a:cubicBezTo>
                    <a:pt x="0" y="229"/>
                    <a:pt x="13" y="416"/>
                    <a:pt x="137" y="516"/>
                  </a:cubicBezTo>
                  <a:cubicBezTo>
                    <a:pt x="193" y="561"/>
                    <a:pt x="256" y="581"/>
                    <a:pt x="317" y="581"/>
                  </a:cubicBezTo>
                  <a:cubicBezTo>
                    <a:pt x="478" y="581"/>
                    <a:pt x="630" y="444"/>
                    <a:pt x="612" y="254"/>
                  </a:cubicBezTo>
                  <a:cubicBezTo>
                    <a:pt x="589" y="98"/>
                    <a:pt x="45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3703775" y="3672575"/>
              <a:ext cx="16250" cy="14600"/>
            </a:xfrm>
            <a:custGeom>
              <a:avLst/>
              <a:gdLst/>
              <a:ahLst/>
              <a:cxnLst/>
              <a:rect l="l" t="t" r="r" b="b"/>
              <a:pathLst>
                <a:path w="650" h="584" extrusionOk="0">
                  <a:moveTo>
                    <a:pt x="349" y="1"/>
                  </a:moveTo>
                  <a:cubicBezTo>
                    <a:pt x="253" y="1"/>
                    <a:pt x="158" y="48"/>
                    <a:pt x="100" y="145"/>
                  </a:cubicBezTo>
                  <a:cubicBezTo>
                    <a:pt x="0" y="320"/>
                    <a:pt x="100" y="545"/>
                    <a:pt x="313" y="582"/>
                  </a:cubicBezTo>
                  <a:cubicBezTo>
                    <a:pt x="321" y="583"/>
                    <a:pt x="329" y="583"/>
                    <a:pt x="338" y="583"/>
                  </a:cubicBezTo>
                  <a:cubicBezTo>
                    <a:pt x="479" y="583"/>
                    <a:pt x="614" y="485"/>
                    <a:pt x="637" y="332"/>
                  </a:cubicBezTo>
                  <a:cubicBezTo>
                    <a:pt x="650" y="282"/>
                    <a:pt x="637" y="232"/>
                    <a:pt x="625" y="182"/>
                  </a:cubicBezTo>
                  <a:cubicBezTo>
                    <a:pt x="612" y="170"/>
                    <a:pt x="600" y="145"/>
                    <a:pt x="587" y="120"/>
                  </a:cubicBezTo>
                  <a:cubicBezTo>
                    <a:pt x="527" y="41"/>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3636875" y="3659575"/>
              <a:ext cx="18350" cy="14650"/>
            </a:xfrm>
            <a:custGeom>
              <a:avLst/>
              <a:gdLst/>
              <a:ahLst/>
              <a:cxnLst/>
              <a:rect l="l" t="t" r="r" b="b"/>
              <a:pathLst>
                <a:path w="734" h="586" extrusionOk="0">
                  <a:moveTo>
                    <a:pt x="384" y="1"/>
                  </a:moveTo>
                  <a:cubicBezTo>
                    <a:pt x="188" y="1"/>
                    <a:pt x="0" y="208"/>
                    <a:pt x="114" y="427"/>
                  </a:cubicBezTo>
                  <a:cubicBezTo>
                    <a:pt x="174" y="538"/>
                    <a:pt x="270" y="585"/>
                    <a:pt x="366" y="585"/>
                  </a:cubicBezTo>
                  <a:cubicBezTo>
                    <a:pt x="551" y="585"/>
                    <a:pt x="734" y="412"/>
                    <a:pt x="652" y="190"/>
                  </a:cubicBezTo>
                  <a:cubicBezTo>
                    <a:pt x="639" y="165"/>
                    <a:pt x="627" y="152"/>
                    <a:pt x="614" y="127"/>
                  </a:cubicBezTo>
                  <a:cubicBezTo>
                    <a:pt x="551" y="38"/>
                    <a:pt x="46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3648100" y="3620500"/>
              <a:ext cx="15075" cy="14625"/>
            </a:xfrm>
            <a:custGeom>
              <a:avLst/>
              <a:gdLst/>
              <a:ahLst/>
              <a:cxnLst/>
              <a:rect l="l" t="t" r="r" b="b"/>
              <a:pathLst>
                <a:path w="603" h="585" extrusionOk="0">
                  <a:moveTo>
                    <a:pt x="311" y="1"/>
                  </a:moveTo>
                  <a:cubicBezTo>
                    <a:pt x="150" y="1"/>
                    <a:pt x="1" y="138"/>
                    <a:pt x="28" y="328"/>
                  </a:cubicBezTo>
                  <a:cubicBezTo>
                    <a:pt x="44" y="486"/>
                    <a:pt x="180" y="584"/>
                    <a:pt x="318" y="584"/>
                  </a:cubicBezTo>
                  <a:cubicBezTo>
                    <a:pt x="399" y="584"/>
                    <a:pt x="480" y="551"/>
                    <a:pt x="540" y="478"/>
                  </a:cubicBezTo>
                  <a:cubicBezTo>
                    <a:pt x="590" y="416"/>
                    <a:pt x="603" y="341"/>
                    <a:pt x="603" y="266"/>
                  </a:cubicBezTo>
                  <a:cubicBezTo>
                    <a:pt x="603" y="241"/>
                    <a:pt x="590" y="216"/>
                    <a:pt x="578" y="191"/>
                  </a:cubicBezTo>
                  <a:cubicBezTo>
                    <a:pt x="565" y="141"/>
                    <a:pt x="540" y="103"/>
                    <a:pt x="490" y="66"/>
                  </a:cubicBezTo>
                  <a:cubicBezTo>
                    <a:pt x="435" y="21"/>
                    <a:pt x="372"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3682825" y="3619900"/>
              <a:ext cx="17425" cy="14500"/>
            </a:xfrm>
            <a:custGeom>
              <a:avLst/>
              <a:gdLst/>
              <a:ahLst/>
              <a:cxnLst/>
              <a:rect l="l" t="t" r="r" b="b"/>
              <a:pathLst>
                <a:path w="697" h="580" extrusionOk="0">
                  <a:moveTo>
                    <a:pt x="356" y="0"/>
                  </a:moveTo>
                  <a:cubicBezTo>
                    <a:pt x="261" y="0"/>
                    <a:pt x="166" y="47"/>
                    <a:pt x="113" y="140"/>
                  </a:cubicBezTo>
                  <a:cubicBezTo>
                    <a:pt x="1" y="315"/>
                    <a:pt x="113" y="540"/>
                    <a:pt x="313" y="577"/>
                  </a:cubicBezTo>
                  <a:cubicBezTo>
                    <a:pt x="325" y="578"/>
                    <a:pt x="336" y="579"/>
                    <a:pt x="347" y="579"/>
                  </a:cubicBezTo>
                  <a:cubicBezTo>
                    <a:pt x="544" y="579"/>
                    <a:pt x="697" y="379"/>
                    <a:pt x="626" y="190"/>
                  </a:cubicBezTo>
                  <a:cubicBezTo>
                    <a:pt x="613" y="165"/>
                    <a:pt x="601" y="140"/>
                    <a:pt x="588" y="115"/>
                  </a:cubicBezTo>
                  <a:cubicBezTo>
                    <a:pt x="529" y="38"/>
                    <a:pt x="442"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3703775" y="3638300"/>
              <a:ext cx="16250" cy="14400"/>
            </a:xfrm>
            <a:custGeom>
              <a:avLst/>
              <a:gdLst/>
              <a:ahLst/>
              <a:cxnLst/>
              <a:rect l="l" t="t" r="r" b="b"/>
              <a:pathLst>
                <a:path w="650" h="576" extrusionOk="0">
                  <a:moveTo>
                    <a:pt x="320" y="1"/>
                  </a:moveTo>
                  <a:cubicBezTo>
                    <a:pt x="288" y="1"/>
                    <a:pt x="256" y="6"/>
                    <a:pt x="225" y="16"/>
                  </a:cubicBezTo>
                  <a:cubicBezTo>
                    <a:pt x="75" y="79"/>
                    <a:pt x="0" y="241"/>
                    <a:pt x="50" y="391"/>
                  </a:cubicBezTo>
                  <a:cubicBezTo>
                    <a:pt x="98" y="505"/>
                    <a:pt x="203" y="575"/>
                    <a:pt x="316" y="575"/>
                  </a:cubicBezTo>
                  <a:cubicBezTo>
                    <a:pt x="352" y="575"/>
                    <a:pt x="389" y="568"/>
                    <a:pt x="425" y="553"/>
                  </a:cubicBezTo>
                  <a:cubicBezTo>
                    <a:pt x="575" y="503"/>
                    <a:pt x="650" y="328"/>
                    <a:pt x="600" y="191"/>
                  </a:cubicBezTo>
                  <a:cubicBezTo>
                    <a:pt x="551" y="72"/>
                    <a:pt x="438"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3622600" y="3559850"/>
              <a:ext cx="18700" cy="14300"/>
            </a:xfrm>
            <a:custGeom>
              <a:avLst/>
              <a:gdLst/>
              <a:ahLst/>
              <a:cxnLst/>
              <a:rect l="l" t="t" r="r" b="b"/>
              <a:pathLst>
                <a:path w="748" h="572" extrusionOk="0">
                  <a:moveTo>
                    <a:pt x="394" y="0"/>
                  </a:moveTo>
                  <a:cubicBezTo>
                    <a:pt x="129" y="0"/>
                    <a:pt x="0" y="341"/>
                    <a:pt x="223" y="505"/>
                  </a:cubicBezTo>
                  <a:cubicBezTo>
                    <a:pt x="279" y="551"/>
                    <a:pt x="341" y="572"/>
                    <a:pt x="401" y="572"/>
                  </a:cubicBezTo>
                  <a:cubicBezTo>
                    <a:pt x="583" y="572"/>
                    <a:pt x="748" y="386"/>
                    <a:pt x="673" y="180"/>
                  </a:cubicBezTo>
                  <a:cubicBezTo>
                    <a:pt x="660" y="155"/>
                    <a:pt x="648" y="130"/>
                    <a:pt x="635" y="117"/>
                  </a:cubicBezTo>
                  <a:cubicBezTo>
                    <a:pt x="585" y="55"/>
                    <a:pt x="523" y="5"/>
                    <a:pt x="448" y="5"/>
                  </a:cubicBezTo>
                  <a:cubicBezTo>
                    <a:pt x="429" y="2"/>
                    <a:pt x="411"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3662525" y="3548150"/>
              <a:ext cx="15775" cy="14400"/>
            </a:xfrm>
            <a:custGeom>
              <a:avLst/>
              <a:gdLst/>
              <a:ahLst/>
              <a:cxnLst/>
              <a:rect l="l" t="t" r="r" b="b"/>
              <a:pathLst>
                <a:path w="631" h="576" extrusionOk="0">
                  <a:moveTo>
                    <a:pt x="328" y="1"/>
                  </a:moveTo>
                  <a:cubicBezTo>
                    <a:pt x="245" y="1"/>
                    <a:pt x="162" y="35"/>
                    <a:pt x="101" y="110"/>
                  </a:cubicBezTo>
                  <a:cubicBezTo>
                    <a:pt x="1" y="235"/>
                    <a:pt x="13" y="410"/>
                    <a:pt x="138" y="510"/>
                  </a:cubicBezTo>
                  <a:cubicBezTo>
                    <a:pt x="194" y="556"/>
                    <a:pt x="257" y="576"/>
                    <a:pt x="319" y="576"/>
                  </a:cubicBezTo>
                  <a:cubicBezTo>
                    <a:pt x="480" y="576"/>
                    <a:pt x="631" y="441"/>
                    <a:pt x="613" y="260"/>
                  </a:cubicBezTo>
                  <a:cubicBezTo>
                    <a:pt x="597" y="97"/>
                    <a:pt x="46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3608950" y="3592975"/>
              <a:ext cx="19225" cy="14525"/>
            </a:xfrm>
            <a:custGeom>
              <a:avLst/>
              <a:gdLst/>
              <a:ahLst/>
              <a:cxnLst/>
              <a:rect l="l" t="t" r="r" b="b"/>
              <a:pathLst>
                <a:path w="769" h="581" extrusionOk="0">
                  <a:moveTo>
                    <a:pt x="378" y="0"/>
                  </a:moveTo>
                  <a:cubicBezTo>
                    <a:pt x="295" y="0"/>
                    <a:pt x="212" y="35"/>
                    <a:pt x="157" y="104"/>
                  </a:cubicBezTo>
                  <a:cubicBezTo>
                    <a:pt x="1" y="297"/>
                    <a:pt x="144" y="581"/>
                    <a:pt x="388" y="581"/>
                  </a:cubicBezTo>
                  <a:cubicBezTo>
                    <a:pt x="398" y="581"/>
                    <a:pt x="409" y="580"/>
                    <a:pt x="419" y="579"/>
                  </a:cubicBezTo>
                  <a:cubicBezTo>
                    <a:pt x="669" y="554"/>
                    <a:pt x="769" y="229"/>
                    <a:pt x="569" y="67"/>
                  </a:cubicBezTo>
                  <a:cubicBezTo>
                    <a:pt x="513" y="23"/>
                    <a:pt x="446"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3689700" y="3582075"/>
              <a:ext cx="16275" cy="14525"/>
            </a:xfrm>
            <a:custGeom>
              <a:avLst/>
              <a:gdLst/>
              <a:ahLst/>
              <a:cxnLst/>
              <a:rect l="l" t="t" r="r" b="b"/>
              <a:pathLst>
                <a:path w="651" h="581" extrusionOk="0">
                  <a:moveTo>
                    <a:pt x="320" y="0"/>
                  </a:moveTo>
                  <a:cubicBezTo>
                    <a:pt x="289" y="0"/>
                    <a:pt x="257" y="5"/>
                    <a:pt x="226" y="16"/>
                  </a:cubicBezTo>
                  <a:cubicBezTo>
                    <a:pt x="76" y="78"/>
                    <a:pt x="1" y="241"/>
                    <a:pt x="63" y="391"/>
                  </a:cubicBezTo>
                  <a:cubicBezTo>
                    <a:pt x="103" y="509"/>
                    <a:pt x="221" y="581"/>
                    <a:pt x="342" y="581"/>
                  </a:cubicBezTo>
                  <a:cubicBezTo>
                    <a:pt x="374" y="581"/>
                    <a:pt x="407" y="576"/>
                    <a:pt x="438" y="565"/>
                  </a:cubicBezTo>
                  <a:cubicBezTo>
                    <a:pt x="588" y="503"/>
                    <a:pt x="651" y="341"/>
                    <a:pt x="601" y="191"/>
                  </a:cubicBezTo>
                  <a:cubicBezTo>
                    <a:pt x="551" y="72"/>
                    <a:pt x="43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780500" y="3649850"/>
              <a:ext cx="17325" cy="12775"/>
            </a:xfrm>
            <a:custGeom>
              <a:avLst/>
              <a:gdLst/>
              <a:ahLst/>
              <a:cxnLst/>
              <a:rect l="l" t="t" r="r" b="b"/>
              <a:pathLst>
                <a:path w="693" h="511" extrusionOk="0">
                  <a:moveTo>
                    <a:pt x="490" y="0"/>
                  </a:moveTo>
                  <a:cubicBezTo>
                    <a:pt x="281" y="0"/>
                    <a:pt x="0" y="286"/>
                    <a:pt x="205" y="454"/>
                  </a:cubicBezTo>
                  <a:cubicBezTo>
                    <a:pt x="259" y="491"/>
                    <a:pt x="323" y="510"/>
                    <a:pt x="387" y="510"/>
                  </a:cubicBezTo>
                  <a:cubicBezTo>
                    <a:pt x="474" y="510"/>
                    <a:pt x="560" y="476"/>
                    <a:pt x="618" y="404"/>
                  </a:cubicBezTo>
                  <a:cubicBezTo>
                    <a:pt x="680" y="329"/>
                    <a:pt x="693" y="216"/>
                    <a:pt x="655" y="116"/>
                  </a:cubicBezTo>
                  <a:cubicBezTo>
                    <a:pt x="623" y="34"/>
                    <a:pt x="561"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756875" y="3584100"/>
              <a:ext cx="16500" cy="14350"/>
            </a:xfrm>
            <a:custGeom>
              <a:avLst/>
              <a:gdLst/>
              <a:ahLst/>
              <a:cxnLst/>
              <a:rect l="l" t="t" r="r" b="b"/>
              <a:pathLst>
                <a:path w="660" h="574" extrusionOk="0">
                  <a:moveTo>
                    <a:pt x="352" y="0"/>
                  </a:moveTo>
                  <a:cubicBezTo>
                    <a:pt x="266" y="0"/>
                    <a:pt x="182" y="39"/>
                    <a:pt x="126" y="110"/>
                  </a:cubicBezTo>
                  <a:cubicBezTo>
                    <a:pt x="1" y="260"/>
                    <a:pt x="76" y="497"/>
                    <a:pt x="263" y="559"/>
                  </a:cubicBezTo>
                  <a:cubicBezTo>
                    <a:pt x="293" y="569"/>
                    <a:pt x="322" y="573"/>
                    <a:pt x="351" y="573"/>
                  </a:cubicBezTo>
                  <a:cubicBezTo>
                    <a:pt x="517" y="573"/>
                    <a:pt x="659" y="430"/>
                    <a:pt x="638" y="260"/>
                  </a:cubicBezTo>
                  <a:cubicBezTo>
                    <a:pt x="638" y="235"/>
                    <a:pt x="625" y="210"/>
                    <a:pt x="625" y="185"/>
                  </a:cubicBezTo>
                  <a:cubicBezTo>
                    <a:pt x="600" y="135"/>
                    <a:pt x="575" y="97"/>
                    <a:pt x="538" y="72"/>
                  </a:cubicBezTo>
                  <a:cubicBezTo>
                    <a:pt x="484" y="23"/>
                    <a:pt x="417"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751250" y="3620325"/>
              <a:ext cx="16275" cy="14400"/>
            </a:xfrm>
            <a:custGeom>
              <a:avLst/>
              <a:gdLst/>
              <a:ahLst/>
              <a:cxnLst/>
              <a:rect l="l" t="t" r="r" b="b"/>
              <a:pathLst>
                <a:path w="651" h="576" extrusionOk="0">
                  <a:moveTo>
                    <a:pt x="329" y="1"/>
                  </a:moveTo>
                  <a:cubicBezTo>
                    <a:pt x="294" y="1"/>
                    <a:pt x="259" y="8"/>
                    <a:pt x="226" y="23"/>
                  </a:cubicBezTo>
                  <a:cubicBezTo>
                    <a:pt x="76" y="73"/>
                    <a:pt x="1" y="248"/>
                    <a:pt x="51" y="398"/>
                  </a:cubicBezTo>
                  <a:cubicBezTo>
                    <a:pt x="100" y="506"/>
                    <a:pt x="211" y="576"/>
                    <a:pt x="330" y="576"/>
                  </a:cubicBezTo>
                  <a:cubicBezTo>
                    <a:pt x="362" y="576"/>
                    <a:pt x="394" y="571"/>
                    <a:pt x="426" y="560"/>
                  </a:cubicBezTo>
                  <a:cubicBezTo>
                    <a:pt x="575" y="498"/>
                    <a:pt x="650" y="335"/>
                    <a:pt x="588" y="185"/>
                  </a:cubicBezTo>
                  <a:cubicBezTo>
                    <a:pt x="550" y="71"/>
                    <a:pt x="44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732825" y="3514575"/>
              <a:ext cx="16050" cy="14350"/>
            </a:xfrm>
            <a:custGeom>
              <a:avLst/>
              <a:gdLst/>
              <a:ahLst/>
              <a:cxnLst/>
              <a:rect l="l" t="t" r="r" b="b"/>
              <a:pathLst>
                <a:path w="642" h="574" extrusionOk="0">
                  <a:moveTo>
                    <a:pt x="296" y="0"/>
                  </a:moveTo>
                  <a:cubicBezTo>
                    <a:pt x="161" y="0"/>
                    <a:pt x="35" y="107"/>
                    <a:pt x="13" y="254"/>
                  </a:cubicBezTo>
                  <a:cubicBezTo>
                    <a:pt x="0" y="329"/>
                    <a:pt x="13" y="404"/>
                    <a:pt x="63" y="466"/>
                  </a:cubicBezTo>
                  <a:cubicBezTo>
                    <a:pt x="123" y="542"/>
                    <a:pt x="203" y="574"/>
                    <a:pt x="281" y="574"/>
                  </a:cubicBezTo>
                  <a:cubicBezTo>
                    <a:pt x="464" y="574"/>
                    <a:pt x="641" y="401"/>
                    <a:pt x="563" y="191"/>
                  </a:cubicBezTo>
                  <a:cubicBezTo>
                    <a:pt x="550" y="166"/>
                    <a:pt x="538" y="141"/>
                    <a:pt x="525" y="116"/>
                  </a:cubicBezTo>
                  <a:cubicBezTo>
                    <a:pt x="488" y="54"/>
                    <a:pt x="413" y="16"/>
                    <a:pt x="338" y="4"/>
                  </a:cubicBezTo>
                  <a:cubicBezTo>
                    <a:pt x="324" y="1"/>
                    <a:pt x="31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718750" y="3560975"/>
              <a:ext cx="16275" cy="14550"/>
            </a:xfrm>
            <a:custGeom>
              <a:avLst/>
              <a:gdLst/>
              <a:ahLst/>
              <a:cxnLst/>
              <a:rect l="l" t="t" r="r" b="b"/>
              <a:pathLst>
                <a:path w="651" h="582" extrusionOk="0">
                  <a:moveTo>
                    <a:pt x="335" y="0"/>
                  </a:moveTo>
                  <a:cubicBezTo>
                    <a:pt x="299" y="0"/>
                    <a:pt x="262" y="7"/>
                    <a:pt x="226" y="22"/>
                  </a:cubicBezTo>
                  <a:cubicBezTo>
                    <a:pt x="76" y="85"/>
                    <a:pt x="1" y="247"/>
                    <a:pt x="63" y="397"/>
                  </a:cubicBezTo>
                  <a:cubicBezTo>
                    <a:pt x="101" y="511"/>
                    <a:pt x="211" y="582"/>
                    <a:pt x="328" y="582"/>
                  </a:cubicBezTo>
                  <a:cubicBezTo>
                    <a:pt x="365" y="582"/>
                    <a:pt x="402" y="575"/>
                    <a:pt x="438" y="560"/>
                  </a:cubicBezTo>
                  <a:cubicBezTo>
                    <a:pt x="588" y="497"/>
                    <a:pt x="651"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597550" y="3715925"/>
              <a:ext cx="19450" cy="14400"/>
            </a:xfrm>
            <a:custGeom>
              <a:avLst/>
              <a:gdLst/>
              <a:ahLst/>
              <a:cxnLst/>
              <a:rect l="l" t="t" r="r" b="b"/>
              <a:pathLst>
                <a:path w="778" h="576" extrusionOk="0">
                  <a:moveTo>
                    <a:pt x="376" y="1"/>
                  </a:moveTo>
                  <a:cubicBezTo>
                    <a:pt x="352" y="1"/>
                    <a:pt x="326" y="4"/>
                    <a:pt x="300" y="10"/>
                  </a:cubicBezTo>
                  <a:cubicBezTo>
                    <a:pt x="0" y="85"/>
                    <a:pt x="13" y="523"/>
                    <a:pt x="325" y="573"/>
                  </a:cubicBezTo>
                  <a:cubicBezTo>
                    <a:pt x="338" y="575"/>
                    <a:pt x="352" y="576"/>
                    <a:pt x="365" y="576"/>
                  </a:cubicBezTo>
                  <a:cubicBezTo>
                    <a:pt x="426" y="576"/>
                    <a:pt x="486" y="553"/>
                    <a:pt x="538" y="523"/>
                  </a:cubicBezTo>
                  <a:cubicBezTo>
                    <a:pt x="778" y="351"/>
                    <a:pt x="641"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603175" y="3677025"/>
              <a:ext cx="19150" cy="14475"/>
            </a:xfrm>
            <a:custGeom>
              <a:avLst/>
              <a:gdLst/>
              <a:ahLst/>
              <a:cxnLst/>
              <a:rect l="l" t="t" r="r" b="b"/>
              <a:pathLst>
                <a:path w="766" h="579" extrusionOk="0">
                  <a:moveTo>
                    <a:pt x="394" y="1"/>
                  </a:moveTo>
                  <a:cubicBezTo>
                    <a:pt x="380" y="1"/>
                    <a:pt x="365" y="2"/>
                    <a:pt x="350" y="4"/>
                  </a:cubicBezTo>
                  <a:cubicBezTo>
                    <a:pt x="100" y="29"/>
                    <a:pt x="0" y="354"/>
                    <a:pt x="200" y="516"/>
                  </a:cubicBezTo>
                  <a:cubicBezTo>
                    <a:pt x="252" y="558"/>
                    <a:pt x="315" y="578"/>
                    <a:pt x="378" y="578"/>
                  </a:cubicBezTo>
                  <a:cubicBezTo>
                    <a:pt x="466" y="578"/>
                    <a:pt x="554" y="539"/>
                    <a:pt x="613" y="467"/>
                  </a:cubicBezTo>
                  <a:cubicBezTo>
                    <a:pt x="766" y="278"/>
                    <a:pt x="63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571925" y="3656125"/>
              <a:ext cx="17425" cy="14500"/>
            </a:xfrm>
            <a:custGeom>
              <a:avLst/>
              <a:gdLst/>
              <a:ahLst/>
              <a:cxnLst/>
              <a:rect l="l" t="t" r="r" b="b"/>
              <a:pathLst>
                <a:path w="697" h="580" extrusionOk="0">
                  <a:moveTo>
                    <a:pt x="356" y="1"/>
                  </a:moveTo>
                  <a:cubicBezTo>
                    <a:pt x="260" y="1"/>
                    <a:pt x="166" y="48"/>
                    <a:pt x="113" y="140"/>
                  </a:cubicBezTo>
                  <a:cubicBezTo>
                    <a:pt x="1" y="315"/>
                    <a:pt x="113" y="540"/>
                    <a:pt x="313" y="578"/>
                  </a:cubicBezTo>
                  <a:cubicBezTo>
                    <a:pt x="324" y="579"/>
                    <a:pt x="336" y="580"/>
                    <a:pt x="347" y="580"/>
                  </a:cubicBezTo>
                  <a:cubicBezTo>
                    <a:pt x="544" y="580"/>
                    <a:pt x="696" y="379"/>
                    <a:pt x="625" y="190"/>
                  </a:cubicBezTo>
                  <a:cubicBezTo>
                    <a:pt x="613" y="165"/>
                    <a:pt x="600" y="140"/>
                    <a:pt x="588" y="115"/>
                  </a:cubicBezTo>
                  <a:cubicBezTo>
                    <a:pt x="529" y="39"/>
                    <a:pt x="442"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547825" y="3590475"/>
              <a:ext cx="17400" cy="13000"/>
            </a:xfrm>
            <a:custGeom>
              <a:avLst/>
              <a:gdLst/>
              <a:ahLst/>
              <a:cxnLst/>
              <a:rect l="l" t="t" r="r" b="b"/>
              <a:pathLst>
                <a:path w="696" h="520" extrusionOk="0">
                  <a:moveTo>
                    <a:pt x="492" y="1"/>
                  </a:moveTo>
                  <a:cubicBezTo>
                    <a:pt x="279" y="1"/>
                    <a:pt x="0" y="287"/>
                    <a:pt x="215" y="454"/>
                  </a:cubicBezTo>
                  <a:lnTo>
                    <a:pt x="202" y="454"/>
                  </a:lnTo>
                  <a:cubicBezTo>
                    <a:pt x="261" y="499"/>
                    <a:pt x="325" y="519"/>
                    <a:pt x="387" y="519"/>
                  </a:cubicBezTo>
                  <a:cubicBezTo>
                    <a:pt x="550" y="519"/>
                    <a:pt x="695" y="382"/>
                    <a:pt x="677" y="192"/>
                  </a:cubicBezTo>
                  <a:cubicBezTo>
                    <a:pt x="677" y="167"/>
                    <a:pt x="665" y="142"/>
                    <a:pt x="665" y="117"/>
                  </a:cubicBezTo>
                  <a:cubicBezTo>
                    <a:pt x="630" y="34"/>
                    <a:pt x="565" y="1"/>
                    <a:pt x="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574525" y="3617050"/>
              <a:ext cx="20800" cy="14675"/>
            </a:xfrm>
            <a:custGeom>
              <a:avLst/>
              <a:gdLst/>
              <a:ahLst/>
              <a:cxnLst/>
              <a:rect l="l" t="t" r="r" b="b"/>
              <a:pathLst>
                <a:path w="832" h="587" extrusionOk="0">
                  <a:moveTo>
                    <a:pt x="400" y="1"/>
                  </a:moveTo>
                  <a:cubicBezTo>
                    <a:pt x="65" y="1"/>
                    <a:pt x="0" y="519"/>
                    <a:pt x="371" y="579"/>
                  </a:cubicBezTo>
                  <a:cubicBezTo>
                    <a:pt x="397" y="584"/>
                    <a:pt x="422" y="587"/>
                    <a:pt x="446" y="587"/>
                  </a:cubicBezTo>
                  <a:cubicBezTo>
                    <a:pt x="781" y="587"/>
                    <a:pt x="832" y="39"/>
                    <a:pt x="446" y="4"/>
                  </a:cubicBezTo>
                  <a:cubicBezTo>
                    <a:pt x="430" y="2"/>
                    <a:pt x="415"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718875" y="3600575"/>
              <a:ext cx="18550" cy="14750"/>
            </a:xfrm>
            <a:custGeom>
              <a:avLst/>
              <a:gdLst/>
              <a:ahLst/>
              <a:cxnLst/>
              <a:rect l="l" t="t" r="r" b="b"/>
              <a:pathLst>
                <a:path w="742" h="590" extrusionOk="0">
                  <a:moveTo>
                    <a:pt x="405" y="1"/>
                  </a:moveTo>
                  <a:cubicBezTo>
                    <a:pt x="197" y="1"/>
                    <a:pt x="0" y="238"/>
                    <a:pt x="171" y="463"/>
                  </a:cubicBezTo>
                  <a:cubicBezTo>
                    <a:pt x="208" y="525"/>
                    <a:pt x="283" y="575"/>
                    <a:pt x="358" y="588"/>
                  </a:cubicBezTo>
                  <a:cubicBezTo>
                    <a:pt x="370" y="589"/>
                    <a:pt x="381" y="590"/>
                    <a:pt x="393" y="590"/>
                  </a:cubicBezTo>
                  <a:cubicBezTo>
                    <a:pt x="589" y="590"/>
                    <a:pt x="742" y="389"/>
                    <a:pt x="671" y="200"/>
                  </a:cubicBezTo>
                  <a:cubicBezTo>
                    <a:pt x="658" y="175"/>
                    <a:pt x="646" y="150"/>
                    <a:pt x="633" y="125"/>
                  </a:cubicBezTo>
                  <a:cubicBezTo>
                    <a:pt x="570" y="37"/>
                    <a:pt x="487"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653475" y="3586675"/>
              <a:ext cx="17700" cy="14600"/>
            </a:xfrm>
            <a:custGeom>
              <a:avLst/>
              <a:gdLst/>
              <a:ahLst/>
              <a:cxnLst/>
              <a:rect l="l" t="t" r="r" b="b"/>
              <a:pathLst>
                <a:path w="708" h="584" extrusionOk="0">
                  <a:moveTo>
                    <a:pt x="355" y="0"/>
                  </a:moveTo>
                  <a:cubicBezTo>
                    <a:pt x="260" y="0"/>
                    <a:pt x="164" y="47"/>
                    <a:pt x="113" y="144"/>
                  </a:cubicBezTo>
                  <a:cubicBezTo>
                    <a:pt x="0" y="319"/>
                    <a:pt x="113" y="544"/>
                    <a:pt x="313" y="581"/>
                  </a:cubicBezTo>
                  <a:cubicBezTo>
                    <a:pt x="325" y="583"/>
                    <a:pt x="337" y="583"/>
                    <a:pt x="349" y="583"/>
                  </a:cubicBezTo>
                  <a:cubicBezTo>
                    <a:pt x="556" y="583"/>
                    <a:pt x="708" y="383"/>
                    <a:pt x="625" y="194"/>
                  </a:cubicBezTo>
                  <a:cubicBezTo>
                    <a:pt x="625" y="169"/>
                    <a:pt x="612" y="144"/>
                    <a:pt x="587" y="119"/>
                  </a:cubicBezTo>
                  <a:cubicBezTo>
                    <a:pt x="533" y="41"/>
                    <a:pt x="444"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672775" y="3655850"/>
              <a:ext cx="16375" cy="11925"/>
            </a:xfrm>
            <a:custGeom>
              <a:avLst/>
              <a:gdLst/>
              <a:ahLst/>
              <a:cxnLst/>
              <a:rect l="l" t="t" r="r" b="b"/>
              <a:pathLst>
                <a:path w="655" h="477" extrusionOk="0">
                  <a:moveTo>
                    <a:pt x="314" y="0"/>
                  </a:moveTo>
                  <a:cubicBezTo>
                    <a:pt x="182" y="0"/>
                    <a:pt x="51" y="91"/>
                    <a:pt x="28" y="251"/>
                  </a:cubicBezTo>
                  <a:cubicBezTo>
                    <a:pt x="0" y="407"/>
                    <a:pt x="133" y="476"/>
                    <a:pt x="278" y="476"/>
                  </a:cubicBezTo>
                  <a:cubicBezTo>
                    <a:pt x="457" y="476"/>
                    <a:pt x="654" y="369"/>
                    <a:pt x="578" y="189"/>
                  </a:cubicBezTo>
                  <a:cubicBezTo>
                    <a:pt x="578" y="164"/>
                    <a:pt x="565" y="139"/>
                    <a:pt x="540" y="114"/>
                  </a:cubicBezTo>
                  <a:cubicBezTo>
                    <a:pt x="482" y="36"/>
                    <a:pt x="398"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609125" y="3637450"/>
              <a:ext cx="18500" cy="14450"/>
            </a:xfrm>
            <a:custGeom>
              <a:avLst/>
              <a:gdLst/>
              <a:ahLst/>
              <a:cxnLst/>
              <a:rect l="l" t="t" r="r" b="b"/>
              <a:pathLst>
                <a:path w="740" h="578" extrusionOk="0">
                  <a:moveTo>
                    <a:pt x="399" y="1"/>
                  </a:moveTo>
                  <a:cubicBezTo>
                    <a:pt x="194" y="1"/>
                    <a:pt x="0" y="238"/>
                    <a:pt x="162" y="462"/>
                  </a:cubicBezTo>
                  <a:cubicBezTo>
                    <a:pt x="224" y="543"/>
                    <a:pt x="306" y="578"/>
                    <a:pt x="386" y="578"/>
                  </a:cubicBezTo>
                  <a:cubicBezTo>
                    <a:pt x="566" y="578"/>
                    <a:pt x="740" y="404"/>
                    <a:pt x="662" y="187"/>
                  </a:cubicBezTo>
                  <a:cubicBezTo>
                    <a:pt x="662" y="163"/>
                    <a:pt x="649" y="150"/>
                    <a:pt x="624" y="125"/>
                  </a:cubicBezTo>
                  <a:cubicBezTo>
                    <a:pt x="561" y="37"/>
                    <a:pt x="47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581550" y="3571000"/>
              <a:ext cx="18075" cy="14650"/>
            </a:xfrm>
            <a:custGeom>
              <a:avLst/>
              <a:gdLst/>
              <a:ahLst/>
              <a:cxnLst/>
              <a:rect l="l" t="t" r="r" b="b"/>
              <a:pathLst>
                <a:path w="723" h="586" extrusionOk="0">
                  <a:moveTo>
                    <a:pt x="377" y="1"/>
                  </a:moveTo>
                  <a:cubicBezTo>
                    <a:pt x="184" y="1"/>
                    <a:pt x="1" y="205"/>
                    <a:pt x="115" y="434"/>
                  </a:cubicBezTo>
                  <a:cubicBezTo>
                    <a:pt x="175" y="541"/>
                    <a:pt x="270" y="586"/>
                    <a:pt x="364" y="586"/>
                  </a:cubicBezTo>
                  <a:cubicBezTo>
                    <a:pt x="545" y="586"/>
                    <a:pt x="722" y="418"/>
                    <a:pt x="640" y="196"/>
                  </a:cubicBezTo>
                  <a:cubicBezTo>
                    <a:pt x="628" y="171"/>
                    <a:pt x="615" y="146"/>
                    <a:pt x="603" y="121"/>
                  </a:cubicBezTo>
                  <a:cubicBezTo>
                    <a:pt x="540" y="36"/>
                    <a:pt x="458"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633775" y="3701875"/>
              <a:ext cx="15675" cy="14400"/>
            </a:xfrm>
            <a:custGeom>
              <a:avLst/>
              <a:gdLst/>
              <a:ahLst/>
              <a:cxnLst/>
              <a:rect l="l" t="t" r="r" b="b"/>
              <a:pathLst>
                <a:path w="627" h="576" extrusionOk="0">
                  <a:moveTo>
                    <a:pt x="300" y="0"/>
                  </a:moveTo>
                  <a:cubicBezTo>
                    <a:pt x="170" y="0"/>
                    <a:pt x="39" y="85"/>
                    <a:pt x="13" y="247"/>
                  </a:cubicBezTo>
                  <a:cubicBezTo>
                    <a:pt x="1" y="322"/>
                    <a:pt x="13" y="397"/>
                    <a:pt x="63" y="460"/>
                  </a:cubicBezTo>
                  <a:cubicBezTo>
                    <a:pt x="124" y="541"/>
                    <a:pt x="208" y="576"/>
                    <a:pt x="290" y="576"/>
                  </a:cubicBezTo>
                  <a:cubicBezTo>
                    <a:pt x="461" y="576"/>
                    <a:pt x="626" y="425"/>
                    <a:pt x="576" y="222"/>
                  </a:cubicBezTo>
                  <a:cubicBezTo>
                    <a:pt x="540" y="72"/>
                    <a:pt x="420"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693775" y="3529475"/>
              <a:ext cx="16100" cy="14375"/>
            </a:xfrm>
            <a:custGeom>
              <a:avLst/>
              <a:gdLst/>
              <a:ahLst/>
              <a:cxnLst/>
              <a:rect l="l" t="t" r="r" b="b"/>
              <a:pathLst>
                <a:path w="644" h="575" extrusionOk="0">
                  <a:moveTo>
                    <a:pt x="298" y="0"/>
                  </a:moveTo>
                  <a:cubicBezTo>
                    <a:pt x="166" y="0"/>
                    <a:pt x="36" y="92"/>
                    <a:pt x="13" y="245"/>
                  </a:cubicBezTo>
                  <a:cubicBezTo>
                    <a:pt x="0" y="320"/>
                    <a:pt x="25" y="395"/>
                    <a:pt x="63" y="458"/>
                  </a:cubicBezTo>
                  <a:cubicBezTo>
                    <a:pt x="113" y="520"/>
                    <a:pt x="175" y="558"/>
                    <a:pt x="250" y="570"/>
                  </a:cubicBezTo>
                  <a:cubicBezTo>
                    <a:pt x="268" y="573"/>
                    <a:pt x="285" y="574"/>
                    <a:pt x="302" y="574"/>
                  </a:cubicBezTo>
                  <a:cubicBezTo>
                    <a:pt x="501" y="574"/>
                    <a:pt x="643" y="378"/>
                    <a:pt x="563" y="183"/>
                  </a:cubicBezTo>
                  <a:cubicBezTo>
                    <a:pt x="563" y="158"/>
                    <a:pt x="550" y="133"/>
                    <a:pt x="525" y="120"/>
                  </a:cubicBezTo>
                  <a:cubicBezTo>
                    <a:pt x="467" y="38"/>
                    <a:pt x="382"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757175" y="3544050"/>
              <a:ext cx="18050" cy="14425"/>
            </a:xfrm>
            <a:custGeom>
              <a:avLst/>
              <a:gdLst/>
              <a:ahLst/>
              <a:cxnLst/>
              <a:rect l="l" t="t" r="r" b="b"/>
              <a:pathLst>
                <a:path w="722" h="577" extrusionOk="0">
                  <a:moveTo>
                    <a:pt x="373" y="0"/>
                  </a:moveTo>
                  <a:cubicBezTo>
                    <a:pt x="161" y="0"/>
                    <a:pt x="0" y="249"/>
                    <a:pt x="139" y="462"/>
                  </a:cubicBezTo>
                  <a:cubicBezTo>
                    <a:pt x="189" y="524"/>
                    <a:pt x="263" y="562"/>
                    <a:pt x="338" y="574"/>
                  </a:cubicBezTo>
                  <a:cubicBezTo>
                    <a:pt x="350" y="576"/>
                    <a:pt x="361" y="576"/>
                    <a:pt x="373" y="576"/>
                  </a:cubicBezTo>
                  <a:cubicBezTo>
                    <a:pt x="569" y="576"/>
                    <a:pt x="722" y="376"/>
                    <a:pt x="651" y="187"/>
                  </a:cubicBezTo>
                  <a:cubicBezTo>
                    <a:pt x="626" y="112"/>
                    <a:pt x="563" y="50"/>
                    <a:pt x="488" y="25"/>
                  </a:cubicBezTo>
                  <a:cubicBezTo>
                    <a:pt x="449" y="8"/>
                    <a:pt x="41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786550" y="3615525"/>
              <a:ext cx="19825" cy="14450"/>
            </a:xfrm>
            <a:custGeom>
              <a:avLst/>
              <a:gdLst/>
              <a:ahLst/>
              <a:cxnLst/>
              <a:rect l="l" t="t" r="r" b="b"/>
              <a:pathLst>
                <a:path w="793" h="578" extrusionOk="0">
                  <a:moveTo>
                    <a:pt x="378" y="0"/>
                  </a:moveTo>
                  <a:cubicBezTo>
                    <a:pt x="35" y="0"/>
                    <a:pt x="0" y="529"/>
                    <a:pt x="363" y="577"/>
                  </a:cubicBezTo>
                  <a:cubicBezTo>
                    <a:pt x="371" y="578"/>
                    <a:pt x="379" y="578"/>
                    <a:pt x="387" y="578"/>
                  </a:cubicBezTo>
                  <a:cubicBezTo>
                    <a:pt x="717" y="578"/>
                    <a:pt x="792" y="76"/>
                    <a:pt x="451" y="2"/>
                  </a:cubicBezTo>
                  <a:lnTo>
                    <a:pt x="413" y="2"/>
                  </a:lnTo>
                  <a:cubicBezTo>
                    <a:pt x="401" y="1"/>
                    <a:pt x="38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749075" y="3660000"/>
              <a:ext cx="16250" cy="14400"/>
            </a:xfrm>
            <a:custGeom>
              <a:avLst/>
              <a:gdLst/>
              <a:ahLst/>
              <a:cxnLst/>
              <a:rect l="l" t="t" r="r" b="b"/>
              <a:pathLst>
                <a:path w="650" h="576" extrusionOk="0">
                  <a:moveTo>
                    <a:pt x="334" y="1"/>
                  </a:moveTo>
                  <a:cubicBezTo>
                    <a:pt x="298" y="1"/>
                    <a:pt x="261" y="8"/>
                    <a:pt x="225" y="23"/>
                  </a:cubicBezTo>
                  <a:cubicBezTo>
                    <a:pt x="75" y="73"/>
                    <a:pt x="0" y="248"/>
                    <a:pt x="63" y="398"/>
                  </a:cubicBezTo>
                  <a:cubicBezTo>
                    <a:pt x="102" y="506"/>
                    <a:pt x="219" y="576"/>
                    <a:pt x="341" y="576"/>
                  </a:cubicBezTo>
                  <a:cubicBezTo>
                    <a:pt x="373" y="576"/>
                    <a:pt x="406" y="571"/>
                    <a:pt x="438" y="560"/>
                  </a:cubicBezTo>
                  <a:cubicBezTo>
                    <a:pt x="575" y="498"/>
                    <a:pt x="650" y="335"/>
                    <a:pt x="600" y="185"/>
                  </a:cubicBezTo>
                  <a:cubicBezTo>
                    <a:pt x="553" y="71"/>
                    <a:pt x="44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625575" y="3744875"/>
              <a:ext cx="18500" cy="15250"/>
            </a:xfrm>
            <a:custGeom>
              <a:avLst/>
              <a:gdLst/>
              <a:ahLst/>
              <a:cxnLst/>
              <a:rect l="l" t="t" r="r" b="b"/>
              <a:pathLst>
                <a:path w="740" h="610" extrusionOk="0">
                  <a:moveTo>
                    <a:pt x="349" y="0"/>
                  </a:moveTo>
                  <a:cubicBezTo>
                    <a:pt x="166" y="0"/>
                    <a:pt x="1" y="185"/>
                    <a:pt x="91" y="402"/>
                  </a:cubicBezTo>
                  <a:cubicBezTo>
                    <a:pt x="133" y="548"/>
                    <a:pt x="239" y="609"/>
                    <a:pt x="349" y="609"/>
                  </a:cubicBezTo>
                  <a:cubicBezTo>
                    <a:pt x="539" y="609"/>
                    <a:pt x="740" y="427"/>
                    <a:pt x="629" y="189"/>
                  </a:cubicBezTo>
                  <a:cubicBezTo>
                    <a:pt x="604" y="152"/>
                    <a:pt x="579" y="114"/>
                    <a:pt x="554" y="89"/>
                  </a:cubicBezTo>
                  <a:cubicBezTo>
                    <a:pt x="492" y="27"/>
                    <a:pt x="41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737500" y="3692175"/>
              <a:ext cx="17475" cy="14600"/>
            </a:xfrm>
            <a:custGeom>
              <a:avLst/>
              <a:gdLst/>
              <a:ahLst/>
              <a:cxnLst/>
              <a:rect l="l" t="t" r="r" b="b"/>
              <a:pathLst>
                <a:path w="699" h="584" extrusionOk="0">
                  <a:moveTo>
                    <a:pt x="359" y="1"/>
                  </a:moveTo>
                  <a:cubicBezTo>
                    <a:pt x="324" y="1"/>
                    <a:pt x="287" y="8"/>
                    <a:pt x="251" y="23"/>
                  </a:cubicBezTo>
                  <a:cubicBezTo>
                    <a:pt x="13" y="110"/>
                    <a:pt x="1" y="448"/>
                    <a:pt x="238" y="560"/>
                  </a:cubicBezTo>
                  <a:cubicBezTo>
                    <a:pt x="276" y="576"/>
                    <a:pt x="315" y="584"/>
                    <a:pt x="352" y="584"/>
                  </a:cubicBezTo>
                  <a:cubicBezTo>
                    <a:pt x="544" y="584"/>
                    <a:pt x="699" y="385"/>
                    <a:pt x="626" y="185"/>
                  </a:cubicBezTo>
                  <a:cubicBezTo>
                    <a:pt x="578" y="72"/>
                    <a:pt x="473"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590950" y="3540125"/>
              <a:ext cx="18025" cy="14725"/>
            </a:xfrm>
            <a:custGeom>
              <a:avLst/>
              <a:gdLst/>
              <a:ahLst/>
              <a:cxnLst/>
              <a:rect l="l" t="t" r="r" b="b"/>
              <a:pathLst>
                <a:path w="721" h="589" extrusionOk="0">
                  <a:moveTo>
                    <a:pt x="350" y="1"/>
                  </a:moveTo>
                  <a:cubicBezTo>
                    <a:pt x="176" y="1"/>
                    <a:pt x="0" y="158"/>
                    <a:pt x="64" y="381"/>
                  </a:cubicBezTo>
                  <a:cubicBezTo>
                    <a:pt x="110" y="528"/>
                    <a:pt x="220" y="589"/>
                    <a:pt x="331" y="589"/>
                  </a:cubicBezTo>
                  <a:cubicBezTo>
                    <a:pt x="523" y="589"/>
                    <a:pt x="720" y="407"/>
                    <a:pt x="602" y="169"/>
                  </a:cubicBezTo>
                  <a:cubicBezTo>
                    <a:pt x="547" y="51"/>
                    <a:pt x="44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703125" y="3496700"/>
              <a:ext cx="17775" cy="14525"/>
            </a:xfrm>
            <a:custGeom>
              <a:avLst/>
              <a:gdLst/>
              <a:ahLst/>
              <a:cxnLst/>
              <a:rect l="l" t="t" r="r" b="b"/>
              <a:pathLst>
                <a:path w="711" h="581" extrusionOk="0">
                  <a:moveTo>
                    <a:pt x="348" y="0"/>
                  </a:moveTo>
                  <a:cubicBezTo>
                    <a:pt x="174" y="0"/>
                    <a:pt x="0" y="154"/>
                    <a:pt x="64" y="369"/>
                  </a:cubicBezTo>
                  <a:cubicBezTo>
                    <a:pt x="110" y="518"/>
                    <a:pt x="221" y="580"/>
                    <a:pt x="333" y="580"/>
                  </a:cubicBezTo>
                  <a:cubicBezTo>
                    <a:pt x="521" y="580"/>
                    <a:pt x="711" y="404"/>
                    <a:pt x="601" y="169"/>
                  </a:cubicBezTo>
                  <a:cubicBezTo>
                    <a:pt x="546" y="51"/>
                    <a:pt x="447"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627150" y="3520900"/>
              <a:ext cx="16350" cy="14175"/>
            </a:xfrm>
            <a:custGeom>
              <a:avLst/>
              <a:gdLst/>
              <a:ahLst/>
              <a:cxnLst/>
              <a:rect l="l" t="t" r="r" b="b"/>
              <a:pathLst>
                <a:path w="654" h="567" extrusionOk="0">
                  <a:moveTo>
                    <a:pt x="377" y="0"/>
                  </a:moveTo>
                  <a:cubicBezTo>
                    <a:pt x="182" y="0"/>
                    <a:pt x="0" y="203"/>
                    <a:pt x="116" y="426"/>
                  </a:cubicBezTo>
                  <a:cubicBezTo>
                    <a:pt x="153" y="501"/>
                    <a:pt x="228" y="551"/>
                    <a:pt x="316" y="563"/>
                  </a:cubicBezTo>
                  <a:cubicBezTo>
                    <a:pt x="330" y="565"/>
                    <a:pt x="344" y="567"/>
                    <a:pt x="358" y="567"/>
                  </a:cubicBezTo>
                  <a:cubicBezTo>
                    <a:pt x="493" y="567"/>
                    <a:pt x="618" y="462"/>
                    <a:pt x="641" y="326"/>
                  </a:cubicBezTo>
                  <a:cubicBezTo>
                    <a:pt x="653" y="288"/>
                    <a:pt x="653" y="251"/>
                    <a:pt x="641" y="226"/>
                  </a:cubicBezTo>
                  <a:cubicBezTo>
                    <a:pt x="641" y="176"/>
                    <a:pt x="628" y="138"/>
                    <a:pt x="603" y="113"/>
                  </a:cubicBezTo>
                  <a:cubicBezTo>
                    <a:pt x="538" y="34"/>
                    <a:pt x="457"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3594725" y="3753550"/>
              <a:ext cx="17225" cy="14500"/>
            </a:xfrm>
            <a:custGeom>
              <a:avLst/>
              <a:gdLst/>
              <a:ahLst/>
              <a:cxnLst/>
              <a:rect l="l" t="t" r="r" b="b"/>
              <a:pathLst>
                <a:path w="689" h="580" extrusionOk="0">
                  <a:moveTo>
                    <a:pt x="365" y="0"/>
                  </a:moveTo>
                  <a:cubicBezTo>
                    <a:pt x="281" y="0"/>
                    <a:pt x="197" y="37"/>
                    <a:pt x="138" y="117"/>
                  </a:cubicBezTo>
                  <a:cubicBezTo>
                    <a:pt x="1" y="292"/>
                    <a:pt x="113" y="555"/>
                    <a:pt x="338" y="580"/>
                  </a:cubicBezTo>
                  <a:cubicBezTo>
                    <a:pt x="376" y="580"/>
                    <a:pt x="426" y="567"/>
                    <a:pt x="476" y="555"/>
                  </a:cubicBezTo>
                  <a:cubicBezTo>
                    <a:pt x="613" y="492"/>
                    <a:pt x="688" y="330"/>
                    <a:pt x="638" y="180"/>
                  </a:cubicBezTo>
                  <a:cubicBezTo>
                    <a:pt x="588" y="66"/>
                    <a:pt x="477"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3886225" y="3608000"/>
              <a:ext cx="16000" cy="14525"/>
            </a:xfrm>
            <a:custGeom>
              <a:avLst/>
              <a:gdLst/>
              <a:ahLst/>
              <a:cxnLst/>
              <a:rect l="l" t="t" r="r" b="b"/>
              <a:pathLst>
                <a:path w="640" h="581" extrusionOk="0">
                  <a:moveTo>
                    <a:pt x="328" y="0"/>
                  </a:moveTo>
                  <a:cubicBezTo>
                    <a:pt x="246" y="0"/>
                    <a:pt x="161" y="36"/>
                    <a:pt x="100" y="116"/>
                  </a:cubicBezTo>
                  <a:cubicBezTo>
                    <a:pt x="0" y="228"/>
                    <a:pt x="25" y="416"/>
                    <a:pt x="150" y="516"/>
                  </a:cubicBezTo>
                  <a:cubicBezTo>
                    <a:pt x="205" y="561"/>
                    <a:pt x="268" y="581"/>
                    <a:pt x="330" y="581"/>
                  </a:cubicBezTo>
                  <a:cubicBezTo>
                    <a:pt x="490" y="581"/>
                    <a:pt x="640" y="443"/>
                    <a:pt x="613" y="253"/>
                  </a:cubicBezTo>
                  <a:cubicBezTo>
                    <a:pt x="597" y="98"/>
                    <a:pt x="465"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3923700" y="3587300"/>
              <a:ext cx="18300" cy="14575"/>
            </a:xfrm>
            <a:custGeom>
              <a:avLst/>
              <a:gdLst/>
              <a:ahLst/>
              <a:cxnLst/>
              <a:rect l="l" t="t" r="r" b="b"/>
              <a:pathLst>
                <a:path w="732" h="583" extrusionOk="0">
                  <a:moveTo>
                    <a:pt x="350" y="0"/>
                  </a:moveTo>
                  <a:cubicBezTo>
                    <a:pt x="254" y="0"/>
                    <a:pt x="159" y="47"/>
                    <a:pt x="101" y="144"/>
                  </a:cubicBezTo>
                  <a:cubicBezTo>
                    <a:pt x="1" y="319"/>
                    <a:pt x="101" y="544"/>
                    <a:pt x="313" y="581"/>
                  </a:cubicBezTo>
                  <a:cubicBezTo>
                    <a:pt x="324" y="582"/>
                    <a:pt x="334" y="583"/>
                    <a:pt x="345" y="583"/>
                  </a:cubicBezTo>
                  <a:cubicBezTo>
                    <a:pt x="578" y="583"/>
                    <a:pt x="732" y="322"/>
                    <a:pt x="588" y="119"/>
                  </a:cubicBezTo>
                  <a:cubicBezTo>
                    <a:pt x="528" y="41"/>
                    <a:pt x="43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3856800" y="3574300"/>
              <a:ext cx="18275" cy="14625"/>
            </a:xfrm>
            <a:custGeom>
              <a:avLst/>
              <a:gdLst/>
              <a:ahLst/>
              <a:cxnLst/>
              <a:rect l="l" t="t" r="r" b="b"/>
              <a:pathLst>
                <a:path w="731" h="585" extrusionOk="0">
                  <a:moveTo>
                    <a:pt x="384" y="0"/>
                  </a:moveTo>
                  <a:cubicBezTo>
                    <a:pt x="189" y="0"/>
                    <a:pt x="1" y="207"/>
                    <a:pt x="115" y="427"/>
                  </a:cubicBezTo>
                  <a:cubicBezTo>
                    <a:pt x="175" y="538"/>
                    <a:pt x="271" y="585"/>
                    <a:pt x="367" y="585"/>
                  </a:cubicBezTo>
                  <a:cubicBezTo>
                    <a:pt x="550" y="585"/>
                    <a:pt x="730" y="411"/>
                    <a:pt x="640" y="189"/>
                  </a:cubicBezTo>
                  <a:cubicBezTo>
                    <a:pt x="640" y="164"/>
                    <a:pt x="627" y="152"/>
                    <a:pt x="615" y="127"/>
                  </a:cubicBezTo>
                  <a:cubicBezTo>
                    <a:pt x="552" y="37"/>
                    <a:pt x="467"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3868400" y="3535350"/>
              <a:ext cx="15025" cy="14475"/>
            </a:xfrm>
            <a:custGeom>
              <a:avLst/>
              <a:gdLst/>
              <a:ahLst/>
              <a:cxnLst/>
              <a:rect l="l" t="t" r="r" b="b"/>
              <a:pathLst>
                <a:path w="601" h="579" extrusionOk="0">
                  <a:moveTo>
                    <a:pt x="302" y="1"/>
                  </a:moveTo>
                  <a:cubicBezTo>
                    <a:pt x="217" y="1"/>
                    <a:pt x="132" y="39"/>
                    <a:pt x="76" y="110"/>
                  </a:cubicBezTo>
                  <a:cubicBezTo>
                    <a:pt x="26" y="160"/>
                    <a:pt x="1" y="235"/>
                    <a:pt x="13" y="323"/>
                  </a:cubicBezTo>
                  <a:cubicBezTo>
                    <a:pt x="29" y="481"/>
                    <a:pt x="165" y="579"/>
                    <a:pt x="304" y="579"/>
                  </a:cubicBezTo>
                  <a:cubicBezTo>
                    <a:pt x="385" y="579"/>
                    <a:pt x="466" y="546"/>
                    <a:pt x="526" y="472"/>
                  </a:cubicBezTo>
                  <a:cubicBezTo>
                    <a:pt x="576" y="410"/>
                    <a:pt x="601" y="335"/>
                    <a:pt x="588" y="260"/>
                  </a:cubicBezTo>
                  <a:cubicBezTo>
                    <a:pt x="588" y="235"/>
                    <a:pt x="576" y="210"/>
                    <a:pt x="563" y="185"/>
                  </a:cubicBezTo>
                  <a:cubicBezTo>
                    <a:pt x="551" y="135"/>
                    <a:pt x="526" y="98"/>
                    <a:pt x="488" y="73"/>
                  </a:cubicBezTo>
                  <a:cubicBezTo>
                    <a:pt x="434" y="24"/>
                    <a:pt x="368"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3902775" y="3534600"/>
              <a:ext cx="17425" cy="14500"/>
            </a:xfrm>
            <a:custGeom>
              <a:avLst/>
              <a:gdLst/>
              <a:ahLst/>
              <a:cxnLst/>
              <a:rect l="l" t="t" r="r" b="b"/>
              <a:pathLst>
                <a:path w="697" h="580" extrusionOk="0">
                  <a:moveTo>
                    <a:pt x="355" y="1"/>
                  </a:moveTo>
                  <a:cubicBezTo>
                    <a:pt x="258" y="1"/>
                    <a:pt x="160" y="48"/>
                    <a:pt x="101" y="140"/>
                  </a:cubicBezTo>
                  <a:cubicBezTo>
                    <a:pt x="1" y="315"/>
                    <a:pt x="101" y="540"/>
                    <a:pt x="313" y="577"/>
                  </a:cubicBezTo>
                  <a:cubicBezTo>
                    <a:pt x="324" y="579"/>
                    <a:pt x="336" y="579"/>
                    <a:pt x="347" y="579"/>
                  </a:cubicBezTo>
                  <a:cubicBezTo>
                    <a:pt x="544" y="579"/>
                    <a:pt x="696" y="379"/>
                    <a:pt x="625" y="190"/>
                  </a:cubicBezTo>
                  <a:cubicBezTo>
                    <a:pt x="613" y="165"/>
                    <a:pt x="600" y="140"/>
                    <a:pt x="588" y="115"/>
                  </a:cubicBezTo>
                  <a:cubicBezTo>
                    <a:pt x="529" y="38"/>
                    <a:pt x="44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3936525" y="3554100"/>
              <a:ext cx="16250" cy="14550"/>
            </a:xfrm>
            <a:custGeom>
              <a:avLst/>
              <a:gdLst/>
              <a:ahLst/>
              <a:cxnLst/>
              <a:rect l="l" t="t" r="r" b="b"/>
              <a:pathLst>
                <a:path w="650" h="582" extrusionOk="0">
                  <a:moveTo>
                    <a:pt x="329" y="0"/>
                  </a:moveTo>
                  <a:cubicBezTo>
                    <a:pt x="293" y="0"/>
                    <a:pt x="258" y="7"/>
                    <a:pt x="225" y="22"/>
                  </a:cubicBezTo>
                  <a:cubicBezTo>
                    <a:pt x="75" y="85"/>
                    <a:pt x="0" y="247"/>
                    <a:pt x="50" y="397"/>
                  </a:cubicBezTo>
                  <a:cubicBezTo>
                    <a:pt x="98" y="511"/>
                    <a:pt x="203" y="582"/>
                    <a:pt x="316" y="582"/>
                  </a:cubicBezTo>
                  <a:cubicBezTo>
                    <a:pt x="352" y="582"/>
                    <a:pt x="389" y="575"/>
                    <a:pt x="425" y="560"/>
                  </a:cubicBezTo>
                  <a:cubicBezTo>
                    <a:pt x="575" y="510"/>
                    <a:pt x="650" y="335"/>
                    <a:pt x="588" y="185"/>
                  </a:cubicBezTo>
                  <a:cubicBezTo>
                    <a:pt x="550" y="71"/>
                    <a:pt x="439"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3844725" y="3474575"/>
              <a:ext cx="16350" cy="11800"/>
            </a:xfrm>
            <a:custGeom>
              <a:avLst/>
              <a:gdLst/>
              <a:ahLst/>
              <a:cxnLst/>
              <a:rect l="l" t="t" r="r" b="b"/>
              <a:pathLst>
                <a:path w="654" h="472" extrusionOk="0">
                  <a:moveTo>
                    <a:pt x="315" y="1"/>
                  </a:moveTo>
                  <a:cubicBezTo>
                    <a:pt x="171" y="1"/>
                    <a:pt x="46" y="106"/>
                    <a:pt x="23" y="242"/>
                  </a:cubicBezTo>
                  <a:cubicBezTo>
                    <a:pt x="0" y="401"/>
                    <a:pt x="140" y="472"/>
                    <a:pt x="288" y="472"/>
                  </a:cubicBezTo>
                  <a:cubicBezTo>
                    <a:pt x="465" y="472"/>
                    <a:pt x="654" y="369"/>
                    <a:pt x="585" y="192"/>
                  </a:cubicBezTo>
                  <a:cubicBezTo>
                    <a:pt x="548" y="92"/>
                    <a:pt x="461" y="17"/>
                    <a:pt x="361" y="4"/>
                  </a:cubicBezTo>
                  <a:cubicBezTo>
                    <a:pt x="345"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3882475" y="3462875"/>
              <a:ext cx="15775" cy="14375"/>
            </a:xfrm>
            <a:custGeom>
              <a:avLst/>
              <a:gdLst/>
              <a:ahLst/>
              <a:cxnLst/>
              <a:rect l="l" t="t" r="r" b="b"/>
              <a:pathLst>
                <a:path w="631" h="575" extrusionOk="0">
                  <a:moveTo>
                    <a:pt x="324" y="0"/>
                  </a:moveTo>
                  <a:cubicBezTo>
                    <a:pt x="243" y="0"/>
                    <a:pt x="161" y="35"/>
                    <a:pt x="100" y="110"/>
                  </a:cubicBezTo>
                  <a:cubicBezTo>
                    <a:pt x="0" y="235"/>
                    <a:pt x="13" y="410"/>
                    <a:pt x="138" y="510"/>
                  </a:cubicBezTo>
                  <a:cubicBezTo>
                    <a:pt x="193" y="555"/>
                    <a:pt x="257" y="575"/>
                    <a:pt x="319" y="575"/>
                  </a:cubicBezTo>
                  <a:cubicBezTo>
                    <a:pt x="479" y="575"/>
                    <a:pt x="631" y="440"/>
                    <a:pt x="613" y="260"/>
                  </a:cubicBezTo>
                  <a:cubicBezTo>
                    <a:pt x="589" y="96"/>
                    <a:pt x="458"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3830300" y="3507775"/>
              <a:ext cx="19250" cy="14875"/>
            </a:xfrm>
            <a:custGeom>
              <a:avLst/>
              <a:gdLst/>
              <a:ahLst/>
              <a:cxnLst/>
              <a:rect l="l" t="t" r="r" b="b"/>
              <a:pathLst>
                <a:path w="770" h="595" extrusionOk="0">
                  <a:moveTo>
                    <a:pt x="330" y="1"/>
                  </a:moveTo>
                  <a:cubicBezTo>
                    <a:pt x="243" y="1"/>
                    <a:pt x="158" y="36"/>
                    <a:pt x="100" y="101"/>
                  </a:cubicBezTo>
                  <a:cubicBezTo>
                    <a:pt x="0" y="226"/>
                    <a:pt x="25" y="413"/>
                    <a:pt x="150" y="513"/>
                  </a:cubicBezTo>
                  <a:cubicBezTo>
                    <a:pt x="213" y="571"/>
                    <a:pt x="280" y="595"/>
                    <a:pt x="343" y="595"/>
                  </a:cubicBezTo>
                  <a:cubicBezTo>
                    <a:pt x="581" y="595"/>
                    <a:pt x="770" y="251"/>
                    <a:pt x="513" y="63"/>
                  </a:cubicBezTo>
                  <a:cubicBezTo>
                    <a:pt x="459" y="21"/>
                    <a:pt x="394"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3909650" y="3496925"/>
              <a:ext cx="16275" cy="14400"/>
            </a:xfrm>
            <a:custGeom>
              <a:avLst/>
              <a:gdLst/>
              <a:ahLst/>
              <a:cxnLst/>
              <a:rect l="l" t="t" r="r" b="b"/>
              <a:pathLst>
                <a:path w="651" h="576" extrusionOk="0">
                  <a:moveTo>
                    <a:pt x="334" y="0"/>
                  </a:moveTo>
                  <a:cubicBezTo>
                    <a:pt x="298" y="0"/>
                    <a:pt x="261" y="7"/>
                    <a:pt x="225" y="23"/>
                  </a:cubicBezTo>
                  <a:cubicBezTo>
                    <a:pt x="75" y="73"/>
                    <a:pt x="0" y="247"/>
                    <a:pt x="50" y="397"/>
                  </a:cubicBezTo>
                  <a:cubicBezTo>
                    <a:pt x="100" y="506"/>
                    <a:pt x="211" y="575"/>
                    <a:pt x="330" y="575"/>
                  </a:cubicBezTo>
                  <a:cubicBezTo>
                    <a:pt x="361" y="575"/>
                    <a:pt x="394" y="570"/>
                    <a:pt x="425" y="560"/>
                  </a:cubicBezTo>
                  <a:cubicBezTo>
                    <a:pt x="575" y="497"/>
                    <a:pt x="650"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4000450" y="3564550"/>
              <a:ext cx="17325" cy="12775"/>
            </a:xfrm>
            <a:custGeom>
              <a:avLst/>
              <a:gdLst/>
              <a:ahLst/>
              <a:cxnLst/>
              <a:rect l="l" t="t" r="r" b="b"/>
              <a:pathLst>
                <a:path w="693" h="511" extrusionOk="0">
                  <a:moveTo>
                    <a:pt x="489" y="1"/>
                  </a:moveTo>
                  <a:cubicBezTo>
                    <a:pt x="281" y="1"/>
                    <a:pt x="0" y="287"/>
                    <a:pt x="205" y="454"/>
                  </a:cubicBezTo>
                  <a:cubicBezTo>
                    <a:pt x="258" y="491"/>
                    <a:pt x="321" y="511"/>
                    <a:pt x="383" y="511"/>
                  </a:cubicBezTo>
                  <a:cubicBezTo>
                    <a:pt x="468" y="511"/>
                    <a:pt x="553" y="476"/>
                    <a:pt x="617" y="404"/>
                  </a:cubicBezTo>
                  <a:cubicBezTo>
                    <a:pt x="680" y="329"/>
                    <a:pt x="692" y="217"/>
                    <a:pt x="655" y="117"/>
                  </a:cubicBezTo>
                  <a:cubicBezTo>
                    <a:pt x="623" y="34"/>
                    <a:pt x="560"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3976450" y="3498900"/>
              <a:ext cx="16925" cy="14475"/>
            </a:xfrm>
            <a:custGeom>
              <a:avLst/>
              <a:gdLst/>
              <a:ahLst/>
              <a:cxnLst/>
              <a:rect l="l" t="t" r="r" b="b"/>
              <a:pathLst>
                <a:path w="677" h="579" extrusionOk="0">
                  <a:moveTo>
                    <a:pt x="367" y="0"/>
                  </a:moveTo>
                  <a:cubicBezTo>
                    <a:pt x="170" y="0"/>
                    <a:pt x="1" y="212"/>
                    <a:pt x="115" y="431"/>
                  </a:cubicBezTo>
                  <a:cubicBezTo>
                    <a:pt x="171" y="534"/>
                    <a:pt x="266" y="579"/>
                    <a:pt x="360" y="579"/>
                  </a:cubicBezTo>
                  <a:cubicBezTo>
                    <a:pt x="518" y="579"/>
                    <a:pt x="676" y="452"/>
                    <a:pt x="653" y="256"/>
                  </a:cubicBezTo>
                  <a:cubicBezTo>
                    <a:pt x="653" y="231"/>
                    <a:pt x="640" y="206"/>
                    <a:pt x="640" y="181"/>
                  </a:cubicBezTo>
                  <a:cubicBezTo>
                    <a:pt x="615" y="131"/>
                    <a:pt x="590" y="93"/>
                    <a:pt x="553" y="68"/>
                  </a:cubicBezTo>
                  <a:cubicBezTo>
                    <a:pt x="493" y="21"/>
                    <a:pt x="429"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3971200" y="3534725"/>
              <a:ext cx="16275" cy="14575"/>
            </a:xfrm>
            <a:custGeom>
              <a:avLst/>
              <a:gdLst/>
              <a:ahLst/>
              <a:cxnLst/>
              <a:rect l="l" t="t" r="r" b="b"/>
              <a:pathLst>
                <a:path w="651" h="583" extrusionOk="0">
                  <a:moveTo>
                    <a:pt x="334" y="1"/>
                  </a:moveTo>
                  <a:cubicBezTo>
                    <a:pt x="298" y="1"/>
                    <a:pt x="261" y="8"/>
                    <a:pt x="225" y="23"/>
                  </a:cubicBezTo>
                  <a:cubicBezTo>
                    <a:pt x="75" y="73"/>
                    <a:pt x="0" y="248"/>
                    <a:pt x="50" y="398"/>
                  </a:cubicBezTo>
                  <a:cubicBezTo>
                    <a:pt x="98" y="511"/>
                    <a:pt x="210" y="582"/>
                    <a:pt x="322" y="582"/>
                  </a:cubicBezTo>
                  <a:cubicBezTo>
                    <a:pt x="357" y="582"/>
                    <a:pt x="392" y="575"/>
                    <a:pt x="425" y="560"/>
                  </a:cubicBezTo>
                  <a:cubicBezTo>
                    <a:pt x="575" y="497"/>
                    <a:pt x="650"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3952775" y="3429275"/>
              <a:ext cx="16025" cy="14375"/>
            </a:xfrm>
            <a:custGeom>
              <a:avLst/>
              <a:gdLst/>
              <a:ahLst/>
              <a:cxnLst/>
              <a:rect l="l" t="t" r="r" b="b"/>
              <a:pathLst>
                <a:path w="641" h="575" extrusionOk="0">
                  <a:moveTo>
                    <a:pt x="292" y="1"/>
                  </a:moveTo>
                  <a:cubicBezTo>
                    <a:pt x="150" y="1"/>
                    <a:pt x="35" y="107"/>
                    <a:pt x="13" y="254"/>
                  </a:cubicBezTo>
                  <a:cubicBezTo>
                    <a:pt x="0" y="329"/>
                    <a:pt x="13" y="404"/>
                    <a:pt x="62" y="467"/>
                  </a:cubicBezTo>
                  <a:cubicBezTo>
                    <a:pt x="123" y="542"/>
                    <a:pt x="202" y="574"/>
                    <a:pt x="281" y="574"/>
                  </a:cubicBezTo>
                  <a:cubicBezTo>
                    <a:pt x="463" y="574"/>
                    <a:pt x="641" y="401"/>
                    <a:pt x="562" y="192"/>
                  </a:cubicBezTo>
                  <a:cubicBezTo>
                    <a:pt x="550" y="167"/>
                    <a:pt x="537" y="142"/>
                    <a:pt x="525" y="117"/>
                  </a:cubicBezTo>
                  <a:cubicBezTo>
                    <a:pt x="487" y="54"/>
                    <a:pt x="412" y="17"/>
                    <a:pt x="337" y="4"/>
                  </a:cubicBezTo>
                  <a:cubicBezTo>
                    <a:pt x="322" y="2"/>
                    <a:pt x="307"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3938700" y="3475375"/>
              <a:ext cx="16575" cy="14550"/>
            </a:xfrm>
            <a:custGeom>
              <a:avLst/>
              <a:gdLst/>
              <a:ahLst/>
              <a:cxnLst/>
              <a:rect l="l" t="t" r="r" b="b"/>
              <a:pathLst>
                <a:path w="663" h="582" extrusionOk="0">
                  <a:moveTo>
                    <a:pt x="334" y="0"/>
                  </a:moveTo>
                  <a:cubicBezTo>
                    <a:pt x="298" y="0"/>
                    <a:pt x="262" y="7"/>
                    <a:pt x="226" y="22"/>
                  </a:cubicBezTo>
                  <a:cubicBezTo>
                    <a:pt x="76" y="85"/>
                    <a:pt x="1" y="247"/>
                    <a:pt x="63" y="397"/>
                  </a:cubicBezTo>
                  <a:cubicBezTo>
                    <a:pt x="101" y="511"/>
                    <a:pt x="211" y="582"/>
                    <a:pt x="328" y="582"/>
                  </a:cubicBezTo>
                  <a:cubicBezTo>
                    <a:pt x="364" y="582"/>
                    <a:pt x="402" y="575"/>
                    <a:pt x="438" y="560"/>
                  </a:cubicBezTo>
                  <a:cubicBezTo>
                    <a:pt x="588" y="510"/>
                    <a:pt x="663"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3819050" y="3630525"/>
              <a:ext cx="17300" cy="14525"/>
            </a:xfrm>
            <a:custGeom>
              <a:avLst/>
              <a:gdLst/>
              <a:ahLst/>
              <a:cxnLst/>
              <a:rect l="l" t="t" r="r" b="b"/>
              <a:pathLst>
                <a:path w="692" h="581" extrusionOk="0">
                  <a:moveTo>
                    <a:pt x="320" y="1"/>
                  </a:moveTo>
                  <a:cubicBezTo>
                    <a:pt x="184" y="1"/>
                    <a:pt x="48" y="91"/>
                    <a:pt x="25" y="252"/>
                  </a:cubicBezTo>
                  <a:cubicBezTo>
                    <a:pt x="0" y="402"/>
                    <a:pt x="113" y="552"/>
                    <a:pt x="275" y="577"/>
                  </a:cubicBezTo>
                  <a:cubicBezTo>
                    <a:pt x="290" y="579"/>
                    <a:pt x="305" y="580"/>
                    <a:pt x="319" y="580"/>
                  </a:cubicBezTo>
                  <a:cubicBezTo>
                    <a:pt x="545" y="580"/>
                    <a:pt x="691" y="314"/>
                    <a:pt x="550" y="115"/>
                  </a:cubicBezTo>
                  <a:cubicBezTo>
                    <a:pt x="492" y="37"/>
                    <a:pt x="406"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3822975" y="3593300"/>
              <a:ext cx="17025" cy="12900"/>
            </a:xfrm>
            <a:custGeom>
              <a:avLst/>
              <a:gdLst/>
              <a:ahLst/>
              <a:cxnLst/>
              <a:rect l="l" t="t" r="r" b="b"/>
              <a:pathLst>
                <a:path w="681" h="516" extrusionOk="0">
                  <a:moveTo>
                    <a:pt x="490" y="0"/>
                  </a:moveTo>
                  <a:cubicBezTo>
                    <a:pt x="282" y="0"/>
                    <a:pt x="1" y="286"/>
                    <a:pt x="206" y="454"/>
                  </a:cubicBezTo>
                  <a:cubicBezTo>
                    <a:pt x="258" y="496"/>
                    <a:pt x="321" y="516"/>
                    <a:pt x="384" y="516"/>
                  </a:cubicBezTo>
                  <a:cubicBezTo>
                    <a:pt x="472" y="516"/>
                    <a:pt x="560" y="477"/>
                    <a:pt x="618" y="404"/>
                  </a:cubicBezTo>
                  <a:cubicBezTo>
                    <a:pt x="668" y="341"/>
                    <a:pt x="681" y="266"/>
                    <a:pt x="681" y="191"/>
                  </a:cubicBezTo>
                  <a:cubicBezTo>
                    <a:pt x="668" y="166"/>
                    <a:pt x="668" y="141"/>
                    <a:pt x="656" y="116"/>
                  </a:cubicBezTo>
                  <a:cubicBezTo>
                    <a:pt x="624" y="34"/>
                    <a:pt x="561"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3791550" y="3570850"/>
              <a:ext cx="17725" cy="14500"/>
            </a:xfrm>
            <a:custGeom>
              <a:avLst/>
              <a:gdLst/>
              <a:ahLst/>
              <a:cxnLst/>
              <a:rect l="l" t="t" r="r" b="b"/>
              <a:pathLst>
                <a:path w="709" h="580" extrusionOk="0">
                  <a:moveTo>
                    <a:pt x="368" y="0"/>
                  </a:moveTo>
                  <a:cubicBezTo>
                    <a:pt x="270" y="0"/>
                    <a:pt x="173" y="47"/>
                    <a:pt x="113" y="140"/>
                  </a:cubicBezTo>
                  <a:cubicBezTo>
                    <a:pt x="1" y="315"/>
                    <a:pt x="113" y="540"/>
                    <a:pt x="313" y="577"/>
                  </a:cubicBezTo>
                  <a:cubicBezTo>
                    <a:pt x="325" y="578"/>
                    <a:pt x="337" y="579"/>
                    <a:pt x="349" y="579"/>
                  </a:cubicBezTo>
                  <a:cubicBezTo>
                    <a:pt x="556" y="579"/>
                    <a:pt x="708" y="379"/>
                    <a:pt x="626" y="190"/>
                  </a:cubicBezTo>
                  <a:cubicBezTo>
                    <a:pt x="626" y="165"/>
                    <a:pt x="613" y="140"/>
                    <a:pt x="601" y="115"/>
                  </a:cubicBezTo>
                  <a:cubicBezTo>
                    <a:pt x="542" y="38"/>
                    <a:pt x="455"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3767800" y="3503650"/>
              <a:ext cx="19175" cy="14450"/>
            </a:xfrm>
            <a:custGeom>
              <a:avLst/>
              <a:gdLst/>
              <a:ahLst/>
              <a:cxnLst/>
              <a:rect l="l" t="t" r="r" b="b"/>
              <a:pathLst>
                <a:path w="767" h="578" extrusionOk="0">
                  <a:moveTo>
                    <a:pt x="395" y="0"/>
                  </a:moveTo>
                  <a:cubicBezTo>
                    <a:pt x="381" y="0"/>
                    <a:pt x="366" y="1"/>
                    <a:pt x="351" y="3"/>
                  </a:cubicBezTo>
                  <a:cubicBezTo>
                    <a:pt x="101" y="28"/>
                    <a:pt x="1" y="353"/>
                    <a:pt x="201" y="516"/>
                  </a:cubicBezTo>
                  <a:cubicBezTo>
                    <a:pt x="253" y="558"/>
                    <a:pt x="316" y="578"/>
                    <a:pt x="379" y="578"/>
                  </a:cubicBezTo>
                  <a:cubicBezTo>
                    <a:pt x="467" y="578"/>
                    <a:pt x="555" y="539"/>
                    <a:pt x="613" y="466"/>
                  </a:cubicBezTo>
                  <a:cubicBezTo>
                    <a:pt x="766" y="277"/>
                    <a:pt x="631"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3794475" y="3531775"/>
              <a:ext cx="18875" cy="14525"/>
            </a:xfrm>
            <a:custGeom>
              <a:avLst/>
              <a:gdLst/>
              <a:ahLst/>
              <a:cxnLst/>
              <a:rect l="l" t="t" r="r" b="b"/>
              <a:pathLst>
                <a:path w="755" h="581" extrusionOk="0">
                  <a:moveTo>
                    <a:pt x="411" y="0"/>
                  </a:moveTo>
                  <a:cubicBezTo>
                    <a:pt x="65" y="0"/>
                    <a:pt x="0" y="518"/>
                    <a:pt x="371" y="578"/>
                  </a:cubicBezTo>
                  <a:cubicBezTo>
                    <a:pt x="383" y="579"/>
                    <a:pt x="394" y="580"/>
                    <a:pt x="405" y="580"/>
                  </a:cubicBezTo>
                  <a:cubicBezTo>
                    <a:pt x="602" y="580"/>
                    <a:pt x="754" y="380"/>
                    <a:pt x="683" y="191"/>
                  </a:cubicBezTo>
                  <a:cubicBezTo>
                    <a:pt x="671" y="166"/>
                    <a:pt x="658" y="141"/>
                    <a:pt x="646" y="116"/>
                  </a:cubicBezTo>
                  <a:cubicBezTo>
                    <a:pt x="596" y="53"/>
                    <a:pt x="534" y="16"/>
                    <a:pt x="459" y="3"/>
                  </a:cubicBezTo>
                  <a:cubicBezTo>
                    <a:pt x="442"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3941200" y="3515550"/>
              <a:ext cx="16175" cy="14500"/>
            </a:xfrm>
            <a:custGeom>
              <a:avLst/>
              <a:gdLst/>
              <a:ahLst/>
              <a:cxnLst/>
              <a:rect l="l" t="t" r="r" b="b"/>
              <a:pathLst>
                <a:path w="647" h="580" extrusionOk="0">
                  <a:moveTo>
                    <a:pt x="308" y="0"/>
                  </a:moveTo>
                  <a:cubicBezTo>
                    <a:pt x="176" y="0"/>
                    <a:pt x="44" y="88"/>
                    <a:pt x="13" y="240"/>
                  </a:cubicBezTo>
                  <a:cubicBezTo>
                    <a:pt x="1" y="315"/>
                    <a:pt x="26" y="390"/>
                    <a:pt x="76" y="452"/>
                  </a:cubicBezTo>
                  <a:cubicBezTo>
                    <a:pt x="113" y="515"/>
                    <a:pt x="188" y="565"/>
                    <a:pt x="263" y="577"/>
                  </a:cubicBezTo>
                  <a:cubicBezTo>
                    <a:pt x="275" y="579"/>
                    <a:pt x="286" y="579"/>
                    <a:pt x="297" y="579"/>
                  </a:cubicBezTo>
                  <a:cubicBezTo>
                    <a:pt x="494" y="579"/>
                    <a:pt x="646" y="379"/>
                    <a:pt x="575" y="190"/>
                  </a:cubicBezTo>
                  <a:cubicBezTo>
                    <a:pt x="563" y="165"/>
                    <a:pt x="550" y="140"/>
                    <a:pt x="538" y="115"/>
                  </a:cubicBezTo>
                  <a:cubicBezTo>
                    <a:pt x="479" y="37"/>
                    <a:pt x="394"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3873725" y="3501500"/>
              <a:ext cx="17100" cy="14475"/>
            </a:xfrm>
            <a:custGeom>
              <a:avLst/>
              <a:gdLst/>
              <a:ahLst/>
              <a:cxnLst/>
              <a:rect l="l" t="t" r="r" b="b"/>
              <a:pathLst>
                <a:path w="684" h="579" extrusionOk="0">
                  <a:moveTo>
                    <a:pt x="353" y="0"/>
                  </a:moveTo>
                  <a:cubicBezTo>
                    <a:pt x="257" y="0"/>
                    <a:pt x="160" y="47"/>
                    <a:pt x="100" y="139"/>
                  </a:cubicBezTo>
                  <a:cubicBezTo>
                    <a:pt x="0" y="314"/>
                    <a:pt x="100" y="539"/>
                    <a:pt x="300" y="577"/>
                  </a:cubicBezTo>
                  <a:cubicBezTo>
                    <a:pt x="312" y="578"/>
                    <a:pt x="324" y="579"/>
                    <a:pt x="336" y="579"/>
                  </a:cubicBezTo>
                  <a:cubicBezTo>
                    <a:pt x="542" y="579"/>
                    <a:pt x="684" y="379"/>
                    <a:pt x="613" y="189"/>
                  </a:cubicBezTo>
                  <a:cubicBezTo>
                    <a:pt x="600" y="164"/>
                    <a:pt x="588" y="139"/>
                    <a:pt x="575" y="114"/>
                  </a:cubicBezTo>
                  <a:cubicBezTo>
                    <a:pt x="522" y="38"/>
                    <a:pt x="438" y="0"/>
                    <a:pt x="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3892525" y="3570525"/>
              <a:ext cx="16350" cy="11775"/>
            </a:xfrm>
            <a:custGeom>
              <a:avLst/>
              <a:gdLst/>
              <a:ahLst/>
              <a:cxnLst/>
              <a:rect l="l" t="t" r="r" b="b"/>
              <a:pathLst>
                <a:path w="654" h="471" extrusionOk="0">
                  <a:moveTo>
                    <a:pt x="318" y="1"/>
                  </a:moveTo>
                  <a:cubicBezTo>
                    <a:pt x="186" y="1"/>
                    <a:pt x="54" y="88"/>
                    <a:pt x="23" y="240"/>
                  </a:cubicBezTo>
                  <a:cubicBezTo>
                    <a:pt x="0" y="399"/>
                    <a:pt x="140" y="470"/>
                    <a:pt x="288" y="470"/>
                  </a:cubicBezTo>
                  <a:cubicBezTo>
                    <a:pt x="465" y="470"/>
                    <a:pt x="654" y="368"/>
                    <a:pt x="585" y="190"/>
                  </a:cubicBezTo>
                  <a:cubicBezTo>
                    <a:pt x="573" y="165"/>
                    <a:pt x="560" y="140"/>
                    <a:pt x="548" y="115"/>
                  </a:cubicBezTo>
                  <a:cubicBezTo>
                    <a:pt x="489" y="37"/>
                    <a:pt x="404"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3829075" y="3552175"/>
              <a:ext cx="18500" cy="14450"/>
            </a:xfrm>
            <a:custGeom>
              <a:avLst/>
              <a:gdLst/>
              <a:ahLst/>
              <a:cxnLst/>
              <a:rect l="l" t="t" r="r" b="b"/>
              <a:pathLst>
                <a:path w="740" h="578" extrusionOk="0">
                  <a:moveTo>
                    <a:pt x="398" y="0"/>
                  </a:moveTo>
                  <a:cubicBezTo>
                    <a:pt x="193" y="0"/>
                    <a:pt x="0" y="237"/>
                    <a:pt x="162" y="462"/>
                  </a:cubicBezTo>
                  <a:cubicBezTo>
                    <a:pt x="223" y="543"/>
                    <a:pt x="305" y="577"/>
                    <a:pt x="386" y="577"/>
                  </a:cubicBezTo>
                  <a:cubicBezTo>
                    <a:pt x="566" y="577"/>
                    <a:pt x="739" y="403"/>
                    <a:pt x="662" y="187"/>
                  </a:cubicBezTo>
                  <a:cubicBezTo>
                    <a:pt x="649" y="162"/>
                    <a:pt x="637" y="149"/>
                    <a:pt x="624" y="124"/>
                  </a:cubicBezTo>
                  <a:cubicBezTo>
                    <a:pt x="561" y="36"/>
                    <a:pt x="479"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3801275" y="3485700"/>
              <a:ext cx="18300" cy="14675"/>
            </a:xfrm>
            <a:custGeom>
              <a:avLst/>
              <a:gdLst/>
              <a:ahLst/>
              <a:cxnLst/>
              <a:rect l="l" t="t" r="r" b="b"/>
              <a:pathLst>
                <a:path w="732" h="587" extrusionOk="0">
                  <a:moveTo>
                    <a:pt x="383" y="1"/>
                  </a:moveTo>
                  <a:cubicBezTo>
                    <a:pt x="188" y="1"/>
                    <a:pt x="1" y="205"/>
                    <a:pt x="124" y="434"/>
                  </a:cubicBezTo>
                  <a:cubicBezTo>
                    <a:pt x="184" y="541"/>
                    <a:pt x="279" y="586"/>
                    <a:pt x="373" y="586"/>
                  </a:cubicBezTo>
                  <a:cubicBezTo>
                    <a:pt x="554" y="586"/>
                    <a:pt x="731" y="419"/>
                    <a:pt x="649" y="197"/>
                  </a:cubicBezTo>
                  <a:cubicBezTo>
                    <a:pt x="636" y="172"/>
                    <a:pt x="624" y="147"/>
                    <a:pt x="611" y="122"/>
                  </a:cubicBezTo>
                  <a:cubicBezTo>
                    <a:pt x="549" y="37"/>
                    <a:pt x="465"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3853725" y="3616575"/>
              <a:ext cx="15650" cy="14425"/>
            </a:xfrm>
            <a:custGeom>
              <a:avLst/>
              <a:gdLst/>
              <a:ahLst/>
              <a:cxnLst/>
              <a:rect l="l" t="t" r="r" b="b"/>
              <a:pathLst>
                <a:path w="626" h="577" extrusionOk="0">
                  <a:moveTo>
                    <a:pt x="300" y="1"/>
                  </a:moveTo>
                  <a:cubicBezTo>
                    <a:pt x="170" y="1"/>
                    <a:pt x="39" y="85"/>
                    <a:pt x="13" y="248"/>
                  </a:cubicBezTo>
                  <a:cubicBezTo>
                    <a:pt x="1" y="323"/>
                    <a:pt x="13" y="398"/>
                    <a:pt x="63" y="460"/>
                  </a:cubicBezTo>
                  <a:cubicBezTo>
                    <a:pt x="124" y="541"/>
                    <a:pt x="207" y="576"/>
                    <a:pt x="289" y="576"/>
                  </a:cubicBezTo>
                  <a:cubicBezTo>
                    <a:pt x="460" y="576"/>
                    <a:pt x="626" y="425"/>
                    <a:pt x="575" y="223"/>
                  </a:cubicBezTo>
                  <a:cubicBezTo>
                    <a:pt x="539" y="73"/>
                    <a:pt x="4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3913700" y="3444325"/>
              <a:ext cx="15875" cy="14475"/>
            </a:xfrm>
            <a:custGeom>
              <a:avLst/>
              <a:gdLst/>
              <a:ahLst/>
              <a:cxnLst/>
              <a:rect l="l" t="t" r="r" b="b"/>
              <a:pathLst>
                <a:path w="635" h="579" extrusionOk="0">
                  <a:moveTo>
                    <a:pt x="297" y="0"/>
                  </a:moveTo>
                  <a:cubicBezTo>
                    <a:pt x="165" y="0"/>
                    <a:pt x="36" y="87"/>
                    <a:pt x="13" y="240"/>
                  </a:cubicBezTo>
                  <a:cubicBezTo>
                    <a:pt x="1" y="314"/>
                    <a:pt x="13" y="389"/>
                    <a:pt x="63" y="452"/>
                  </a:cubicBezTo>
                  <a:cubicBezTo>
                    <a:pt x="113" y="514"/>
                    <a:pt x="176" y="564"/>
                    <a:pt x="251" y="577"/>
                  </a:cubicBezTo>
                  <a:cubicBezTo>
                    <a:pt x="263" y="578"/>
                    <a:pt x="275" y="579"/>
                    <a:pt x="287" y="579"/>
                  </a:cubicBezTo>
                  <a:cubicBezTo>
                    <a:pt x="493" y="579"/>
                    <a:pt x="634" y="378"/>
                    <a:pt x="563" y="177"/>
                  </a:cubicBezTo>
                  <a:cubicBezTo>
                    <a:pt x="551" y="152"/>
                    <a:pt x="538" y="140"/>
                    <a:pt x="526" y="115"/>
                  </a:cubicBezTo>
                  <a:cubicBezTo>
                    <a:pt x="467" y="36"/>
                    <a:pt x="382"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3979000" y="3459175"/>
              <a:ext cx="15075" cy="14000"/>
            </a:xfrm>
            <a:custGeom>
              <a:avLst/>
              <a:gdLst/>
              <a:ahLst/>
              <a:cxnLst/>
              <a:rect l="l" t="t" r="r" b="b"/>
              <a:pathLst>
                <a:path w="603" h="560" extrusionOk="0">
                  <a:moveTo>
                    <a:pt x="289" y="1"/>
                  </a:moveTo>
                  <a:cubicBezTo>
                    <a:pt x="167" y="1"/>
                    <a:pt x="46" y="73"/>
                    <a:pt x="13" y="233"/>
                  </a:cubicBezTo>
                  <a:cubicBezTo>
                    <a:pt x="1" y="308"/>
                    <a:pt x="26" y="383"/>
                    <a:pt x="63" y="445"/>
                  </a:cubicBezTo>
                  <a:cubicBezTo>
                    <a:pt x="113" y="508"/>
                    <a:pt x="176" y="545"/>
                    <a:pt x="251" y="558"/>
                  </a:cubicBezTo>
                  <a:cubicBezTo>
                    <a:pt x="262" y="559"/>
                    <a:pt x="274" y="559"/>
                    <a:pt x="285" y="559"/>
                  </a:cubicBezTo>
                  <a:cubicBezTo>
                    <a:pt x="409" y="559"/>
                    <a:pt x="517" y="497"/>
                    <a:pt x="563" y="383"/>
                  </a:cubicBezTo>
                  <a:cubicBezTo>
                    <a:pt x="576" y="358"/>
                    <a:pt x="576" y="333"/>
                    <a:pt x="588" y="320"/>
                  </a:cubicBezTo>
                  <a:cubicBezTo>
                    <a:pt x="602" y="118"/>
                    <a:pt x="444"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4006175" y="3530225"/>
              <a:ext cx="20125" cy="14475"/>
            </a:xfrm>
            <a:custGeom>
              <a:avLst/>
              <a:gdLst/>
              <a:ahLst/>
              <a:cxnLst/>
              <a:rect l="l" t="t" r="r" b="b"/>
              <a:pathLst>
                <a:path w="805" h="579" extrusionOk="0">
                  <a:moveTo>
                    <a:pt x="391" y="1"/>
                  </a:moveTo>
                  <a:cubicBezTo>
                    <a:pt x="47" y="1"/>
                    <a:pt x="1" y="529"/>
                    <a:pt x="363" y="578"/>
                  </a:cubicBezTo>
                  <a:cubicBezTo>
                    <a:pt x="372" y="578"/>
                    <a:pt x="380" y="578"/>
                    <a:pt x="388" y="578"/>
                  </a:cubicBezTo>
                  <a:cubicBezTo>
                    <a:pt x="730" y="578"/>
                    <a:pt x="805" y="76"/>
                    <a:pt x="451" y="3"/>
                  </a:cubicBezTo>
                  <a:lnTo>
                    <a:pt x="426" y="3"/>
                  </a:lnTo>
                  <a:cubicBezTo>
                    <a:pt x="414" y="1"/>
                    <a:pt x="402"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3969000" y="3574725"/>
              <a:ext cx="16275" cy="14425"/>
            </a:xfrm>
            <a:custGeom>
              <a:avLst/>
              <a:gdLst/>
              <a:ahLst/>
              <a:cxnLst/>
              <a:rect l="l" t="t" r="r" b="b"/>
              <a:pathLst>
                <a:path w="651" h="577" extrusionOk="0">
                  <a:moveTo>
                    <a:pt x="335" y="0"/>
                  </a:moveTo>
                  <a:cubicBezTo>
                    <a:pt x="299" y="0"/>
                    <a:pt x="262" y="7"/>
                    <a:pt x="226" y="22"/>
                  </a:cubicBezTo>
                  <a:cubicBezTo>
                    <a:pt x="76" y="72"/>
                    <a:pt x="1" y="247"/>
                    <a:pt x="63" y="397"/>
                  </a:cubicBezTo>
                  <a:cubicBezTo>
                    <a:pt x="102" y="513"/>
                    <a:pt x="215" y="577"/>
                    <a:pt x="328" y="577"/>
                  </a:cubicBezTo>
                  <a:cubicBezTo>
                    <a:pt x="361" y="577"/>
                    <a:pt x="394" y="571"/>
                    <a:pt x="426" y="560"/>
                  </a:cubicBezTo>
                  <a:cubicBezTo>
                    <a:pt x="576" y="497"/>
                    <a:pt x="651"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3847175" y="3659575"/>
              <a:ext cx="16850" cy="15250"/>
            </a:xfrm>
            <a:custGeom>
              <a:avLst/>
              <a:gdLst/>
              <a:ahLst/>
              <a:cxnLst/>
              <a:rect l="l" t="t" r="r" b="b"/>
              <a:pathLst>
                <a:path w="674" h="610" extrusionOk="0">
                  <a:moveTo>
                    <a:pt x="295" y="1"/>
                  </a:moveTo>
                  <a:cubicBezTo>
                    <a:pt x="154" y="1"/>
                    <a:pt x="17" y="104"/>
                    <a:pt x="0" y="265"/>
                  </a:cubicBezTo>
                  <a:cubicBezTo>
                    <a:pt x="0" y="315"/>
                    <a:pt x="0" y="352"/>
                    <a:pt x="25" y="402"/>
                  </a:cubicBezTo>
                  <a:cubicBezTo>
                    <a:pt x="66" y="549"/>
                    <a:pt x="173" y="610"/>
                    <a:pt x="283" y="610"/>
                  </a:cubicBezTo>
                  <a:cubicBezTo>
                    <a:pt x="473" y="610"/>
                    <a:pt x="673" y="427"/>
                    <a:pt x="562" y="190"/>
                  </a:cubicBezTo>
                  <a:cubicBezTo>
                    <a:pt x="537" y="152"/>
                    <a:pt x="512" y="115"/>
                    <a:pt x="487" y="90"/>
                  </a:cubicBezTo>
                  <a:lnTo>
                    <a:pt x="487" y="77"/>
                  </a:lnTo>
                  <a:cubicBezTo>
                    <a:pt x="431" y="25"/>
                    <a:pt x="362"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3957450" y="3606900"/>
              <a:ext cx="17475" cy="14600"/>
            </a:xfrm>
            <a:custGeom>
              <a:avLst/>
              <a:gdLst/>
              <a:ahLst/>
              <a:cxnLst/>
              <a:rect l="l" t="t" r="r" b="b"/>
              <a:pathLst>
                <a:path w="699" h="584" extrusionOk="0">
                  <a:moveTo>
                    <a:pt x="359" y="0"/>
                  </a:moveTo>
                  <a:cubicBezTo>
                    <a:pt x="323" y="0"/>
                    <a:pt x="286" y="7"/>
                    <a:pt x="250" y="22"/>
                  </a:cubicBezTo>
                  <a:cubicBezTo>
                    <a:pt x="13" y="110"/>
                    <a:pt x="0" y="447"/>
                    <a:pt x="238" y="560"/>
                  </a:cubicBezTo>
                  <a:cubicBezTo>
                    <a:pt x="276" y="576"/>
                    <a:pt x="314" y="583"/>
                    <a:pt x="351" y="583"/>
                  </a:cubicBezTo>
                  <a:cubicBezTo>
                    <a:pt x="543" y="583"/>
                    <a:pt x="699" y="384"/>
                    <a:pt x="625" y="185"/>
                  </a:cubicBezTo>
                  <a:cubicBezTo>
                    <a:pt x="578" y="71"/>
                    <a:pt x="473"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3811850" y="3454525"/>
              <a:ext cx="16875" cy="15050"/>
            </a:xfrm>
            <a:custGeom>
              <a:avLst/>
              <a:gdLst/>
              <a:ahLst/>
              <a:cxnLst/>
              <a:rect l="l" t="t" r="r" b="b"/>
              <a:pathLst>
                <a:path w="675" h="602" extrusionOk="0">
                  <a:moveTo>
                    <a:pt x="295" y="1"/>
                  </a:moveTo>
                  <a:cubicBezTo>
                    <a:pt x="160" y="1"/>
                    <a:pt x="31" y="102"/>
                    <a:pt x="13" y="256"/>
                  </a:cubicBezTo>
                  <a:cubicBezTo>
                    <a:pt x="1" y="294"/>
                    <a:pt x="13" y="344"/>
                    <a:pt x="26" y="394"/>
                  </a:cubicBezTo>
                  <a:cubicBezTo>
                    <a:pt x="67" y="540"/>
                    <a:pt x="174" y="601"/>
                    <a:pt x="284" y="601"/>
                  </a:cubicBezTo>
                  <a:cubicBezTo>
                    <a:pt x="474" y="601"/>
                    <a:pt x="674" y="419"/>
                    <a:pt x="563" y="181"/>
                  </a:cubicBezTo>
                  <a:cubicBezTo>
                    <a:pt x="538" y="131"/>
                    <a:pt x="513" y="94"/>
                    <a:pt x="476" y="69"/>
                  </a:cubicBezTo>
                  <a:cubicBezTo>
                    <a:pt x="421" y="22"/>
                    <a:pt x="357"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3924025" y="3410900"/>
              <a:ext cx="16825" cy="15025"/>
            </a:xfrm>
            <a:custGeom>
              <a:avLst/>
              <a:gdLst/>
              <a:ahLst/>
              <a:cxnLst/>
              <a:rect l="l" t="t" r="r" b="b"/>
              <a:pathLst>
                <a:path w="673" h="601" extrusionOk="0">
                  <a:moveTo>
                    <a:pt x="295" y="0"/>
                  </a:moveTo>
                  <a:cubicBezTo>
                    <a:pt x="154" y="0"/>
                    <a:pt x="17" y="104"/>
                    <a:pt x="0" y="264"/>
                  </a:cubicBezTo>
                  <a:cubicBezTo>
                    <a:pt x="0" y="302"/>
                    <a:pt x="0" y="352"/>
                    <a:pt x="25" y="389"/>
                  </a:cubicBezTo>
                  <a:cubicBezTo>
                    <a:pt x="67" y="538"/>
                    <a:pt x="177" y="601"/>
                    <a:pt x="289" y="601"/>
                  </a:cubicBezTo>
                  <a:cubicBezTo>
                    <a:pt x="477" y="601"/>
                    <a:pt x="672" y="425"/>
                    <a:pt x="563" y="189"/>
                  </a:cubicBezTo>
                  <a:cubicBezTo>
                    <a:pt x="538" y="139"/>
                    <a:pt x="513" y="102"/>
                    <a:pt x="488" y="77"/>
                  </a:cubicBezTo>
                  <a:cubicBezTo>
                    <a:pt x="431" y="24"/>
                    <a:pt x="36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3847100" y="3435600"/>
              <a:ext cx="16325" cy="14200"/>
            </a:xfrm>
            <a:custGeom>
              <a:avLst/>
              <a:gdLst/>
              <a:ahLst/>
              <a:cxnLst/>
              <a:rect l="l" t="t" r="r" b="b"/>
              <a:pathLst>
                <a:path w="653" h="568" extrusionOk="0">
                  <a:moveTo>
                    <a:pt x="372" y="1"/>
                  </a:moveTo>
                  <a:cubicBezTo>
                    <a:pt x="182" y="1"/>
                    <a:pt x="0" y="204"/>
                    <a:pt x="116" y="426"/>
                  </a:cubicBezTo>
                  <a:cubicBezTo>
                    <a:pt x="153" y="501"/>
                    <a:pt x="228" y="551"/>
                    <a:pt x="316" y="564"/>
                  </a:cubicBezTo>
                  <a:cubicBezTo>
                    <a:pt x="332" y="566"/>
                    <a:pt x="349" y="567"/>
                    <a:pt x="365" y="567"/>
                  </a:cubicBezTo>
                  <a:cubicBezTo>
                    <a:pt x="507" y="567"/>
                    <a:pt x="631" y="472"/>
                    <a:pt x="653" y="326"/>
                  </a:cubicBezTo>
                  <a:cubicBezTo>
                    <a:pt x="653" y="276"/>
                    <a:pt x="640" y="226"/>
                    <a:pt x="628" y="176"/>
                  </a:cubicBezTo>
                  <a:cubicBezTo>
                    <a:pt x="628" y="151"/>
                    <a:pt x="615" y="126"/>
                    <a:pt x="590" y="114"/>
                  </a:cubicBezTo>
                  <a:cubicBezTo>
                    <a:pt x="529" y="34"/>
                    <a:pt x="450"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3813925" y="3668250"/>
              <a:ext cx="17950" cy="14300"/>
            </a:xfrm>
            <a:custGeom>
              <a:avLst/>
              <a:gdLst/>
              <a:ahLst/>
              <a:cxnLst/>
              <a:rect l="l" t="t" r="r" b="b"/>
              <a:pathLst>
                <a:path w="718" h="572" extrusionOk="0">
                  <a:moveTo>
                    <a:pt x="391" y="1"/>
                  </a:moveTo>
                  <a:cubicBezTo>
                    <a:pt x="358" y="1"/>
                    <a:pt x="324" y="6"/>
                    <a:pt x="293" y="18"/>
                  </a:cubicBezTo>
                  <a:cubicBezTo>
                    <a:pt x="0" y="153"/>
                    <a:pt x="123" y="571"/>
                    <a:pt x="397" y="571"/>
                  </a:cubicBezTo>
                  <a:cubicBezTo>
                    <a:pt x="427" y="571"/>
                    <a:pt x="459" y="566"/>
                    <a:pt x="493" y="555"/>
                  </a:cubicBezTo>
                  <a:cubicBezTo>
                    <a:pt x="643" y="493"/>
                    <a:pt x="718" y="330"/>
                    <a:pt x="668" y="180"/>
                  </a:cubicBezTo>
                  <a:cubicBezTo>
                    <a:pt x="620" y="64"/>
                    <a:pt x="50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4106150" y="3522825"/>
              <a:ext cx="15800" cy="14425"/>
            </a:xfrm>
            <a:custGeom>
              <a:avLst/>
              <a:gdLst/>
              <a:ahLst/>
              <a:cxnLst/>
              <a:rect l="l" t="t" r="r" b="b"/>
              <a:pathLst>
                <a:path w="632" h="577" extrusionOk="0">
                  <a:moveTo>
                    <a:pt x="327" y="0"/>
                  </a:moveTo>
                  <a:cubicBezTo>
                    <a:pt x="244" y="0"/>
                    <a:pt x="160" y="36"/>
                    <a:pt x="101" y="111"/>
                  </a:cubicBezTo>
                  <a:cubicBezTo>
                    <a:pt x="1" y="224"/>
                    <a:pt x="26" y="411"/>
                    <a:pt x="151" y="511"/>
                  </a:cubicBezTo>
                  <a:cubicBezTo>
                    <a:pt x="206" y="556"/>
                    <a:pt x="268" y="576"/>
                    <a:pt x="328" y="576"/>
                  </a:cubicBezTo>
                  <a:cubicBezTo>
                    <a:pt x="486" y="576"/>
                    <a:pt x="631" y="439"/>
                    <a:pt x="613" y="249"/>
                  </a:cubicBezTo>
                  <a:cubicBezTo>
                    <a:pt x="613" y="224"/>
                    <a:pt x="601" y="199"/>
                    <a:pt x="601" y="186"/>
                  </a:cubicBezTo>
                  <a:cubicBezTo>
                    <a:pt x="551" y="65"/>
                    <a:pt x="439"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4143650" y="3502000"/>
              <a:ext cx="18300" cy="14600"/>
            </a:xfrm>
            <a:custGeom>
              <a:avLst/>
              <a:gdLst/>
              <a:ahLst/>
              <a:cxnLst/>
              <a:rect l="l" t="t" r="r" b="b"/>
              <a:pathLst>
                <a:path w="732" h="584" extrusionOk="0">
                  <a:moveTo>
                    <a:pt x="349" y="1"/>
                  </a:moveTo>
                  <a:cubicBezTo>
                    <a:pt x="254" y="1"/>
                    <a:pt x="159" y="47"/>
                    <a:pt x="100" y="144"/>
                  </a:cubicBezTo>
                  <a:cubicBezTo>
                    <a:pt x="1" y="319"/>
                    <a:pt x="100" y="544"/>
                    <a:pt x="313" y="582"/>
                  </a:cubicBezTo>
                  <a:cubicBezTo>
                    <a:pt x="324" y="583"/>
                    <a:pt x="334" y="583"/>
                    <a:pt x="345" y="583"/>
                  </a:cubicBezTo>
                  <a:cubicBezTo>
                    <a:pt x="577" y="583"/>
                    <a:pt x="731" y="323"/>
                    <a:pt x="588" y="119"/>
                  </a:cubicBezTo>
                  <a:cubicBezTo>
                    <a:pt x="528" y="41"/>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4076750" y="3489000"/>
              <a:ext cx="18050" cy="14625"/>
            </a:xfrm>
            <a:custGeom>
              <a:avLst/>
              <a:gdLst/>
              <a:ahLst/>
              <a:cxnLst/>
              <a:rect l="l" t="t" r="r" b="b"/>
              <a:pathLst>
                <a:path w="722" h="585" extrusionOk="0">
                  <a:moveTo>
                    <a:pt x="374" y="1"/>
                  </a:moveTo>
                  <a:cubicBezTo>
                    <a:pt x="182" y="1"/>
                    <a:pt x="1" y="208"/>
                    <a:pt x="115" y="427"/>
                  </a:cubicBezTo>
                  <a:cubicBezTo>
                    <a:pt x="175" y="538"/>
                    <a:pt x="269" y="585"/>
                    <a:pt x="363" y="585"/>
                  </a:cubicBezTo>
                  <a:cubicBezTo>
                    <a:pt x="544" y="585"/>
                    <a:pt x="722" y="412"/>
                    <a:pt x="640" y="190"/>
                  </a:cubicBezTo>
                  <a:cubicBezTo>
                    <a:pt x="640" y="165"/>
                    <a:pt x="627" y="152"/>
                    <a:pt x="602" y="127"/>
                  </a:cubicBezTo>
                  <a:cubicBezTo>
                    <a:pt x="539" y="38"/>
                    <a:pt x="456"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4087900" y="3449925"/>
              <a:ext cx="15150" cy="14625"/>
            </a:xfrm>
            <a:custGeom>
              <a:avLst/>
              <a:gdLst/>
              <a:ahLst/>
              <a:cxnLst/>
              <a:rect l="l" t="t" r="r" b="b"/>
              <a:pathLst>
                <a:path w="606" h="585" extrusionOk="0">
                  <a:moveTo>
                    <a:pt x="314" y="1"/>
                  </a:moveTo>
                  <a:cubicBezTo>
                    <a:pt x="153" y="1"/>
                    <a:pt x="1" y="138"/>
                    <a:pt x="19" y="328"/>
                  </a:cubicBezTo>
                  <a:cubicBezTo>
                    <a:pt x="42" y="486"/>
                    <a:pt x="181" y="584"/>
                    <a:pt x="318" y="584"/>
                  </a:cubicBezTo>
                  <a:cubicBezTo>
                    <a:pt x="397" y="584"/>
                    <a:pt x="476" y="551"/>
                    <a:pt x="531" y="478"/>
                  </a:cubicBezTo>
                  <a:cubicBezTo>
                    <a:pt x="581" y="415"/>
                    <a:pt x="606" y="340"/>
                    <a:pt x="593" y="265"/>
                  </a:cubicBezTo>
                  <a:cubicBezTo>
                    <a:pt x="593" y="240"/>
                    <a:pt x="593" y="215"/>
                    <a:pt x="581" y="190"/>
                  </a:cubicBezTo>
                  <a:cubicBezTo>
                    <a:pt x="568" y="140"/>
                    <a:pt x="531" y="103"/>
                    <a:pt x="493" y="66"/>
                  </a:cubicBezTo>
                  <a:cubicBezTo>
                    <a:pt x="438" y="21"/>
                    <a:pt x="375"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4122400" y="3449325"/>
              <a:ext cx="17725" cy="14475"/>
            </a:xfrm>
            <a:custGeom>
              <a:avLst/>
              <a:gdLst/>
              <a:ahLst/>
              <a:cxnLst/>
              <a:rect l="l" t="t" r="r" b="b"/>
              <a:pathLst>
                <a:path w="709" h="579" extrusionOk="0">
                  <a:moveTo>
                    <a:pt x="368" y="0"/>
                  </a:moveTo>
                  <a:cubicBezTo>
                    <a:pt x="270" y="0"/>
                    <a:pt x="173" y="47"/>
                    <a:pt x="113" y="139"/>
                  </a:cubicBezTo>
                  <a:cubicBezTo>
                    <a:pt x="1" y="314"/>
                    <a:pt x="113" y="539"/>
                    <a:pt x="326" y="577"/>
                  </a:cubicBezTo>
                  <a:cubicBezTo>
                    <a:pt x="337" y="578"/>
                    <a:pt x="349" y="579"/>
                    <a:pt x="360" y="579"/>
                  </a:cubicBezTo>
                  <a:cubicBezTo>
                    <a:pt x="556" y="579"/>
                    <a:pt x="709" y="379"/>
                    <a:pt x="638" y="189"/>
                  </a:cubicBezTo>
                  <a:cubicBezTo>
                    <a:pt x="626" y="164"/>
                    <a:pt x="613" y="139"/>
                    <a:pt x="601" y="114"/>
                  </a:cubicBezTo>
                  <a:cubicBezTo>
                    <a:pt x="542" y="38"/>
                    <a:pt x="455"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4156450" y="3468650"/>
              <a:ext cx="16275" cy="14550"/>
            </a:xfrm>
            <a:custGeom>
              <a:avLst/>
              <a:gdLst/>
              <a:ahLst/>
              <a:cxnLst/>
              <a:rect l="l" t="t" r="r" b="b"/>
              <a:pathLst>
                <a:path w="651" h="582" extrusionOk="0">
                  <a:moveTo>
                    <a:pt x="315" y="1"/>
                  </a:moveTo>
                  <a:cubicBezTo>
                    <a:pt x="285" y="1"/>
                    <a:pt x="255" y="6"/>
                    <a:pt x="226" y="16"/>
                  </a:cubicBezTo>
                  <a:cubicBezTo>
                    <a:pt x="76" y="79"/>
                    <a:pt x="1" y="254"/>
                    <a:pt x="51" y="391"/>
                  </a:cubicBezTo>
                  <a:cubicBezTo>
                    <a:pt x="100" y="510"/>
                    <a:pt x="212" y="582"/>
                    <a:pt x="331" y="582"/>
                  </a:cubicBezTo>
                  <a:cubicBezTo>
                    <a:pt x="363" y="582"/>
                    <a:pt x="394" y="577"/>
                    <a:pt x="426" y="566"/>
                  </a:cubicBezTo>
                  <a:cubicBezTo>
                    <a:pt x="576" y="504"/>
                    <a:pt x="651" y="341"/>
                    <a:pt x="588" y="191"/>
                  </a:cubicBezTo>
                  <a:cubicBezTo>
                    <a:pt x="549" y="73"/>
                    <a:pt x="4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4062450" y="3389275"/>
              <a:ext cx="18750" cy="14600"/>
            </a:xfrm>
            <a:custGeom>
              <a:avLst/>
              <a:gdLst/>
              <a:ahLst/>
              <a:cxnLst/>
              <a:rect l="l" t="t" r="r" b="b"/>
              <a:pathLst>
                <a:path w="750" h="584" extrusionOk="0">
                  <a:moveTo>
                    <a:pt x="385" y="0"/>
                  </a:moveTo>
                  <a:cubicBezTo>
                    <a:pt x="131" y="0"/>
                    <a:pt x="1" y="341"/>
                    <a:pt x="212" y="517"/>
                  </a:cubicBezTo>
                  <a:cubicBezTo>
                    <a:pt x="271" y="564"/>
                    <a:pt x="335" y="584"/>
                    <a:pt x="397" y="584"/>
                  </a:cubicBezTo>
                  <a:cubicBezTo>
                    <a:pt x="585" y="584"/>
                    <a:pt x="749" y="399"/>
                    <a:pt x="674" y="192"/>
                  </a:cubicBezTo>
                  <a:cubicBezTo>
                    <a:pt x="662" y="167"/>
                    <a:pt x="649" y="142"/>
                    <a:pt x="637" y="117"/>
                  </a:cubicBezTo>
                  <a:cubicBezTo>
                    <a:pt x="587" y="55"/>
                    <a:pt x="524" y="17"/>
                    <a:pt x="437" y="5"/>
                  </a:cubicBezTo>
                  <a:cubicBezTo>
                    <a:pt x="419" y="2"/>
                    <a:pt x="40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4102400" y="3377575"/>
              <a:ext cx="15800" cy="14400"/>
            </a:xfrm>
            <a:custGeom>
              <a:avLst/>
              <a:gdLst/>
              <a:ahLst/>
              <a:cxnLst/>
              <a:rect l="l" t="t" r="r" b="b"/>
              <a:pathLst>
                <a:path w="632" h="576" extrusionOk="0">
                  <a:moveTo>
                    <a:pt x="319" y="1"/>
                  </a:moveTo>
                  <a:cubicBezTo>
                    <a:pt x="238" y="1"/>
                    <a:pt x="157" y="35"/>
                    <a:pt x="101" y="110"/>
                  </a:cubicBezTo>
                  <a:cubicBezTo>
                    <a:pt x="1" y="235"/>
                    <a:pt x="13" y="410"/>
                    <a:pt x="138" y="510"/>
                  </a:cubicBezTo>
                  <a:cubicBezTo>
                    <a:pt x="194" y="555"/>
                    <a:pt x="257" y="575"/>
                    <a:pt x="319" y="575"/>
                  </a:cubicBezTo>
                  <a:cubicBezTo>
                    <a:pt x="480" y="575"/>
                    <a:pt x="631" y="441"/>
                    <a:pt x="613" y="260"/>
                  </a:cubicBezTo>
                  <a:cubicBezTo>
                    <a:pt x="590" y="96"/>
                    <a:pt x="45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4050225" y="3422500"/>
              <a:ext cx="19200" cy="14875"/>
            </a:xfrm>
            <a:custGeom>
              <a:avLst/>
              <a:gdLst/>
              <a:ahLst/>
              <a:cxnLst/>
              <a:rect l="l" t="t" r="r" b="b"/>
              <a:pathLst>
                <a:path w="768" h="595" extrusionOk="0">
                  <a:moveTo>
                    <a:pt x="323" y="0"/>
                  </a:moveTo>
                  <a:cubicBezTo>
                    <a:pt x="240" y="0"/>
                    <a:pt x="158" y="36"/>
                    <a:pt x="101" y="100"/>
                  </a:cubicBezTo>
                  <a:cubicBezTo>
                    <a:pt x="1" y="225"/>
                    <a:pt x="13" y="413"/>
                    <a:pt x="138" y="513"/>
                  </a:cubicBezTo>
                  <a:cubicBezTo>
                    <a:pt x="204" y="570"/>
                    <a:pt x="273" y="594"/>
                    <a:pt x="337" y="594"/>
                  </a:cubicBezTo>
                  <a:cubicBezTo>
                    <a:pt x="581" y="594"/>
                    <a:pt x="768" y="250"/>
                    <a:pt x="501" y="63"/>
                  </a:cubicBezTo>
                  <a:cubicBezTo>
                    <a:pt x="447" y="20"/>
                    <a:pt x="38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4129275" y="3411800"/>
              <a:ext cx="16575" cy="14400"/>
            </a:xfrm>
            <a:custGeom>
              <a:avLst/>
              <a:gdLst/>
              <a:ahLst/>
              <a:cxnLst/>
              <a:rect l="l" t="t" r="r" b="b"/>
              <a:pathLst>
                <a:path w="663" h="576" extrusionOk="0">
                  <a:moveTo>
                    <a:pt x="321" y="0"/>
                  </a:moveTo>
                  <a:cubicBezTo>
                    <a:pt x="289" y="0"/>
                    <a:pt x="257" y="5"/>
                    <a:pt x="226" y="16"/>
                  </a:cubicBezTo>
                  <a:cubicBezTo>
                    <a:pt x="76" y="78"/>
                    <a:pt x="1" y="241"/>
                    <a:pt x="63" y="391"/>
                  </a:cubicBezTo>
                  <a:cubicBezTo>
                    <a:pt x="111" y="505"/>
                    <a:pt x="216" y="575"/>
                    <a:pt x="329" y="575"/>
                  </a:cubicBezTo>
                  <a:cubicBezTo>
                    <a:pt x="365" y="575"/>
                    <a:pt x="402" y="568"/>
                    <a:pt x="438" y="553"/>
                  </a:cubicBezTo>
                  <a:cubicBezTo>
                    <a:pt x="588" y="503"/>
                    <a:pt x="663" y="328"/>
                    <a:pt x="600" y="191"/>
                  </a:cubicBezTo>
                  <a:cubicBezTo>
                    <a:pt x="561" y="72"/>
                    <a:pt x="443"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4220450" y="3479275"/>
              <a:ext cx="17575" cy="12750"/>
            </a:xfrm>
            <a:custGeom>
              <a:avLst/>
              <a:gdLst/>
              <a:ahLst/>
              <a:cxnLst/>
              <a:rect l="l" t="t" r="r" b="b"/>
              <a:pathLst>
                <a:path w="703" h="510" extrusionOk="0">
                  <a:moveTo>
                    <a:pt x="492" y="0"/>
                  </a:moveTo>
                  <a:cubicBezTo>
                    <a:pt x="280" y="0"/>
                    <a:pt x="1" y="286"/>
                    <a:pt x="215" y="454"/>
                  </a:cubicBezTo>
                  <a:cubicBezTo>
                    <a:pt x="268" y="491"/>
                    <a:pt x="331" y="510"/>
                    <a:pt x="392" y="510"/>
                  </a:cubicBezTo>
                  <a:cubicBezTo>
                    <a:pt x="476" y="510"/>
                    <a:pt x="558" y="475"/>
                    <a:pt x="615" y="404"/>
                  </a:cubicBezTo>
                  <a:cubicBezTo>
                    <a:pt x="678" y="316"/>
                    <a:pt x="703" y="216"/>
                    <a:pt x="665" y="116"/>
                  </a:cubicBezTo>
                  <a:cubicBezTo>
                    <a:pt x="630" y="33"/>
                    <a:pt x="565" y="0"/>
                    <a:pt x="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4196400" y="3413600"/>
              <a:ext cx="16900" cy="14500"/>
            </a:xfrm>
            <a:custGeom>
              <a:avLst/>
              <a:gdLst/>
              <a:ahLst/>
              <a:cxnLst/>
              <a:rect l="l" t="t" r="r" b="b"/>
              <a:pathLst>
                <a:path w="676" h="580" extrusionOk="0">
                  <a:moveTo>
                    <a:pt x="361" y="1"/>
                  </a:moveTo>
                  <a:cubicBezTo>
                    <a:pt x="169" y="1"/>
                    <a:pt x="1" y="212"/>
                    <a:pt x="115" y="431"/>
                  </a:cubicBezTo>
                  <a:cubicBezTo>
                    <a:pt x="171" y="534"/>
                    <a:pt x="265" y="579"/>
                    <a:pt x="360" y="579"/>
                  </a:cubicBezTo>
                  <a:cubicBezTo>
                    <a:pt x="518" y="579"/>
                    <a:pt x="676" y="452"/>
                    <a:pt x="652" y="256"/>
                  </a:cubicBezTo>
                  <a:cubicBezTo>
                    <a:pt x="652" y="231"/>
                    <a:pt x="640" y="206"/>
                    <a:pt x="640" y="181"/>
                  </a:cubicBezTo>
                  <a:cubicBezTo>
                    <a:pt x="615" y="131"/>
                    <a:pt x="590" y="94"/>
                    <a:pt x="552" y="69"/>
                  </a:cubicBezTo>
                  <a:lnTo>
                    <a:pt x="540" y="69"/>
                  </a:lnTo>
                  <a:cubicBezTo>
                    <a:pt x="483" y="21"/>
                    <a:pt x="4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4191150" y="3449750"/>
              <a:ext cx="16250" cy="14550"/>
            </a:xfrm>
            <a:custGeom>
              <a:avLst/>
              <a:gdLst/>
              <a:ahLst/>
              <a:cxnLst/>
              <a:rect l="l" t="t" r="r" b="b"/>
              <a:pathLst>
                <a:path w="650" h="582" extrusionOk="0">
                  <a:moveTo>
                    <a:pt x="323" y="0"/>
                  </a:moveTo>
                  <a:cubicBezTo>
                    <a:pt x="286" y="0"/>
                    <a:pt x="249" y="7"/>
                    <a:pt x="212" y="23"/>
                  </a:cubicBezTo>
                  <a:cubicBezTo>
                    <a:pt x="62" y="73"/>
                    <a:pt x="0" y="247"/>
                    <a:pt x="50" y="397"/>
                  </a:cubicBezTo>
                  <a:cubicBezTo>
                    <a:pt x="97" y="511"/>
                    <a:pt x="203" y="582"/>
                    <a:pt x="316" y="582"/>
                  </a:cubicBezTo>
                  <a:cubicBezTo>
                    <a:pt x="352" y="582"/>
                    <a:pt x="389" y="575"/>
                    <a:pt x="425" y="560"/>
                  </a:cubicBezTo>
                  <a:cubicBezTo>
                    <a:pt x="575" y="497"/>
                    <a:pt x="650" y="335"/>
                    <a:pt x="587" y="185"/>
                  </a:cubicBezTo>
                  <a:cubicBezTo>
                    <a:pt x="549" y="71"/>
                    <a:pt x="43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4172400" y="3344000"/>
              <a:ext cx="16350" cy="14350"/>
            </a:xfrm>
            <a:custGeom>
              <a:avLst/>
              <a:gdLst/>
              <a:ahLst/>
              <a:cxnLst/>
              <a:rect l="l" t="t" r="r" b="b"/>
              <a:pathLst>
                <a:path w="654" h="574" extrusionOk="0">
                  <a:moveTo>
                    <a:pt x="305" y="0"/>
                  </a:moveTo>
                  <a:cubicBezTo>
                    <a:pt x="161" y="0"/>
                    <a:pt x="35" y="106"/>
                    <a:pt x="13" y="254"/>
                  </a:cubicBezTo>
                  <a:cubicBezTo>
                    <a:pt x="0" y="329"/>
                    <a:pt x="25" y="404"/>
                    <a:pt x="75" y="466"/>
                  </a:cubicBezTo>
                  <a:cubicBezTo>
                    <a:pt x="135" y="541"/>
                    <a:pt x="215" y="574"/>
                    <a:pt x="294" y="574"/>
                  </a:cubicBezTo>
                  <a:cubicBezTo>
                    <a:pt x="476" y="574"/>
                    <a:pt x="654" y="401"/>
                    <a:pt x="575" y="191"/>
                  </a:cubicBezTo>
                  <a:cubicBezTo>
                    <a:pt x="563" y="166"/>
                    <a:pt x="550" y="141"/>
                    <a:pt x="538" y="116"/>
                  </a:cubicBezTo>
                  <a:cubicBezTo>
                    <a:pt x="488" y="54"/>
                    <a:pt x="425" y="16"/>
                    <a:pt x="350" y="4"/>
                  </a:cubicBezTo>
                  <a:cubicBezTo>
                    <a:pt x="335" y="1"/>
                    <a:pt x="320"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4158650" y="3390075"/>
              <a:ext cx="16275" cy="14575"/>
            </a:xfrm>
            <a:custGeom>
              <a:avLst/>
              <a:gdLst/>
              <a:ahLst/>
              <a:cxnLst/>
              <a:rect l="l" t="t" r="r" b="b"/>
              <a:pathLst>
                <a:path w="651" h="583" extrusionOk="0">
                  <a:moveTo>
                    <a:pt x="334" y="1"/>
                  </a:moveTo>
                  <a:cubicBezTo>
                    <a:pt x="298" y="1"/>
                    <a:pt x="261" y="8"/>
                    <a:pt x="225" y="23"/>
                  </a:cubicBezTo>
                  <a:cubicBezTo>
                    <a:pt x="75" y="73"/>
                    <a:pt x="0" y="248"/>
                    <a:pt x="63" y="398"/>
                  </a:cubicBezTo>
                  <a:cubicBezTo>
                    <a:pt x="101" y="511"/>
                    <a:pt x="211" y="582"/>
                    <a:pt x="327" y="582"/>
                  </a:cubicBezTo>
                  <a:cubicBezTo>
                    <a:pt x="364" y="582"/>
                    <a:pt x="402" y="575"/>
                    <a:pt x="438" y="560"/>
                  </a:cubicBezTo>
                  <a:cubicBezTo>
                    <a:pt x="588" y="498"/>
                    <a:pt x="650"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4037750" y="3545275"/>
              <a:ext cx="17400" cy="14450"/>
            </a:xfrm>
            <a:custGeom>
              <a:avLst/>
              <a:gdLst/>
              <a:ahLst/>
              <a:cxnLst/>
              <a:rect l="l" t="t" r="r" b="b"/>
              <a:pathLst>
                <a:path w="696" h="578" extrusionOk="0">
                  <a:moveTo>
                    <a:pt x="350" y="0"/>
                  </a:moveTo>
                  <a:cubicBezTo>
                    <a:pt x="256" y="0"/>
                    <a:pt x="164" y="47"/>
                    <a:pt x="113" y="138"/>
                  </a:cubicBezTo>
                  <a:cubicBezTo>
                    <a:pt x="0" y="313"/>
                    <a:pt x="113" y="538"/>
                    <a:pt x="313" y="575"/>
                  </a:cubicBezTo>
                  <a:cubicBezTo>
                    <a:pt x="324" y="577"/>
                    <a:pt x="335" y="577"/>
                    <a:pt x="347" y="577"/>
                  </a:cubicBezTo>
                  <a:cubicBezTo>
                    <a:pt x="543" y="577"/>
                    <a:pt x="696" y="377"/>
                    <a:pt x="625" y="188"/>
                  </a:cubicBezTo>
                  <a:cubicBezTo>
                    <a:pt x="612" y="163"/>
                    <a:pt x="600" y="138"/>
                    <a:pt x="587" y="125"/>
                  </a:cubicBezTo>
                  <a:cubicBezTo>
                    <a:pt x="527" y="41"/>
                    <a:pt x="438"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4042925" y="3508000"/>
              <a:ext cx="17025" cy="12900"/>
            </a:xfrm>
            <a:custGeom>
              <a:avLst/>
              <a:gdLst/>
              <a:ahLst/>
              <a:cxnLst/>
              <a:rect l="l" t="t" r="r" b="b"/>
              <a:pathLst>
                <a:path w="681" h="516" extrusionOk="0">
                  <a:moveTo>
                    <a:pt x="490" y="1"/>
                  </a:moveTo>
                  <a:cubicBezTo>
                    <a:pt x="282" y="1"/>
                    <a:pt x="1" y="287"/>
                    <a:pt x="206" y="454"/>
                  </a:cubicBezTo>
                  <a:cubicBezTo>
                    <a:pt x="258" y="496"/>
                    <a:pt x="319" y="516"/>
                    <a:pt x="380" y="516"/>
                  </a:cubicBezTo>
                  <a:cubicBezTo>
                    <a:pt x="466" y="516"/>
                    <a:pt x="552" y="477"/>
                    <a:pt x="618" y="404"/>
                  </a:cubicBezTo>
                  <a:cubicBezTo>
                    <a:pt x="655" y="342"/>
                    <a:pt x="680" y="267"/>
                    <a:pt x="668" y="192"/>
                  </a:cubicBezTo>
                  <a:cubicBezTo>
                    <a:pt x="668" y="167"/>
                    <a:pt x="668" y="142"/>
                    <a:pt x="655" y="117"/>
                  </a:cubicBezTo>
                  <a:cubicBezTo>
                    <a:pt x="624"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4011500" y="3485550"/>
              <a:ext cx="17700" cy="14500"/>
            </a:xfrm>
            <a:custGeom>
              <a:avLst/>
              <a:gdLst/>
              <a:ahLst/>
              <a:cxnLst/>
              <a:rect l="l" t="t" r="r" b="b"/>
              <a:pathLst>
                <a:path w="708" h="580" extrusionOk="0">
                  <a:moveTo>
                    <a:pt x="361" y="1"/>
                  </a:moveTo>
                  <a:cubicBezTo>
                    <a:pt x="264" y="1"/>
                    <a:pt x="166" y="48"/>
                    <a:pt x="113" y="140"/>
                  </a:cubicBezTo>
                  <a:cubicBezTo>
                    <a:pt x="0" y="315"/>
                    <a:pt x="113" y="540"/>
                    <a:pt x="313" y="577"/>
                  </a:cubicBezTo>
                  <a:cubicBezTo>
                    <a:pt x="325" y="579"/>
                    <a:pt x="337" y="580"/>
                    <a:pt x="349" y="580"/>
                  </a:cubicBezTo>
                  <a:cubicBezTo>
                    <a:pt x="556" y="580"/>
                    <a:pt x="708" y="379"/>
                    <a:pt x="625" y="190"/>
                  </a:cubicBezTo>
                  <a:cubicBezTo>
                    <a:pt x="625" y="165"/>
                    <a:pt x="613" y="140"/>
                    <a:pt x="588" y="115"/>
                  </a:cubicBezTo>
                  <a:cubicBezTo>
                    <a:pt x="535" y="38"/>
                    <a:pt x="448"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3987625" y="3419900"/>
              <a:ext cx="17475" cy="13000"/>
            </a:xfrm>
            <a:custGeom>
              <a:avLst/>
              <a:gdLst/>
              <a:ahLst/>
              <a:cxnLst/>
              <a:rect l="l" t="t" r="r" b="b"/>
              <a:pathLst>
                <a:path w="699" h="520" extrusionOk="0">
                  <a:moveTo>
                    <a:pt x="490" y="1"/>
                  </a:moveTo>
                  <a:cubicBezTo>
                    <a:pt x="282" y="1"/>
                    <a:pt x="1" y="287"/>
                    <a:pt x="206" y="454"/>
                  </a:cubicBezTo>
                  <a:cubicBezTo>
                    <a:pt x="261" y="499"/>
                    <a:pt x="324" y="519"/>
                    <a:pt x="385" y="519"/>
                  </a:cubicBezTo>
                  <a:cubicBezTo>
                    <a:pt x="547" y="519"/>
                    <a:pt x="699" y="382"/>
                    <a:pt x="680" y="192"/>
                  </a:cubicBezTo>
                  <a:cubicBezTo>
                    <a:pt x="668" y="167"/>
                    <a:pt x="668" y="142"/>
                    <a:pt x="655" y="117"/>
                  </a:cubicBezTo>
                  <a:cubicBezTo>
                    <a:pt x="624"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4014050" y="3446350"/>
              <a:ext cx="19250" cy="14650"/>
            </a:xfrm>
            <a:custGeom>
              <a:avLst/>
              <a:gdLst/>
              <a:ahLst/>
              <a:cxnLst/>
              <a:rect l="l" t="t" r="r" b="b"/>
              <a:pathLst>
                <a:path w="770" h="586" extrusionOk="0">
                  <a:moveTo>
                    <a:pt x="399" y="0"/>
                  </a:moveTo>
                  <a:cubicBezTo>
                    <a:pt x="62" y="0"/>
                    <a:pt x="0" y="548"/>
                    <a:pt x="386" y="583"/>
                  </a:cubicBezTo>
                  <a:cubicBezTo>
                    <a:pt x="397" y="585"/>
                    <a:pt x="409" y="585"/>
                    <a:pt x="420" y="585"/>
                  </a:cubicBezTo>
                  <a:cubicBezTo>
                    <a:pt x="616" y="585"/>
                    <a:pt x="769" y="385"/>
                    <a:pt x="698" y="196"/>
                  </a:cubicBezTo>
                  <a:cubicBezTo>
                    <a:pt x="686" y="171"/>
                    <a:pt x="673" y="146"/>
                    <a:pt x="661" y="121"/>
                  </a:cubicBezTo>
                  <a:cubicBezTo>
                    <a:pt x="611" y="59"/>
                    <a:pt x="548" y="21"/>
                    <a:pt x="473" y="9"/>
                  </a:cubicBezTo>
                  <a:cubicBezTo>
                    <a:pt x="447" y="3"/>
                    <a:pt x="422"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4161150" y="3430125"/>
              <a:ext cx="16975" cy="14650"/>
            </a:xfrm>
            <a:custGeom>
              <a:avLst/>
              <a:gdLst/>
              <a:ahLst/>
              <a:cxnLst/>
              <a:rect l="l" t="t" r="r" b="b"/>
              <a:pathLst>
                <a:path w="679" h="586" extrusionOk="0">
                  <a:moveTo>
                    <a:pt x="306" y="0"/>
                  </a:moveTo>
                  <a:cubicBezTo>
                    <a:pt x="171" y="0"/>
                    <a:pt x="36" y="92"/>
                    <a:pt x="13" y="245"/>
                  </a:cubicBezTo>
                  <a:cubicBezTo>
                    <a:pt x="0" y="320"/>
                    <a:pt x="25" y="395"/>
                    <a:pt x="63" y="458"/>
                  </a:cubicBezTo>
                  <a:cubicBezTo>
                    <a:pt x="113" y="520"/>
                    <a:pt x="175" y="570"/>
                    <a:pt x="250" y="583"/>
                  </a:cubicBezTo>
                  <a:cubicBezTo>
                    <a:pt x="266" y="585"/>
                    <a:pt x="281" y="586"/>
                    <a:pt x="296" y="586"/>
                  </a:cubicBezTo>
                  <a:cubicBezTo>
                    <a:pt x="532" y="586"/>
                    <a:pt x="679" y="320"/>
                    <a:pt x="538" y="120"/>
                  </a:cubicBezTo>
                  <a:cubicBezTo>
                    <a:pt x="479" y="38"/>
                    <a:pt x="393"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4093350" y="3416075"/>
              <a:ext cx="17425" cy="14625"/>
            </a:xfrm>
            <a:custGeom>
              <a:avLst/>
              <a:gdLst/>
              <a:ahLst/>
              <a:cxnLst/>
              <a:rect l="l" t="t" r="r" b="b"/>
              <a:pathLst>
                <a:path w="697" h="585" extrusionOk="0">
                  <a:moveTo>
                    <a:pt x="351" y="1"/>
                  </a:moveTo>
                  <a:cubicBezTo>
                    <a:pt x="257" y="1"/>
                    <a:pt x="165" y="48"/>
                    <a:pt x="113" y="145"/>
                  </a:cubicBezTo>
                  <a:cubicBezTo>
                    <a:pt x="1" y="320"/>
                    <a:pt x="113" y="545"/>
                    <a:pt x="313" y="582"/>
                  </a:cubicBezTo>
                  <a:cubicBezTo>
                    <a:pt x="324" y="584"/>
                    <a:pt x="336" y="584"/>
                    <a:pt x="347" y="584"/>
                  </a:cubicBezTo>
                  <a:cubicBezTo>
                    <a:pt x="544" y="584"/>
                    <a:pt x="696" y="384"/>
                    <a:pt x="625" y="195"/>
                  </a:cubicBezTo>
                  <a:cubicBezTo>
                    <a:pt x="613" y="170"/>
                    <a:pt x="600" y="145"/>
                    <a:pt x="588" y="120"/>
                  </a:cubicBezTo>
                  <a:cubicBezTo>
                    <a:pt x="528" y="42"/>
                    <a:pt x="438"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4112475" y="3485250"/>
              <a:ext cx="16350" cy="11750"/>
            </a:xfrm>
            <a:custGeom>
              <a:avLst/>
              <a:gdLst/>
              <a:ahLst/>
              <a:cxnLst/>
              <a:rect l="l" t="t" r="r" b="b"/>
              <a:pathLst>
                <a:path w="654" h="470" extrusionOk="0">
                  <a:moveTo>
                    <a:pt x="318" y="0"/>
                  </a:moveTo>
                  <a:cubicBezTo>
                    <a:pt x="185" y="0"/>
                    <a:pt x="53" y="88"/>
                    <a:pt x="23" y="240"/>
                  </a:cubicBezTo>
                  <a:cubicBezTo>
                    <a:pt x="0" y="399"/>
                    <a:pt x="140" y="470"/>
                    <a:pt x="287" y="470"/>
                  </a:cubicBezTo>
                  <a:cubicBezTo>
                    <a:pt x="465" y="470"/>
                    <a:pt x="653" y="367"/>
                    <a:pt x="585" y="190"/>
                  </a:cubicBezTo>
                  <a:cubicBezTo>
                    <a:pt x="573" y="165"/>
                    <a:pt x="560" y="140"/>
                    <a:pt x="548" y="115"/>
                  </a:cubicBezTo>
                  <a:cubicBezTo>
                    <a:pt x="489" y="36"/>
                    <a:pt x="403"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4048775" y="3466875"/>
              <a:ext cx="18750" cy="14450"/>
            </a:xfrm>
            <a:custGeom>
              <a:avLst/>
              <a:gdLst/>
              <a:ahLst/>
              <a:cxnLst/>
              <a:rect l="l" t="t" r="r" b="b"/>
              <a:pathLst>
                <a:path w="750" h="578" extrusionOk="0">
                  <a:moveTo>
                    <a:pt x="406" y="0"/>
                  </a:moveTo>
                  <a:cubicBezTo>
                    <a:pt x="198" y="0"/>
                    <a:pt x="1" y="238"/>
                    <a:pt x="171" y="462"/>
                  </a:cubicBezTo>
                  <a:cubicBezTo>
                    <a:pt x="233" y="543"/>
                    <a:pt x="315" y="578"/>
                    <a:pt x="395" y="578"/>
                  </a:cubicBezTo>
                  <a:cubicBezTo>
                    <a:pt x="576" y="578"/>
                    <a:pt x="749" y="403"/>
                    <a:pt x="671" y="187"/>
                  </a:cubicBezTo>
                  <a:cubicBezTo>
                    <a:pt x="659" y="162"/>
                    <a:pt x="646" y="137"/>
                    <a:pt x="634" y="125"/>
                  </a:cubicBezTo>
                  <a:cubicBezTo>
                    <a:pt x="571" y="37"/>
                    <a:pt x="487"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4021450" y="3400425"/>
              <a:ext cx="18275" cy="14650"/>
            </a:xfrm>
            <a:custGeom>
              <a:avLst/>
              <a:gdLst/>
              <a:ahLst/>
              <a:cxnLst/>
              <a:rect l="l" t="t" r="r" b="b"/>
              <a:pathLst>
                <a:path w="731" h="586" extrusionOk="0">
                  <a:moveTo>
                    <a:pt x="386" y="0"/>
                  </a:moveTo>
                  <a:cubicBezTo>
                    <a:pt x="190" y="0"/>
                    <a:pt x="0" y="204"/>
                    <a:pt x="115" y="433"/>
                  </a:cubicBezTo>
                  <a:cubicBezTo>
                    <a:pt x="175" y="540"/>
                    <a:pt x="271" y="586"/>
                    <a:pt x="367" y="586"/>
                  </a:cubicBezTo>
                  <a:cubicBezTo>
                    <a:pt x="550" y="586"/>
                    <a:pt x="730" y="418"/>
                    <a:pt x="640" y="196"/>
                  </a:cubicBezTo>
                  <a:cubicBezTo>
                    <a:pt x="640" y="171"/>
                    <a:pt x="627" y="146"/>
                    <a:pt x="615" y="121"/>
                  </a:cubicBezTo>
                  <a:cubicBezTo>
                    <a:pt x="552" y="36"/>
                    <a:pt x="468"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4073675" y="3531275"/>
              <a:ext cx="15650" cy="14425"/>
            </a:xfrm>
            <a:custGeom>
              <a:avLst/>
              <a:gdLst/>
              <a:ahLst/>
              <a:cxnLst/>
              <a:rect l="l" t="t" r="r" b="b"/>
              <a:pathLst>
                <a:path w="626" h="577" extrusionOk="0">
                  <a:moveTo>
                    <a:pt x="300" y="1"/>
                  </a:moveTo>
                  <a:cubicBezTo>
                    <a:pt x="169" y="1"/>
                    <a:pt x="39" y="86"/>
                    <a:pt x="13" y="248"/>
                  </a:cubicBezTo>
                  <a:cubicBezTo>
                    <a:pt x="0" y="323"/>
                    <a:pt x="13" y="398"/>
                    <a:pt x="63" y="461"/>
                  </a:cubicBezTo>
                  <a:cubicBezTo>
                    <a:pt x="124" y="542"/>
                    <a:pt x="207" y="577"/>
                    <a:pt x="289" y="577"/>
                  </a:cubicBezTo>
                  <a:cubicBezTo>
                    <a:pt x="460" y="577"/>
                    <a:pt x="626" y="426"/>
                    <a:pt x="575" y="223"/>
                  </a:cubicBezTo>
                  <a:cubicBezTo>
                    <a:pt x="539" y="73"/>
                    <a:pt x="4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4133650" y="3358900"/>
              <a:ext cx="16675" cy="14650"/>
            </a:xfrm>
            <a:custGeom>
              <a:avLst/>
              <a:gdLst/>
              <a:ahLst/>
              <a:cxnLst/>
              <a:rect l="l" t="t" r="r" b="b"/>
              <a:pathLst>
                <a:path w="667" h="586" extrusionOk="0">
                  <a:moveTo>
                    <a:pt x="298" y="0"/>
                  </a:moveTo>
                  <a:cubicBezTo>
                    <a:pt x="166" y="0"/>
                    <a:pt x="36" y="92"/>
                    <a:pt x="13" y="245"/>
                  </a:cubicBezTo>
                  <a:cubicBezTo>
                    <a:pt x="1" y="320"/>
                    <a:pt x="13" y="395"/>
                    <a:pt x="63" y="457"/>
                  </a:cubicBezTo>
                  <a:cubicBezTo>
                    <a:pt x="101" y="520"/>
                    <a:pt x="176" y="570"/>
                    <a:pt x="251" y="582"/>
                  </a:cubicBezTo>
                  <a:cubicBezTo>
                    <a:pt x="266" y="585"/>
                    <a:pt x="280" y="586"/>
                    <a:pt x="295" y="586"/>
                  </a:cubicBezTo>
                  <a:cubicBezTo>
                    <a:pt x="520" y="586"/>
                    <a:pt x="666" y="320"/>
                    <a:pt x="525" y="120"/>
                  </a:cubicBezTo>
                  <a:cubicBezTo>
                    <a:pt x="467" y="37"/>
                    <a:pt x="382"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4198950" y="3373575"/>
              <a:ext cx="15225" cy="14075"/>
            </a:xfrm>
            <a:custGeom>
              <a:avLst/>
              <a:gdLst/>
              <a:ahLst/>
              <a:cxnLst/>
              <a:rect l="l" t="t" r="r" b="b"/>
              <a:pathLst>
                <a:path w="609" h="563" extrusionOk="0">
                  <a:moveTo>
                    <a:pt x="293" y="1"/>
                  </a:moveTo>
                  <a:cubicBezTo>
                    <a:pt x="169" y="1"/>
                    <a:pt x="46" y="73"/>
                    <a:pt x="13" y="233"/>
                  </a:cubicBezTo>
                  <a:cubicBezTo>
                    <a:pt x="0" y="308"/>
                    <a:pt x="25" y="383"/>
                    <a:pt x="75" y="445"/>
                  </a:cubicBezTo>
                  <a:cubicBezTo>
                    <a:pt x="113" y="508"/>
                    <a:pt x="175" y="545"/>
                    <a:pt x="250" y="558"/>
                  </a:cubicBezTo>
                  <a:cubicBezTo>
                    <a:pt x="268" y="561"/>
                    <a:pt x="286" y="562"/>
                    <a:pt x="303" y="562"/>
                  </a:cubicBezTo>
                  <a:cubicBezTo>
                    <a:pt x="419" y="562"/>
                    <a:pt x="519" y="493"/>
                    <a:pt x="563" y="395"/>
                  </a:cubicBezTo>
                  <a:cubicBezTo>
                    <a:pt x="575" y="370"/>
                    <a:pt x="588" y="345"/>
                    <a:pt x="588" y="320"/>
                  </a:cubicBezTo>
                  <a:cubicBezTo>
                    <a:pt x="609" y="117"/>
                    <a:pt x="45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4226125" y="3444950"/>
              <a:ext cx="20125" cy="14450"/>
            </a:xfrm>
            <a:custGeom>
              <a:avLst/>
              <a:gdLst/>
              <a:ahLst/>
              <a:cxnLst/>
              <a:rect l="l" t="t" r="r" b="b"/>
              <a:pathLst>
                <a:path w="805" h="578" extrusionOk="0">
                  <a:moveTo>
                    <a:pt x="390" y="0"/>
                  </a:moveTo>
                  <a:cubicBezTo>
                    <a:pt x="47" y="0"/>
                    <a:pt x="0" y="529"/>
                    <a:pt x="363" y="577"/>
                  </a:cubicBezTo>
                  <a:cubicBezTo>
                    <a:pt x="371" y="578"/>
                    <a:pt x="380" y="578"/>
                    <a:pt x="388" y="578"/>
                  </a:cubicBezTo>
                  <a:cubicBezTo>
                    <a:pt x="729" y="578"/>
                    <a:pt x="805" y="75"/>
                    <a:pt x="451" y="2"/>
                  </a:cubicBezTo>
                  <a:lnTo>
                    <a:pt x="426" y="2"/>
                  </a:lnTo>
                  <a:cubicBezTo>
                    <a:pt x="413" y="1"/>
                    <a:pt x="402"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4188950" y="3489425"/>
              <a:ext cx="16275" cy="14575"/>
            </a:xfrm>
            <a:custGeom>
              <a:avLst/>
              <a:gdLst/>
              <a:ahLst/>
              <a:cxnLst/>
              <a:rect l="l" t="t" r="r" b="b"/>
              <a:pathLst>
                <a:path w="651" h="583" extrusionOk="0">
                  <a:moveTo>
                    <a:pt x="323" y="1"/>
                  </a:moveTo>
                  <a:cubicBezTo>
                    <a:pt x="287" y="1"/>
                    <a:pt x="249" y="8"/>
                    <a:pt x="213" y="23"/>
                  </a:cubicBezTo>
                  <a:cubicBezTo>
                    <a:pt x="76" y="85"/>
                    <a:pt x="1" y="248"/>
                    <a:pt x="51" y="398"/>
                  </a:cubicBezTo>
                  <a:cubicBezTo>
                    <a:pt x="98" y="511"/>
                    <a:pt x="203" y="582"/>
                    <a:pt x="317" y="582"/>
                  </a:cubicBezTo>
                  <a:cubicBezTo>
                    <a:pt x="353" y="582"/>
                    <a:pt x="389" y="575"/>
                    <a:pt x="425" y="560"/>
                  </a:cubicBezTo>
                  <a:cubicBezTo>
                    <a:pt x="575" y="510"/>
                    <a:pt x="650" y="335"/>
                    <a:pt x="588" y="185"/>
                  </a:cubicBezTo>
                  <a:cubicBezTo>
                    <a:pt x="550" y="71"/>
                    <a:pt x="44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4067100" y="3574300"/>
              <a:ext cx="16875" cy="15250"/>
            </a:xfrm>
            <a:custGeom>
              <a:avLst/>
              <a:gdLst/>
              <a:ahLst/>
              <a:cxnLst/>
              <a:rect l="l" t="t" r="r" b="b"/>
              <a:pathLst>
                <a:path w="675" h="610" extrusionOk="0">
                  <a:moveTo>
                    <a:pt x="295" y="0"/>
                  </a:moveTo>
                  <a:cubicBezTo>
                    <a:pt x="154" y="0"/>
                    <a:pt x="18" y="104"/>
                    <a:pt x="1" y="264"/>
                  </a:cubicBezTo>
                  <a:cubicBezTo>
                    <a:pt x="1" y="314"/>
                    <a:pt x="1" y="352"/>
                    <a:pt x="13" y="402"/>
                  </a:cubicBezTo>
                  <a:cubicBezTo>
                    <a:pt x="59" y="548"/>
                    <a:pt x="169" y="609"/>
                    <a:pt x="280" y="609"/>
                  </a:cubicBezTo>
                  <a:cubicBezTo>
                    <a:pt x="474" y="609"/>
                    <a:pt x="674" y="427"/>
                    <a:pt x="563" y="189"/>
                  </a:cubicBezTo>
                  <a:cubicBezTo>
                    <a:pt x="538" y="152"/>
                    <a:pt x="513" y="114"/>
                    <a:pt x="488" y="89"/>
                  </a:cubicBezTo>
                  <a:lnTo>
                    <a:pt x="488" y="77"/>
                  </a:lnTo>
                  <a:cubicBezTo>
                    <a:pt x="431" y="24"/>
                    <a:pt x="363"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4177400" y="3521600"/>
              <a:ext cx="17475" cy="14600"/>
            </a:xfrm>
            <a:custGeom>
              <a:avLst/>
              <a:gdLst/>
              <a:ahLst/>
              <a:cxnLst/>
              <a:rect l="l" t="t" r="r" b="b"/>
              <a:pathLst>
                <a:path w="699" h="584" extrusionOk="0">
                  <a:moveTo>
                    <a:pt x="359" y="1"/>
                  </a:moveTo>
                  <a:cubicBezTo>
                    <a:pt x="323" y="1"/>
                    <a:pt x="286" y="8"/>
                    <a:pt x="250" y="23"/>
                  </a:cubicBezTo>
                  <a:cubicBezTo>
                    <a:pt x="0" y="110"/>
                    <a:pt x="0" y="448"/>
                    <a:pt x="238" y="560"/>
                  </a:cubicBezTo>
                  <a:cubicBezTo>
                    <a:pt x="276" y="576"/>
                    <a:pt x="314" y="584"/>
                    <a:pt x="351" y="584"/>
                  </a:cubicBezTo>
                  <a:cubicBezTo>
                    <a:pt x="543" y="584"/>
                    <a:pt x="698" y="384"/>
                    <a:pt x="625" y="185"/>
                  </a:cubicBezTo>
                  <a:cubicBezTo>
                    <a:pt x="578" y="71"/>
                    <a:pt x="472"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4030825" y="3369550"/>
              <a:ext cx="17825" cy="14725"/>
            </a:xfrm>
            <a:custGeom>
              <a:avLst/>
              <a:gdLst/>
              <a:ahLst/>
              <a:cxnLst/>
              <a:rect l="l" t="t" r="r" b="b"/>
              <a:pathLst>
                <a:path w="713" h="589" extrusionOk="0">
                  <a:moveTo>
                    <a:pt x="351" y="1"/>
                  </a:moveTo>
                  <a:cubicBezTo>
                    <a:pt x="176" y="1"/>
                    <a:pt x="1" y="158"/>
                    <a:pt x="65" y="381"/>
                  </a:cubicBezTo>
                  <a:cubicBezTo>
                    <a:pt x="110" y="528"/>
                    <a:pt x="218" y="589"/>
                    <a:pt x="328" y="589"/>
                  </a:cubicBezTo>
                  <a:cubicBezTo>
                    <a:pt x="518" y="589"/>
                    <a:pt x="713" y="406"/>
                    <a:pt x="602" y="169"/>
                  </a:cubicBezTo>
                  <a:cubicBezTo>
                    <a:pt x="548" y="51"/>
                    <a:pt x="449"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4142850" y="3326250"/>
              <a:ext cx="17650" cy="14300"/>
            </a:xfrm>
            <a:custGeom>
              <a:avLst/>
              <a:gdLst/>
              <a:ahLst/>
              <a:cxnLst/>
              <a:rect l="l" t="t" r="r" b="b"/>
              <a:pathLst>
                <a:path w="706" h="572" extrusionOk="0">
                  <a:moveTo>
                    <a:pt x="349" y="0"/>
                  </a:moveTo>
                  <a:cubicBezTo>
                    <a:pt x="175" y="0"/>
                    <a:pt x="1" y="153"/>
                    <a:pt x="57" y="364"/>
                  </a:cubicBezTo>
                  <a:cubicBezTo>
                    <a:pt x="103" y="510"/>
                    <a:pt x="211" y="571"/>
                    <a:pt x="321" y="571"/>
                  </a:cubicBezTo>
                  <a:cubicBezTo>
                    <a:pt x="511" y="571"/>
                    <a:pt x="706" y="389"/>
                    <a:pt x="595" y="151"/>
                  </a:cubicBezTo>
                  <a:cubicBezTo>
                    <a:pt x="538" y="46"/>
                    <a:pt x="443"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4067025" y="3350325"/>
              <a:ext cx="17175" cy="14225"/>
            </a:xfrm>
            <a:custGeom>
              <a:avLst/>
              <a:gdLst/>
              <a:ahLst/>
              <a:cxnLst/>
              <a:rect l="l" t="t" r="r" b="b"/>
              <a:pathLst>
                <a:path w="687" h="569" extrusionOk="0">
                  <a:moveTo>
                    <a:pt x="373" y="0"/>
                  </a:moveTo>
                  <a:cubicBezTo>
                    <a:pt x="182" y="0"/>
                    <a:pt x="1" y="203"/>
                    <a:pt x="116" y="425"/>
                  </a:cubicBezTo>
                  <a:cubicBezTo>
                    <a:pt x="154" y="500"/>
                    <a:pt x="229" y="550"/>
                    <a:pt x="316" y="563"/>
                  </a:cubicBezTo>
                  <a:cubicBezTo>
                    <a:pt x="335" y="566"/>
                    <a:pt x="353" y="568"/>
                    <a:pt x="371" y="568"/>
                  </a:cubicBezTo>
                  <a:cubicBezTo>
                    <a:pt x="546" y="568"/>
                    <a:pt x="687" y="407"/>
                    <a:pt x="641" y="226"/>
                  </a:cubicBezTo>
                  <a:cubicBezTo>
                    <a:pt x="641" y="213"/>
                    <a:pt x="641" y="188"/>
                    <a:pt x="629" y="176"/>
                  </a:cubicBezTo>
                  <a:cubicBezTo>
                    <a:pt x="616" y="151"/>
                    <a:pt x="604" y="126"/>
                    <a:pt x="591" y="113"/>
                  </a:cubicBezTo>
                  <a:cubicBezTo>
                    <a:pt x="530" y="34"/>
                    <a:pt x="45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4033575" y="3582975"/>
              <a:ext cx="18250" cy="14275"/>
            </a:xfrm>
            <a:custGeom>
              <a:avLst/>
              <a:gdLst/>
              <a:ahLst/>
              <a:cxnLst/>
              <a:rect l="l" t="t" r="r" b="b"/>
              <a:pathLst>
                <a:path w="730" h="571" extrusionOk="0">
                  <a:moveTo>
                    <a:pt x="403" y="0"/>
                  </a:moveTo>
                  <a:cubicBezTo>
                    <a:pt x="369" y="0"/>
                    <a:pt x="336" y="6"/>
                    <a:pt x="305" y="17"/>
                  </a:cubicBezTo>
                  <a:cubicBezTo>
                    <a:pt x="1" y="152"/>
                    <a:pt x="133" y="571"/>
                    <a:pt x="408" y="571"/>
                  </a:cubicBezTo>
                  <a:cubicBezTo>
                    <a:pt x="439" y="571"/>
                    <a:pt x="471" y="566"/>
                    <a:pt x="505" y="554"/>
                  </a:cubicBezTo>
                  <a:cubicBezTo>
                    <a:pt x="654" y="492"/>
                    <a:pt x="729" y="330"/>
                    <a:pt x="667" y="180"/>
                  </a:cubicBezTo>
                  <a:cubicBezTo>
                    <a:pt x="628" y="64"/>
                    <a:pt x="515"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4326100" y="3437400"/>
              <a:ext cx="15775" cy="14550"/>
            </a:xfrm>
            <a:custGeom>
              <a:avLst/>
              <a:gdLst/>
              <a:ahLst/>
              <a:cxnLst/>
              <a:rect l="l" t="t" r="r" b="b"/>
              <a:pathLst>
                <a:path w="631" h="582" extrusionOk="0">
                  <a:moveTo>
                    <a:pt x="320" y="1"/>
                  </a:moveTo>
                  <a:cubicBezTo>
                    <a:pt x="238" y="1"/>
                    <a:pt x="157" y="37"/>
                    <a:pt x="101" y="117"/>
                  </a:cubicBezTo>
                  <a:cubicBezTo>
                    <a:pt x="1" y="229"/>
                    <a:pt x="13" y="417"/>
                    <a:pt x="138" y="517"/>
                  </a:cubicBezTo>
                  <a:cubicBezTo>
                    <a:pt x="193" y="561"/>
                    <a:pt x="256" y="582"/>
                    <a:pt x="318" y="582"/>
                  </a:cubicBezTo>
                  <a:cubicBezTo>
                    <a:pt x="479" y="582"/>
                    <a:pt x="631" y="444"/>
                    <a:pt x="613" y="254"/>
                  </a:cubicBezTo>
                  <a:cubicBezTo>
                    <a:pt x="590" y="98"/>
                    <a:pt x="455"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4363275" y="3416875"/>
              <a:ext cx="18550" cy="14475"/>
            </a:xfrm>
            <a:custGeom>
              <a:avLst/>
              <a:gdLst/>
              <a:ahLst/>
              <a:cxnLst/>
              <a:rect l="l" t="t" r="r" b="b"/>
              <a:pathLst>
                <a:path w="742" h="579" extrusionOk="0">
                  <a:moveTo>
                    <a:pt x="362" y="0"/>
                  </a:moveTo>
                  <a:cubicBezTo>
                    <a:pt x="267" y="0"/>
                    <a:pt x="171" y="47"/>
                    <a:pt x="113" y="138"/>
                  </a:cubicBezTo>
                  <a:cubicBezTo>
                    <a:pt x="1" y="313"/>
                    <a:pt x="113" y="538"/>
                    <a:pt x="326" y="575"/>
                  </a:cubicBezTo>
                  <a:cubicBezTo>
                    <a:pt x="341" y="577"/>
                    <a:pt x="355" y="579"/>
                    <a:pt x="370" y="579"/>
                  </a:cubicBezTo>
                  <a:cubicBezTo>
                    <a:pt x="595" y="579"/>
                    <a:pt x="742" y="313"/>
                    <a:pt x="601" y="125"/>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4296125" y="3403775"/>
              <a:ext cx="17200" cy="14550"/>
            </a:xfrm>
            <a:custGeom>
              <a:avLst/>
              <a:gdLst/>
              <a:ahLst/>
              <a:cxnLst/>
              <a:rect l="l" t="t" r="r" b="b"/>
              <a:pathLst>
                <a:path w="688" h="582" extrusionOk="0">
                  <a:moveTo>
                    <a:pt x="404" y="0"/>
                  </a:moveTo>
                  <a:cubicBezTo>
                    <a:pt x="194" y="0"/>
                    <a:pt x="1" y="237"/>
                    <a:pt x="162" y="462"/>
                  </a:cubicBezTo>
                  <a:cubicBezTo>
                    <a:pt x="221" y="544"/>
                    <a:pt x="305" y="582"/>
                    <a:pt x="389" y="582"/>
                  </a:cubicBezTo>
                  <a:cubicBezTo>
                    <a:pt x="522" y="582"/>
                    <a:pt x="652" y="490"/>
                    <a:pt x="675" y="337"/>
                  </a:cubicBezTo>
                  <a:cubicBezTo>
                    <a:pt x="687" y="287"/>
                    <a:pt x="687" y="237"/>
                    <a:pt x="662" y="187"/>
                  </a:cubicBezTo>
                  <a:cubicBezTo>
                    <a:pt x="650" y="162"/>
                    <a:pt x="637" y="149"/>
                    <a:pt x="625" y="124"/>
                  </a:cubicBezTo>
                  <a:lnTo>
                    <a:pt x="637" y="124"/>
                  </a:lnTo>
                  <a:cubicBezTo>
                    <a:pt x="570" y="37"/>
                    <a:pt x="486"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4307850" y="3364625"/>
              <a:ext cx="15150" cy="14625"/>
            </a:xfrm>
            <a:custGeom>
              <a:avLst/>
              <a:gdLst/>
              <a:ahLst/>
              <a:cxnLst/>
              <a:rect l="l" t="t" r="r" b="b"/>
              <a:pathLst>
                <a:path w="606" h="585" extrusionOk="0">
                  <a:moveTo>
                    <a:pt x="313" y="1"/>
                  </a:moveTo>
                  <a:cubicBezTo>
                    <a:pt x="152" y="1"/>
                    <a:pt x="0" y="138"/>
                    <a:pt x="18" y="328"/>
                  </a:cubicBezTo>
                  <a:cubicBezTo>
                    <a:pt x="42" y="487"/>
                    <a:pt x="176" y="585"/>
                    <a:pt x="312" y="585"/>
                  </a:cubicBezTo>
                  <a:cubicBezTo>
                    <a:pt x="391" y="585"/>
                    <a:pt x="471" y="552"/>
                    <a:pt x="531" y="478"/>
                  </a:cubicBezTo>
                  <a:cubicBezTo>
                    <a:pt x="581" y="416"/>
                    <a:pt x="606" y="341"/>
                    <a:pt x="593" y="266"/>
                  </a:cubicBezTo>
                  <a:cubicBezTo>
                    <a:pt x="593" y="241"/>
                    <a:pt x="593" y="216"/>
                    <a:pt x="581" y="191"/>
                  </a:cubicBezTo>
                  <a:cubicBezTo>
                    <a:pt x="568" y="141"/>
                    <a:pt x="531" y="103"/>
                    <a:pt x="493" y="66"/>
                  </a:cubicBezTo>
                  <a:cubicBezTo>
                    <a:pt x="438" y="21"/>
                    <a:pt x="375"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4342350" y="3364025"/>
              <a:ext cx="17725" cy="14500"/>
            </a:xfrm>
            <a:custGeom>
              <a:avLst/>
              <a:gdLst/>
              <a:ahLst/>
              <a:cxnLst/>
              <a:rect l="l" t="t" r="r" b="b"/>
              <a:pathLst>
                <a:path w="709" h="580" extrusionOk="0">
                  <a:moveTo>
                    <a:pt x="367" y="0"/>
                  </a:moveTo>
                  <a:cubicBezTo>
                    <a:pt x="270" y="0"/>
                    <a:pt x="172" y="48"/>
                    <a:pt x="113" y="140"/>
                  </a:cubicBezTo>
                  <a:cubicBezTo>
                    <a:pt x="0" y="315"/>
                    <a:pt x="113" y="540"/>
                    <a:pt x="325" y="577"/>
                  </a:cubicBezTo>
                  <a:cubicBezTo>
                    <a:pt x="337" y="579"/>
                    <a:pt x="348" y="579"/>
                    <a:pt x="359" y="579"/>
                  </a:cubicBezTo>
                  <a:cubicBezTo>
                    <a:pt x="556" y="579"/>
                    <a:pt x="709" y="379"/>
                    <a:pt x="638" y="190"/>
                  </a:cubicBezTo>
                  <a:cubicBezTo>
                    <a:pt x="625" y="165"/>
                    <a:pt x="613" y="140"/>
                    <a:pt x="600" y="115"/>
                  </a:cubicBezTo>
                  <a:cubicBezTo>
                    <a:pt x="541" y="38"/>
                    <a:pt x="454"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4376400" y="3383525"/>
              <a:ext cx="16275" cy="14400"/>
            </a:xfrm>
            <a:custGeom>
              <a:avLst/>
              <a:gdLst/>
              <a:ahLst/>
              <a:cxnLst/>
              <a:rect l="l" t="t" r="r" b="b"/>
              <a:pathLst>
                <a:path w="651" h="576" extrusionOk="0">
                  <a:moveTo>
                    <a:pt x="323" y="0"/>
                  </a:moveTo>
                  <a:cubicBezTo>
                    <a:pt x="287" y="0"/>
                    <a:pt x="249" y="7"/>
                    <a:pt x="213" y="22"/>
                  </a:cubicBezTo>
                  <a:cubicBezTo>
                    <a:pt x="63" y="72"/>
                    <a:pt x="1" y="247"/>
                    <a:pt x="51" y="397"/>
                  </a:cubicBezTo>
                  <a:cubicBezTo>
                    <a:pt x="100" y="506"/>
                    <a:pt x="211" y="575"/>
                    <a:pt x="330" y="575"/>
                  </a:cubicBezTo>
                  <a:cubicBezTo>
                    <a:pt x="362" y="575"/>
                    <a:pt x="394" y="570"/>
                    <a:pt x="425" y="560"/>
                  </a:cubicBezTo>
                  <a:cubicBezTo>
                    <a:pt x="575" y="497"/>
                    <a:pt x="650" y="335"/>
                    <a:pt x="588" y="185"/>
                  </a:cubicBezTo>
                  <a:cubicBezTo>
                    <a:pt x="550" y="71"/>
                    <a:pt x="440"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4284600" y="3304000"/>
              <a:ext cx="16225" cy="11800"/>
            </a:xfrm>
            <a:custGeom>
              <a:avLst/>
              <a:gdLst/>
              <a:ahLst/>
              <a:cxnLst/>
              <a:rect l="l" t="t" r="r" b="b"/>
              <a:pathLst>
                <a:path w="649" h="472" extrusionOk="0">
                  <a:moveTo>
                    <a:pt x="306" y="1"/>
                  </a:moveTo>
                  <a:cubicBezTo>
                    <a:pt x="171" y="1"/>
                    <a:pt x="46" y="106"/>
                    <a:pt x="24" y="241"/>
                  </a:cubicBezTo>
                  <a:cubicBezTo>
                    <a:pt x="1" y="400"/>
                    <a:pt x="141" y="472"/>
                    <a:pt x="287" y="472"/>
                  </a:cubicBezTo>
                  <a:cubicBezTo>
                    <a:pt x="463" y="472"/>
                    <a:pt x="648" y="369"/>
                    <a:pt x="573" y="192"/>
                  </a:cubicBezTo>
                  <a:cubicBezTo>
                    <a:pt x="536" y="92"/>
                    <a:pt x="461" y="17"/>
                    <a:pt x="348" y="4"/>
                  </a:cubicBezTo>
                  <a:cubicBezTo>
                    <a:pt x="334" y="2"/>
                    <a:pt x="320"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4322050" y="3292300"/>
              <a:ext cx="15775" cy="14375"/>
            </a:xfrm>
            <a:custGeom>
              <a:avLst/>
              <a:gdLst/>
              <a:ahLst/>
              <a:cxnLst/>
              <a:rect l="l" t="t" r="r" b="b"/>
              <a:pathLst>
                <a:path w="631" h="575" extrusionOk="0">
                  <a:moveTo>
                    <a:pt x="327" y="0"/>
                  </a:moveTo>
                  <a:cubicBezTo>
                    <a:pt x="245" y="0"/>
                    <a:pt x="161" y="35"/>
                    <a:pt x="100" y="110"/>
                  </a:cubicBezTo>
                  <a:cubicBezTo>
                    <a:pt x="0" y="235"/>
                    <a:pt x="25" y="410"/>
                    <a:pt x="150" y="510"/>
                  </a:cubicBezTo>
                  <a:cubicBezTo>
                    <a:pt x="206" y="555"/>
                    <a:pt x="268" y="575"/>
                    <a:pt x="329" y="575"/>
                  </a:cubicBezTo>
                  <a:cubicBezTo>
                    <a:pt x="486" y="575"/>
                    <a:pt x="631" y="440"/>
                    <a:pt x="612" y="260"/>
                  </a:cubicBezTo>
                  <a:cubicBezTo>
                    <a:pt x="597" y="96"/>
                    <a:pt x="464"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4268775" y="3337100"/>
              <a:ext cx="18925" cy="14550"/>
            </a:xfrm>
            <a:custGeom>
              <a:avLst/>
              <a:gdLst/>
              <a:ahLst/>
              <a:cxnLst/>
              <a:rect l="l" t="t" r="r" b="b"/>
              <a:pathLst>
                <a:path w="757" h="582" extrusionOk="0">
                  <a:moveTo>
                    <a:pt x="371" y="1"/>
                  </a:moveTo>
                  <a:cubicBezTo>
                    <a:pt x="291" y="1"/>
                    <a:pt x="212" y="35"/>
                    <a:pt x="157" y="105"/>
                  </a:cubicBezTo>
                  <a:cubicBezTo>
                    <a:pt x="1" y="297"/>
                    <a:pt x="133" y="581"/>
                    <a:pt x="376" y="581"/>
                  </a:cubicBezTo>
                  <a:cubicBezTo>
                    <a:pt x="386" y="581"/>
                    <a:pt x="396" y="581"/>
                    <a:pt x="407" y="580"/>
                  </a:cubicBezTo>
                  <a:cubicBezTo>
                    <a:pt x="657" y="555"/>
                    <a:pt x="756" y="230"/>
                    <a:pt x="557" y="67"/>
                  </a:cubicBezTo>
                  <a:cubicBezTo>
                    <a:pt x="501" y="23"/>
                    <a:pt x="43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4349525" y="3326200"/>
              <a:ext cx="16275" cy="14550"/>
            </a:xfrm>
            <a:custGeom>
              <a:avLst/>
              <a:gdLst/>
              <a:ahLst/>
              <a:cxnLst/>
              <a:rect l="l" t="t" r="r" b="b"/>
              <a:pathLst>
                <a:path w="651" h="582" extrusionOk="0">
                  <a:moveTo>
                    <a:pt x="309" y="0"/>
                  </a:moveTo>
                  <a:cubicBezTo>
                    <a:pt x="277" y="0"/>
                    <a:pt x="245" y="5"/>
                    <a:pt x="213" y="16"/>
                  </a:cubicBezTo>
                  <a:cubicBezTo>
                    <a:pt x="76" y="78"/>
                    <a:pt x="1" y="241"/>
                    <a:pt x="51" y="391"/>
                  </a:cubicBezTo>
                  <a:cubicBezTo>
                    <a:pt x="100" y="509"/>
                    <a:pt x="212" y="581"/>
                    <a:pt x="331" y="581"/>
                  </a:cubicBezTo>
                  <a:cubicBezTo>
                    <a:pt x="363" y="581"/>
                    <a:pt x="394" y="576"/>
                    <a:pt x="426" y="566"/>
                  </a:cubicBezTo>
                  <a:cubicBezTo>
                    <a:pt x="576" y="503"/>
                    <a:pt x="651" y="341"/>
                    <a:pt x="588" y="191"/>
                  </a:cubicBezTo>
                  <a:cubicBezTo>
                    <a:pt x="549" y="72"/>
                    <a:pt x="43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4415925" y="3328375"/>
              <a:ext cx="18925" cy="14525"/>
            </a:xfrm>
            <a:custGeom>
              <a:avLst/>
              <a:gdLst/>
              <a:ahLst/>
              <a:cxnLst/>
              <a:rect l="l" t="t" r="r" b="b"/>
              <a:pathLst>
                <a:path w="757" h="581" extrusionOk="0">
                  <a:moveTo>
                    <a:pt x="376" y="1"/>
                  </a:moveTo>
                  <a:cubicBezTo>
                    <a:pt x="294" y="1"/>
                    <a:pt x="213" y="38"/>
                    <a:pt x="157" y="116"/>
                  </a:cubicBezTo>
                  <a:cubicBezTo>
                    <a:pt x="1" y="308"/>
                    <a:pt x="144" y="580"/>
                    <a:pt x="376" y="580"/>
                  </a:cubicBezTo>
                  <a:cubicBezTo>
                    <a:pt x="386" y="580"/>
                    <a:pt x="396" y="580"/>
                    <a:pt x="407" y="579"/>
                  </a:cubicBezTo>
                  <a:cubicBezTo>
                    <a:pt x="669" y="554"/>
                    <a:pt x="756" y="229"/>
                    <a:pt x="557" y="66"/>
                  </a:cubicBezTo>
                  <a:cubicBezTo>
                    <a:pt x="502" y="23"/>
                    <a:pt x="439"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4396700" y="3365075"/>
              <a:ext cx="16600" cy="14575"/>
            </a:xfrm>
            <a:custGeom>
              <a:avLst/>
              <a:gdLst/>
              <a:ahLst/>
              <a:cxnLst/>
              <a:rect l="l" t="t" r="r" b="b"/>
              <a:pathLst>
                <a:path w="664" h="583" extrusionOk="0">
                  <a:moveTo>
                    <a:pt x="336" y="1"/>
                  </a:moveTo>
                  <a:cubicBezTo>
                    <a:pt x="299" y="1"/>
                    <a:pt x="262" y="8"/>
                    <a:pt x="226" y="23"/>
                  </a:cubicBezTo>
                  <a:cubicBezTo>
                    <a:pt x="76" y="85"/>
                    <a:pt x="1" y="248"/>
                    <a:pt x="63" y="398"/>
                  </a:cubicBezTo>
                  <a:cubicBezTo>
                    <a:pt x="111" y="512"/>
                    <a:pt x="216" y="582"/>
                    <a:pt x="329" y="582"/>
                  </a:cubicBezTo>
                  <a:cubicBezTo>
                    <a:pt x="365" y="582"/>
                    <a:pt x="402" y="575"/>
                    <a:pt x="438" y="560"/>
                  </a:cubicBezTo>
                  <a:cubicBezTo>
                    <a:pt x="588" y="498"/>
                    <a:pt x="663" y="335"/>
                    <a:pt x="601" y="185"/>
                  </a:cubicBezTo>
                  <a:cubicBezTo>
                    <a:pt x="563" y="71"/>
                    <a:pt x="453"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4392325" y="3258750"/>
              <a:ext cx="16375" cy="14300"/>
            </a:xfrm>
            <a:custGeom>
              <a:avLst/>
              <a:gdLst/>
              <a:ahLst/>
              <a:cxnLst/>
              <a:rect l="l" t="t" r="r" b="b"/>
              <a:pathLst>
                <a:path w="655" h="572" extrusionOk="0">
                  <a:moveTo>
                    <a:pt x="308" y="1"/>
                  </a:moveTo>
                  <a:cubicBezTo>
                    <a:pt x="172" y="1"/>
                    <a:pt x="36" y="91"/>
                    <a:pt x="13" y="252"/>
                  </a:cubicBezTo>
                  <a:cubicBezTo>
                    <a:pt x="1" y="327"/>
                    <a:pt x="26" y="402"/>
                    <a:pt x="63" y="464"/>
                  </a:cubicBezTo>
                  <a:lnTo>
                    <a:pt x="76" y="464"/>
                  </a:lnTo>
                  <a:cubicBezTo>
                    <a:pt x="136" y="540"/>
                    <a:pt x="216" y="572"/>
                    <a:pt x="294" y="572"/>
                  </a:cubicBezTo>
                  <a:cubicBezTo>
                    <a:pt x="477" y="572"/>
                    <a:pt x="654" y="399"/>
                    <a:pt x="576" y="189"/>
                  </a:cubicBezTo>
                  <a:cubicBezTo>
                    <a:pt x="563" y="164"/>
                    <a:pt x="551" y="139"/>
                    <a:pt x="538" y="114"/>
                  </a:cubicBezTo>
                  <a:cubicBezTo>
                    <a:pt x="480" y="37"/>
                    <a:pt x="39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4378600" y="3304650"/>
              <a:ext cx="16250" cy="14375"/>
            </a:xfrm>
            <a:custGeom>
              <a:avLst/>
              <a:gdLst/>
              <a:ahLst/>
              <a:cxnLst/>
              <a:rect l="l" t="t" r="r" b="b"/>
              <a:pathLst>
                <a:path w="650" h="575" extrusionOk="0">
                  <a:moveTo>
                    <a:pt x="319" y="0"/>
                  </a:moveTo>
                  <a:cubicBezTo>
                    <a:pt x="288" y="0"/>
                    <a:pt x="256" y="5"/>
                    <a:pt x="225" y="16"/>
                  </a:cubicBezTo>
                  <a:cubicBezTo>
                    <a:pt x="75" y="78"/>
                    <a:pt x="0" y="240"/>
                    <a:pt x="63" y="390"/>
                  </a:cubicBezTo>
                  <a:cubicBezTo>
                    <a:pt x="100" y="504"/>
                    <a:pt x="211" y="575"/>
                    <a:pt x="327" y="575"/>
                  </a:cubicBezTo>
                  <a:cubicBezTo>
                    <a:pt x="364" y="575"/>
                    <a:pt x="401" y="568"/>
                    <a:pt x="437" y="553"/>
                  </a:cubicBezTo>
                  <a:cubicBezTo>
                    <a:pt x="575" y="503"/>
                    <a:pt x="650" y="328"/>
                    <a:pt x="600" y="191"/>
                  </a:cubicBezTo>
                  <a:cubicBezTo>
                    <a:pt x="550" y="72"/>
                    <a:pt x="438"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4257675" y="3459975"/>
              <a:ext cx="17425" cy="14450"/>
            </a:xfrm>
            <a:custGeom>
              <a:avLst/>
              <a:gdLst/>
              <a:ahLst/>
              <a:cxnLst/>
              <a:rect l="l" t="t" r="r" b="b"/>
              <a:pathLst>
                <a:path w="697" h="578" extrusionOk="0">
                  <a:moveTo>
                    <a:pt x="350" y="1"/>
                  </a:moveTo>
                  <a:cubicBezTo>
                    <a:pt x="254" y="1"/>
                    <a:pt x="159" y="48"/>
                    <a:pt x="101" y="138"/>
                  </a:cubicBezTo>
                  <a:cubicBezTo>
                    <a:pt x="1" y="313"/>
                    <a:pt x="101" y="538"/>
                    <a:pt x="313" y="576"/>
                  </a:cubicBezTo>
                  <a:cubicBezTo>
                    <a:pt x="325" y="577"/>
                    <a:pt x="336" y="578"/>
                    <a:pt x="347" y="578"/>
                  </a:cubicBezTo>
                  <a:cubicBezTo>
                    <a:pt x="544" y="578"/>
                    <a:pt x="697" y="377"/>
                    <a:pt x="626" y="188"/>
                  </a:cubicBezTo>
                  <a:cubicBezTo>
                    <a:pt x="613" y="163"/>
                    <a:pt x="601" y="138"/>
                    <a:pt x="588" y="126"/>
                  </a:cubicBezTo>
                  <a:cubicBezTo>
                    <a:pt x="528" y="42"/>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4262875" y="3422725"/>
              <a:ext cx="17025" cy="12900"/>
            </a:xfrm>
            <a:custGeom>
              <a:avLst/>
              <a:gdLst/>
              <a:ahLst/>
              <a:cxnLst/>
              <a:rect l="l" t="t" r="r" b="b"/>
              <a:pathLst>
                <a:path w="681" h="516" extrusionOk="0">
                  <a:moveTo>
                    <a:pt x="490" y="0"/>
                  </a:moveTo>
                  <a:cubicBezTo>
                    <a:pt x="281" y="0"/>
                    <a:pt x="0" y="286"/>
                    <a:pt x="205" y="454"/>
                  </a:cubicBezTo>
                  <a:cubicBezTo>
                    <a:pt x="257" y="495"/>
                    <a:pt x="318" y="515"/>
                    <a:pt x="379" y="515"/>
                  </a:cubicBezTo>
                  <a:cubicBezTo>
                    <a:pt x="463" y="515"/>
                    <a:pt x="547" y="477"/>
                    <a:pt x="605" y="404"/>
                  </a:cubicBezTo>
                  <a:cubicBezTo>
                    <a:pt x="655" y="341"/>
                    <a:pt x="680" y="266"/>
                    <a:pt x="668" y="191"/>
                  </a:cubicBezTo>
                  <a:cubicBezTo>
                    <a:pt x="668" y="166"/>
                    <a:pt x="668" y="141"/>
                    <a:pt x="655" y="116"/>
                  </a:cubicBezTo>
                  <a:cubicBezTo>
                    <a:pt x="623" y="34"/>
                    <a:pt x="561"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4231450" y="3400275"/>
              <a:ext cx="17400" cy="14475"/>
            </a:xfrm>
            <a:custGeom>
              <a:avLst/>
              <a:gdLst/>
              <a:ahLst/>
              <a:cxnLst/>
              <a:rect l="l" t="t" r="r" b="b"/>
              <a:pathLst>
                <a:path w="696" h="579" extrusionOk="0">
                  <a:moveTo>
                    <a:pt x="361" y="0"/>
                  </a:moveTo>
                  <a:cubicBezTo>
                    <a:pt x="263" y="0"/>
                    <a:pt x="165" y="47"/>
                    <a:pt x="113" y="140"/>
                  </a:cubicBezTo>
                  <a:cubicBezTo>
                    <a:pt x="0" y="314"/>
                    <a:pt x="113" y="539"/>
                    <a:pt x="313" y="577"/>
                  </a:cubicBezTo>
                  <a:cubicBezTo>
                    <a:pt x="325" y="578"/>
                    <a:pt x="337" y="579"/>
                    <a:pt x="348" y="579"/>
                  </a:cubicBezTo>
                  <a:cubicBezTo>
                    <a:pt x="554" y="579"/>
                    <a:pt x="696" y="379"/>
                    <a:pt x="625" y="189"/>
                  </a:cubicBezTo>
                  <a:cubicBezTo>
                    <a:pt x="612" y="165"/>
                    <a:pt x="600" y="140"/>
                    <a:pt x="587" y="115"/>
                  </a:cubicBezTo>
                  <a:cubicBezTo>
                    <a:pt x="534" y="38"/>
                    <a:pt x="44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4207575" y="3334625"/>
              <a:ext cx="17375" cy="12975"/>
            </a:xfrm>
            <a:custGeom>
              <a:avLst/>
              <a:gdLst/>
              <a:ahLst/>
              <a:cxnLst/>
              <a:rect l="l" t="t" r="r" b="b"/>
              <a:pathLst>
                <a:path w="695" h="519" extrusionOk="0">
                  <a:moveTo>
                    <a:pt x="490" y="0"/>
                  </a:moveTo>
                  <a:cubicBezTo>
                    <a:pt x="282" y="0"/>
                    <a:pt x="0" y="286"/>
                    <a:pt x="205" y="454"/>
                  </a:cubicBezTo>
                  <a:cubicBezTo>
                    <a:pt x="261" y="499"/>
                    <a:pt x="323" y="519"/>
                    <a:pt x="385" y="519"/>
                  </a:cubicBezTo>
                  <a:cubicBezTo>
                    <a:pt x="545" y="519"/>
                    <a:pt x="695" y="381"/>
                    <a:pt x="668" y="191"/>
                  </a:cubicBezTo>
                  <a:cubicBezTo>
                    <a:pt x="668" y="166"/>
                    <a:pt x="668" y="141"/>
                    <a:pt x="655" y="116"/>
                  </a:cubicBezTo>
                  <a:cubicBezTo>
                    <a:pt x="623" y="34"/>
                    <a:pt x="561"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4233975" y="3361050"/>
              <a:ext cx="19250" cy="14650"/>
            </a:xfrm>
            <a:custGeom>
              <a:avLst/>
              <a:gdLst/>
              <a:ahLst/>
              <a:cxnLst/>
              <a:rect l="l" t="t" r="r" b="b"/>
              <a:pathLst>
                <a:path w="770" h="586" extrusionOk="0">
                  <a:moveTo>
                    <a:pt x="399" y="1"/>
                  </a:moveTo>
                  <a:cubicBezTo>
                    <a:pt x="63" y="1"/>
                    <a:pt x="1" y="549"/>
                    <a:pt x="386" y="584"/>
                  </a:cubicBezTo>
                  <a:cubicBezTo>
                    <a:pt x="398" y="585"/>
                    <a:pt x="409" y="586"/>
                    <a:pt x="421" y="586"/>
                  </a:cubicBezTo>
                  <a:cubicBezTo>
                    <a:pt x="617" y="586"/>
                    <a:pt x="770" y="386"/>
                    <a:pt x="699" y="196"/>
                  </a:cubicBezTo>
                  <a:cubicBezTo>
                    <a:pt x="686" y="171"/>
                    <a:pt x="674" y="146"/>
                    <a:pt x="661" y="121"/>
                  </a:cubicBezTo>
                  <a:cubicBezTo>
                    <a:pt x="611" y="59"/>
                    <a:pt x="549" y="21"/>
                    <a:pt x="474" y="9"/>
                  </a:cubicBezTo>
                  <a:cubicBezTo>
                    <a:pt x="448" y="3"/>
                    <a:pt x="42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4378900" y="3344875"/>
              <a:ext cx="17600" cy="14625"/>
            </a:xfrm>
            <a:custGeom>
              <a:avLst/>
              <a:gdLst/>
              <a:ahLst/>
              <a:cxnLst/>
              <a:rect l="l" t="t" r="r" b="b"/>
              <a:pathLst>
                <a:path w="704" h="585" extrusionOk="0">
                  <a:moveTo>
                    <a:pt x="384" y="1"/>
                  </a:moveTo>
                  <a:cubicBezTo>
                    <a:pt x="327" y="1"/>
                    <a:pt x="267" y="18"/>
                    <a:pt x="213" y="56"/>
                  </a:cubicBezTo>
                  <a:cubicBezTo>
                    <a:pt x="1" y="206"/>
                    <a:pt x="88" y="531"/>
                    <a:pt x="338" y="581"/>
                  </a:cubicBezTo>
                  <a:cubicBezTo>
                    <a:pt x="353" y="583"/>
                    <a:pt x="368" y="584"/>
                    <a:pt x="383" y="584"/>
                  </a:cubicBezTo>
                  <a:cubicBezTo>
                    <a:pt x="527" y="584"/>
                    <a:pt x="653" y="478"/>
                    <a:pt x="675" y="331"/>
                  </a:cubicBezTo>
                  <a:cubicBezTo>
                    <a:pt x="703" y="145"/>
                    <a:pt x="551"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4313300" y="3330800"/>
              <a:ext cx="17400" cy="14600"/>
            </a:xfrm>
            <a:custGeom>
              <a:avLst/>
              <a:gdLst/>
              <a:ahLst/>
              <a:cxnLst/>
              <a:rect l="l" t="t" r="r" b="b"/>
              <a:pathLst>
                <a:path w="696" h="584" extrusionOk="0">
                  <a:moveTo>
                    <a:pt x="349" y="0"/>
                  </a:moveTo>
                  <a:cubicBezTo>
                    <a:pt x="254" y="0"/>
                    <a:pt x="158" y="47"/>
                    <a:pt x="100" y="144"/>
                  </a:cubicBezTo>
                  <a:cubicBezTo>
                    <a:pt x="0" y="319"/>
                    <a:pt x="100" y="544"/>
                    <a:pt x="313" y="582"/>
                  </a:cubicBezTo>
                  <a:cubicBezTo>
                    <a:pt x="324" y="583"/>
                    <a:pt x="336" y="584"/>
                    <a:pt x="347" y="584"/>
                  </a:cubicBezTo>
                  <a:cubicBezTo>
                    <a:pt x="543" y="584"/>
                    <a:pt x="696" y="383"/>
                    <a:pt x="625" y="194"/>
                  </a:cubicBezTo>
                  <a:cubicBezTo>
                    <a:pt x="613" y="169"/>
                    <a:pt x="600" y="144"/>
                    <a:pt x="588" y="119"/>
                  </a:cubicBezTo>
                  <a:cubicBezTo>
                    <a:pt x="527"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4332400" y="3399950"/>
              <a:ext cx="16375" cy="11775"/>
            </a:xfrm>
            <a:custGeom>
              <a:avLst/>
              <a:gdLst/>
              <a:ahLst/>
              <a:cxnLst/>
              <a:rect l="l" t="t" r="r" b="b"/>
              <a:pathLst>
                <a:path w="655" h="471" extrusionOk="0">
                  <a:moveTo>
                    <a:pt x="313" y="1"/>
                  </a:moveTo>
                  <a:cubicBezTo>
                    <a:pt x="182" y="1"/>
                    <a:pt x="54" y="88"/>
                    <a:pt x="24" y="240"/>
                  </a:cubicBezTo>
                  <a:cubicBezTo>
                    <a:pt x="1" y="399"/>
                    <a:pt x="141" y="470"/>
                    <a:pt x="288" y="470"/>
                  </a:cubicBezTo>
                  <a:cubicBezTo>
                    <a:pt x="465" y="470"/>
                    <a:pt x="654" y="367"/>
                    <a:pt x="586" y="190"/>
                  </a:cubicBezTo>
                  <a:cubicBezTo>
                    <a:pt x="573" y="165"/>
                    <a:pt x="561" y="140"/>
                    <a:pt x="548" y="115"/>
                  </a:cubicBezTo>
                  <a:cubicBezTo>
                    <a:pt x="485" y="37"/>
                    <a:pt x="398"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4268725" y="3381575"/>
              <a:ext cx="18725" cy="14475"/>
            </a:xfrm>
            <a:custGeom>
              <a:avLst/>
              <a:gdLst/>
              <a:ahLst/>
              <a:cxnLst/>
              <a:rect l="l" t="t" r="r" b="b"/>
              <a:pathLst>
                <a:path w="749" h="579" extrusionOk="0">
                  <a:moveTo>
                    <a:pt x="406" y="1"/>
                  </a:moveTo>
                  <a:cubicBezTo>
                    <a:pt x="198" y="1"/>
                    <a:pt x="1" y="238"/>
                    <a:pt x="171" y="463"/>
                  </a:cubicBezTo>
                  <a:cubicBezTo>
                    <a:pt x="233" y="544"/>
                    <a:pt x="315" y="578"/>
                    <a:pt x="395" y="578"/>
                  </a:cubicBezTo>
                  <a:cubicBezTo>
                    <a:pt x="575" y="578"/>
                    <a:pt x="749" y="404"/>
                    <a:pt x="671" y="188"/>
                  </a:cubicBezTo>
                  <a:cubicBezTo>
                    <a:pt x="659" y="163"/>
                    <a:pt x="646" y="150"/>
                    <a:pt x="634" y="125"/>
                  </a:cubicBezTo>
                  <a:cubicBezTo>
                    <a:pt x="570" y="37"/>
                    <a:pt x="487"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4241175" y="3315300"/>
              <a:ext cx="18275" cy="14500"/>
            </a:xfrm>
            <a:custGeom>
              <a:avLst/>
              <a:gdLst/>
              <a:ahLst/>
              <a:cxnLst/>
              <a:rect l="l" t="t" r="r" b="b"/>
              <a:pathLst>
                <a:path w="731" h="580" extrusionOk="0">
                  <a:moveTo>
                    <a:pt x="381" y="0"/>
                  </a:moveTo>
                  <a:cubicBezTo>
                    <a:pt x="186" y="0"/>
                    <a:pt x="1" y="207"/>
                    <a:pt x="123" y="427"/>
                  </a:cubicBezTo>
                  <a:cubicBezTo>
                    <a:pt x="179" y="534"/>
                    <a:pt x="273" y="579"/>
                    <a:pt x="367" y="579"/>
                  </a:cubicBezTo>
                  <a:cubicBezTo>
                    <a:pt x="548" y="579"/>
                    <a:pt x="731" y="411"/>
                    <a:pt x="648" y="189"/>
                  </a:cubicBezTo>
                  <a:cubicBezTo>
                    <a:pt x="636" y="164"/>
                    <a:pt x="623" y="139"/>
                    <a:pt x="611" y="127"/>
                  </a:cubicBezTo>
                  <a:cubicBezTo>
                    <a:pt x="548" y="38"/>
                    <a:pt x="463"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4293600" y="3446000"/>
              <a:ext cx="15450" cy="14425"/>
            </a:xfrm>
            <a:custGeom>
              <a:avLst/>
              <a:gdLst/>
              <a:ahLst/>
              <a:cxnLst/>
              <a:rect l="l" t="t" r="r" b="b"/>
              <a:pathLst>
                <a:path w="618" h="577" extrusionOk="0">
                  <a:moveTo>
                    <a:pt x="296" y="0"/>
                  </a:moveTo>
                  <a:cubicBezTo>
                    <a:pt x="164" y="0"/>
                    <a:pt x="33" y="85"/>
                    <a:pt x="13" y="247"/>
                  </a:cubicBezTo>
                  <a:cubicBezTo>
                    <a:pt x="1" y="322"/>
                    <a:pt x="13" y="397"/>
                    <a:pt x="63" y="460"/>
                  </a:cubicBezTo>
                  <a:cubicBezTo>
                    <a:pt x="120" y="541"/>
                    <a:pt x="201" y="576"/>
                    <a:pt x="282" y="576"/>
                  </a:cubicBezTo>
                  <a:cubicBezTo>
                    <a:pt x="449" y="576"/>
                    <a:pt x="618" y="425"/>
                    <a:pt x="576" y="223"/>
                  </a:cubicBezTo>
                  <a:cubicBezTo>
                    <a:pt x="540" y="73"/>
                    <a:pt x="417"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4353600" y="3273725"/>
              <a:ext cx="15850" cy="14500"/>
            </a:xfrm>
            <a:custGeom>
              <a:avLst/>
              <a:gdLst/>
              <a:ahLst/>
              <a:cxnLst/>
              <a:rect l="l" t="t" r="r" b="b"/>
              <a:pathLst>
                <a:path w="634" h="580" extrusionOk="0">
                  <a:moveTo>
                    <a:pt x="296" y="1"/>
                  </a:moveTo>
                  <a:cubicBezTo>
                    <a:pt x="165" y="1"/>
                    <a:pt x="36" y="88"/>
                    <a:pt x="13" y="240"/>
                  </a:cubicBezTo>
                  <a:cubicBezTo>
                    <a:pt x="0" y="315"/>
                    <a:pt x="13" y="390"/>
                    <a:pt x="63" y="453"/>
                  </a:cubicBezTo>
                  <a:cubicBezTo>
                    <a:pt x="100" y="515"/>
                    <a:pt x="175" y="565"/>
                    <a:pt x="250" y="578"/>
                  </a:cubicBezTo>
                  <a:cubicBezTo>
                    <a:pt x="262" y="579"/>
                    <a:pt x="273" y="580"/>
                    <a:pt x="284" y="580"/>
                  </a:cubicBezTo>
                  <a:cubicBezTo>
                    <a:pt x="481" y="580"/>
                    <a:pt x="634" y="379"/>
                    <a:pt x="563" y="178"/>
                  </a:cubicBezTo>
                  <a:cubicBezTo>
                    <a:pt x="550" y="153"/>
                    <a:pt x="538" y="140"/>
                    <a:pt x="525" y="115"/>
                  </a:cubicBezTo>
                  <a:cubicBezTo>
                    <a:pt x="466" y="37"/>
                    <a:pt x="381"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4418900" y="3288600"/>
              <a:ext cx="14900" cy="13925"/>
            </a:xfrm>
            <a:custGeom>
              <a:avLst/>
              <a:gdLst/>
              <a:ahLst/>
              <a:cxnLst/>
              <a:rect l="l" t="t" r="r" b="b"/>
              <a:pathLst>
                <a:path w="596" h="557" extrusionOk="0">
                  <a:moveTo>
                    <a:pt x="287" y="1"/>
                  </a:moveTo>
                  <a:cubicBezTo>
                    <a:pt x="166" y="1"/>
                    <a:pt x="46" y="73"/>
                    <a:pt x="13" y="233"/>
                  </a:cubicBezTo>
                  <a:cubicBezTo>
                    <a:pt x="0" y="308"/>
                    <a:pt x="13" y="383"/>
                    <a:pt x="63" y="445"/>
                  </a:cubicBezTo>
                  <a:cubicBezTo>
                    <a:pt x="122" y="521"/>
                    <a:pt x="208" y="557"/>
                    <a:pt x="293" y="557"/>
                  </a:cubicBezTo>
                  <a:cubicBezTo>
                    <a:pt x="403" y="557"/>
                    <a:pt x="513" y="496"/>
                    <a:pt x="562" y="383"/>
                  </a:cubicBezTo>
                  <a:cubicBezTo>
                    <a:pt x="575" y="358"/>
                    <a:pt x="575" y="333"/>
                    <a:pt x="575" y="320"/>
                  </a:cubicBezTo>
                  <a:cubicBezTo>
                    <a:pt x="596" y="117"/>
                    <a:pt x="441"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4408575" y="3404450"/>
              <a:ext cx="16600" cy="14425"/>
            </a:xfrm>
            <a:custGeom>
              <a:avLst/>
              <a:gdLst/>
              <a:ahLst/>
              <a:cxnLst/>
              <a:rect l="l" t="t" r="r" b="b"/>
              <a:pathLst>
                <a:path w="664" h="577" extrusionOk="0">
                  <a:moveTo>
                    <a:pt x="336" y="0"/>
                  </a:moveTo>
                  <a:cubicBezTo>
                    <a:pt x="299" y="0"/>
                    <a:pt x="262" y="7"/>
                    <a:pt x="226" y="22"/>
                  </a:cubicBezTo>
                  <a:cubicBezTo>
                    <a:pt x="76" y="72"/>
                    <a:pt x="1" y="247"/>
                    <a:pt x="63" y="397"/>
                  </a:cubicBezTo>
                  <a:cubicBezTo>
                    <a:pt x="111" y="513"/>
                    <a:pt x="219" y="577"/>
                    <a:pt x="335" y="577"/>
                  </a:cubicBezTo>
                  <a:cubicBezTo>
                    <a:pt x="369" y="577"/>
                    <a:pt x="404" y="571"/>
                    <a:pt x="438" y="560"/>
                  </a:cubicBezTo>
                  <a:cubicBezTo>
                    <a:pt x="588" y="497"/>
                    <a:pt x="663" y="335"/>
                    <a:pt x="601" y="185"/>
                  </a:cubicBezTo>
                  <a:cubicBezTo>
                    <a:pt x="563" y="71"/>
                    <a:pt x="453"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4285325" y="3489000"/>
              <a:ext cx="18475" cy="15250"/>
            </a:xfrm>
            <a:custGeom>
              <a:avLst/>
              <a:gdLst/>
              <a:ahLst/>
              <a:cxnLst/>
              <a:rect l="l" t="t" r="r" b="b"/>
              <a:pathLst>
                <a:path w="739" h="610" extrusionOk="0">
                  <a:moveTo>
                    <a:pt x="352" y="1"/>
                  </a:moveTo>
                  <a:cubicBezTo>
                    <a:pt x="168" y="1"/>
                    <a:pt x="1" y="185"/>
                    <a:pt x="82" y="402"/>
                  </a:cubicBezTo>
                  <a:cubicBezTo>
                    <a:pt x="128" y="549"/>
                    <a:pt x="237" y="609"/>
                    <a:pt x="348" y="609"/>
                  </a:cubicBezTo>
                  <a:cubicBezTo>
                    <a:pt x="541" y="609"/>
                    <a:pt x="738" y="427"/>
                    <a:pt x="619" y="190"/>
                  </a:cubicBezTo>
                  <a:cubicBezTo>
                    <a:pt x="607" y="152"/>
                    <a:pt x="582" y="115"/>
                    <a:pt x="557" y="90"/>
                  </a:cubicBezTo>
                  <a:cubicBezTo>
                    <a:pt x="495" y="27"/>
                    <a:pt x="42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4397375" y="3436225"/>
              <a:ext cx="17475" cy="14625"/>
            </a:xfrm>
            <a:custGeom>
              <a:avLst/>
              <a:gdLst/>
              <a:ahLst/>
              <a:cxnLst/>
              <a:rect l="l" t="t" r="r" b="b"/>
              <a:pathLst>
                <a:path w="699" h="585" extrusionOk="0">
                  <a:moveTo>
                    <a:pt x="355" y="1"/>
                  </a:moveTo>
                  <a:cubicBezTo>
                    <a:pt x="141" y="1"/>
                    <a:pt x="1" y="207"/>
                    <a:pt x="74" y="401"/>
                  </a:cubicBezTo>
                  <a:cubicBezTo>
                    <a:pt x="127" y="522"/>
                    <a:pt x="238" y="585"/>
                    <a:pt x="349" y="585"/>
                  </a:cubicBezTo>
                  <a:cubicBezTo>
                    <a:pt x="445" y="585"/>
                    <a:pt x="541" y="537"/>
                    <a:pt x="599" y="439"/>
                  </a:cubicBezTo>
                  <a:cubicBezTo>
                    <a:pt x="699" y="251"/>
                    <a:pt x="586" y="14"/>
                    <a:pt x="374" y="1"/>
                  </a:cubicBezTo>
                  <a:cubicBezTo>
                    <a:pt x="367" y="1"/>
                    <a:pt x="361"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4250775" y="3284275"/>
              <a:ext cx="17825" cy="14725"/>
            </a:xfrm>
            <a:custGeom>
              <a:avLst/>
              <a:gdLst/>
              <a:ahLst/>
              <a:cxnLst/>
              <a:rect l="l" t="t" r="r" b="b"/>
              <a:pathLst>
                <a:path w="713" h="589" extrusionOk="0">
                  <a:moveTo>
                    <a:pt x="350" y="0"/>
                  </a:moveTo>
                  <a:cubicBezTo>
                    <a:pt x="176" y="0"/>
                    <a:pt x="1" y="157"/>
                    <a:pt x="64" y="381"/>
                  </a:cubicBezTo>
                  <a:cubicBezTo>
                    <a:pt x="106" y="527"/>
                    <a:pt x="212" y="588"/>
                    <a:pt x="322" y="588"/>
                  </a:cubicBezTo>
                  <a:cubicBezTo>
                    <a:pt x="512" y="588"/>
                    <a:pt x="713" y="406"/>
                    <a:pt x="602" y="168"/>
                  </a:cubicBezTo>
                  <a:cubicBezTo>
                    <a:pt x="547" y="51"/>
                    <a:pt x="44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
            <p:cNvSpPr/>
            <p:nvPr/>
          </p:nvSpPr>
          <p:spPr>
            <a:xfrm>
              <a:off x="4363900" y="3240425"/>
              <a:ext cx="14825" cy="14375"/>
            </a:xfrm>
            <a:custGeom>
              <a:avLst/>
              <a:gdLst/>
              <a:ahLst/>
              <a:cxnLst/>
              <a:rect l="l" t="t" r="r" b="b"/>
              <a:pathLst>
                <a:path w="593" h="575" extrusionOk="0">
                  <a:moveTo>
                    <a:pt x="289" y="1"/>
                  </a:moveTo>
                  <a:cubicBezTo>
                    <a:pt x="156" y="1"/>
                    <a:pt x="20" y="88"/>
                    <a:pt x="1" y="260"/>
                  </a:cubicBezTo>
                  <a:cubicBezTo>
                    <a:pt x="1" y="298"/>
                    <a:pt x="1" y="348"/>
                    <a:pt x="13" y="385"/>
                  </a:cubicBezTo>
                  <a:cubicBezTo>
                    <a:pt x="64" y="516"/>
                    <a:pt x="171" y="574"/>
                    <a:pt x="278" y="574"/>
                  </a:cubicBezTo>
                  <a:cubicBezTo>
                    <a:pt x="436" y="574"/>
                    <a:pt x="593" y="449"/>
                    <a:pt x="563" y="248"/>
                  </a:cubicBezTo>
                  <a:cubicBezTo>
                    <a:pt x="545" y="82"/>
                    <a:pt x="418"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
            <p:cNvSpPr/>
            <p:nvPr/>
          </p:nvSpPr>
          <p:spPr>
            <a:xfrm>
              <a:off x="4286975" y="3265025"/>
              <a:ext cx="16350" cy="14200"/>
            </a:xfrm>
            <a:custGeom>
              <a:avLst/>
              <a:gdLst/>
              <a:ahLst/>
              <a:cxnLst/>
              <a:rect l="l" t="t" r="r" b="b"/>
              <a:pathLst>
                <a:path w="654" h="568" extrusionOk="0">
                  <a:moveTo>
                    <a:pt x="373" y="0"/>
                  </a:moveTo>
                  <a:cubicBezTo>
                    <a:pt x="182" y="0"/>
                    <a:pt x="0" y="204"/>
                    <a:pt x="116" y="426"/>
                  </a:cubicBezTo>
                  <a:cubicBezTo>
                    <a:pt x="153" y="501"/>
                    <a:pt x="228" y="551"/>
                    <a:pt x="316" y="563"/>
                  </a:cubicBezTo>
                  <a:cubicBezTo>
                    <a:pt x="331" y="566"/>
                    <a:pt x="347" y="567"/>
                    <a:pt x="362" y="567"/>
                  </a:cubicBezTo>
                  <a:cubicBezTo>
                    <a:pt x="495" y="567"/>
                    <a:pt x="618" y="472"/>
                    <a:pt x="641" y="326"/>
                  </a:cubicBezTo>
                  <a:cubicBezTo>
                    <a:pt x="653" y="276"/>
                    <a:pt x="641" y="226"/>
                    <a:pt x="628" y="176"/>
                  </a:cubicBezTo>
                  <a:cubicBezTo>
                    <a:pt x="616" y="151"/>
                    <a:pt x="603" y="126"/>
                    <a:pt x="591" y="113"/>
                  </a:cubicBezTo>
                  <a:cubicBezTo>
                    <a:pt x="529" y="34"/>
                    <a:pt x="450"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
            <p:cNvSpPr/>
            <p:nvPr/>
          </p:nvSpPr>
          <p:spPr>
            <a:xfrm>
              <a:off x="4253750" y="3497675"/>
              <a:ext cx="18025" cy="14225"/>
            </a:xfrm>
            <a:custGeom>
              <a:avLst/>
              <a:gdLst/>
              <a:ahLst/>
              <a:cxnLst/>
              <a:rect l="l" t="t" r="r" b="b"/>
              <a:pathLst>
                <a:path w="721" h="569" extrusionOk="0">
                  <a:moveTo>
                    <a:pt x="393" y="1"/>
                  </a:moveTo>
                  <a:cubicBezTo>
                    <a:pt x="360" y="1"/>
                    <a:pt x="327" y="6"/>
                    <a:pt x="295" y="18"/>
                  </a:cubicBezTo>
                  <a:cubicBezTo>
                    <a:pt x="0" y="154"/>
                    <a:pt x="128" y="568"/>
                    <a:pt x="406" y="568"/>
                  </a:cubicBezTo>
                  <a:cubicBezTo>
                    <a:pt x="435" y="568"/>
                    <a:pt x="464" y="564"/>
                    <a:pt x="495" y="555"/>
                  </a:cubicBezTo>
                  <a:cubicBezTo>
                    <a:pt x="645" y="492"/>
                    <a:pt x="720" y="330"/>
                    <a:pt x="658" y="180"/>
                  </a:cubicBezTo>
                  <a:cubicBezTo>
                    <a:pt x="619" y="64"/>
                    <a:pt x="506"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
            <p:cNvSpPr/>
            <p:nvPr/>
          </p:nvSpPr>
          <p:spPr>
            <a:xfrm>
              <a:off x="4402025" y="3222000"/>
              <a:ext cx="15650" cy="14325"/>
            </a:xfrm>
            <a:custGeom>
              <a:avLst/>
              <a:gdLst/>
              <a:ahLst/>
              <a:cxnLst/>
              <a:rect l="l" t="t" r="r" b="b"/>
              <a:pathLst>
                <a:path w="626" h="573" extrusionOk="0">
                  <a:moveTo>
                    <a:pt x="309" y="0"/>
                  </a:moveTo>
                  <a:cubicBezTo>
                    <a:pt x="273" y="0"/>
                    <a:pt x="236" y="7"/>
                    <a:pt x="200" y="22"/>
                  </a:cubicBezTo>
                  <a:cubicBezTo>
                    <a:pt x="150" y="35"/>
                    <a:pt x="113" y="60"/>
                    <a:pt x="88" y="97"/>
                  </a:cubicBezTo>
                  <a:cubicBezTo>
                    <a:pt x="13" y="172"/>
                    <a:pt x="0" y="285"/>
                    <a:pt x="38" y="397"/>
                  </a:cubicBezTo>
                  <a:cubicBezTo>
                    <a:pt x="75" y="497"/>
                    <a:pt x="163" y="560"/>
                    <a:pt x="275" y="572"/>
                  </a:cubicBezTo>
                  <a:cubicBezTo>
                    <a:pt x="313" y="572"/>
                    <a:pt x="363" y="572"/>
                    <a:pt x="413" y="560"/>
                  </a:cubicBezTo>
                  <a:cubicBezTo>
                    <a:pt x="550" y="497"/>
                    <a:pt x="625" y="335"/>
                    <a:pt x="575" y="185"/>
                  </a:cubicBezTo>
                  <a:cubicBezTo>
                    <a:pt x="528" y="71"/>
                    <a:pt x="42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
            <p:cNvSpPr/>
            <p:nvPr/>
          </p:nvSpPr>
          <p:spPr>
            <a:xfrm>
              <a:off x="3265325" y="3627900"/>
              <a:ext cx="19200" cy="14850"/>
            </a:xfrm>
            <a:custGeom>
              <a:avLst/>
              <a:gdLst/>
              <a:ahLst/>
              <a:cxnLst/>
              <a:rect l="l" t="t" r="r" b="b"/>
              <a:pathLst>
                <a:path w="768" h="594" extrusionOk="0">
                  <a:moveTo>
                    <a:pt x="436" y="0"/>
                  </a:moveTo>
                  <a:cubicBezTo>
                    <a:pt x="195" y="0"/>
                    <a:pt x="1" y="344"/>
                    <a:pt x="268" y="532"/>
                  </a:cubicBezTo>
                  <a:cubicBezTo>
                    <a:pt x="320" y="574"/>
                    <a:pt x="381" y="594"/>
                    <a:pt x="441" y="594"/>
                  </a:cubicBezTo>
                  <a:cubicBezTo>
                    <a:pt x="526" y="594"/>
                    <a:pt x="609" y="555"/>
                    <a:pt x="668" y="482"/>
                  </a:cubicBezTo>
                  <a:cubicBezTo>
                    <a:pt x="768" y="357"/>
                    <a:pt x="755" y="182"/>
                    <a:pt x="630" y="82"/>
                  </a:cubicBezTo>
                  <a:cubicBezTo>
                    <a:pt x="567" y="25"/>
                    <a:pt x="500" y="0"/>
                    <a:pt x="4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
            <p:cNvSpPr/>
            <p:nvPr/>
          </p:nvSpPr>
          <p:spPr>
            <a:xfrm>
              <a:off x="3272525" y="3595550"/>
              <a:ext cx="20125" cy="14475"/>
            </a:xfrm>
            <a:custGeom>
              <a:avLst/>
              <a:gdLst/>
              <a:ahLst/>
              <a:cxnLst/>
              <a:rect l="l" t="t" r="r" b="b"/>
              <a:pathLst>
                <a:path w="805" h="579" extrusionOk="0">
                  <a:moveTo>
                    <a:pt x="406" y="1"/>
                  </a:moveTo>
                  <a:cubicBezTo>
                    <a:pt x="52" y="1"/>
                    <a:pt x="1" y="540"/>
                    <a:pt x="380" y="576"/>
                  </a:cubicBezTo>
                  <a:cubicBezTo>
                    <a:pt x="392" y="578"/>
                    <a:pt x="403" y="578"/>
                    <a:pt x="415" y="578"/>
                  </a:cubicBezTo>
                  <a:cubicBezTo>
                    <a:pt x="735" y="578"/>
                    <a:pt x="804" y="86"/>
                    <a:pt x="455" y="1"/>
                  </a:cubicBezTo>
                  <a:lnTo>
                    <a:pt x="430" y="1"/>
                  </a:lnTo>
                  <a:cubicBezTo>
                    <a:pt x="421" y="1"/>
                    <a:pt x="41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
            <p:cNvSpPr/>
            <p:nvPr/>
          </p:nvSpPr>
          <p:spPr>
            <a:xfrm>
              <a:off x="3372600" y="3588150"/>
              <a:ext cx="16000" cy="14400"/>
            </a:xfrm>
            <a:custGeom>
              <a:avLst/>
              <a:gdLst/>
              <a:ahLst/>
              <a:cxnLst/>
              <a:rect l="l" t="t" r="r" b="b"/>
              <a:pathLst>
                <a:path w="640" h="576" extrusionOk="0">
                  <a:moveTo>
                    <a:pt x="328" y="0"/>
                  </a:moveTo>
                  <a:cubicBezTo>
                    <a:pt x="245" y="0"/>
                    <a:pt x="162" y="35"/>
                    <a:pt x="101" y="110"/>
                  </a:cubicBezTo>
                  <a:cubicBezTo>
                    <a:pt x="1" y="235"/>
                    <a:pt x="26" y="410"/>
                    <a:pt x="151" y="510"/>
                  </a:cubicBezTo>
                  <a:cubicBezTo>
                    <a:pt x="206" y="555"/>
                    <a:pt x="270" y="575"/>
                    <a:pt x="331" y="575"/>
                  </a:cubicBezTo>
                  <a:cubicBezTo>
                    <a:pt x="491" y="575"/>
                    <a:pt x="640" y="440"/>
                    <a:pt x="613" y="260"/>
                  </a:cubicBezTo>
                  <a:cubicBezTo>
                    <a:pt x="597" y="96"/>
                    <a:pt x="465"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
            <p:cNvSpPr/>
            <p:nvPr/>
          </p:nvSpPr>
          <p:spPr>
            <a:xfrm>
              <a:off x="3410100" y="3567450"/>
              <a:ext cx="18225" cy="14475"/>
            </a:xfrm>
            <a:custGeom>
              <a:avLst/>
              <a:gdLst/>
              <a:ahLst/>
              <a:cxnLst/>
              <a:rect l="l" t="t" r="r" b="b"/>
              <a:pathLst>
                <a:path w="729" h="579" extrusionOk="0">
                  <a:moveTo>
                    <a:pt x="349" y="1"/>
                  </a:moveTo>
                  <a:cubicBezTo>
                    <a:pt x="254" y="1"/>
                    <a:pt x="158" y="48"/>
                    <a:pt x="100" y="138"/>
                  </a:cubicBezTo>
                  <a:cubicBezTo>
                    <a:pt x="0" y="313"/>
                    <a:pt x="100" y="551"/>
                    <a:pt x="313" y="576"/>
                  </a:cubicBezTo>
                  <a:cubicBezTo>
                    <a:pt x="328" y="578"/>
                    <a:pt x="342" y="579"/>
                    <a:pt x="357" y="579"/>
                  </a:cubicBezTo>
                  <a:cubicBezTo>
                    <a:pt x="582" y="579"/>
                    <a:pt x="729" y="314"/>
                    <a:pt x="588" y="126"/>
                  </a:cubicBezTo>
                  <a:cubicBezTo>
                    <a:pt x="527" y="41"/>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
            <p:cNvSpPr/>
            <p:nvPr/>
          </p:nvSpPr>
          <p:spPr>
            <a:xfrm>
              <a:off x="3343175" y="3554450"/>
              <a:ext cx="18075" cy="14650"/>
            </a:xfrm>
            <a:custGeom>
              <a:avLst/>
              <a:gdLst/>
              <a:ahLst/>
              <a:cxnLst/>
              <a:rect l="l" t="t" r="r" b="b"/>
              <a:pathLst>
                <a:path w="723" h="586" extrusionOk="0">
                  <a:moveTo>
                    <a:pt x="377" y="0"/>
                  </a:moveTo>
                  <a:cubicBezTo>
                    <a:pt x="184" y="0"/>
                    <a:pt x="1" y="204"/>
                    <a:pt x="115" y="433"/>
                  </a:cubicBezTo>
                  <a:cubicBezTo>
                    <a:pt x="175" y="540"/>
                    <a:pt x="270" y="586"/>
                    <a:pt x="364" y="586"/>
                  </a:cubicBezTo>
                  <a:cubicBezTo>
                    <a:pt x="545" y="586"/>
                    <a:pt x="722" y="418"/>
                    <a:pt x="640" y="196"/>
                  </a:cubicBezTo>
                  <a:cubicBezTo>
                    <a:pt x="640" y="171"/>
                    <a:pt x="628" y="146"/>
                    <a:pt x="603" y="121"/>
                  </a:cubicBezTo>
                  <a:cubicBezTo>
                    <a:pt x="540" y="36"/>
                    <a:pt x="458"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
            <p:cNvSpPr/>
            <p:nvPr/>
          </p:nvSpPr>
          <p:spPr>
            <a:xfrm>
              <a:off x="3354800" y="3515500"/>
              <a:ext cx="14700" cy="14350"/>
            </a:xfrm>
            <a:custGeom>
              <a:avLst/>
              <a:gdLst/>
              <a:ahLst/>
              <a:cxnLst/>
              <a:rect l="l" t="t" r="r" b="b"/>
              <a:pathLst>
                <a:path w="588" h="574" extrusionOk="0">
                  <a:moveTo>
                    <a:pt x="290" y="0"/>
                  </a:moveTo>
                  <a:cubicBezTo>
                    <a:pt x="209" y="0"/>
                    <a:pt x="131" y="35"/>
                    <a:pt x="75" y="104"/>
                  </a:cubicBezTo>
                  <a:cubicBezTo>
                    <a:pt x="25" y="167"/>
                    <a:pt x="0" y="242"/>
                    <a:pt x="13" y="317"/>
                  </a:cubicBezTo>
                  <a:cubicBezTo>
                    <a:pt x="29" y="475"/>
                    <a:pt x="160" y="573"/>
                    <a:pt x="298" y="573"/>
                  </a:cubicBezTo>
                  <a:cubicBezTo>
                    <a:pt x="378" y="573"/>
                    <a:pt x="461" y="540"/>
                    <a:pt x="525" y="467"/>
                  </a:cubicBezTo>
                  <a:cubicBezTo>
                    <a:pt x="563" y="404"/>
                    <a:pt x="588" y="329"/>
                    <a:pt x="588" y="254"/>
                  </a:cubicBezTo>
                  <a:cubicBezTo>
                    <a:pt x="575" y="229"/>
                    <a:pt x="575" y="204"/>
                    <a:pt x="563" y="179"/>
                  </a:cubicBezTo>
                  <a:cubicBezTo>
                    <a:pt x="550" y="142"/>
                    <a:pt x="513" y="92"/>
                    <a:pt x="475" y="67"/>
                  </a:cubicBezTo>
                  <a:cubicBezTo>
                    <a:pt x="420" y="22"/>
                    <a:pt x="3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
            <p:cNvSpPr/>
            <p:nvPr/>
          </p:nvSpPr>
          <p:spPr>
            <a:xfrm>
              <a:off x="3388525" y="3514825"/>
              <a:ext cx="17300" cy="14625"/>
            </a:xfrm>
            <a:custGeom>
              <a:avLst/>
              <a:gdLst/>
              <a:ahLst/>
              <a:cxnLst/>
              <a:rect l="l" t="t" r="r" b="b"/>
              <a:pathLst>
                <a:path w="692" h="585" extrusionOk="0">
                  <a:moveTo>
                    <a:pt x="377" y="1"/>
                  </a:moveTo>
                  <a:cubicBezTo>
                    <a:pt x="321" y="1"/>
                    <a:pt x="265" y="18"/>
                    <a:pt x="213" y="56"/>
                  </a:cubicBezTo>
                  <a:cubicBezTo>
                    <a:pt x="1" y="206"/>
                    <a:pt x="76" y="531"/>
                    <a:pt x="338" y="581"/>
                  </a:cubicBezTo>
                  <a:cubicBezTo>
                    <a:pt x="352" y="584"/>
                    <a:pt x="366" y="585"/>
                    <a:pt x="380" y="585"/>
                  </a:cubicBezTo>
                  <a:cubicBezTo>
                    <a:pt x="515" y="585"/>
                    <a:pt x="641" y="478"/>
                    <a:pt x="663" y="331"/>
                  </a:cubicBezTo>
                  <a:cubicBezTo>
                    <a:pt x="691" y="145"/>
                    <a:pt x="539"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
            <p:cNvSpPr/>
            <p:nvPr/>
          </p:nvSpPr>
          <p:spPr>
            <a:xfrm>
              <a:off x="3422900" y="3534425"/>
              <a:ext cx="16275" cy="14550"/>
            </a:xfrm>
            <a:custGeom>
              <a:avLst/>
              <a:gdLst/>
              <a:ahLst/>
              <a:cxnLst/>
              <a:rect l="l" t="t" r="r" b="b"/>
              <a:pathLst>
                <a:path w="651" h="582" extrusionOk="0">
                  <a:moveTo>
                    <a:pt x="323" y="0"/>
                  </a:moveTo>
                  <a:cubicBezTo>
                    <a:pt x="287" y="0"/>
                    <a:pt x="249" y="7"/>
                    <a:pt x="213" y="22"/>
                  </a:cubicBezTo>
                  <a:cubicBezTo>
                    <a:pt x="63" y="85"/>
                    <a:pt x="1" y="247"/>
                    <a:pt x="51" y="397"/>
                  </a:cubicBezTo>
                  <a:cubicBezTo>
                    <a:pt x="98" y="511"/>
                    <a:pt x="203" y="582"/>
                    <a:pt x="317" y="582"/>
                  </a:cubicBezTo>
                  <a:cubicBezTo>
                    <a:pt x="353" y="582"/>
                    <a:pt x="389" y="575"/>
                    <a:pt x="425" y="559"/>
                  </a:cubicBezTo>
                  <a:cubicBezTo>
                    <a:pt x="575" y="497"/>
                    <a:pt x="650" y="335"/>
                    <a:pt x="588" y="185"/>
                  </a:cubicBezTo>
                  <a:cubicBezTo>
                    <a:pt x="550" y="71"/>
                    <a:pt x="440"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
            <p:cNvSpPr/>
            <p:nvPr/>
          </p:nvSpPr>
          <p:spPr>
            <a:xfrm>
              <a:off x="3328900" y="3454875"/>
              <a:ext cx="18650" cy="14300"/>
            </a:xfrm>
            <a:custGeom>
              <a:avLst/>
              <a:gdLst/>
              <a:ahLst/>
              <a:cxnLst/>
              <a:rect l="l" t="t" r="r" b="b"/>
              <a:pathLst>
                <a:path w="746" h="572" extrusionOk="0">
                  <a:moveTo>
                    <a:pt x="385" y="0"/>
                  </a:moveTo>
                  <a:cubicBezTo>
                    <a:pt x="130" y="0"/>
                    <a:pt x="0" y="341"/>
                    <a:pt x="212" y="505"/>
                  </a:cubicBezTo>
                  <a:cubicBezTo>
                    <a:pt x="267" y="551"/>
                    <a:pt x="330" y="572"/>
                    <a:pt x="392" y="572"/>
                  </a:cubicBezTo>
                  <a:cubicBezTo>
                    <a:pt x="576" y="572"/>
                    <a:pt x="746" y="386"/>
                    <a:pt x="661" y="180"/>
                  </a:cubicBezTo>
                  <a:cubicBezTo>
                    <a:pt x="624" y="80"/>
                    <a:pt x="536" y="17"/>
                    <a:pt x="436" y="5"/>
                  </a:cubicBezTo>
                  <a:cubicBezTo>
                    <a:pt x="419" y="2"/>
                    <a:pt x="40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
            <p:cNvSpPr/>
            <p:nvPr/>
          </p:nvSpPr>
          <p:spPr>
            <a:xfrm>
              <a:off x="3368850" y="3442950"/>
              <a:ext cx="15800" cy="14625"/>
            </a:xfrm>
            <a:custGeom>
              <a:avLst/>
              <a:gdLst/>
              <a:ahLst/>
              <a:cxnLst/>
              <a:rect l="l" t="t" r="r" b="b"/>
              <a:pathLst>
                <a:path w="632" h="585" extrusionOk="0">
                  <a:moveTo>
                    <a:pt x="314" y="1"/>
                  </a:moveTo>
                  <a:cubicBezTo>
                    <a:pt x="234" y="1"/>
                    <a:pt x="156" y="34"/>
                    <a:pt x="101" y="107"/>
                  </a:cubicBezTo>
                  <a:cubicBezTo>
                    <a:pt x="1" y="232"/>
                    <a:pt x="13" y="419"/>
                    <a:pt x="138" y="519"/>
                  </a:cubicBezTo>
                  <a:cubicBezTo>
                    <a:pt x="193" y="564"/>
                    <a:pt x="256" y="584"/>
                    <a:pt x="318" y="584"/>
                  </a:cubicBezTo>
                  <a:cubicBezTo>
                    <a:pt x="479" y="584"/>
                    <a:pt x="631" y="447"/>
                    <a:pt x="613" y="257"/>
                  </a:cubicBezTo>
                  <a:cubicBezTo>
                    <a:pt x="589" y="99"/>
                    <a:pt x="45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
            <p:cNvSpPr/>
            <p:nvPr/>
          </p:nvSpPr>
          <p:spPr>
            <a:xfrm>
              <a:off x="3315750" y="3487800"/>
              <a:ext cx="17650" cy="14500"/>
            </a:xfrm>
            <a:custGeom>
              <a:avLst/>
              <a:gdLst/>
              <a:ahLst/>
              <a:cxnLst/>
              <a:rect l="l" t="t" r="r" b="b"/>
              <a:pathLst>
                <a:path w="706" h="580" extrusionOk="0">
                  <a:moveTo>
                    <a:pt x="364" y="1"/>
                  </a:moveTo>
                  <a:cubicBezTo>
                    <a:pt x="280" y="1"/>
                    <a:pt x="196" y="40"/>
                    <a:pt x="138" y="113"/>
                  </a:cubicBezTo>
                  <a:cubicBezTo>
                    <a:pt x="0" y="288"/>
                    <a:pt x="100" y="537"/>
                    <a:pt x="313" y="575"/>
                  </a:cubicBezTo>
                  <a:cubicBezTo>
                    <a:pt x="329" y="578"/>
                    <a:pt x="346" y="579"/>
                    <a:pt x="362" y="579"/>
                  </a:cubicBezTo>
                  <a:cubicBezTo>
                    <a:pt x="562" y="579"/>
                    <a:pt x="706" y="373"/>
                    <a:pt x="625" y="188"/>
                  </a:cubicBezTo>
                  <a:cubicBezTo>
                    <a:pt x="613" y="138"/>
                    <a:pt x="588" y="100"/>
                    <a:pt x="538" y="63"/>
                  </a:cubicBezTo>
                  <a:cubicBezTo>
                    <a:pt x="485" y="21"/>
                    <a:pt x="425"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
            <p:cNvSpPr/>
            <p:nvPr/>
          </p:nvSpPr>
          <p:spPr>
            <a:xfrm>
              <a:off x="3396025" y="3476925"/>
              <a:ext cx="16275" cy="14575"/>
            </a:xfrm>
            <a:custGeom>
              <a:avLst/>
              <a:gdLst/>
              <a:ahLst/>
              <a:cxnLst/>
              <a:rect l="l" t="t" r="r" b="b"/>
              <a:pathLst>
                <a:path w="651" h="583" extrusionOk="0">
                  <a:moveTo>
                    <a:pt x="335" y="1"/>
                  </a:moveTo>
                  <a:cubicBezTo>
                    <a:pt x="299" y="1"/>
                    <a:pt x="262" y="8"/>
                    <a:pt x="226" y="23"/>
                  </a:cubicBezTo>
                  <a:cubicBezTo>
                    <a:pt x="76" y="73"/>
                    <a:pt x="1" y="248"/>
                    <a:pt x="63" y="398"/>
                  </a:cubicBezTo>
                  <a:cubicBezTo>
                    <a:pt x="101" y="512"/>
                    <a:pt x="211" y="582"/>
                    <a:pt x="322" y="582"/>
                  </a:cubicBezTo>
                  <a:cubicBezTo>
                    <a:pt x="357" y="582"/>
                    <a:pt x="393" y="575"/>
                    <a:pt x="426" y="560"/>
                  </a:cubicBezTo>
                  <a:cubicBezTo>
                    <a:pt x="576" y="498"/>
                    <a:pt x="651" y="335"/>
                    <a:pt x="601" y="185"/>
                  </a:cubicBezTo>
                  <a:cubicBezTo>
                    <a:pt x="553" y="71"/>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
            <p:cNvSpPr/>
            <p:nvPr/>
          </p:nvSpPr>
          <p:spPr>
            <a:xfrm>
              <a:off x="3486950" y="3543050"/>
              <a:ext cx="18925" cy="14450"/>
            </a:xfrm>
            <a:custGeom>
              <a:avLst/>
              <a:gdLst/>
              <a:ahLst/>
              <a:cxnLst/>
              <a:rect l="l" t="t" r="r" b="b"/>
              <a:pathLst>
                <a:path w="757" h="578" extrusionOk="0">
                  <a:moveTo>
                    <a:pt x="382" y="1"/>
                  </a:moveTo>
                  <a:cubicBezTo>
                    <a:pt x="372" y="1"/>
                    <a:pt x="361" y="1"/>
                    <a:pt x="350" y="2"/>
                  </a:cubicBezTo>
                  <a:cubicBezTo>
                    <a:pt x="100" y="27"/>
                    <a:pt x="0" y="352"/>
                    <a:pt x="200" y="514"/>
                  </a:cubicBezTo>
                  <a:cubicBezTo>
                    <a:pt x="254" y="557"/>
                    <a:pt x="316" y="577"/>
                    <a:pt x="378" y="577"/>
                  </a:cubicBezTo>
                  <a:cubicBezTo>
                    <a:pt x="461" y="577"/>
                    <a:pt x="543" y="541"/>
                    <a:pt x="600" y="477"/>
                  </a:cubicBezTo>
                  <a:lnTo>
                    <a:pt x="613" y="477"/>
                  </a:lnTo>
                  <a:cubicBezTo>
                    <a:pt x="757" y="273"/>
                    <a:pt x="625"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
            <p:cNvSpPr/>
            <p:nvPr/>
          </p:nvSpPr>
          <p:spPr>
            <a:xfrm>
              <a:off x="3462825" y="3478925"/>
              <a:ext cx="16925" cy="14550"/>
            </a:xfrm>
            <a:custGeom>
              <a:avLst/>
              <a:gdLst/>
              <a:ahLst/>
              <a:cxnLst/>
              <a:rect l="l" t="t" r="r" b="b"/>
              <a:pathLst>
                <a:path w="677" h="582" extrusionOk="0">
                  <a:moveTo>
                    <a:pt x="366" y="1"/>
                  </a:moveTo>
                  <a:cubicBezTo>
                    <a:pt x="172" y="1"/>
                    <a:pt x="1" y="219"/>
                    <a:pt x="116" y="430"/>
                  </a:cubicBezTo>
                  <a:cubicBezTo>
                    <a:pt x="173" y="535"/>
                    <a:pt x="271" y="582"/>
                    <a:pt x="367" y="582"/>
                  </a:cubicBezTo>
                  <a:cubicBezTo>
                    <a:pt x="523" y="582"/>
                    <a:pt x="676" y="461"/>
                    <a:pt x="653" y="268"/>
                  </a:cubicBezTo>
                  <a:cubicBezTo>
                    <a:pt x="653" y="230"/>
                    <a:pt x="640" y="218"/>
                    <a:pt x="628" y="193"/>
                  </a:cubicBezTo>
                  <a:cubicBezTo>
                    <a:pt x="615" y="143"/>
                    <a:pt x="590" y="105"/>
                    <a:pt x="541" y="68"/>
                  </a:cubicBezTo>
                  <a:cubicBezTo>
                    <a:pt x="485" y="21"/>
                    <a:pt x="424" y="1"/>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
            <p:cNvSpPr/>
            <p:nvPr/>
          </p:nvSpPr>
          <p:spPr>
            <a:xfrm>
              <a:off x="3457575" y="3514850"/>
              <a:ext cx="16275" cy="14450"/>
            </a:xfrm>
            <a:custGeom>
              <a:avLst/>
              <a:gdLst/>
              <a:ahLst/>
              <a:cxnLst/>
              <a:rect l="l" t="t" r="r" b="b"/>
              <a:pathLst>
                <a:path w="651" h="578" extrusionOk="0">
                  <a:moveTo>
                    <a:pt x="324" y="1"/>
                  </a:moveTo>
                  <a:cubicBezTo>
                    <a:pt x="290" y="1"/>
                    <a:pt x="257" y="6"/>
                    <a:pt x="226" y="18"/>
                  </a:cubicBezTo>
                  <a:cubicBezTo>
                    <a:pt x="76" y="80"/>
                    <a:pt x="1" y="243"/>
                    <a:pt x="51" y="393"/>
                  </a:cubicBezTo>
                  <a:cubicBezTo>
                    <a:pt x="98" y="507"/>
                    <a:pt x="203" y="577"/>
                    <a:pt x="317" y="577"/>
                  </a:cubicBezTo>
                  <a:cubicBezTo>
                    <a:pt x="353" y="577"/>
                    <a:pt x="390" y="570"/>
                    <a:pt x="426" y="555"/>
                  </a:cubicBezTo>
                  <a:cubicBezTo>
                    <a:pt x="576" y="505"/>
                    <a:pt x="651" y="330"/>
                    <a:pt x="588" y="180"/>
                  </a:cubicBezTo>
                  <a:cubicBezTo>
                    <a:pt x="549" y="65"/>
                    <a:pt x="436"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
            <p:cNvSpPr/>
            <p:nvPr/>
          </p:nvSpPr>
          <p:spPr>
            <a:xfrm>
              <a:off x="3439150" y="3409600"/>
              <a:ext cx="16025" cy="14250"/>
            </a:xfrm>
            <a:custGeom>
              <a:avLst/>
              <a:gdLst/>
              <a:ahLst/>
              <a:cxnLst/>
              <a:rect l="l" t="t" r="r" b="b"/>
              <a:pathLst>
                <a:path w="641" h="570" extrusionOk="0">
                  <a:moveTo>
                    <a:pt x="288" y="0"/>
                  </a:moveTo>
                  <a:cubicBezTo>
                    <a:pt x="146" y="0"/>
                    <a:pt x="23" y="96"/>
                    <a:pt x="0" y="241"/>
                  </a:cubicBezTo>
                  <a:cubicBezTo>
                    <a:pt x="0" y="316"/>
                    <a:pt x="13" y="391"/>
                    <a:pt x="63" y="454"/>
                  </a:cubicBezTo>
                  <a:cubicBezTo>
                    <a:pt x="125" y="535"/>
                    <a:pt x="206" y="569"/>
                    <a:pt x="287" y="569"/>
                  </a:cubicBezTo>
                  <a:cubicBezTo>
                    <a:pt x="467" y="569"/>
                    <a:pt x="641" y="395"/>
                    <a:pt x="563" y="179"/>
                  </a:cubicBezTo>
                  <a:cubicBezTo>
                    <a:pt x="550" y="154"/>
                    <a:pt x="538" y="129"/>
                    <a:pt x="525" y="116"/>
                  </a:cubicBezTo>
                  <a:cubicBezTo>
                    <a:pt x="475" y="54"/>
                    <a:pt x="413" y="16"/>
                    <a:pt x="338" y="4"/>
                  </a:cubicBezTo>
                  <a:cubicBezTo>
                    <a:pt x="321" y="1"/>
                    <a:pt x="305"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
            <p:cNvSpPr/>
            <p:nvPr/>
          </p:nvSpPr>
          <p:spPr>
            <a:xfrm>
              <a:off x="3425100" y="3455500"/>
              <a:ext cx="16575" cy="14425"/>
            </a:xfrm>
            <a:custGeom>
              <a:avLst/>
              <a:gdLst/>
              <a:ahLst/>
              <a:cxnLst/>
              <a:rect l="l" t="t" r="r" b="b"/>
              <a:pathLst>
                <a:path w="663" h="577" extrusionOk="0">
                  <a:moveTo>
                    <a:pt x="328" y="1"/>
                  </a:moveTo>
                  <a:cubicBezTo>
                    <a:pt x="294" y="1"/>
                    <a:pt x="259" y="6"/>
                    <a:pt x="225" y="17"/>
                  </a:cubicBezTo>
                  <a:cubicBezTo>
                    <a:pt x="75" y="80"/>
                    <a:pt x="0" y="242"/>
                    <a:pt x="63" y="392"/>
                  </a:cubicBezTo>
                  <a:cubicBezTo>
                    <a:pt x="110" y="506"/>
                    <a:pt x="215" y="577"/>
                    <a:pt x="329" y="577"/>
                  </a:cubicBezTo>
                  <a:cubicBezTo>
                    <a:pt x="365" y="577"/>
                    <a:pt x="401" y="570"/>
                    <a:pt x="437" y="555"/>
                  </a:cubicBezTo>
                  <a:cubicBezTo>
                    <a:pt x="587" y="505"/>
                    <a:pt x="662" y="330"/>
                    <a:pt x="600" y="180"/>
                  </a:cubicBezTo>
                  <a:cubicBezTo>
                    <a:pt x="552" y="64"/>
                    <a:pt x="444"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
            <p:cNvSpPr/>
            <p:nvPr/>
          </p:nvSpPr>
          <p:spPr>
            <a:xfrm>
              <a:off x="3303600" y="3610550"/>
              <a:ext cx="18300" cy="14700"/>
            </a:xfrm>
            <a:custGeom>
              <a:avLst/>
              <a:gdLst/>
              <a:ahLst/>
              <a:cxnLst/>
              <a:rect l="l" t="t" r="r" b="b"/>
              <a:pathLst>
                <a:path w="732" h="588" extrusionOk="0">
                  <a:moveTo>
                    <a:pt x="382" y="0"/>
                  </a:moveTo>
                  <a:cubicBezTo>
                    <a:pt x="187" y="0"/>
                    <a:pt x="1" y="210"/>
                    <a:pt x="124" y="439"/>
                  </a:cubicBezTo>
                  <a:cubicBezTo>
                    <a:pt x="182" y="543"/>
                    <a:pt x="275" y="588"/>
                    <a:pt x="367" y="588"/>
                  </a:cubicBezTo>
                  <a:cubicBezTo>
                    <a:pt x="550" y="588"/>
                    <a:pt x="732" y="413"/>
                    <a:pt x="649" y="189"/>
                  </a:cubicBezTo>
                  <a:cubicBezTo>
                    <a:pt x="636" y="164"/>
                    <a:pt x="624" y="139"/>
                    <a:pt x="611" y="126"/>
                  </a:cubicBezTo>
                  <a:cubicBezTo>
                    <a:pt x="548" y="37"/>
                    <a:pt x="464"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
            <p:cNvSpPr/>
            <p:nvPr/>
          </p:nvSpPr>
          <p:spPr>
            <a:xfrm>
              <a:off x="3311325" y="3571750"/>
              <a:ext cx="15375" cy="14625"/>
            </a:xfrm>
            <a:custGeom>
              <a:avLst/>
              <a:gdLst/>
              <a:ahLst/>
              <a:cxnLst/>
              <a:rect l="l" t="t" r="r" b="b"/>
              <a:pathLst>
                <a:path w="615" h="585" extrusionOk="0">
                  <a:moveTo>
                    <a:pt x="309" y="1"/>
                  </a:moveTo>
                  <a:cubicBezTo>
                    <a:pt x="149" y="1"/>
                    <a:pt x="0" y="136"/>
                    <a:pt x="27" y="316"/>
                  </a:cubicBezTo>
                  <a:cubicBezTo>
                    <a:pt x="43" y="483"/>
                    <a:pt x="181" y="584"/>
                    <a:pt x="320" y="584"/>
                  </a:cubicBezTo>
                  <a:cubicBezTo>
                    <a:pt x="400" y="584"/>
                    <a:pt x="481" y="551"/>
                    <a:pt x="540" y="479"/>
                  </a:cubicBezTo>
                  <a:cubicBezTo>
                    <a:pt x="602" y="391"/>
                    <a:pt x="615" y="279"/>
                    <a:pt x="577" y="191"/>
                  </a:cubicBezTo>
                  <a:cubicBezTo>
                    <a:pt x="565" y="141"/>
                    <a:pt x="527" y="104"/>
                    <a:pt x="490" y="66"/>
                  </a:cubicBezTo>
                  <a:cubicBezTo>
                    <a:pt x="434" y="21"/>
                    <a:pt x="371"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
            <p:cNvSpPr/>
            <p:nvPr/>
          </p:nvSpPr>
          <p:spPr>
            <a:xfrm>
              <a:off x="3277575" y="3550850"/>
              <a:ext cx="18275" cy="14500"/>
            </a:xfrm>
            <a:custGeom>
              <a:avLst/>
              <a:gdLst/>
              <a:ahLst/>
              <a:cxnLst/>
              <a:rect l="l" t="t" r="r" b="b"/>
              <a:pathLst>
                <a:path w="731" h="580" extrusionOk="0">
                  <a:moveTo>
                    <a:pt x="384" y="1"/>
                  </a:moveTo>
                  <a:cubicBezTo>
                    <a:pt x="189" y="1"/>
                    <a:pt x="1" y="208"/>
                    <a:pt x="115" y="427"/>
                  </a:cubicBezTo>
                  <a:cubicBezTo>
                    <a:pt x="175" y="534"/>
                    <a:pt x="271" y="580"/>
                    <a:pt x="367" y="580"/>
                  </a:cubicBezTo>
                  <a:cubicBezTo>
                    <a:pt x="550" y="580"/>
                    <a:pt x="730" y="412"/>
                    <a:pt x="640" y="190"/>
                  </a:cubicBezTo>
                  <a:cubicBezTo>
                    <a:pt x="640" y="165"/>
                    <a:pt x="627" y="140"/>
                    <a:pt x="615" y="127"/>
                  </a:cubicBezTo>
                  <a:cubicBezTo>
                    <a:pt x="552" y="38"/>
                    <a:pt x="46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
            <p:cNvSpPr/>
            <p:nvPr/>
          </p:nvSpPr>
          <p:spPr>
            <a:xfrm>
              <a:off x="3281125" y="3512050"/>
              <a:ext cx="18700" cy="14300"/>
            </a:xfrm>
            <a:custGeom>
              <a:avLst/>
              <a:gdLst/>
              <a:ahLst/>
              <a:cxnLst/>
              <a:rect l="l" t="t" r="r" b="b"/>
              <a:pathLst>
                <a:path w="748" h="572" extrusionOk="0">
                  <a:moveTo>
                    <a:pt x="394" y="0"/>
                  </a:moveTo>
                  <a:cubicBezTo>
                    <a:pt x="130" y="0"/>
                    <a:pt x="0" y="341"/>
                    <a:pt x="223" y="505"/>
                  </a:cubicBezTo>
                  <a:cubicBezTo>
                    <a:pt x="279" y="551"/>
                    <a:pt x="341" y="572"/>
                    <a:pt x="401" y="572"/>
                  </a:cubicBezTo>
                  <a:cubicBezTo>
                    <a:pt x="583" y="572"/>
                    <a:pt x="748" y="386"/>
                    <a:pt x="673" y="180"/>
                  </a:cubicBezTo>
                  <a:cubicBezTo>
                    <a:pt x="660" y="155"/>
                    <a:pt x="648" y="130"/>
                    <a:pt x="635" y="117"/>
                  </a:cubicBezTo>
                  <a:cubicBezTo>
                    <a:pt x="585" y="55"/>
                    <a:pt x="523" y="17"/>
                    <a:pt x="448" y="5"/>
                  </a:cubicBezTo>
                  <a:cubicBezTo>
                    <a:pt x="429" y="2"/>
                    <a:pt x="412"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
            <p:cNvSpPr/>
            <p:nvPr/>
          </p:nvSpPr>
          <p:spPr>
            <a:xfrm>
              <a:off x="3425100" y="3495625"/>
              <a:ext cx="18600" cy="14475"/>
            </a:xfrm>
            <a:custGeom>
              <a:avLst/>
              <a:gdLst/>
              <a:ahLst/>
              <a:cxnLst/>
              <a:rect l="l" t="t" r="r" b="b"/>
              <a:pathLst>
                <a:path w="744" h="579" extrusionOk="0">
                  <a:moveTo>
                    <a:pt x="409" y="0"/>
                  </a:moveTo>
                  <a:cubicBezTo>
                    <a:pt x="201" y="0"/>
                    <a:pt x="1" y="237"/>
                    <a:pt x="163" y="462"/>
                  </a:cubicBezTo>
                  <a:cubicBezTo>
                    <a:pt x="212" y="524"/>
                    <a:pt x="287" y="562"/>
                    <a:pt x="362" y="574"/>
                  </a:cubicBezTo>
                  <a:cubicBezTo>
                    <a:pt x="379" y="577"/>
                    <a:pt x="395" y="579"/>
                    <a:pt x="411" y="579"/>
                  </a:cubicBezTo>
                  <a:cubicBezTo>
                    <a:pt x="601" y="579"/>
                    <a:pt x="744" y="383"/>
                    <a:pt x="675" y="187"/>
                  </a:cubicBezTo>
                  <a:cubicBezTo>
                    <a:pt x="662" y="162"/>
                    <a:pt x="650" y="137"/>
                    <a:pt x="637" y="125"/>
                  </a:cubicBezTo>
                  <a:cubicBezTo>
                    <a:pt x="574" y="37"/>
                    <a:pt x="49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
            <p:cNvSpPr/>
            <p:nvPr/>
          </p:nvSpPr>
          <p:spPr>
            <a:xfrm>
              <a:off x="3359800" y="3481550"/>
              <a:ext cx="17375" cy="14500"/>
            </a:xfrm>
            <a:custGeom>
              <a:avLst/>
              <a:gdLst/>
              <a:ahLst/>
              <a:cxnLst/>
              <a:rect l="l" t="t" r="r" b="b"/>
              <a:pathLst>
                <a:path w="695" h="580" extrusionOk="0">
                  <a:moveTo>
                    <a:pt x="350" y="0"/>
                  </a:moveTo>
                  <a:cubicBezTo>
                    <a:pt x="256" y="0"/>
                    <a:pt x="164" y="47"/>
                    <a:pt x="113" y="138"/>
                  </a:cubicBezTo>
                  <a:cubicBezTo>
                    <a:pt x="0" y="313"/>
                    <a:pt x="113" y="550"/>
                    <a:pt x="313" y="575"/>
                  </a:cubicBezTo>
                  <a:cubicBezTo>
                    <a:pt x="329" y="578"/>
                    <a:pt x="346" y="579"/>
                    <a:pt x="362" y="579"/>
                  </a:cubicBezTo>
                  <a:cubicBezTo>
                    <a:pt x="551" y="579"/>
                    <a:pt x="694" y="384"/>
                    <a:pt x="625" y="188"/>
                  </a:cubicBezTo>
                  <a:cubicBezTo>
                    <a:pt x="613" y="163"/>
                    <a:pt x="600" y="138"/>
                    <a:pt x="588" y="125"/>
                  </a:cubicBezTo>
                  <a:cubicBezTo>
                    <a:pt x="527" y="41"/>
                    <a:pt x="438"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
            <p:cNvSpPr/>
            <p:nvPr/>
          </p:nvSpPr>
          <p:spPr>
            <a:xfrm>
              <a:off x="3378925" y="3550725"/>
              <a:ext cx="16375" cy="11750"/>
            </a:xfrm>
            <a:custGeom>
              <a:avLst/>
              <a:gdLst/>
              <a:ahLst/>
              <a:cxnLst/>
              <a:rect l="l" t="t" r="r" b="b"/>
              <a:pathLst>
                <a:path w="655" h="470" extrusionOk="0">
                  <a:moveTo>
                    <a:pt x="320" y="0"/>
                  </a:moveTo>
                  <a:cubicBezTo>
                    <a:pt x="186" y="0"/>
                    <a:pt x="53" y="92"/>
                    <a:pt x="23" y="245"/>
                  </a:cubicBezTo>
                  <a:cubicBezTo>
                    <a:pt x="0" y="401"/>
                    <a:pt x="134" y="470"/>
                    <a:pt x="278" y="470"/>
                  </a:cubicBezTo>
                  <a:cubicBezTo>
                    <a:pt x="458" y="470"/>
                    <a:pt x="654" y="363"/>
                    <a:pt x="585" y="182"/>
                  </a:cubicBezTo>
                  <a:cubicBezTo>
                    <a:pt x="572" y="157"/>
                    <a:pt x="560" y="132"/>
                    <a:pt x="547" y="120"/>
                  </a:cubicBezTo>
                  <a:cubicBezTo>
                    <a:pt x="489" y="37"/>
                    <a:pt x="404"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
            <p:cNvSpPr/>
            <p:nvPr/>
          </p:nvSpPr>
          <p:spPr>
            <a:xfrm>
              <a:off x="3315775" y="3532250"/>
              <a:ext cx="18300" cy="14675"/>
            </a:xfrm>
            <a:custGeom>
              <a:avLst/>
              <a:gdLst/>
              <a:ahLst/>
              <a:cxnLst/>
              <a:rect l="l" t="t" r="r" b="b"/>
              <a:pathLst>
                <a:path w="732" h="587" extrusionOk="0">
                  <a:moveTo>
                    <a:pt x="383" y="1"/>
                  </a:moveTo>
                  <a:cubicBezTo>
                    <a:pt x="188" y="1"/>
                    <a:pt x="1" y="205"/>
                    <a:pt x="124" y="434"/>
                  </a:cubicBezTo>
                  <a:cubicBezTo>
                    <a:pt x="180" y="541"/>
                    <a:pt x="273" y="586"/>
                    <a:pt x="368" y="586"/>
                  </a:cubicBezTo>
                  <a:cubicBezTo>
                    <a:pt x="548" y="586"/>
                    <a:pt x="731" y="419"/>
                    <a:pt x="649" y="197"/>
                  </a:cubicBezTo>
                  <a:cubicBezTo>
                    <a:pt x="637" y="172"/>
                    <a:pt x="624" y="147"/>
                    <a:pt x="612" y="122"/>
                  </a:cubicBezTo>
                  <a:cubicBezTo>
                    <a:pt x="549" y="37"/>
                    <a:pt x="465"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
            <p:cNvSpPr/>
            <p:nvPr/>
          </p:nvSpPr>
          <p:spPr>
            <a:xfrm>
              <a:off x="3287675" y="3465875"/>
              <a:ext cx="18275" cy="14500"/>
            </a:xfrm>
            <a:custGeom>
              <a:avLst/>
              <a:gdLst/>
              <a:ahLst/>
              <a:cxnLst/>
              <a:rect l="l" t="t" r="r" b="b"/>
              <a:pathLst>
                <a:path w="731" h="580" extrusionOk="0">
                  <a:moveTo>
                    <a:pt x="381" y="1"/>
                  </a:moveTo>
                  <a:cubicBezTo>
                    <a:pt x="186" y="1"/>
                    <a:pt x="1" y="208"/>
                    <a:pt x="123" y="427"/>
                  </a:cubicBezTo>
                  <a:cubicBezTo>
                    <a:pt x="179" y="534"/>
                    <a:pt x="273" y="580"/>
                    <a:pt x="367" y="580"/>
                  </a:cubicBezTo>
                  <a:cubicBezTo>
                    <a:pt x="548" y="580"/>
                    <a:pt x="731" y="412"/>
                    <a:pt x="648" y="190"/>
                  </a:cubicBezTo>
                  <a:cubicBezTo>
                    <a:pt x="636" y="165"/>
                    <a:pt x="623" y="140"/>
                    <a:pt x="611" y="127"/>
                  </a:cubicBezTo>
                  <a:cubicBezTo>
                    <a:pt x="548" y="38"/>
                    <a:pt x="463"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
            <p:cNvSpPr/>
            <p:nvPr/>
          </p:nvSpPr>
          <p:spPr>
            <a:xfrm>
              <a:off x="3337650" y="3596700"/>
              <a:ext cx="18450" cy="14450"/>
            </a:xfrm>
            <a:custGeom>
              <a:avLst/>
              <a:gdLst/>
              <a:ahLst/>
              <a:cxnLst/>
              <a:rect l="l" t="t" r="r" b="b"/>
              <a:pathLst>
                <a:path w="738" h="578" extrusionOk="0">
                  <a:moveTo>
                    <a:pt x="385" y="1"/>
                  </a:moveTo>
                  <a:cubicBezTo>
                    <a:pt x="130" y="1"/>
                    <a:pt x="0" y="342"/>
                    <a:pt x="211" y="518"/>
                  </a:cubicBezTo>
                  <a:cubicBezTo>
                    <a:pt x="265" y="559"/>
                    <a:pt x="324" y="578"/>
                    <a:pt x="382" y="578"/>
                  </a:cubicBezTo>
                  <a:cubicBezTo>
                    <a:pt x="567" y="578"/>
                    <a:pt x="737" y="390"/>
                    <a:pt x="661" y="180"/>
                  </a:cubicBezTo>
                  <a:cubicBezTo>
                    <a:pt x="624" y="93"/>
                    <a:pt x="536" y="18"/>
                    <a:pt x="436" y="5"/>
                  </a:cubicBezTo>
                  <a:cubicBezTo>
                    <a:pt x="419" y="2"/>
                    <a:pt x="401"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
            <p:cNvSpPr/>
            <p:nvPr/>
          </p:nvSpPr>
          <p:spPr>
            <a:xfrm>
              <a:off x="3400100" y="3424400"/>
              <a:ext cx="15825" cy="14475"/>
            </a:xfrm>
            <a:custGeom>
              <a:avLst/>
              <a:gdLst/>
              <a:ahLst/>
              <a:cxnLst/>
              <a:rect l="l" t="t" r="r" b="b"/>
              <a:pathLst>
                <a:path w="633" h="579" extrusionOk="0">
                  <a:moveTo>
                    <a:pt x="293" y="1"/>
                  </a:moveTo>
                  <a:cubicBezTo>
                    <a:pt x="163" y="1"/>
                    <a:pt x="35" y="91"/>
                    <a:pt x="13" y="249"/>
                  </a:cubicBezTo>
                  <a:cubicBezTo>
                    <a:pt x="0" y="324"/>
                    <a:pt x="13" y="399"/>
                    <a:pt x="63" y="462"/>
                  </a:cubicBezTo>
                  <a:cubicBezTo>
                    <a:pt x="100" y="524"/>
                    <a:pt x="175" y="562"/>
                    <a:pt x="250" y="574"/>
                  </a:cubicBezTo>
                  <a:cubicBezTo>
                    <a:pt x="266" y="577"/>
                    <a:pt x="282" y="578"/>
                    <a:pt x="297" y="578"/>
                  </a:cubicBezTo>
                  <a:cubicBezTo>
                    <a:pt x="487" y="578"/>
                    <a:pt x="632" y="372"/>
                    <a:pt x="563" y="187"/>
                  </a:cubicBezTo>
                  <a:cubicBezTo>
                    <a:pt x="550" y="162"/>
                    <a:pt x="538" y="137"/>
                    <a:pt x="525" y="124"/>
                  </a:cubicBezTo>
                  <a:cubicBezTo>
                    <a:pt x="466" y="40"/>
                    <a:pt x="379"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
            <p:cNvSpPr/>
            <p:nvPr/>
          </p:nvSpPr>
          <p:spPr>
            <a:xfrm>
              <a:off x="3463200" y="3438775"/>
              <a:ext cx="17200" cy="14475"/>
            </a:xfrm>
            <a:custGeom>
              <a:avLst/>
              <a:gdLst/>
              <a:ahLst/>
              <a:cxnLst/>
              <a:rect l="l" t="t" r="r" b="b"/>
              <a:pathLst>
                <a:path w="688" h="579" extrusionOk="0">
                  <a:moveTo>
                    <a:pt x="388" y="0"/>
                  </a:moveTo>
                  <a:cubicBezTo>
                    <a:pt x="171" y="0"/>
                    <a:pt x="1" y="258"/>
                    <a:pt x="151" y="462"/>
                  </a:cubicBezTo>
                  <a:cubicBezTo>
                    <a:pt x="201" y="524"/>
                    <a:pt x="263" y="561"/>
                    <a:pt x="338" y="574"/>
                  </a:cubicBezTo>
                  <a:cubicBezTo>
                    <a:pt x="356" y="577"/>
                    <a:pt x="373" y="579"/>
                    <a:pt x="391" y="579"/>
                  </a:cubicBezTo>
                  <a:cubicBezTo>
                    <a:pt x="507" y="579"/>
                    <a:pt x="607" y="508"/>
                    <a:pt x="650" y="399"/>
                  </a:cubicBezTo>
                  <a:cubicBezTo>
                    <a:pt x="663" y="374"/>
                    <a:pt x="675" y="362"/>
                    <a:pt x="675" y="337"/>
                  </a:cubicBezTo>
                  <a:cubicBezTo>
                    <a:pt x="688" y="287"/>
                    <a:pt x="675" y="237"/>
                    <a:pt x="663" y="187"/>
                  </a:cubicBezTo>
                  <a:cubicBezTo>
                    <a:pt x="625" y="112"/>
                    <a:pt x="575" y="62"/>
                    <a:pt x="501" y="24"/>
                  </a:cubicBezTo>
                  <a:cubicBezTo>
                    <a:pt x="463" y="8"/>
                    <a:pt x="425"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
            <p:cNvSpPr/>
            <p:nvPr/>
          </p:nvSpPr>
          <p:spPr>
            <a:xfrm>
              <a:off x="3492450" y="3510275"/>
              <a:ext cx="19850" cy="14450"/>
            </a:xfrm>
            <a:custGeom>
              <a:avLst/>
              <a:gdLst/>
              <a:ahLst/>
              <a:cxnLst/>
              <a:rect l="l" t="t" r="r" b="b"/>
              <a:pathLst>
                <a:path w="794" h="578" extrusionOk="0">
                  <a:moveTo>
                    <a:pt x="406" y="0"/>
                  </a:moveTo>
                  <a:cubicBezTo>
                    <a:pt x="53" y="0"/>
                    <a:pt x="1" y="539"/>
                    <a:pt x="368" y="576"/>
                  </a:cubicBezTo>
                  <a:cubicBezTo>
                    <a:pt x="380" y="577"/>
                    <a:pt x="392" y="578"/>
                    <a:pt x="404" y="578"/>
                  </a:cubicBezTo>
                  <a:cubicBezTo>
                    <a:pt x="735" y="578"/>
                    <a:pt x="793" y="85"/>
                    <a:pt x="455" y="1"/>
                  </a:cubicBezTo>
                  <a:lnTo>
                    <a:pt x="430" y="1"/>
                  </a:lnTo>
                  <a:cubicBezTo>
                    <a:pt x="422" y="0"/>
                    <a:pt x="414"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
            <p:cNvSpPr/>
            <p:nvPr/>
          </p:nvSpPr>
          <p:spPr>
            <a:xfrm>
              <a:off x="3443200" y="3553275"/>
              <a:ext cx="16600" cy="14450"/>
            </a:xfrm>
            <a:custGeom>
              <a:avLst/>
              <a:gdLst/>
              <a:ahLst/>
              <a:cxnLst/>
              <a:rect l="l" t="t" r="r" b="b"/>
              <a:pathLst>
                <a:path w="664" h="578" extrusionOk="0">
                  <a:moveTo>
                    <a:pt x="329" y="1"/>
                  </a:moveTo>
                  <a:cubicBezTo>
                    <a:pt x="295" y="1"/>
                    <a:pt x="260" y="7"/>
                    <a:pt x="226" y="18"/>
                  </a:cubicBezTo>
                  <a:cubicBezTo>
                    <a:pt x="76" y="80"/>
                    <a:pt x="1" y="243"/>
                    <a:pt x="63" y="393"/>
                  </a:cubicBezTo>
                  <a:cubicBezTo>
                    <a:pt x="111" y="507"/>
                    <a:pt x="216" y="577"/>
                    <a:pt x="329" y="577"/>
                  </a:cubicBezTo>
                  <a:cubicBezTo>
                    <a:pt x="365" y="577"/>
                    <a:pt x="402" y="570"/>
                    <a:pt x="438" y="555"/>
                  </a:cubicBezTo>
                  <a:cubicBezTo>
                    <a:pt x="588" y="505"/>
                    <a:pt x="663" y="330"/>
                    <a:pt x="601" y="180"/>
                  </a:cubicBezTo>
                  <a:cubicBezTo>
                    <a:pt x="552" y="65"/>
                    <a:pt x="445"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
            <p:cNvSpPr/>
            <p:nvPr/>
          </p:nvSpPr>
          <p:spPr>
            <a:xfrm>
              <a:off x="3407275" y="3605825"/>
              <a:ext cx="16275" cy="14550"/>
            </a:xfrm>
            <a:custGeom>
              <a:avLst/>
              <a:gdLst/>
              <a:ahLst/>
              <a:cxnLst/>
              <a:rect l="l" t="t" r="r" b="b"/>
              <a:pathLst>
                <a:path w="651" h="582" extrusionOk="0">
                  <a:moveTo>
                    <a:pt x="356" y="1"/>
                  </a:moveTo>
                  <a:cubicBezTo>
                    <a:pt x="260" y="1"/>
                    <a:pt x="166" y="48"/>
                    <a:pt x="113" y="140"/>
                  </a:cubicBezTo>
                  <a:cubicBezTo>
                    <a:pt x="1" y="315"/>
                    <a:pt x="113" y="553"/>
                    <a:pt x="313" y="578"/>
                  </a:cubicBezTo>
                  <a:cubicBezTo>
                    <a:pt x="328" y="580"/>
                    <a:pt x="344" y="581"/>
                    <a:pt x="358" y="581"/>
                  </a:cubicBezTo>
                  <a:cubicBezTo>
                    <a:pt x="500" y="581"/>
                    <a:pt x="615" y="476"/>
                    <a:pt x="638" y="340"/>
                  </a:cubicBezTo>
                  <a:cubicBezTo>
                    <a:pt x="651" y="303"/>
                    <a:pt x="651" y="265"/>
                    <a:pt x="638" y="240"/>
                  </a:cubicBezTo>
                  <a:cubicBezTo>
                    <a:pt x="638" y="215"/>
                    <a:pt x="638" y="203"/>
                    <a:pt x="638" y="190"/>
                  </a:cubicBezTo>
                  <a:cubicBezTo>
                    <a:pt x="626" y="165"/>
                    <a:pt x="613" y="140"/>
                    <a:pt x="601" y="128"/>
                  </a:cubicBezTo>
                  <a:lnTo>
                    <a:pt x="588" y="115"/>
                  </a:lnTo>
                  <a:cubicBezTo>
                    <a:pt x="529" y="39"/>
                    <a:pt x="442"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
            <p:cNvSpPr/>
            <p:nvPr/>
          </p:nvSpPr>
          <p:spPr>
            <a:xfrm>
              <a:off x="3443825" y="3587075"/>
              <a:ext cx="17475" cy="14450"/>
            </a:xfrm>
            <a:custGeom>
              <a:avLst/>
              <a:gdLst/>
              <a:ahLst/>
              <a:cxnLst/>
              <a:rect l="l" t="t" r="r" b="b"/>
              <a:pathLst>
                <a:path w="699" h="578" extrusionOk="0">
                  <a:moveTo>
                    <a:pt x="345" y="0"/>
                  </a:moveTo>
                  <a:cubicBezTo>
                    <a:pt x="314" y="0"/>
                    <a:pt x="282" y="5"/>
                    <a:pt x="251" y="16"/>
                  </a:cubicBezTo>
                  <a:cubicBezTo>
                    <a:pt x="13" y="116"/>
                    <a:pt x="1" y="453"/>
                    <a:pt x="238" y="553"/>
                  </a:cubicBezTo>
                  <a:cubicBezTo>
                    <a:pt x="278" y="570"/>
                    <a:pt x="318" y="577"/>
                    <a:pt x="356" y="577"/>
                  </a:cubicBezTo>
                  <a:cubicBezTo>
                    <a:pt x="546" y="577"/>
                    <a:pt x="699" y="388"/>
                    <a:pt x="626" y="191"/>
                  </a:cubicBezTo>
                  <a:cubicBezTo>
                    <a:pt x="576" y="72"/>
                    <a:pt x="464"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
            <p:cNvSpPr/>
            <p:nvPr/>
          </p:nvSpPr>
          <p:spPr>
            <a:xfrm>
              <a:off x="3297275" y="3435075"/>
              <a:ext cx="18025" cy="14500"/>
            </a:xfrm>
            <a:custGeom>
              <a:avLst/>
              <a:gdLst/>
              <a:ahLst/>
              <a:cxnLst/>
              <a:rect l="l" t="t" r="r" b="b"/>
              <a:pathLst>
                <a:path w="721" h="580" extrusionOk="0">
                  <a:moveTo>
                    <a:pt x="354" y="0"/>
                  </a:moveTo>
                  <a:cubicBezTo>
                    <a:pt x="179" y="0"/>
                    <a:pt x="0" y="155"/>
                    <a:pt x="64" y="372"/>
                  </a:cubicBezTo>
                  <a:cubicBezTo>
                    <a:pt x="110" y="519"/>
                    <a:pt x="220" y="580"/>
                    <a:pt x="331" y="580"/>
                  </a:cubicBezTo>
                  <a:cubicBezTo>
                    <a:pt x="523" y="580"/>
                    <a:pt x="721" y="397"/>
                    <a:pt x="602" y="160"/>
                  </a:cubicBezTo>
                  <a:cubicBezTo>
                    <a:pt x="548" y="48"/>
                    <a:pt x="45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
            <p:cNvSpPr/>
            <p:nvPr/>
          </p:nvSpPr>
          <p:spPr>
            <a:xfrm>
              <a:off x="3409225" y="3391425"/>
              <a:ext cx="18025" cy="14725"/>
            </a:xfrm>
            <a:custGeom>
              <a:avLst/>
              <a:gdLst/>
              <a:ahLst/>
              <a:cxnLst/>
              <a:rect l="l" t="t" r="r" b="b"/>
              <a:pathLst>
                <a:path w="721" h="589" extrusionOk="0">
                  <a:moveTo>
                    <a:pt x="350" y="1"/>
                  </a:moveTo>
                  <a:cubicBezTo>
                    <a:pt x="173" y="1"/>
                    <a:pt x="1" y="158"/>
                    <a:pt x="73" y="381"/>
                  </a:cubicBezTo>
                  <a:cubicBezTo>
                    <a:pt x="114" y="528"/>
                    <a:pt x="221" y="589"/>
                    <a:pt x="330" y="589"/>
                  </a:cubicBezTo>
                  <a:cubicBezTo>
                    <a:pt x="521" y="589"/>
                    <a:pt x="721" y="406"/>
                    <a:pt x="610" y="169"/>
                  </a:cubicBezTo>
                  <a:cubicBezTo>
                    <a:pt x="551" y="51"/>
                    <a:pt x="45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
            <p:cNvSpPr/>
            <p:nvPr/>
          </p:nvSpPr>
          <p:spPr>
            <a:xfrm>
              <a:off x="3300500" y="3647800"/>
              <a:ext cx="17775" cy="15050"/>
            </a:xfrm>
            <a:custGeom>
              <a:avLst/>
              <a:gdLst/>
              <a:ahLst/>
              <a:cxnLst/>
              <a:rect l="l" t="t" r="r" b="b"/>
              <a:pathLst>
                <a:path w="711" h="602" extrusionOk="0">
                  <a:moveTo>
                    <a:pt x="386" y="0"/>
                  </a:moveTo>
                  <a:cubicBezTo>
                    <a:pt x="197" y="0"/>
                    <a:pt x="0" y="180"/>
                    <a:pt x="110" y="423"/>
                  </a:cubicBezTo>
                  <a:cubicBezTo>
                    <a:pt x="160" y="532"/>
                    <a:pt x="271" y="601"/>
                    <a:pt x="390" y="601"/>
                  </a:cubicBezTo>
                  <a:cubicBezTo>
                    <a:pt x="421" y="601"/>
                    <a:pt x="454" y="596"/>
                    <a:pt x="485" y="586"/>
                  </a:cubicBezTo>
                  <a:cubicBezTo>
                    <a:pt x="635" y="523"/>
                    <a:pt x="710" y="361"/>
                    <a:pt x="648" y="211"/>
                  </a:cubicBezTo>
                  <a:cubicBezTo>
                    <a:pt x="606" y="63"/>
                    <a:pt x="497"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
            <p:cNvSpPr/>
            <p:nvPr/>
          </p:nvSpPr>
          <p:spPr>
            <a:xfrm>
              <a:off x="3592550" y="3502850"/>
              <a:ext cx="15775" cy="14400"/>
            </a:xfrm>
            <a:custGeom>
              <a:avLst/>
              <a:gdLst/>
              <a:ahLst/>
              <a:cxnLst/>
              <a:rect l="l" t="t" r="r" b="b"/>
              <a:pathLst>
                <a:path w="631" h="576" extrusionOk="0">
                  <a:moveTo>
                    <a:pt x="327" y="1"/>
                  </a:moveTo>
                  <a:cubicBezTo>
                    <a:pt x="245" y="1"/>
                    <a:pt x="161" y="35"/>
                    <a:pt x="100" y="110"/>
                  </a:cubicBezTo>
                  <a:cubicBezTo>
                    <a:pt x="0" y="235"/>
                    <a:pt x="25" y="410"/>
                    <a:pt x="150" y="510"/>
                  </a:cubicBezTo>
                  <a:cubicBezTo>
                    <a:pt x="206" y="556"/>
                    <a:pt x="268" y="576"/>
                    <a:pt x="329" y="576"/>
                  </a:cubicBezTo>
                  <a:cubicBezTo>
                    <a:pt x="486" y="576"/>
                    <a:pt x="631" y="441"/>
                    <a:pt x="613" y="260"/>
                  </a:cubicBezTo>
                  <a:cubicBezTo>
                    <a:pt x="597" y="96"/>
                    <a:pt x="464"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
            <p:cNvSpPr/>
            <p:nvPr/>
          </p:nvSpPr>
          <p:spPr>
            <a:xfrm>
              <a:off x="3629725" y="3482175"/>
              <a:ext cx="16575" cy="14475"/>
            </a:xfrm>
            <a:custGeom>
              <a:avLst/>
              <a:gdLst/>
              <a:ahLst/>
              <a:cxnLst/>
              <a:rect l="l" t="t" r="r" b="b"/>
              <a:pathLst>
                <a:path w="663" h="579" extrusionOk="0">
                  <a:moveTo>
                    <a:pt x="362" y="0"/>
                  </a:moveTo>
                  <a:cubicBezTo>
                    <a:pt x="266" y="0"/>
                    <a:pt x="171" y="47"/>
                    <a:pt x="113" y="138"/>
                  </a:cubicBezTo>
                  <a:cubicBezTo>
                    <a:pt x="0" y="313"/>
                    <a:pt x="113" y="550"/>
                    <a:pt x="325" y="575"/>
                  </a:cubicBezTo>
                  <a:cubicBezTo>
                    <a:pt x="339" y="577"/>
                    <a:pt x="354" y="579"/>
                    <a:pt x="368" y="579"/>
                  </a:cubicBezTo>
                  <a:cubicBezTo>
                    <a:pt x="502" y="579"/>
                    <a:pt x="628" y="473"/>
                    <a:pt x="650" y="338"/>
                  </a:cubicBezTo>
                  <a:cubicBezTo>
                    <a:pt x="663" y="263"/>
                    <a:pt x="638" y="188"/>
                    <a:pt x="600" y="125"/>
                  </a:cubicBezTo>
                  <a:cubicBezTo>
                    <a:pt x="540" y="41"/>
                    <a:pt x="45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
            <p:cNvSpPr/>
            <p:nvPr/>
          </p:nvSpPr>
          <p:spPr>
            <a:xfrm>
              <a:off x="3563125" y="3469150"/>
              <a:ext cx="18075" cy="14675"/>
            </a:xfrm>
            <a:custGeom>
              <a:avLst/>
              <a:gdLst/>
              <a:ahLst/>
              <a:cxnLst/>
              <a:rect l="l" t="t" r="r" b="b"/>
              <a:pathLst>
                <a:path w="723" h="587" extrusionOk="0">
                  <a:moveTo>
                    <a:pt x="377" y="1"/>
                  </a:moveTo>
                  <a:cubicBezTo>
                    <a:pt x="184" y="1"/>
                    <a:pt x="1" y="205"/>
                    <a:pt x="115" y="434"/>
                  </a:cubicBezTo>
                  <a:cubicBezTo>
                    <a:pt x="175" y="541"/>
                    <a:pt x="270" y="586"/>
                    <a:pt x="364" y="586"/>
                  </a:cubicBezTo>
                  <a:cubicBezTo>
                    <a:pt x="545" y="586"/>
                    <a:pt x="722" y="418"/>
                    <a:pt x="640" y="196"/>
                  </a:cubicBezTo>
                  <a:cubicBezTo>
                    <a:pt x="627" y="171"/>
                    <a:pt x="615" y="146"/>
                    <a:pt x="602" y="121"/>
                  </a:cubicBezTo>
                  <a:cubicBezTo>
                    <a:pt x="540" y="36"/>
                    <a:pt x="457"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
            <p:cNvSpPr/>
            <p:nvPr/>
          </p:nvSpPr>
          <p:spPr>
            <a:xfrm>
              <a:off x="3574275" y="3430225"/>
              <a:ext cx="15175" cy="14400"/>
            </a:xfrm>
            <a:custGeom>
              <a:avLst/>
              <a:gdLst/>
              <a:ahLst/>
              <a:cxnLst/>
              <a:rect l="l" t="t" r="r" b="b"/>
              <a:pathLst>
                <a:path w="607" h="576" extrusionOk="0">
                  <a:moveTo>
                    <a:pt x="313" y="1"/>
                  </a:moveTo>
                  <a:cubicBezTo>
                    <a:pt x="152" y="1"/>
                    <a:pt x="1" y="136"/>
                    <a:pt x="19" y="316"/>
                  </a:cubicBezTo>
                  <a:cubicBezTo>
                    <a:pt x="42" y="480"/>
                    <a:pt x="173" y="576"/>
                    <a:pt x="307" y="576"/>
                  </a:cubicBezTo>
                  <a:cubicBezTo>
                    <a:pt x="388" y="576"/>
                    <a:pt x="470" y="541"/>
                    <a:pt x="531" y="466"/>
                  </a:cubicBezTo>
                  <a:cubicBezTo>
                    <a:pt x="581" y="404"/>
                    <a:pt x="606" y="329"/>
                    <a:pt x="594" y="254"/>
                  </a:cubicBezTo>
                  <a:cubicBezTo>
                    <a:pt x="594" y="229"/>
                    <a:pt x="594" y="204"/>
                    <a:pt x="581" y="179"/>
                  </a:cubicBezTo>
                  <a:cubicBezTo>
                    <a:pt x="569" y="141"/>
                    <a:pt x="531" y="91"/>
                    <a:pt x="494" y="66"/>
                  </a:cubicBezTo>
                  <a:cubicBezTo>
                    <a:pt x="438" y="21"/>
                    <a:pt x="375"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
            <p:cNvSpPr/>
            <p:nvPr/>
          </p:nvSpPr>
          <p:spPr>
            <a:xfrm>
              <a:off x="3608800" y="3429375"/>
              <a:ext cx="17675" cy="14500"/>
            </a:xfrm>
            <a:custGeom>
              <a:avLst/>
              <a:gdLst/>
              <a:ahLst/>
              <a:cxnLst/>
              <a:rect l="l" t="t" r="r" b="b"/>
              <a:pathLst>
                <a:path w="707" h="580" extrusionOk="0">
                  <a:moveTo>
                    <a:pt x="361" y="0"/>
                  </a:moveTo>
                  <a:cubicBezTo>
                    <a:pt x="266" y="0"/>
                    <a:pt x="171" y="47"/>
                    <a:pt x="113" y="138"/>
                  </a:cubicBezTo>
                  <a:cubicBezTo>
                    <a:pt x="0" y="313"/>
                    <a:pt x="113" y="550"/>
                    <a:pt x="325" y="575"/>
                  </a:cubicBezTo>
                  <a:cubicBezTo>
                    <a:pt x="342" y="578"/>
                    <a:pt x="358" y="579"/>
                    <a:pt x="374" y="579"/>
                  </a:cubicBezTo>
                  <a:cubicBezTo>
                    <a:pt x="563" y="579"/>
                    <a:pt x="707" y="384"/>
                    <a:pt x="637" y="188"/>
                  </a:cubicBezTo>
                  <a:cubicBezTo>
                    <a:pt x="625" y="163"/>
                    <a:pt x="612" y="138"/>
                    <a:pt x="600" y="125"/>
                  </a:cubicBezTo>
                  <a:cubicBezTo>
                    <a:pt x="540" y="41"/>
                    <a:pt x="450"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
            <p:cNvSpPr/>
            <p:nvPr/>
          </p:nvSpPr>
          <p:spPr>
            <a:xfrm>
              <a:off x="3642850" y="3448800"/>
              <a:ext cx="16275" cy="14575"/>
            </a:xfrm>
            <a:custGeom>
              <a:avLst/>
              <a:gdLst/>
              <a:ahLst/>
              <a:cxnLst/>
              <a:rect l="l" t="t" r="r" b="b"/>
              <a:pathLst>
                <a:path w="651" h="583" extrusionOk="0">
                  <a:moveTo>
                    <a:pt x="323" y="1"/>
                  </a:moveTo>
                  <a:cubicBezTo>
                    <a:pt x="286" y="1"/>
                    <a:pt x="249" y="8"/>
                    <a:pt x="213" y="23"/>
                  </a:cubicBezTo>
                  <a:cubicBezTo>
                    <a:pt x="75" y="86"/>
                    <a:pt x="0" y="248"/>
                    <a:pt x="50" y="398"/>
                  </a:cubicBezTo>
                  <a:cubicBezTo>
                    <a:pt x="98" y="512"/>
                    <a:pt x="203" y="582"/>
                    <a:pt x="316" y="582"/>
                  </a:cubicBezTo>
                  <a:cubicBezTo>
                    <a:pt x="352" y="582"/>
                    <a:pt x="389" y="575"/>
                    <a:pt x="425" y="560"/>
                  </a:cubicBezTo>
                  <a:cubicBezTo>
                    <a:pt x="575" y="510"/>
                    <a:pt x="650" y="335"/>
                    <a:pt x="588" y="185"/>
                  </a:cubicBezTo>
                  <a:cubicBezTo>
                    <a:pt x="550" y="72"/>
                    <a:pt x="44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
            <p:cNvSpPr/>
            <p:nvPr/>
          </p:nvSpPr>
          <p:spPr>
            <a:xfrm>
              <a:off x="3548850" y="3369575"/>
              <a:ext cx="18650" cy="14325"/>
            </a:xfrm>
            <a:custGeom>
              <a:avLst/>
              <a:gdLst/>
              <a:ahLst/>
              <a:cxnLst/>
              <a:rect l="l" t="t" r="r" b="b"/>
              <a:pathLst>
                <a:path w="746" h="573" extrusionOk="0">
                  <a:moveTo>
                    <a:pt x="384" y="1"/>
                  </a:moveTo>
                  <a:cubicBezTo>
                    <a:pt x="130" y="1"/>
                    <a:pt x="0" y="341"/>
                    <a:pt x="211" y="505"/>
                  </a:cubicBezTo>
                  <a:cubicBezTo>
                    <a:pt x="270" y="552"/>
                    <a:pt x="335" y="572"/>
                    <a:pt x="397" y="572"/>
                  </a:cubicBezTo>
                  <a:cubicBezTo>
                    <a:pt x="583" y="572"/>
                    <a:pt x="746" y="387"/>
                    <a:pt x="661" y="180"/>
                  </a:cubicBezTo>
                  <a:cubicBezTo>
                    <a:pt x="624" y="80"/>
                    <a:pt x="549" y="18"/>
                    <a:pt x="436" y="5"/>
                  </a:cubicBezTo>
                  <a:cubicBezTo>
                    <a:pt x="418" y="2"/>
                    <a:pt x="401"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
            <p:cNvSpPr/>
            <p:nvPr/>
          </p:nvSpPr>
          <p:spPr>
            <a:xfrm>
              <a:off x="3588475" y="3357650"/>
              <a:ext cx="15975" cy="14550"/>
            </a:xfrm>
            <a:custGeom>
              <a:avLst/>
              <a:gdLst/>
              <a:ahLst/>
              <a:cxnLst/>
              <a:rect l="l" t="t" r="r" b="b"/>
              <a:pathLst>
                <a:path w="639" h="582" extrusionOk="0">
                  <a:moveTo>
                    <a:pt x="327" y="1"/>
                  </a:moveTo>
                  <a:cubicBezTo>
                    <a:pt x="246" y="1"/>
                    <a:pt x="163" y="34"/>
                    <a:pt x="101" y="107"/>
                  </a:cubicBezTo>
                  <a:cubicBezTo>
                    <a:pt x="1" y="232"/>
                    <a:pt x="26" y="420"/>
                    <a:pt x="151" y="520"/>
                  </a:cubicBezTo>
                  <a:cubicBezTo>
                    <a:pt x="203" y="562"/>
                    <a:pt x="264" y="582"/>
                    <a:pt x="324" y="582"/>
                  </a:cubicBezTo>
                  <a:cubicBezTo>
                    <a:pt x="409" y="582"/>
                    <a:pt x="492" y="543"/>
                    <a:pt x="551" y="470"/>
                  </a:cubicBezTo>
                  <a:cubicBezTo>
                    <a:pt x="626" y="395"/>
                    <a:pt x="638" y="282"/>
                    <a:pt x="601" y="182"/>
                  </a:cubicBezTo>
                  <a:cubicBezTo>
                    <a:pt x="550" y="66"/>
                    <a:pt x="44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
            <p:cNvSpPr/>
            <p:nvPr/>
          </p:nvSpPr>
          <p:spPr>
            <a:xfrm>
              <a:off x="3536625" y="3402700"/>
              <a:ext cx="19225" cy="14950"/>
            </a:xfrm>
            <a:custGeom>
              <a:avLst/>
              <a:gdLst/>
              <a:ahLst/>
              <a:cxnLst/>
              <a:rect l="l" t="t" r="r" b="b"/>
              <a:pathLst>
                <a:path w="769" h="598" extrusionOk="0">
                  <a:moveTo>
                    <a:pt x="315" y="1"/>
                  </a:moveTo>
                  <a:cubicBezTo>
                    <a:pt x="235" y="1"/>
                    <a:pt x="156" y="36"/>
                    <a:pt x="100" y="105"/>
                  </a:cubicBezTo>
                  <a:cubicBezTo>
                    <a:pt x="0" y="230"/>
                    <a:pt x="13" y="405"/>
                    <a:pt x="138" y="517"/>
                  </a:cubicBezTo>
                  <a:cubicBezTo>
                    <a:pt x="202" y="574"/>
                    <a:pt x="270" y="598"/>
                    <a:pt x="334" y="598"/>
                  </a:cubicBezTo>
                  <a:cubicBezTo>
                    <a:pt x="579" y="598"/>
                    <a:pt x="768" y="246"/>
                    <a:pt x="500" y="68"/>
                  </a:cubicBezTo>
                  <a:cubicBezTo>
                    <a:pt x="445" y="23"/>
                    <a:pt x="379"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
            <p:cNvSpPr/>
            <p:nvPr/>
          </p:nvSpPr>
          <p:spPr>
            <a:xfrm>
              <a:off x="3615975" y="3391650"/>
              <a:ext cx="16275" cy="14425"/>
            </a:xfrm>
            <a:custGeom>
              <a:avLst/>
              <a:gdLst/>
              <a:ahLst/>
              <a:cxnLst/>
              <a:rect l="l" t="t" r="r" b="b"/>
              <a:pathLst>
                <a:path w="651" h="577" extrusionOk="0">
                  <a:moveTo>
                    <a:pt x="334" y="0"/>
                  </a:moveTo>
                  <a:cubicBezTo>
                    <a:pt x="298" y="0"/>
                    <a:pt x="262" y="7"/>
                    <a:pt x="225" y="22"/>
                  </a:cubicBezTo>
                  <a:cubicBezTo>
                    <a:pt x="76" y="72"/>
                    <a:pt x="1" y="247"/>
                    <a:pt x="51" y="397"/>
                  </a:cubicBezTo>
                  <a:cubicBezTo>
                    <a:pt x="99" y="513"/>
                    <a:pt x="207" y="576"/>
                    <a:pt x="322" y="576"/>
                  </a:cubicBezTo>
                  <a:cubicBezTo>
                    <a:pt x="356" y="576"/>
                    <a:pt x="391" y="571"/>
                    <a:pt x="425" y="559"/>
                  </a:cubicBezTo>
                  <a:cubicBezTo>
                    <a:pt x="575" y="497"/>
                    <a:pt x="650"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
            <p:cNvSpPr/>
            <p:nvPr/>
          </p:nvSpPr>
          <p:spPr>
            <a:xfrm>
              <a:off x="3706900" y="3457750"/>
              <a:ext cx="18900" cy="14450"/>
            </a:xfrm>
            <a:custGeom>
              <a:avLst/>
              <a:gdLst/>
              <a:ahLst/>
              <a:cxnLst/>
              <a:rect l="l" t="t" r="r" b="b"/>
              <a:pathLst>
                <a:path w="756" h="578" extrusionOk="0">
                  <a:moveTo>
                    <a:pt x="379" y="1"/>
                  </a:moveTo>
                  <a:cubicBezTo>
                    <a:pt x="370" y="1"/>
                    <a:pt x="360" y="1"/>
                    <a:pt x="350" y="2"/>
                  </a:cubicBezTo>
                  <a:cubicBezTo>
                    <a:pt x="100" y="27"/>
                    <a:pt x="0" y="352"/>
                    <a:pt x="200" y="515"/>
                  </a:cubicBezTo>
                  <a:cubicBezTo>
                    <a:pt x="253" y="558"/>
                    <a:pt x="316" y="577"/>
                    <a:pt x="378" y="577"/>
                  </a:cubicBezTo>
                  <a:cubicBezTo>
                    <a:pt x="461" y="577"/>
                    <a:pt x="543" y="542"/>
                    <a:pt x="600" y="477"/>
                  </a:cubicBezTo>
                  <a:cubicBezTo>
                    <a:pt x="756" y="285"/>
                    <a:pt x="61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
            <p:cNvSpPr/>
            <p:nvPr/>
          </p:nvSpPr>
          <p:spPr>
            <a:xfrm>
              <a:off x="3682450" y="3393650"/>
              <a:ext cx="17225" cy="14550"/>
            </a:xfrm>
            <a:custGeom>
              <a:avLst/>
              <a:gdLst/>
              <a:ahLst/>
              <a:cxnLst/>
              <a:rect l="l" t="t" r="r" b="b"/>
              <a:pathLst>
                <a:path w="689" h="582" extrusionOk="0">
                  <a:moveTo>
                    <a:pt x="377" y="0"/>
                  </a:moveTo>
                  <a:cubicBezTo>
                    <a:pt x="180" y="0"/>
                    <a:pt x="1" y="219"/>
                    <a:pt x="116" y="430"/>
                  </a:cubicBezTo>
                  <a:cubicBezTo>
                    <a:pt x="178" y="535"/>
                    <a:pt x="279" y="581"/>
                    <a:pt x="377" y="581"/>
                  </a:cubicBezTo>
                  <a:cubicBezTo>
                    <a:pt x="536" y="581"/>
                    <a:pt x="689" y="460"/>
                    <a:pt x="666" y="267"/>
                  </a:cubicBezTo>
                  <a:cubicBezTo>
                    <a:pt x="666" y="230"/>
                    <a:pt x="653" y="217"/>
                    <a:pt x="641" y="192"/>
                  </a:cubicBezTo>
                  <a:cubicBezTo>
                    <a:pt x="628" y="142"/>
                    <a:pt x="603" y="105"/>
                    <a:pt x="553" y="67"/>
                  </a:cubicBezTo>
                  <a:cubicBezTo>
                    <a:pt x="498" y="21"/>
                    <a:pt x="436"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
            <p:cNvSpPr/>
            <p:nvPr/>
          </p:nvSpPr>
          <p:spPr>
            <a:xfrm>
              <a:off x="3677525" y="3429600"/>
              <a:ext cx="16275" cy="14400"/>
            </a:xfrm>
            <a:custGeom>
              <a:avLst/>
              <a:gdLst/>
              <a:ahLst/>
              <a:cxnLst/>
              <a:rect l="l" t="t" r="r" b="b"/>
              <a:pathLst>
                <a:path w="651" h="576" extrusionOk="0">
                  <a:moveTo>
                    <a:pt x="310" y="1"/>
                  </a:moveTo>
                  <a:cubicBezTo>
                    <a:pt x="277" y="1"/>
                    <a:pt x="245" y="6"/>
                    <a:pt x="213" y="16"/>
                  </a:cubicBezTo>
                  <a:cubicBezTo>
                    <a:pt x="75" y="79"/>
                    <a:pt x="0" y="241"/>
                    <a:pt x="50" y="391"/>
                  </a:cubicBezTo>
                  <a:cubicBezTo>
                    <a:pt x="98" y="505"/>
                    <a:pt x="203" y="576"/>
                    <a:pt x="317" y="576"/>
                  </a:cubicBezTo>
                  <a:cubicBezTo>
                    <a:pt x="352" y="576"/>
                    <a:pt x="389" y="569"/>
                    <a:pt x="425" y="554"/>
                  </a:cubicBezTo>
                  <a:cubicBezTo>
                    <a:pt x="575" y="504"/>
                    <a:pt x="650" y="329"/>
                    <a:pt x="588" y="179"/>
                  </a:cubicBezTo>
                  <a:cubicBezTo>
                    <a:pt x="548" y="70"/>
                    <a:pt x="431"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
            <p:cNvSpPr/>
            <p:nvPr/>
          </p:nvSpPr>
          <p:spPr>
            <a:xfrm>
              <a:off x="3658775" y="3324300"/>
              <a:ext cx="16350" cy="14250"/>
            </a:xfrm>
            <a:custGeom>
              <a:avLst/>
              <a:gdLst/>
              <a:ahLst/>
              <a:cxnLst/>
              <a:rect l="l" t="t" r="r" b="b"/>
              <a:pathLst>
                <a:path w="654" h="570" extrusionOk="0">
                  <a:moveTo>
                    <a:pt x="301" y="1"/>
                  </a:moveTo>
                  <a:cubicBezTo>
                    <a:pt x="159" y="1"/>
                    <a:pt x="36" y="96"/>
                    <a:pt x="13" y="242"/>
                  </a:cubicBezTo>
                  <a:cubicBezTo>
                    <a:pt x="1" y="317"/>
                    <a:pt x="26" y="392"/>
                    <a:pt x="63" y="454"/>
                  </a:cubicBezTo>
                  <a:cubicBezTo>
                    <a:pt x="129" y="535"/>
                    <a:pt x="213" y="570"/>
                    <a:pt x="295" y="570"/>
                  </a:cubicBezTo>
                  <a:cubicBezTo>
                    <a:pt x="480" y="570"/>
                    <a:pt x="653" y="395"/>
                    <a:pt x="575" y="179"/>
                  </a:cubicBezTo>
                  <a:cubicBezTo>
                    <a:pt x="563" y="154"/>
                    <a:pt x="550" y="129"/>
                    <a:pt x="538" y="117"/>
                  </a:cubicBezTo>
                  <a:cubicBezTo>
                    <a:pt x="488" y="54"/>
                    <a:pt x="425" y="17"/>
                    <a:pt x="351" y="4"/>
                  </a:cubicBezTo>
                  <a:cubicBezTo>
                    <a:pt x="334" y="2"/>
                    <a:pt x="317"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
            <p:cNvSpPr/>
            <p:nvPr/>
          </p:nvSpPr>
          <p:spPr>
            <a:xfrm>
              <a:off x="3645025" y="3370400"/>
              <a:ext cx="16275" cy="14550"/>
            </a:xfrm>
            <a:custGeom>
              <a:avLst/>
              <a:gdLst/>
              <a:ahLst/>
              <a:cxnLst/>
              <a:rect l="l" t="t" r="r" b="b"/>
              <a:pathLst>
                <a:path w="651" h="582" extrusionOk="0">
                  <a:moveTo>
                    <a:pt x="334" y="0"/>
                  </a:moveTo>
                  <a:cubicBezTo>
                    <a:pt x="299" y="0"/>
                    <a:pt x="262" y="7"/>
                    <a:pt x="226" y="22"/>
                  </a:cubicBezTo>
                  <a:cubicBezTo>
                    <a:pt x="76" y="85"/>
                    <a:pt x="1" y="247"/>
                    <a:pt x="63" y="397"/>
                  </a:cubicBezTo>
                  <a:cubicBezTo>
                    <a:pt x="101" y="511"/>
                    <a:pt x="211" y="582"/>
                    <a:pt x="322" y="582"/>
                  </a:cubicBezTo>
                  <a:cubicBezTo>
                    <a:pt x="357" y="582"/>
                    <a:pt x="393" y="575"/>
                    <a:pt x="426" y="560"/>
                  </a:cubicBezTo>
                  <a:cubicBezTo>
                    <a:pt x="576" y="497"/>
                    <a:pt x="651" y="335"/>
                    <a:pt x="601"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
            <p:cNvSpPr/>
            <p:nvPr/>
          </p:nvSpPr>
          <p:spPr>
            <a:xfrm>
              <a:off x="3524125" y="3525275"/>
              <a:ext cx="17375" cy="14500"/>
            </a:xfrm>
            <a:custGeom>
              <a:avLst/>
              <a:gdLst/>
              <a:ahLst/>
              <a:cxnLst/>
              <a:rect l="l" t="t" r="r" b="b"/>
              <a:pathLst>
                <a:path w="695" h="580" extrusionOk="0">
                  <a:moveTo>
                    <a:pt x="349" y="1"/>
                  </a:moveTo>
                  <a:cubicBezTo>
                    <a:pt x="254" y="1"/>
                    <a:pt x="159" y="48"/>
                    <a:pt x="100" y="138"/>
                  </a:cubicBezTo>
                  <a:cubicBezTo>
                    <a:pt x="1" y="326"/>
                    <a:pt x="100" y="551"/>
                    <a:pt x="313" y="576"/>
                  </a:cubicBezTo>
                  <a:cubicBezTo>
                    <a:pt x="330" y="579"/>
                    <a:pt x="346" y="580"/>
                    <a:pt x="362" y="580"/>
                  </a:cubicBezTo>
                  <a:cubicBezTo>
                    <a:pt x="551" y="580"/>
                    <a:pt x="694" y="384"/>
                    <a:pt x="625" y="188"/>
                  </a:cubicBezTo>
                  <a:cubicBezTo>
                    <a:pt x="613" y="163"/>
                    <a:pt x="600" y="138"/>
                    <a:pt x="588" y="126"/>
                  </a:cubicBezTo>
                  <a:cubicBezTo>
                    <a:pt x="528" y="41"/>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
            <p:cNvSpPr/>
            <p:nvPr/>
          </p:nvSpPr>
          <p:spPr>
            <a:xfrm>
              <a:off x="3529350" y="3488150"/>
              <a:ext cx="16975" cy="12800"/>
            </a:xfrm>
            <a:custGeom>
              <a:avLst/>
              <a:gdLst/>
              <a:ahLst/>
              <a:cxnLst/>
              <a:rect l="l" t="t" r="r" b="b"/>
              <a:pathLst>
                <a:path w="679" h="512" extrusionOk="0">
                  <a:moveTo>
                    <a:pt x="483" y="0"/>
                  </a:moveTo>
                  <a:cubicBezTo>
                    <a:pt x="275" y="0"/>
                    <a:pt x="1" y="282"/>
                    <a:pt x="204" y="449"/>
                  </a:cubicBezTo>
                  <a:cubicBezTo>
                    <a:pt x="257" y="491"/>
                    <a:pt x="320" y="511"/>
                    <a:pt x="382" y="511"/>
                  </a:cubicBezTo>
                  <a:cubicBezTo>
                    <a:pt x="465" y="511"/>
                    <a:pt x="547" y="475"/>
                    <a:pt x="604" y="411"/>
                  </a:cubicBezTo>
                  <a:cubicBezTo>
                    <a:pt x="654" y="349"/>
                    <a:pt x="679" y="274"/>
                    <a:pt x="666" y="199"/>
                  </a:cubicBezTo>
                  <a:cubicBezTo>
                    <a:pt x="666" y="174"/>
                    <a:pt x="666" y="149"/>
                    <a:pt x="654" y="124"/>
                  </a:cubicBezTo>
                  <a:cubicBezTo>
                    <a:pt x="621" y="35"/>
                    <a:pt x="556"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
            <p:cNvSpPr/>
            <p:nvPr/>
          </p:nvSpPr>
          <p:spPr>
            <a:xfrm>
              <a:off x="3497875" y="3465600"/>
              <a:ext cx="17375" cy="14525"/>
            </a:xfrm>
            <a:custGeom>
              <a:avLst/>
              <a:gdLst/>
              <a:ahLst/>
              <a:cxnLst/>
              <a:rect l="l" t="t" r="r" b="b"/>
              <a:pathLst>
                <a:path w="695" h="581" extrusionOk="0">
                  <a:moveTo>
                    <a:pt x="356" y="1"/>
                  </a:moveTo>
                  <a:cubicBezTo>
                    <a:pt x="260" y="1"/>
                    <a:pt x="165" y="48"/>
                    <a:pt x="113" y="138"/>
                  </a:cubicBezTo>
                  <a:cubicBezTo>
                    <a:pt x="1" y="313"/>
                    <a:pt x="113" y="551"/>
                    <a:pt x="313" y="576"/>
                  </a:cubicBezTo>
                  <a:cubicBezTo>
                    <a:pt x="331" y="579"/>
                    <a:pt x="348" y="580"/>
                    <a:pt x="365" y="580"/>
                  </a:cubicBezTo>
                  <a:cubicBezTo>
                    <a:pt x="562" y="580"/>
                    <a:pt x="695" y="384"/>
                    <a:pt x="626" y="188"/>
                  </a:cubicBezTo>
                  <a:cubicBezTo>
                    <a:pt x="613" y="163"/>
                    <a:pt x="601" y="138"/>
                    <a:pt x="588" y="126"/>
                  </a:cubicBezTo>
                  <a:cubicBezTo>
                    <a:pt x="534" y="41"/>
                    <a:pt x="445"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
            <p:cNvSpPr/>
            <p:nvPr/>
          </p:nvSpPr>
          <p:spPr>
            <a:xfrm>
              <a:off x="3474050" y="3400050"/>
              <a:ext cx="17425" cy="12850"/>
            </a:xfrm>
            <a:custGeom>
              <a:avLst/>
              <a:gdLst/>
              <a:ahLst/>
              <a:cxnLst/>
              <a:rect l="l" t="t" r="r" b="b"/>
              <a:pathLst>
                <a:path w="697" h="514" extrusionOk="0">
                  <a:moveTo>
                    <a:pt x="483" y="0"/>
                  </a:moveTo>
                  <a:cubicBezTo>
                    <a:pt x="275" y="0"/>
                    <a:pt x="1" y="282"/>
                    <a:pt x="204" y="448"/>
                  </a:cubicBezTo>
                  <a:cubicBezTo>
                    <a:pt x="260" y="494"/>
                    <a:pt x="323" y="514"/>
                    <a:pt x="385" y="514"/>
                  </a:cubicBezTo>
                  <a:cubicBezTo>
                    <a:pt x="546" y="514"/>
                    <a:pt x="697" y="379"/>
                    <a:pt x="679" y="198"/>
                  </a:cubicBezTo>
                  <a:cubicBezTo>
                    <a:pt x="666" y="174"/>
                    <a:pt x="666" y="149"/>
                    <a:pt x="654" y="124"/>
                  </a:cubicBezTo>
                  <a:cubicBezTo>
                    <a:pt x="621" y="35"/>
                    <a:pt x="556"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
            <p:cNvSpPr/>
            <p:nvPr/>
          </p:nvSpPr>
          <p:spPr>
            <a:xfrm>
              <a:off x="3500875" y="3426750"/>
              <a:ext cx="18750" cy="14300"/>
            </a:xfrm>
            <a:custGeom>
              <a:avLst/>
              <a:gdLst/>
              <a:ahLst/>
              <a:cxnLst/>
              <a:rect l="l" t="t" r="r" b="b"/>
              <a:pathLst>
                <a:path w="750" h="572" extrusionOk="0">
                  <a:moveTo>
                    <a:pt x="398" y="1"/>
                  </a:moveTo>
                  <a:cubicBezTo>
                    <a:pt x="60" y="1"/>
                    <a:pt x="1" y="520"/>
                    <a:pt x="368" y="568"/>
                  </a:cubicBezTo>
                  <a:cubicBezTo>
                    <a:pt x="385" y="571"/>
                    <a:pt x="401" y="572"/>
                    <a:pt x="417" y="572"/>
                  </a:cubicBezTo>
                  <a:cubicBezTo>
                    <a:pt x="606" y="572"/>
                    <a:pt x="750" y="376"/>
                    <a:pt x="681" y="180"/>
                  </a:cubicBezTo>
                  <a:cubicBezTo>
                    <a:pt x="668" y="155"/>
                    <a:pt x="656" y="130"/>
                    <a:pt x="643" y="118"/>
                  </a:cubicBezTo>
                  <a:cubicBezTo>
                    <a:pt x="593" y="55"/>
                    <a:pt x="531" y="18"/>
                    <a:pt x="456" y="5"/>
                  </a:cubicBezTo>
                  <a:cubicBezTo>
                    <a:pt x="436" y="2"/>
                    <a:pt x="4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
            <p:cNvSpPr/>
            <p:nvPr/>
          </p:nvSpPr>
          <p:spPr>
            <a:xfrm>
              <a:off x="3645050" y="3410325"/>
              <a:ext cx="18600" cy="14500"/>
            </a:xfrm>
            <a:custGeom>
              <a:avLst/>
              <a:gdLst/>
              <a:ahLst/>
              <a:cxnLst/>
              <a:rect l="l" t="t" r="r" b="b"/>
              <a:pathLst>
                <a:path w="744" h="580" extrusionOk="0">
                  <a:moveTo>
                    <a:pt x="409" y="0"/>
                  </a:moveTo>
                  <a:cubicBezTo>
                    <a:pt x="200" y="0"/>
                    <a:pt x="1" y="238"/>
                    <a:pt x="162" y="462"/>
                  </a:cubicBezTo>
                  <a:cubicBezTo>
                    <a:pt x="212" y="525"/>
                    <a:pt x="275" y="562"/>
                    <a:pt x="362" y="575"/>
                  </a:cubicBezTo>
                  <a:cubicBezTo>
                    <a:pt x="379" y="578"/>
                    <a:pt x="395" y="579"/>
                    <a:pt x="411" y="579"/>
                  </a:cubicBezTo>
                  <a:cubicBezTo>
                    <a:pt x="600" y="579"/>
                    <a:pt x="744" y="383"/>
                    <a:pt x="675" y="187"/>
                  </a:cubicBezTo>
                  <a:cubicBezTo>
                    <a:pt x="662" y="162"/>
                    <a:pt x="650" y="137"/>
                    <a:pt x="637" y="125"/>
                  </a:cubicBezTo>
                  <a:cubicBezTo>
                    <a:pt x="574" y="37"/>
                    <a:pt x="49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
            <p:cNvSpPr/>
            <p:nvPr/>
          </p:nvSpPr>
          <p:spPr>
            <a:xfrm>
              <a:off x="3579725" y="3396250"/>
              <a:ext cx="17375" cy="14500"/>
            </a:xfrm>
            <a:custGeom>
              <a:avLst/>
              <a:gdLst/>
              <a:ahLst/>
              <a:cxnLst/>
              <a:rect l="l" t="t" r="r" b="b"/>
              <a:pathLst>
                <a:path w="695" h="580" extrusionOk="0">
                  <a:moveTo>
                    <a:pt x="351" y="0"/>
                  </a:moveTo>
                  <a:cubicBezTo>
                    <a:pt x="257" y="0"/>
                    <a:pt x="165" y="47"/>
                    <a:pt x="113" y="138"/>
                  </a:cubicBezTo>
                  <a:cubicBezTo>
                    <a:pt x="1" y="313"/>
                    <a:pt x="113" y="550"/>
                    <a:pt x="313" y="575"/>
                  </a:cubicBezTo>
                  <a:cubicBezTo>
                    <a:pt x="330" y="578"/>
                    <a:pt x="346" y="580"/>
                    <a:pt x="362" y="580"/>
                  </a:cubicBezTo>
                  <a:cubicBezTo>
                    <a:pt x="552" y="580"/>
                    <a:pt x="695" y="384"/>
                    <a:pt x="626" y="188"/>
                  </a:cubicBezTo>
                  <a:cubicBezTo>
                    <a:pt x="613" y="163"/>
                    <a:pt x="601" y="138"/>
                    <a:pt x="588" y="126"/>
                  </a:cubicBezTo>
                  <a:cubicBezTo>
                    <a:pt x="528" y="41"/>
                    <a:pt x="439"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
            <p:cNvSpPr/>
            <p:nvPr/>
          </p:nvSpPr>
          <p:spPr>
            <a:xfrm>
              <a:off x="3598850" y="3465425"/>
              <a:ext cx="16250" cy="11775"/>
            </a:xfrm>
            <a:custGeom>
              <a:avLst/>
              <a:gdLst/>
              <a:ahLst/>
              <a:cxnLst/>
              <a:rect l="l" t="t" r="r" b="b"/>
              <a:pathLst>
                <a:path w="650" h="471" extrusionOk="0">
                  <a:moveTo>
                    <a:pt x="315" y="0"/>
                  </a:moveTo>
                  <a:cubicBezTo>
                    <a:pt x="182" y="0"/>
                    <a:pt x="54" y="93"/>
                    <a:pt x="23" y="245"/>
                  </a:cubicBezTo>
                  <a:cubicBezTo>
                    <a:pt x="1" y="401"/>
                    <a:pt x="135" y="470"/>
                    <a:pt x="278" y="470"/>
                  </a:cubicBezTo>
                  <a:cubicBezTo>
                    <a:pt x="456" y="470"/>
                    <a:pt x="649" y="363"/>
                    <a:pt x="573" y="183"/>
                  </a:cubicBezTo>
                  <a:cubicBezTo>
                    <a:pt x="573" y="158"/>
                    <a:pt x="561" y="133"/>
                    <a:pt x="548" y="120"/>
                  </a:cubicBezTo>
                  <a:cubicBezTo>
                    <a:pt x="485" y="38"/>
                    <a:pt x="399"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
            <p:cNvSpPr/>
            <p:nvPr/>
          </p:nvSpPr>
          <p:spPr>
            <a:xfrm>
              <a:off x="3535125" y="3446925"/>
              <a:ext cx="18800" cy="14525"/>
            </a:xfrm>
            <a:custGeom>
              <a:avLst/>
              <a:gdLst/>
              <a:ahLst/>
              <a:cxnLst/>
              <a:rect l="l" t="t" r="r" b="b"/>
              <a:pathLst>
                <a:path w="752" h="581" extrusionOk="0">
                  <a:moveTo>
                    <a:pt x="412" y="1"/>
                  </a:moveTo>
                  <a:cubicBezTo>
                    <a:pt x="202" y="1"/>
                    <a:pt x="1" y="247"/>
                    <a:pt x="173" y="473"/>
                  </a:cubicBezTo>
                  <a:cubicBezTo>
                    <a:pt x="233" y="548"/>
                    <a:pt x="313" y="580"/>
                    <a:pt x="391" y="580"/>
                  </a:cubicBezTo>
                  <a:cubicBezTo>
                    <a:pt x="574" y="580"/>
                    <a:pt x="751" y="408"/>
                    <a:pt x="673" y="198"/>
                  </a:cubicBezTo>
                  <a:cubicBezTo>
                    <a:pt x="660" y="173"/>
                    <a:pt x="648" y="148"/>
                    <a:pt x="635" y="123"/>
                  </a:cubicBezTo>
                  <a:cubicBezTo>
                    <a:pt x="573" y="37"/>
                    <a:pt x="492"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
            <p:cNvSpPr/>
            <p:nvPr/>
          </p:nvSpPr>
          <p:spPr>
            <a:xfrm>
              <a:off x="3507625" y="3380600"/>
              <a:ext cx="18275" cy="14475"/>
            </a:xfrm>
            <a:custGeom>
              <a:avLst/>
              <a:gdLst/>
              <a:ahLst/>
              <a:cxnLst/>
              <a:rect l="l" t="t" r="r" b="b"/>
              <a:pathLst>
                <a:path w="731" h="579" extrusionOk="0">
                  <a:moveTo>
                    <a:pt x="380" y="0"/>
                  </a:moveTo>
                  <a:cubicBezTo>
                    <a:pt x="186" y="0"/>
                    <a:pt x="0" y="207"/>
                    <a:pt x="123" y="427"/>
                  </a:cubicBezTo>
                  <a:cubicBezTo>
                    <a:pt x="179" y="534"/>
                    <a:pt x="272" y="579"/>
                    <a:pt x="367" y="579"/>
                  </a:cubicBezTo>
                  <a:cubicBezTo>
                    <a:pt x="547" y="579"/>
                    <a:pt x="730" y="411"/>
                    <a:pt x="648" y="189"/>
                  </a:cubicBezTo>
                  <a:cubicBezTo>
                    <a:pt x="636" y="164"/>
                    <a:pt x="623" y="139"/>
                    <a:pt x="611" y="127"/>
                  </a:cubicBezTo>
                  <a:cubicBezTo>
                    <a:pt x="547" y="37"/>
                    <a:pt x="46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
            <p:cNvSpPr/>
            <p:nvPr/>
          </p:nvSpPr>
          <p:spPr>
            <a:xfrm>
              <a:off x="3559750" y="3511400"/>
              <a:ext cx="15750" cy="14375"/>
            </a:xfrm>
            <a:custGeom>
              <a:avLst/>
              <a:gdLst/>
              <a:ahLst/>
              <a:cxnLst/>
              <a:rect l="l" t="t" r="r" b="b"/>
              <a:pathLst>
                <a:path w="630" h="575" extrusionOk="0">
                  <a:moveTo>
                    <a:pt x="304" y="1"/>
                  </a:moveTo>
                  <a:cubicBezTo>
                    <a:pt x="173" y="1"/>
                    <a:pt x="44" y="82"/>
                    <a:pt x="25" y="243"/>
                  </a:cubicBezTo>
                  <a:cubicBezTo>
                    <a:pt x="0" y="318"/>
                    <a:pt x="25" y="393"/>
                    <a:pt x="75" y="456"/>
                  </a:cubicBezTo>
                  <a:cubicBezTo>
                    <a:pt x="133" y="539"/>
                    <a:pt x="216" y="575"/>
                    <a:pt x="298" y="575"/>
                  </a:cubicBezTo>
                  <a:cubicBezTo>
                    <a:pt x="464" y="575"/>
                    <a:pt x="629" y="427"/>
                    <a:pt x="587" y="218"/>
                  </a:cubicBezTo>
                  <a:cubicBezTo>
                    <a:pt x="551" y="73"/>
                    <a:pt x="427"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
            <p:cNvSpPr/>
            <p:nvPr/>
          </p:nvSpPr>
          <p:spPr>
            <a:xfrm>
              <a:off x="3617550" y="3339100"/>
              <a:ext cx="18300" cy="14475"/>
            </a:xfrm>
            <a:custGeom>
              <a:avLst/>
              <a:gdLst/>
              <a:ahLst/>
              <a:cxnLst/>
              <a:rect l="l" t="t" r="r" b="b"/>
              <a:pathLst>
                <a:path w="732" h="579" extrusionOk="0">
                  <a:moveTo>
                    <a:pt x="399" y="0"/>
                  </a:moveTo>
                  <a:cubicBezTo>
                    <a:pt x="194" y="0"/>
                    <a:pt x="1" y="238"/>
                    <a:pt x="162" y="462"/>
                  </a:cubicBezTo>
                  <a:cubicBezTo>
                    <a:pt x="200" y="525"/>
                    <a:pt x="275" y="562"/>
                    <a:pt x="350" y="575"/>
                  </a:cubicBezTo>
                  <a:cubicBezTo>
                    <a:pt x="367" y="577"/>
                    <a:pt x="383" y="579"/>
                    <a:pt x="399" y="579"/>
                  </a:cubicBezTo>
                  <a:cubicBezTo>
                    <a:pt x="598" y="579"/>
                    <a:pt x="732" y="372"/>
                    <a:pt x="662" y="187"/>
                  </a:cubicBezTo>
                  <a:cubicBezTo>
                    <a:pt x="650" y="162"/>
                    <a:pt x="637" y="137"/>
                    <a:pt x="625" y="125"/>
                  </a:cubicBezTo>
                  <a:cubicBezTo>
                    <a:pt x="562" y="37"/>
                    <a:pt x="479"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
            <p:cNvSpPr/>
            <p:nvPr/>
          </p:nvSpPr>
          <p:spPr>
            <a:xfrm>
              <a:off x="3685325" y="3354125"/>
              <a:ext cx="14925" cy="14075"/>
            </a:xfrm>
            <a:custGeom>
              <a:avLst/>
              <a:gdLst/>
              <a:ahLst/>
              <a:cxnLst/>
              <a:rect l="l" t="t" r="r" b="b"/>
              <a:pathLst>
                <a:path w="597" h="563" extrusionOk="0">
                  <a:moveTo>
                    <a:pt x="286" y="1"/>
                  </a:moveTo>
                  <a:cubicBezTo>
                    <a:pt x="166" y="1"/>
                    <a:pt x="46" y="70"/>
                    <a:pt x="13" y="223"/>
                  </a:cubicBezTo>
                  <a:cubicBezTo>
                    <a:pt x="1" y="298"/>
                    <a:pt x="13" y="386"/>
                    <a:pt x="63" y="448"/>
                  </a:cubicBezTo>
                  <a:cubicBezTo>
                    <a:pt x="101" y="498"/>
                    <a:pt x="176" y="548"/>
                    <a:pt x="251" y="561"/>
                  </a:cubicBezTo>
                  <a:cubicBezTo>
                    <a:pt x="261" y="562"/>
                    <a:pt x="272" y="562"/>
                    <a:pt x="282" y="562"/>
                  </a:cubicBezTo>
                  <a:cubicBezTo>
                    <a:pt x="398" y="562"/>
                    <a:pt x="517" y="500"/>
                    <a:pt x="563" y="386"/>
                  </a:cubicBezTo>
                  <a:cubicBezTo>
                    <a:pt x="576" y="361"/>
                    <a:pt x="576" y="336"/>
                    <a:pt x="576" y="311"/>
                  </a:cubicBezTo>
                  <a:cubicBezTo>
                    <a:pt x="597" y="114"/>
                    <a:pt x="44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
            <p:cNvSpPr/>
            <p:nvPr/>
          </p:nvSpPr>
          <p:spPr>
            <a:xfrm>
              <a:off x="3712400" y="3424975"/>
              <a:ext cx="20225" cy="14425"/>
            </a:xfrm>
            <a:custGeom>
              <a:avLst/>
              <a:gdLst/>
              <a:ahLst/>
              <a:cxnLst/>
              <a:rect l="l" t="t" r="r" b="b"/>
              <a:pathLst>
                <a:path w="809" h="577" extrusionOk="0">
                  <a:moveTo>
                    <a:pt x="405" y="0"/>
                  </a:moveTo>
                  <a:cubicBezTo>
                    <a:pt x="52" y="0"/>
                    <a:pt x="1" y="527"/>
                    <a:pt x="367" y="576"/>
                  </a:cubicBezTo>
                  <a:cubicBezTo>
                    <a:pt x="376" y="577"/>
                    <a:pt x="384" y="577"/>
                    <a:pt x="392" y="577"/>
                  </a:cubicBezTo>
                  <a:cubicBezTo>
                    <a:pt x="734" y="577"/>
                    <a:pt x="809" y="75"/>
                    <a:pt x="455" y="1"/>
                  </a:cubicBezTo>
                  <a:lnTo>
                    <a:pt x="430" y="1"/>
                  </a:lnTo>
                  <a:cubicBezTo>
                    <a:pt x="422" y="1"/>
                    <a:pt x="413"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
            <p:cNvSpPr/>
            <p:nvPr/>
          </p:nvSpPr>
          <p:spPr>
            <a:xfrm>
              <a:off x="3675325" y="3469600"/>
              <a:ext cx="16275" cy="14550"/>
            </a:xfrm>
            <a:custGeom>
              <a:avLst/>
              <a:gdLst/>
              <a:ahLst/>
              <a:cxnLst/>
              <a:rect l="l" t="t" r="r" b="b"/>
              <a:pathLst>
                <a:path w="651" h="582" extrusionOk="0">
                  <a:moveTo>
                    <a:pt x="309" y="0"/>
                  </a:moveTo>
                  <a:cubicBezTo>
                    <a:pt x="277" y="0"/>
                    <a:pt x="245" y="5"/>
                    <a:pt x="213" y="16"/>
                  </a:cubicBezTo>
                  <a:cubicBezTo>
                    <a:pt x="76" y="78"/>
                    <a:pt x="1" y="253"/>
                    <a:pt x="51" y="391"/>
                  </a:cubicBezTo>
                  <a:cubicBezTo>
                    <a:pt x="100" y="509"/>
                    <a:pt x="212" y="581"/>
                    <a:pt x="331" y="581"/>
                  </a:cubicBezTo>
                  <a:cubicBezTo>
                    <a:pt x="363" y="581"/>
                    <a:pt x="395" y="576"/>
                    <a:pt x="426" y="566"/>
                  </a:cubicBezTo>
                  <a:cubicBezTo>
                    <a:pt x="576" y="503"/>
                    <a:pt x="651" y="341"/>
                    <a:pt x="588" y="191"/>
                  </a:cubicBezTo>
                  <a:cubicBezTo>
                    <a:pt x="549" y="72"/>
                    <a:pt x="43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
            <p:cNvSpPr/>
            <p:nvPr/>
          </p:nvSpPr>
          <p:spPr>
            <a:xfrm>
              <a:off x="3551750" y="3554350"/>
              <a:ext cx="18450" cy="15300"/>
            </a:xfrm>
            <a:custGeom>
              <a:avLst/>
              <a:gdLst/>
              <a:ahLst/>
              <a:cxnLst/>
              <a:rect l="l" t="t" r="r" b="b"/>
              <a:pathLst>
                <a:path w="738" h="612" extrusionOk="0">
                  <a:moveTo>
                    <a:pt x="357" y="0"/>
                  </a:moveTo>
                  <a:cubicBezTo>
                    <a:pt x="171" y="0"/>
                    <a:pt x="1" y="190"/>
                    <a:pt x="83" y="400"/>
                  </a:cubicBezTo>
                  <a:cubicBezTo>
                    <a:pt x="129" y="549"/>
                    <a:pt x="242" y="611"/>
                    <a:pt x="355" y="611"/>
                  </a:cubicBezTo>
                  <a:cubicBezTo>
                    <a:pt x="545" y="611"/>
                    <a:pt x="738" y="435"/>
                    <a:pt x="620" y="200"/>
                  </a:cubicBezTo>
                  <a:cubicBezTo>
                    <a:pt x="608" y="150"/>
                    <a:pt x="583" y="112"/>
                    <a:pt x="558" y="87"/>
                  </a:cubicBezTo>
                  <a:cubicBezTo>
                    <a:pt x="497" y="27"/>
                    <a:pt x="42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
            <p:cNvSpPr/>
            <p:nvPr/>
          </p:nvSpPr>
          <p:spPr>
            <a:xfrm>
              <a:off x="3663775" y="3501775"/>
              <a:ext cx="17475" cy="14450"/>
            </a:xfrm>
            <a:custGeom>
              <a:avLst/>
              <a:gdLst/>
              <a:ahLst/>
              <a:cxnLst/>
              <a:rect l="l" t="t" r="r" b="b"/>
              <a:pathLst>
                <a:path w="699" h="578" extrusionOk="0">
                  <a:moveTo>
                    <a:pt x="345" y="1"/>
                  </a:moveTo>
                  <a:cubicBezTo>
                    <a:pt x="314" y="1"/>
                    <a:pt x="282" y="6"/>
                    <a:pt x="250" y="16"/>
                  </a:cubicBezTo>
                  <a:cubicBezTo>
                    <a:pt x="1" y="116"/>
                    <a:pt x="1" y="453"/>
                    <a:pt x="238" y="553"/>
                  </a:cubicBezTo>
                  <a:cubicBezTo>
                    <a:pt x="278" y="570"/>
                    <a:pt x="317" y="578"/>
                    <a:pt x="356" y="578"/>
                  </a:cubicBezTo>
                  <a:cubicBezTo>
                    <a:pt x="546" y="578"/>
                    <a:pt x="698" y="389"/>
                    <a:pt x="625" y="191"/>
                  </a:cubicBezTo>
                  <a:cubicBezTo>
                    <a:pt x="576" y="72"/>
                    <a:pt x="4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
            <p:cNvSpPr/>
            <p:nvPr/>
          </p:nvSpPr>
          <p:spPr>
            <a:xfrm>
              <a:off x="3517200" y="3349775"/>
              <a:ext cx="17850" cy="14500"/>
            </a:xfrm>
            <a:custGeom>
              <a:avLst/>
              <a:gdLst/>
              <a:ahLst/>
              <a:cxnLst/>
              <a:rect l="l" t="t" r="r" b="b"/>
              <a:pathLst>
                <a:path w="714" h="580" extrusionOk="0">
                  <a:moveTo>
                    <a:pt x="355" y="1"/>
                  </a:moveTo>
                  <a:cubicBezTo>
                    <a:pt x="179" y="1"/>
                    <a:pt x="1" y="156"/>
                    <a:pt x="65" y="372"/>
                  </a:cubicBezTo>
                  <a:cubicBezTo>
                    <a:pt x="106" y="519"/>
                    <a:pt x="213" y="580"/>
                    <a:pt x="323" y="580"/>
                  </a:cubicBezTo>
                  <a:cubicBezTo>
                    <a:pt x="513" y="580"/>
                    <a:pt x="713" y="398"/>
                    <a:pt x="602" y="160"/>
                  </a:cubicBezTo>
                  <a:cubicBezTo>
                    <a:pt x="549" y="48"/>
                    <a:pt x="45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
            <p:cNvSpPr/>
            <p:nvPr/>
          </p:nvSpPr>
          <p:spPr>
            <a:xfrm>
              <a:off x="3629275" y="3306575"/>
              <a:ext cx="17775" cy="14375"/>
            </a:xfrm>
            <a:custGeom>
              <a:avLst/>
              <a:gdLst/>
              <a:ahLst/>
              <a:cxnLst/>
              <a:rect l="l" t="t" r="r" b="b"/>
              <a:pathLst>
                <a:path w="711" h="575" extrusionOk="0">
                  <a:moveTo>
                    <a:pt x="342" y="0"/>
                  </a:moveTo>
                  <a:cubicBezTo>
                    <a:pt x="172" y="0"/>
                    <a:pt x="0" y="149"/>
                    <a:pt x="56" y="363"/>
                  </a:cubicBezTo>
                  <a:cubicBezTo>
                    <a:pt x="102" y="513"/>
                    <a:pt x="215" y="575"/>
                    <a:pt x="328" y="575"/>
                  </a:cubicBezTo>
                  <a:cubicBezTo>
                    <a:pt x="519" y="575"/>
                    <a:pt x="711" y="399"/>
                    <a:pt x="593" y="163"/>
                  </a:cubicBezTo>
                  <a:cubicBezTo>
                    <a:pt x="539" y="49"/>
                    <a:pt x="441"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
            <p:cNvSpPr/>
            <p:nvPr/>
          </p:nvSpPr>
          <p:spPr>
            <a:xfrm>
              <a:off x="3552800" y="3330075"/>
              <a:ext cx="16975" cy="14425"/>
            </a:xfrm>
            <a:custGeom>
              <a:avLst/>
              <a:gdLst/>
              <a:ahLst/>
              <a:cxnLst/>
              <a:rect l="l" t="t" r="r" b="b"/>
              <a:pathLst>
                <a:path w="679" h="577" extrusionOk="0">
                  <a:moveTo>
                    <a:pt x="401" y="1"/>
                  </a:moveTo>
                  <a:cubicBezTo>
                    <a:pt x="204" y="1"/>
                    <a:pt x="0" y="204"/>
                    <a:pt x="141" y="436"/>
                  </a:cubicBezTo>
                  <a:cubicBezTo>
                    <a:pt x="178" y="511"/>
                    <a:pt x="253" y="561"/>
                    <a:pt x="341" y="573"/>
                  </a:cubicBezTo>
                  <a:cubicBezTo>
                    <a:pt x="356" y="576"/>
                    <a:pt x="371" y="577"/>
                    <a:pt x="387" y="577"/>
                  </a:cubicBezTo>
                  <a:cubicBezTo>
                    <a:pt x="520" y="577"/>
                    <a:pt x="643" y="481"/>
                    <a:pt x="666" y="336"/>
                  </a:cubicBezTo>
                  <a:cubicBezTo>
                    <a:pt x="678" y="298"/>
                    <a:pt x="678" y="273"/>
                    <a:pt x="666" y="236"/>
                  </a:cubicBezTo>
                  <a:cubicBezTo>
                    <a:pt x="666" y="223"/>
                    <a:pt x="666" y="198"/>
                    <a:pt x="653" y="186"/>
                  </a:cubicBezTo>
                  <a:cubicBezTo>
                    <a:pt x="602" y="54"/>
                    <a:pt x="502"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
            <p:cNvSpPr/>
            <p:nvPr/>
          </p:nvSpPr>
          <p:spPr>
            <a:xfrm>
              <a:off x="3520550" y="3562500"/>
              <a:ext cx="17650" cy="14975"/>
            </a:xfrm>
            <a:custGeom>
              <a:avLst/>
              <a:gdLst/>
              <a:ahLst/>
              <a:cxnLst/>
              <a:rect l="l" t="t" r="r" b="b"/>
              <a:pathLst>
                <a:path w="706" h="599" extrusionOk="0">
                  <a:moveTo>
                    <a:pt x="385" y="1"/>
                  </a:moveTo>
                  <a:cubicBezTo>
                    <a:pt x="194" y="1"/>
                    <a:pt x="1" y="180"/>
                    <a:pt x="119" y="424"/>
                  </a:cubicBezTo>
                  <a:cubicBezTo>
                    <a:pt x="156" y="524"/>
                    <a:pt x="243" y="586"/>
                    <a:pt x="356" y="599"/>
                  </a:cubicBezTo>
                  <a:cubicBezTo>
                    <a:pt x="393" y="599"/>
                    <a:pt x="443" y="599"/>
                    <a:pt x="481" y="586"/>
                  </a:cubicBezTo>
                  <a:cubicBezTo>
                    <a:pt x="631" y="524"/>
                    <a:pt x="706" y="361"/>
                    <a:pt x="656" y="211"/>
                  </a:cubicBezTo>
                  <a:cubicBezTo>
                    <a:pt x="610" y="63"/>
                    <a:pt x="498"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
            <p:cNvSpPr/>
            <p:nvPr/>
          </p:nvSpPr>
          <p:spPr>
            <a:xfrm>
              <a:off x="3812475" y="3417550"/>
              <a:ext cx="15800" cy="14400"/>
            </a:xfrm>
            <a:custGeom>
              <a:avLst/>
              <a:gdLst/>
              <a:ahLst/>
              <a:cxnLst/>
              <a:rect l="l" t="t" r="r" b="b"/>
              <a:pathLst>
                <a:path w="632" h="576" extrusionOk="0">
                  <a:moveTo>
                    <a:pt x="327" y="0"/>
                  </a:moveTo>
                  <a:cubicBezTo>
                    <a:pt x="244" y="0"/>
                    <a:pt x="160" y="36"/>
                    <a:pt x="101" y="111"/>
                  </a:cubicBezTo>
                  <a:cubicBezTo>
                    <a:pt x="1" y="236"/>
                    <a:pt x="26" y="411"/>
                    <a:pt x="138" y="511"/>
                  </a:cubicBezTo>
                  <a:cubicBezTo>
                    <a:pt x="194" y="556"/>
                    <a:pt x="257" y="576"/>
                    <a:pt x="319" y="576"/>
                  </a:cubicBezTo>
                  <a:cubicBezTo>
                    <a:pt x="480" y="576"/>
                    <a:pt x="631" y="441"/>
                    <a:pt x="613" y="261"/>
                  </a:cubicBezTo>
                  <a:cubicBezTo>
                    <a:pt x="613" y="236"/>
                    <a:pt x="601" y="211"/>
                    <a:pt x="588" y="186"/>
                  </a:cubicBezTo>
                  <a:cubicBezTo>
                    <a:pt x="545" y="64"/>
                    <a:pt x="437"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
            <p:cNvSpPr/>
            <p:nvPr/>
          </p:nvSpPr>
          <p:spPr>
            <a:xfrm>
              <a:off x="3849675" y="3396875"/>
              <a:ext cx="16250" cy="14475"/>
            </a:xfrm>
            <a:custGeom>
              <a:avLst/>
              <a:gdLst/>
              <a:ahLst/>
              <a:cxnLst/>
              <a:rect l="l" t="t" r="r" b="b"/>
              <a:pathLst>
                <a:path w="650" h="579" extrusionOk="0">
                  <a:moveTo>
                    <a:pt x="355" y="0"/>
                  </a:moveTo>
                  <a:cubicBezTo>
                    <a:pt x="260" y="0"/>
                    <a:pt x="164" y="47"/>
                    <a:pt x="113" y="138"/>
                  </a:cubicBezTo>
                  <a:cubicBezTo>
                    <a:pt x="0" y="313"/>
                    <a:pt x="113" y="550"/>
                    <a:pt x="313" y="575"/>
                  </a:cubicBezTo>
                  <a:cubicBezTo>
                    <a:pt x="328" y="578"/>
                    <a:pt x="343" y="579"/>
                    <a:pt x="358" y="579"/>
                  </a:cubicBezTo>
                  <a:cubicBezTo>
                    <a:pt x="502" y="579"/>
                    <a:pt x="627" y="474"/>
                    <a:pt x="650" y="338"/>
                  </a:cubicBezTo>
                  <a:cubicBezTo>
                    <a:pt x="650" y="288"/>
                    <a:pt x="650" y="238"/>
                    <a:pt x="625" y="188"/>
                  </a:cubicBezTo>
                  <a:cubicBezTo>
                    <a:pt x="625" y="163"/>
                    <a:pt x="612" y="138"/>
                    <a:pt x="587" y="126"/>
                  </a:cubicBezTo>
                  <a:cubicBezTo>
                    <a:pt x="533" y="41"/>
                    <a:pt x="444"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
            <p:cNvSpPr/>
            <p:nvPr/>
          </p:nvSpPr>
          <p:spPr>
            <a:xfrm>
              <a:off x="3782850" y="3383850"/>
              <a:ext cx="18275" cy="14675"/>
            </a:xfrm>
            <a:custGeom>
              <a:avLst/>
              <a:gdLst/>
              <a:ahLst/>
              <a:cxnLst/>
              <a:rect l="l" t="t" r="r" b="b"/>
              <a:pathLst>
                <a:path w="731" h="587" extrusionOk="0">
                  <a:moveTo>
                    <a:pt x="383" y="1"/>
                  </a:moveTo>
                  <a:cubicBezTo>
                    <a:pt x="187" y="1"/>
                    <a:pt x="0" y="205"/>
                    <a:pt x="124" y="434"/>
                  </a:cubicBezTo>
                  <a:cubicBezTo>
                    <a:pt x="184" y="541"/>
                    <a:pt x="279" y="586"/>
                    <a:pt x="373" y="586"/>
                  </a:cubicBezTo>
                  <a:cubicBezTo>
                    <a:pt x="553" y="586"/>
                    <a:pt x="731" y="419"/>
                    <a:pt x="649" y="197"/>
                  </a:cubicBezTo>
                  <a:cubicBezTo>
                    <a:pt x="636" y="172"/>
                    <a:pt x="624" y="147"/>
                    <a:pt x="611" y="122"/>
                  </a:cubicBezTo>
                  <a:cubicBezTo>
                    <a:pt x="548" y="37"/>
                    <a:pt x="465"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
            <p:cNvSpPr/>
            <p:nvPr/>
          </p:nvSpPr>
          <p:spPr>
            <a:xfrm>
              <a:off x="3794225" y="3344950"/>
              <a:ext cx="15775" cy="14400"/>
            </a:xfrm>
            <a:custGeom>
              <a:avLst/>
              <a:gdLst/>
              <a:ahLst/>
              <a:cxnLst/>
              <a:rect l="l" t="t" r="r" b="b"/>
              <a:pathLst>
                <a:path w="631" h="576" extrusionOk="0">
                  <a:moveTo>
                    <a:pt x="313" y="0"/>
                  </a:moveTo>
                  <a:cubicBezTo>
                    <a:pt x="152" y="0"/>
                    <a:pt x="1" y="135"/>
                    <a:pt x="19" y="316"/>
                  </a:cubicBezTo>
                  <a:cubicBezTo>
                    <a:pt x="42" y="479"/>
                    <a:pt x="173" y="575"/>
                    <a:pt x="307" y="575"/>
                  </a:cubicBezTo>
                  <a:cubicBezTo>
                    <a:pt x="388" y="575"/>
                    <a:pt x="470" y="541"/>
                    <a:pt x="531" y="466"/>
                  </a:cubicBezTo>
                  <a:cubicBezTo>
                    <a:pt x="631" y="341"/>
                    <a:pt x="619" y="166"/>
                    <a:pt x="494" y="66"/>
                  </a:cubicBezTo>
                  <a:cubicBezTo>
                    <a:pt x="438" y="20"/>
                    <a:pt x="37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
            <p:cNvSpPr/>
            <p:nvPr/>
          </p:nvSpPr>
          <p:spPr>
            <a:xfrm>
              <a:off x="3828725" y="3344075"/>
              <a:ext cx="17675" cy="14500"/>
            </a:xfrm>
            <a:custGeom>
              <a:avLst/>
              <a:gdLst/>
              <a:ahLst/>
              <a:cxnLst/>
              <a:rect l="l" t="t" r="r" b="b"/>
              <a:pathLst>
                <a:path w="707" h="580" extrusionOk="0">
                  <a:moveTo>
                    <a:pt x="360" y="0"/>
                  </a:moveTo>
                  <a:cubicBezTo>
                    <a:pt x="267" y="0"/>
                    <a:pt x="172" y="48"/>
                    <a:pt x="113" y="138"/>
                  </a:cubicBezTo>
                  <a:cubicBezTo>
                    <a:pt x="1" y="313"/>
                    <a:pt x="113" y="550"/>
                    <a:pt x="313" y="575"/>
                  </a:cubicBezTo>
                  <a:cubicBezTo>
                    <a:pt x="331" y="578"/>
                    <a:pt x="348" y="580"/>
                    <a:pt x="365" y="580"/>
                  </a:cubicBezTo>
                  <a:cubicBezTo>
                    <a:pt x="564" y="580"/>
                    <a:pt x="706" y="384"/>
                    <a:pt x="626" y="188"/>
                  </a:cubicBezTo>
                  <a:cubicBezTo>
                    <a:pt x="626" y="163"/>
                    <a:pt x="613" y="138"/>
                    <a:pt x="588" y="126"/>
                  </a:cubicBezTo>
                  <a:cubicBezTo>
                    <a:pt x="534" y="41"/>
                    <a:pt x="448"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
            <p:cNvSpPr/>
            <p:nvPr/>
          </p:nvSpPr>
          <p:spPr>
            <a:xfrm>
              <a:off x="3862775" y="3363525"/>
              <a:ext cx="16275" cy="14400"/>
            </a:xfrm>
            <a:custGeom>
              <a:avLst/>
              <a:gdLst/>
              <a:ahLst/>
              <a:cxnLst/>
              <a:rect l="l" t="t" r="r" b="b"/>
              <a:pathLst>
                <a:path w="651" h="576" extrusionOk="0">
                  <a:moveTo>
                    <a:pt x="324" y="0"/>
                  </a:moveTo>
                  <a:cubicBezTo>
                    <a:pt x="287" y="0"/>
                    <a:pt x="249" y="7"/>
                    <a:pt x="213" y="22"/>
                  </a:cubicBezTo>
                  <a:cubicBezTo>
                    <a:pt x="76" y="72"/>
                    <a:pt x="1" y="247"/>
                    <a:pt x="51" y="397"/>
                  </a:cubicBezTo>
                  <a:cubicBezTo>
                    <a:pt x="100" y="506"/>
                    <a:pt x="212" y="575"/>
                    <a:pt x="330" y="575"/>
                  </a:cubicBezTo>
                  <a:cubicBezTo>
                    <a:pt x="362" y="575"/>
                    <a:pt x="394" y="570"/>
                    <a:pt x="426" y="560"/>
                  </a:cubicBezTo>
                  <a:cubicBezTo>
                    <a:pt x="576" y="497"/>
                    <a:pt x="651" y="335"/>
                    <a:pt x="588" y="185"/>
                  </a:cubicBezTo>
                  <a:cubicBezTo>
                    <a:pt x="550" y="71"/>
                    <a:pt x="440"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
            <p:cNvSpPr/>
            <p:nvPr/>
          </p:nvSpPr>
          <p:spPr>
            <a:xfrm>
              <a:off x="3770875" y="3284300"/>
              <a:ext cx="16350" cy="11700"/>
            </a:xfrm>
            <a:custGeom>
              <a:avLst/>
              <a:gdLst/>
              <a:ahLst/>
              <a:cxnLst/>
              <a:rect l="l" t="t" r="r" b="b"/>
              <a:pathLst>
                <a:path w="654" h="468" extrusionOk="0">
                  <a:moveTo>
                    <a:pt x="307" y="1"/>
                  </a:moveTo>
                  <a:cubicBezTo>
                    <a:pt x="173" y="1"/>
                    <a:pt x="50" y="96"/>
                    <a:pt x="28" y="242"/>
                  </a:cubicBezTo>
                  <a:cubicBezTo>
                    <a:pt x="0" y="398"/>
                    <a:pt x="133" y="467"/>
                    <a:pt x="278" y="467"/>
                  </a:cubicBezTo>
                  <a:cubicBezTo>
                    <a:pt x="457" y="467"/>
                    <a:pt x="654" y="360"/>
                    <a:pt x="578" y="180"/>
                  </a:cubicBezTo>
                  <a:cubicBezTo>
                    <a:pt x="540" y="80"/>
                    <a:pt x="453" y="17"/>
                    <a:pt x="353" y="5"/>
                  </a:cubicBezTo>
                  <a:cubicBezTo>
                    <a:pt x="337" y="2"/>
                    <a:pt x="322" y="1"/>
                    <a:pt x="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
            <p:cNvSpPr/>
            <p:nvPr/>
          </p:nvSpPr>
          <p:spPr>
            <a:xfrm>
              <a:off x="3808425" y="3272375"/>
              <a:ext cx="15775" cy="14625"/>
            </a:xfrm>
            <a:custGeom>
              <a:avLst/>
              <a:gdLst/>
              <a:ahLst/>
              <a:cxnLst/>
              <a:rect l="l" t="t" r="r" b="b"/>
              <a:pathLst>
                <a:path w="631" h="585" extrusionOk="0">
                  <a:moveTo>
                    <a:pt x="322" y="0"/>
                  </a:moveTo>
                  <a:cubicBezTo>
                    <a:pt x="242" y="0"/>
                    <a:pt x="160" y="33"/>
                    <a:pt x="100" y="107"/>
                  </a:cubicBezTo>
                  <a:cubicBezTo>
                    <a:pt x="1" y="232"/>
                    <a:pt x="26" y="419"/>
                    <a:pt x="150" y="519"/>
                  </a:cubicBezTo>
                  <a:cubicBezTo>
                    <a:pt x="206" y="564"/>
                    <a:pt x="268" y="584"/>
                    <a:pt x="328" y="584"/>
                  </a:cubicBezTo>
                  <a:cubicBezTo>
                    <a:pt x="485" y="584"/>
                    <a:pt x="631" y="447"/>
                    <a:pt x="613" y="257"/>
                  </a:cubicBezTo>
                  <a:cubicBezTo>
                    <a:pt x="597" y="99"/>
                    <a:pt x="461"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
            <p:cNvSpPr/>
            <p:nvPr/>
          </p:nvSpPr>
          <p:spPr>
            <a:xfrm>
              <a:off x="3756575" y="3317225"/>
              <a:ext cx="19150" cy="14975"/>
            </a:xfrm>
            <a:custGeom>
              <a:avLst/>
              <a:gdLst/>
              <a:ahLst/>
              <a:cxnLst/>
              <a:rect l="l" t="t" r="r" b="b"/>
              <a:pathLst>
                <a:path w="766" h="599" extrusionOk="0">
                  <a:moveTo>
                    <a:pt x="326" y="1"/>
                  </a:moveTo>
                  <a:cubicBezTo>
                    <a:pt x="242" y="1"/>
                    <a:pt x="158" y="40"/>
                    <a:pt x="100" y="112"/>
                  </a:cubicBezTo>
                  <a:cubicBezTo>
                    <a:pt x="0" y="237"/>
                    <a:pt x="13" y="412"/>
                    <a:pt x="138" y="512"/>
                  </a:cubicBezTo>
                  <a:cubicBezTo>
                    <a:pt x="201" y="573"/>
                    <a:pt x="270" y="599"/>
                    <a:pt x="334" y="599"/>
                  </a:cubicBezTo>
                  <a:cubicBezTo>
                    <a:pt x="574" y="599"/>
                    <a:pt x="766" y="249"/>
                    <a:pt x="500" y="62"/>
                  </a:cubicBezTo>
                  <a:cubicBezTo>
                    <a:pt x="448" y="21"/>
                    <a:pt x="38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
            <p:cNvSpPr/>
            <p:nvPr/>
          </p:nvSpPr>
          <p:spPr>
            <a:xfrm>
              <a:off x="3835600" y="3306650"/>
              <a:ext cx="16600" cy="14575"/>
            </a:xfrm>
            <a:custGeom>
              <a:avLst/>
              <a:gdLst/>
              <a:ahLst/>
              <a:cxnLst/>
              <a:rect l="l" t="t" r="r" b="b"/>
              <a:pathLst>
                <a:path w="664" h="583" extrusionOk="0">
                  <a:moveTo>
                    <a:pt x="334" y="1"/>
                  </a:moveTo>
                  <a:cubicBezTo>
                    <a:pt x="299" y="1"/>
                    <a:pt x="262" y="8"/>
                    <a:pt x="226" y="23"/>
                  </a:cubicBezTo>
                  <a:cubicBezTo>
                    <a:pt x="76" y="86"/>
                    <a:pt x="1" y="248"/>
                    <a:pt x="63" y="398"/>
                  </a:cubicBezTo>
                  <a:cubicBezTo>
                    <a:pt x="111" y="512"/>
                    <a:pt x="216" y="582"/>
                    <a:pt x="329" y="582"/>
                  </a:cubicBezTo>
                  <a:cubicBezTo>
                    <a:pt x="365" y="582"/>
                    <a:pt x="402" y="575"/>
                    <a:pt x="438" y="560"/>
                  </a:cubicBezTo>
                  <a:cubicBezTo>
                    <a:pt x="588" y="498"/>
                    <a:pt x="663" y="335"/>
                    <a:pt x="601" y="185"/>
                  </a:cubicBezTo>
                  <a:cubicBezTo>
                    <a:pt x="553" y="72"/>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
            <p:cNvSpPr/>
            <p:nvPr/>
          </p:nvSpPr>
          <p:spPr>
            <a:xfrm>
              <a:off x="3926750" y="3374100"/>
              <a:ext cx="16975" cy="12800"/>
            </a:xfrm>
            <a:custGeom>
              <a:avLst/>
              <a:gdLst/>
              <a:ahLst/>
              <a:cxnLst/>
              <a:rect l="l" t="t" r="r" b="b"/>
              <a:pathLst>
                <a:path w="679" h="512" extrusionOk="0">
                  <a:moveTo>
                    <a:pt x="483" y="1"/>
                  </a:moveTo>
                  <a:cubicBezTo>
                    <a:pt x="275" y="1"/>
                    <a:pt x="1" y="283"/>
                    <a:pt x="204" y="449"/>
                  </a:cubicBezTo>
                  <a:cubicBezTo>
                    <a:pt x="257" y="492"/>
                    <a:pt x="320" y="512"/>
                    <a:pt x="382" y="512"/>
                  </a:cubicBezTo>
                  <a:cubicBezTo>
                    <a:pt x="465" y="512"/>
                    <a:pt x="546" y="476"/>
                    <a:pt x="604" y="412"/>
                  </a:cubicBezTo>
                  <a:cubicBezTo>
                    <a:pt x="654" y="349"/>
                    <a:pt x="679" y="274"/>
                    <a:pt x="666" y="199"/>
                  </a:cubicBezTo>
                  <a:cubicBezTo>
                    <a:pt x="666" y="162"/>
                    <a:pt x="654" y="149"/>
                    <a:pt x="654" y="124"/>
                  </a:cubicBezTo>
                  <a:cubicBezTo>
                    <a:pt x="621" y="36"/>
                    <a:pt x="556"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
            <p:cNvSpPr/>
            <p:nvPr/>
          </p:nvSpPr>
          <p:spPr>
            <a:xfrm>
              <a:off x="3902775" y="3308350"/>
              <a:ext cx="16500" cy="14525"/>
            </a:xfrm>
            <a:custGeom>
              <a:avLst/>
              <a:gdLst/>
              <a:ahLst/>
              <a:cxnLst/>
              <a:rect l="l" t="t" r="r" b="b"/>
              <a:pathLst>
                <a:path w="660" h="581" extrusionOk="0">
                  <a:moveTo>
                    <a:pt x="353" y="1"/>
                  </a:moveTo>
                  <a:cubicBezTo>
                    <a:pt x="272" y="1"/>
                    <a:pt x="194" y="36"/>
                    <a:pt x="138" y="105"/>
                  </a:cubicBezTo>
                  <a:cubicBezTo>
                    <a:pt x="1" y="267"/>
                    <a:pt x="76" y="505"/>
                    <a:pt x="275" y="567"/>
                  </a:cubicBezTo>
                  <a:cubicBezTo>
                    <a:pt x="303" y="577"/>
                    <a:pt x="331" y="581"/>
                    <a:pt x="359" y="581"/>
                  </a:cubicBezTo>
                  <a:cubicBezTo>
                    <a:pt x="517" y="581"/>
                    <a:pt x="659" y="438"/>
                    <a:pt x="638" y="267"/>
                  </a:cubicBezTo>
                  <a:cubicBezTo>
                    <a:pt x="638" y="230"/>
                    <a:pt x="638" y="217"/>
                    <a:pt x="625" y="192"/>
                  </a:cubicBezTo>
                  <a:cubicBezTo>
                    <a:pt x="613" y="142"/>
                    <a:pt x="575" y="105"/>
                    <a:pt x="538" y="67"/>
                  </a:cubicBezTo>
                  <a:cubicBezTo>
                    <a:pt x="482" y="23"/>
                    <a:pt x="417"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
            <p:cNvSpPr/>
            <p:nvPr/>
          </p:nvSpPr>
          <p:spPr>
            <a:xfrm>
              <a:off x="3897150" y="3344600"/>
              <a:ext cx="16575" cy="14425"/>
            </a:xfrm>
            <a:custGeom>
              <a:avLst/>
              <a:gdLst/>
              <a:ahLst/>
              <a:cxnLst/>
              <a:rect l="l" t="t" r="r" b="b"/>
              <a:pathLst>
                <a:path w="663" h="577" extrusionOk="0">
                  <a:moveTo>
                    <a:pt x="329" y="0"/>
                  </a:moveTo>
                  <a:cubicBezTo>
                    <a:pt x="295" y="0"/>
                    <a:pt x="260" y="6"/>
                    <a:pt x="226" y="17"/>
                  </a:cubicBezTo>
                  <a:cubicBezTo>
                    <a:pt x="76" y="80"/>
                    <a:pt x="1" y="242"/>
                    <a:pt x="63" y="392"/>
                  </a:cubicBezTo>
                  <a:cubicBezTo>
                    <a:pt x="101" y="506"/>
                    <a:pt x="211" y="577"/>
                    <a:pt x="328" y="577"/>
                  </a:cubicBezTo>
                  <a:cubicBezTo>
                    <a:pt x="364" y="577"/>
                    <a:pt x="402" y="570"/>
                    <a:pt x="438" y="554"/>
                  </a:cubicBezTo>
                  <a:cubicBezTo>
                    <a:pt x="588" y="504"/>
                    <a:pt x="663" y="330"/>
                    <a:pt x="600" y="180"/>
                  </a:cubicBezTo>
                  <a:cubicBezTo>
                    <a:pt x="552" y="64"/>
                    <a:pt x="444"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
            <p:cNvSpPr/>
            <p:nvPr/>
          </p:nvSpPr>
          <p:spPr>
            <a:xfrm>
              <a:off x="3878725" y="3239000"/>
              <a:ext cx="16325" cy="14275"/>
            </a:xfrm>
            <a:custGeom>
              <a:avLst/>
              <a:gdLst/>
              <a:ahLst/>
              <a:cxnLst/>
              <a:rect l="l" t="t" r="r" b="b"/>
              <a:pathLst>
                <a:path w="653" h="571" extrusionOk="0">
                  <a:moveTo>
                    <a:pt x="301" y="1"/>
                  </a:moveTo>
                  <a:cubicBezTo>
                    <a:pt x="158" y="1"/>
                    <a:pt x="35" y="96"/>
                    <a:pt x="13" y="242"/>
                  </a:cubicBezTo>
                  <a:cubicBezTo>
                    <a:pt x="0" y="317"/>
                    <a:pt x="25" y="392"/>
                    <a:pt x="75" y="455"/>
                  </a:cubicBezTo>
                  <a:cubicBezTo>
                    <a:pt x="137" y="535"/>
                    <a:pt x="219" y="570"/>
                    <a:pt x="299" y="570"/>
                  </a:cubicBezTo>
                  <a:cubicBezTo>
                    <a:pt x="480" y="570"/>
                    <a:pt x="653" y="396"/>
                    <a:pt x="575" y="180"/>
                  </a:cubicBezTo>
                  <a:cubicBezTo>
                    <a:pt x="563" y="155"/>
                    <a:pt x="550" y="130"/>
                    <a:pt x="538" y="117"/>
                  </a:cubicBezTo>
                  <a:cubicBezTo>
                    <a:pt x="488" y="55"/>
                    <a:pt x="425" y="17"/>
                    <a:pt x="350" y="5"/>
                  </a:cubicBezTo>
                  <a:cubicBezTo>
                    <a:pt x="334" y="2"/>
                    <a:pt x="317"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
            <p:cNvSpPr/>
            <p:nvPr/>
          </p:nvSpPr>
          <p:spPr>
            <a:xfrm>
              <a:off x="3864975" y="3285100"/>
              <a:ext cx="16275" cy="14575"/>
            </a:xfrm>
            <a:custGeom>
              <a:avLst/>
              <a:gdLst/>
              <a:ahLst/>
              <a:cxnLst/>
              <a:rect l="l" t="t" r="r" b="b"/>
              <a:pathLst>
                <a:path w="651" h="583" extrusionOk="0">
                  <a:moveTo>
                    <a:pt x="334" y="1"/>
                  </a:moveTo>
                  <a:cubicBezTo>
                    <a:pt x="298" y="1"/>
                    <a:pt x="261" y="8"/>
                    <a:pt x="225" y="23"/>
                  </a:cubicBezTo>
                  <a:cubicBezTo>
                    <a:pt x="75" y="85"/>
                    <a:pt x="0" y="248"/>
                    <a:pt x="50" y="398"/>
                  </a:cubicBezTo>
                  <a:cubicBezTo>
                    <a:pt x="98" y="512"/>
                    <a:pt x="203" y="582"/>
                    <a:pt x="317" y="582"/>
                  </a:cubicBezTo>
                  <a:cubicBezTo>
                    <a:pt x="352" y="582"/>
                    <a:pt x="389" y="575"/>
                    <a:pt x="425" y="560"/>
                  </a:cubicBezTo>
                  <a:cubicBezTo>
                    <a:pt x="575" y="498"/>
                    <a:pt x="650"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
            <p:cNvSpPr/>
            <p:nvPr/>
          </p:nvSpPr>
          <p:spPr>
            <a:xfrm>
              <a:off x="3743750" y="3439975"/>
              <a:ext cx="17375" cy="14525"/>
            </a:xfrm>
            <a:custGeom>
              <a:avLst/>
              <a:gdLst/>
              <a:ahLst/>
              <a:cxnLst/>
              <a:rect l="l" t="t" r="r" b="b"/>
              <a:pathLst>
                <a:path w="695" h="581" extrusionOk="0">
                  <a:moveTo>
                    <a:pt x="351" y="1"/>
                  </a:moveTo>
                  <a:cubicBezTo>
                    <a:pt x="257" y="1"/>
                    <a:pt x="165" y="48"/>
                    <a:pt x="113" y="139"/>
                  </a:cubicBezTo>
                  <a:cubicBezTo>
                    <a:pt x="1" y="326"/>
                    <a:pt x="113" y="551"/>
                    <a:pt x="313" y="576"/>
                  </a:cubicBezTo>
                  <a:cubicBezTo>
                    <a:pt x="330" y="579"/>
                    <a:pt x="346" y="580"/>
                    <a:pt x="362" y="580"/>
                  </a:cubicBezTo>
                  <a:cubicBezTo>
                    <a:pt x="551" y="580"/>
                    <a:pt x="695" y="384"/>
                    <a:pt x="626" y="189"/>
                  </a:cubicBezTo>
                  <a:cubicBezTo>
                    <a:pt x="613" y="164"/>
                    <a:pt x="601" y="139"/>
                    <a:pt x="588" y="126"/>
                  </a:cubicBezTo>
                  <a:cubicBezTo>
                    <a:pt x="528" y="42"/>
                    <a:pt x="438"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
            <p:cNvSpPr/>
            <p:nvPr/>
          </p:nvSpPr>
          <p:spPr>
            <a:xfrm>
              <a:off x="3749300" y="3402850"/>
              <a:ext cx="16975" cy="12800"/>
            </a:xfrm>
            <a:custGeom>
              <a:avLst/>
              <a:gdLst/>
              <a:ahLst/>
              <a:cxnLst/>
              <a:rect l="l" t="t" r="r" b="b"/>
              <a:pathLst>
                <a:path w="679" h="512" extrusionOk="0">
                  <a:moveTo>
                    <a:pt x="482" y="1"/>
                  </a:moveTo>
                  <a:cubicBezTo>
                    <a:pt x="275" y="1"/>
                    <a:pt x="0" y="283"/>
                    <a:pt x="204" y="449"/>
                  </a:cubicBezTo>
                  <a:cubicBezTo>
                    <a:pt x="257" y="492"/>
                    <a:pt x="320" y="512"/>
                    <a:pt x="381" y="512"/>
                  </a:cubicBezTo>
                  <a:cubicBezTo>
                    <a:pt x="464" y="512"/>
                    <a:pt x="546" y="476"/>
                    <a:pt x="603" y="411"/>
                  </a:cubicBezTo>
                  <a:cubicBezTo>
                    <a:pt x="653" y="349"/>
                    <a:pt x="678" y="274"/>
                    <a:pt x="666" y="199"/>
                  </a:cubicBezTo>
                  <a:cubicBezTo>
                    <a:pt x="666" y="174"/>
                    <a:pt x="666" y="149"/>
                    <a:pt x="653" y="124"/>
                  </a:cubicBezTo>
                  <a:cubicBezTo>
                    <a:pt x="621" y="36"/>
                    <a:pt x="556"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
            <p:cNvSpPr/>
            <p:nvPr/>
          </p:nvSpPr>
          <p:spPr>
            <a:xfrm>
              <a:off x="3717825" y="3380425"/>
              <a:ext cx="17375" cy="14400"/>
            </a:xfrm>
            <a:custGeom>
              <a:avLst/>
              <a:gdLst/>
              <a:ahLst/>
              <a:cxnLst/>
              <a:rect l="l" t="t" r="r" b="b"/>
              <a:pathLst>
                <a:path w="695" h="576" extrusionOk="0">
                  <a:moveTo>
                    <a:pt x="346" y="1"/>
                  </a:moveTo>
                  <a:cubicBezTo>
                    <a:pt x="254" y="1"/>
                    <a:pt x="164" y="45"/>
                    <a:pt x="113" y="134"/>
                  </a:cubicBezTo>
                  <a:cubicBezTo>
                    <a:pt x="0" y="309"/>
                    <a:pt x="113" y="546"/>
                    <a:pt x="313" y="571"/>
                  </a:cubicBezTo>
                  <a:cubicBezTo>
                    <a:pt x="329" y="574"/>
                    <a:pt x="346" y="575"/>
                    <a:pt x="362" y="575"/>
                  </a:cubicBezTo>
                  <a:cubicBezTo>
                    <a:pt x="551" y="575"/>
                    <a:pt x="694" y="380"/>
                    <a:pt x="625" y="184"/>
                  </a:cubicBezTo>
                  <a:cubicBezTo>
                    <a:pt x="613" y="159"/>
                    <a:pt x="600" y="134"/>
                    <a:pt x="588" y="121"/>
                  </a:cubicBezTo>
                  <a:cubicBezTo>
                    <a:pt x="526" y="41"/>
                    <a:pt x="43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
            <p:cNvSpPr/>
            <p:nvPr/>
          </p:nvSpPr>
          <p:spPr>
            <a:xfrm>
              <a:off x="3693950" y="3314925"/>
              <a:ext cx="17400" cy="12800"/>
            </a:xfrm>
            <a:custGeom>
              <a:avLst/>
              <a:gdLst/>
              <a:ahLst/>
              <a:cxnLst/>
              <a:rect l="l" t="t" r="r" b="b"/>
              <a:pathLst>
                <a:path w="696" h="512" extrusionOk="0">
                  <a:moveTo>
                    <a:pt x="490" y="1"/>
                  </a:moveTo>
                  <a:cubicBezTo>
                    <a:pt x="282" y="1"/>
                    <a:pt x="1" y="287"/>
                    <a:pt x="206" y="454"/>
                  </a:cubicBezTo>
                  <a:cubicBezTo>
                    <a:pt x="259" y="494"/>
                    <a:pt x="319" y="512"/>
                    <a:pt x="378" y="512"/>
                  </a:cubicBezTo>
                  <a:cubicBezTo>
                    <a:pt x="541" y="512"/>
                    <a:pt x="696" y="376"/>
                    <a:pt x="668" y="192"/>
                  </a:cubicBezTo>
                  <a:cubicBezTo>
                    <a:pt x="668" y="167"/>
                    <a:pt x="668" y="142"/>
                    <a:pt x="656" y="117"/>
                  </a:cubicBezTo>
                  <a:cubicBezTo>
                    <a:pt x="624"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
            <p:cNvSpPr/>
            <p:nvPr/>
          </p:nvSpPr>
          <p:spPr>
            <a:xfrm>
              <a:off x="3720825" y="3341450"/>
              <a:ext cx="18750" cy="14325"/>
            </a:xfrm>
            <a:custGeom>
              <a:avLst/>
              <a:gdLst/>
              <a:ahLst/>
              <a:cxnLst/>
              <a:rect l="l" t="t" r="r" b="b"/>
              <a:pathLst>
                <a:path w="750" h="573" extrusionOk="0">
                  <a:moveTo>
                    <a:pt x="398" y="1"/>
                  </a:moveTo>
                  <a:cubicBezTo>
                    <a:pt x="60" y="1"/>
                    <a:pt x="0" y="521"/>
                    <a:pt x="368" y="568"/>
                  </a:cubicBezTo>
                  <a:cubicBezTo>
                    <a:pt x="384" y="571"/>
                    <a:pt x="401" y="572"/>
                    <a:pt x="417" y="572"/>
                  </a:cubicBezTo>
                  <a:cubicBezTo>
                    <a:pt x="606" y="572"/>
                    <a:pt x="749" y="376"/>
                    <a:pt x="680" y="181"/>
                  </a:cubicBezTo>
                  <a:cubicBezTo>
                    <a:pt x="668" y="156"/>
                    <a:pt x="655" y="131"/>
                    <a:pt x="643" y="118"/>
                  </a:cubicBezTo>
                  <a:cubicBezTo>
                    <a:pt x="593" y="56"/>
                    <a:pt x="530" y="18"/>
                    <a:pt x="455" y="6"/>
                  </a:cubicBezTo>
                  <a:cubicBezTo>
                    <a:pt x="435" y="2"/>
                    <a:pt x="416"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
            <p:cNvSpPr/>
            <p:nvPr/>
          </p:nvSpPr>
          <p:spPr>
            <a:xfrm>
              <a:off x="3867475" y="3325150"/>
              <a:ext cx="15800" cy="14375"/>
            </a:xfrm>
            <a:custGeom>
              <a:avLst/>
              <a:gdLst/>
              <a:ahLst/>
              <a:cxnLst/>
              <a:rect l="l" t="t" r="r" b="b"/>
              <a:pathLst>
                <a:path w="632" h="575" extrusionOk="0">
                  <a:moveTo>
                    <a:pt x="298" y="0"/>
                  </a:moveTo>
                  <a:cubicBezTo>
                    <a:pt x="166" y="0"/>
                    <a:pt x="36" y="93"/>
                    <a:pt x="13" y="245"/>
                  </a:cubicBezTo>
                  <a:cubicBezTo>
                    <a:pt x="0" y="320"/>
                    <a:pt x="13" y="395"/>
                    <a:pt x="63" y="458"/>
                  </a:cubicBezTo>
                  <a:cubicBezTo>
                    <a:pt x="113" y="520"/>
                    <a:pt x="175" y="558"/>
                    <a:pt x="250" y="570"/>
                  </a:cubicBezTo>
                  <a:cubicBezTo>
                    <a:pt x="268" y="573"/>
                    <a:pt x="285" y="575"/>
                    <a:pt x="302" y="575"/>
                  </a:cubicBezTo>
                  <a:cubicBezTo>
                    <a:pt x="499" y="575"/>
                    <a:pt x="632" y="379"/>
                    <a:pt x="563" y="183"/>
                  </a:cubicBezTo>
                  <a:cubicBezTo>
                    <a:pt x="550" y="158"/>
                    <a:pt x="538" y="133"/>
                    <a:pt x="525" y="120"/>
                  </a:cubicBezTo>
                  <a:cubicBezTo>
                    <a:pt x="467" y="38"/>
                    <a:pt x="382"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
            <p:cNvSpPr/>
            <p:nvPr/>
          </p:nvSpPr>
          <p:spPr>
            <a:xfrm>
              <a:off x="3799675" y="3310950"/>
              <a:ext cx="17375" cy="14525"/>
            </a:xfrm>
            <a:custGeom>
              <a:avLst/>
              <a:gdLst/>
              <a:ahLst/>
              <a:cxnLst/>
              <a:rect l="l" t="t" r="r" b="b"/>
              <a:pathLst>
                <a:path w="695" h="581" extrusionOk="0">
                  <a:moveTo>
                    <a:pt x="349" y="1"/>
                  </a:moveTo>
                  <a:cubicBezTo>
                    <a:pt x="254" y="1"/>
                    <a:pt x="159" y="48"/>
                    <a:pt x="101" y="138"/>
                  </a:cubicBezTo>
                  <a:cubicBezTo>
                    <a:pt x="1" y="313"/>
                    <a:pt x="101" y="551"/>
                    <a:pt x="313" y="576"/>
                  </a:cubicBezTo>
                  <a:cubicBezTo>
                    <a:pt x="330" y="579"/>
                    <a:pt x="346" y="580"/>
                    <a:pt x="362" y="580"/>
                  </a:cubicBezTo>
                  <a:cubicBezTo>
                    <a:pt x="551" y="580"/>
                    <a:pt x="695" y="384"/>
                    <a:pt x="625" y="188"/>
                  </a:cubicBezTo>
                  <a:cubicBezTo>
                    <a:pt x="613" y="163"/>
                    <a:pt x="600" y="138"/>
                    <a:pt x="588" y="126"/>
                  </a:cubicBezTo>
                  <a:cubicBezTo>
                    <a:pt x="528" y="42"/>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
            <p:cNvSpPr/>
            <p:nvPr/>
          </p:nvSpPr>
          <p:spPr>
            <a:xfrm>
              <a:off x="3818800" y="3380125"/>
              <a:ext cx="16225" cy="11775"/>
            </a:xfrm>
            <a:custGeom>
              <a:avLst/>
              <a:gdLst/>
              <a:ahLst/>
              <a:cxnLst/>
              <a:rect l="l" t="t" r="r" b="b"/>
              <a:pathLst>
                <a:path w="649" h="471" extrusionOk="0">
                  <a:moveTo>
                    <a:pt x="308" y="1"/>
                  </a:moveTo>
                  <a:cubicBezTo>
                    <a:pt x="176" y="1"/>
                    <a:pt x="46" y="93"/>
                    <a:pt x="23" y="246"/>
                  </a:cubicBezTo>
                  <a:cubicBezTo>
                    <a:pt x="1" y="402"/>
                    <a:pt x="135" y="471"/>
                    <a:pt x="278" y="471"/>
                  </a:cubicBezTo>
                  <a:cubicBezTo>
                    <a:pt x="456" y="471"/>
                    <a:pt x="649" y="363"/>
                    <a:pt x="573" y="183"/>
                  </a:cubicBezTo>
                  <a:cubicBezTo>
                    <a:pt x="573" y="158"/>
                    <a:pt x="560" y="133"/>
                    <a:pt x="535" y="121"/>
                  </a:cubicBezTo>
                  <a:cubicBezTo>
                    <a:pt x="477" y="38"/>
                    <a:pt x="392"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
            <p:cNvSpPr/>
            <p:nvPr/>
          </p:nvSpPr>
          <p:spPr>
            <a:xfrm>
              <a:off x="3755000" y="3361650"/>
              <a:ext cx="18850" cy="14500"/>
            </a:xfrm>
            <a:custGeom>
              <a:avLst/>
              <a:gdLst/>
              <a:ahLst/>
              <a:cxnLst/>
              <a:rect l="l" t="t" r="r" b="b"/>
              <a:pathLst>
                <a:path w="754" h="580" extrusionOk="0">
                  <a:moveTo>
                    <a:pt x="414" y="0"/>
                  </a:moveTo>
                  <a:cubicBezTo>
                    <a:pt x="204" y="0"/>
                    <a:pt x="0" y="246"/>
                    <a:pt x="163" y="472"/>
                  </a:cubicBezTo>
                  <a:lnTo>
                    <a:pt x="176" y="472"/>
                  </a:lnTo>
                  <a:cubicBezTo>
                    <a:pt x="236" y="548"/>
                    <a:pt x="315" y="580"/>
                    <a:pt x="394" y="580"/>
                  </a:cubicBezTo>
                  <a:cubicBezTo>
                    <a:pt x="576" y="580"/>
                    <a:pt x="754" y="407"/>
                    <a:pt x="675" y="197"/>
                  </a:cubicBezTo>
                  <a:cubicBezTo>
                    <a:pt x="663" y="172"/>
                    <a:pt x="650" y="147"/>
                    <a:pt x="638" y="122"/>
                  </a:cubicBezTo>
                  <a:cubicBezTo>
                    <a:pt x="576" y="36"/>
                    <a:pt x="495"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
            <p:cNvSpPr/>
            <p:nvPr/>
          </p:nvSpPr>
          <p:spPr>
            <a:xfrm>
              <a:off x="3727475" y="3295300"/>
              <a:ext cx="18350" cy="14500"/>
            </a:xfrm>
            <a:custGeom>
              <a:avLst/>
              <a:gdLst/>
              <a:ahLst/>
              <a:cxnLst/>
              <a:rect l="l" t="t" r="r" b="b"/>
              <a:pathLst>
                <a:path w="734" h="580" extrusionOk="0">
                  <a:moveTo>
                    <a:pt x="384" y="1"/>
                  </a:moveTo>
                  <a:cubicBezTo>
                    <a:pt x="188" y="1"/>
                    <a:pt x="0" y="208"/>
                    <a:pt x="114" y="427"/>
                  </a:cubicBezTo>
                  <a:cubicBezTo>
                    <a:pt x="174" y="534"/>
                    <a:pt x="271" y="579"/>
                    <a:pt x="367" y="579"/>
                  </a:cubicBezTo>
                  <a:cubicBezTo>
                    <a:pt x="551" y="579"/>
                    <a:pt x="734" y="412"/>
                    <a:pt x="652" y="190"/>
                  </a:cubicBezTo>
                  <a:cubicBezTo>
                    <a:pt x="639" y="165"/>
                    <a:pt x="627" y="140"/>
                    <a:pt x="614" y="127"/>
                  </a:cubicBezTo>
                  <a:cubicBezTo>
                    <a:pt x="551" y="38"/>
                    <a:pt x="46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
            <p:cNvSpPr/>
            <p:nvPr/>
          </p:nvSpPr>
          <p:spPr>
            <a:xfrm>
              <a:off x="3779675" y="3426125"/>
              <a:ext cx="15650" cy="14500"/>
            </a:xfrm>
            <a:custGeom>
              <a:avLst/>
              <a:gdLst/>
              <a:ahLst/>
              <a:cxnLst/>
              <a:rect l="l" t="t" r="r" b="b"/>
              <a:pathLst>
                <a:path w="626" h="580" extrusionOk="0">
                  <a:moveTo>
                    <a:pt x="301" y="0"/>
                  </a:moveTo>
                  <a:cubicBezTo>
                    <a:pt x="171" y="0"/>
                    <a:pt x="39" y="82"/>
                    <a:pt x="13" y="243"/>
                  </a:cubicBezTo>
                  <a:cubicBezTo>
                    <a:pt x="1" y="318"/>
                    <a:pt x="26" y="393"/>
                    <a:pt x="76" y="455"/>
                  </a:cubicBezTo>
                  <a:cubicBezTo>
                    <a:pt x="134" y="542"/>
                    <a:pt x="216" y="580"/>
                    <a:pt x="298" y="580"/>
                  </a:cubicBezTo>
                  <a:cubicBezTo>
                    <a:pt x="464" y="580"/>
                    <a:pt x="626" y="427"/>
                    <a:pt x="576" y="218"/>
                  </a:cubicBezTo>
                  <a:cubicBezTo>
                    <a:pt x="545" y="72"/>
                    <a:pt x="424"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
            <p:cNvSpPr/>
            <p:nvPr/>
          </p:nvSpPr>
          <p:spPr>
            <a:xfrm>
              <a:off x="3839675" y="3253825"/>
              <a:ext cx="16125" cy="14475"/>
            </a:xfrm>
            <a:custGeom>
              <a:avLst/>
              <a:gdLst/>
              <a:ahLst/>
              <a:cxnLst/>
              <a:rect l="l" t="t" r="r" b="b"/>
              <a:pathLst>
                <a:path w="645" h="579" extrusionOk="0">
                  <a:moveTo>
                    <a:pt x="304" y="1"/>
                  </a:moveTo>
                  <a:cubicBezTo>
                    <a:pt x="173" y="1"/>
                    <a:pt x="43" y="91"/>
                    <a:pt x="13" y="249"/>
                  </a:cubicBezTo>
                  <a:cubicBezTo>
                    <a:pt x="0" y="324"/>
                    <a:pt x="25" y="399"/>
                    <a:pt x="75" y="461"/>
                  </a:cubicBezTo>
                  <a:cubicBezTo>
                    <a:pt x="113" y="524"/>
                    <a:pt x="188" y="561"/>
                    <a:pt x="263" y="574"/>
                  </a:cubicBezTo>
                  <a:cubicBezTo>
                    <a:pt x="278" y="577"/>
                    <a:pt x="294" y="578"/>
                    <a:pt x="309" y="578"/>
                  </a:cubicBezTo>
                  <a:cubicBezTo>
                    <a:pt x="500" y="578"/>
                    <a:pt x="644" y="372"/>
                    <a:pt x="575" y="187"/>
                  </a:cubicBezTo>
                  <a:cubicBezTo>
                    <a:pt x="563" y="162"/>
                    <a:pt x="550" y="137"/>
                    <a:pt x="538" y="124"/>
                  </a:cubicBezTo>
                  <a:cubicBezTo>
                    <a:pt x="478" y="40"/>
                    <a:pt x="391"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
            <p:cNvSpPr/>
            <p:nvPr/>
          </p:nvSpPr>
          <p:spPr>
            <a:xfrm>
              <a:off x="3905275" y="3268750"/>
              <a:ext cx="14925" cy="13925"/>
            </a:xfrm>
            <a:custGeom>
              <a:avLst/>
              <a:gdLst/>
              <a:ahLst/>
              <a:cxnLst/>
              <a:rect l="l" t="t" r="r" b="b"/>
              <a:pathLst>
                <a:path w="597" h="557" extrusionOk="0">
                  <a:moveTo>
                    <a:pt x="290" y="0"/>
                  </a:moveTo>
                  <a:cubicBezTo>
                    <a:pt x="168" y="0"/>
                    <a:pt x="46" y="72"/>
                    <a:pt x="13" y="227"/>
                  </a:cubicBezTo>
                  <a:cubicBezTo>
                    <a:pt x="1" y="302"/>
                    <a:pt x="13" y="377"/>
                    <a:pt x="63" y="439"/>
                  </a:cubicBezTo>
                  <a:cubicBezTo>
                    <a:pt x="100" y="502"/>
                    <a:pt x="175" y="539"/>
                    <a:pt x="250" y="552"/>
                  </a:cubicBezTo>
                  <a:cubicBezTo>
                    <a:pt x="267" y="555"/>
                    <a:pt x="283" y="557"/>
                    <a:pt x="299" y="557"/>
                  </a:cubicBezTo>
                  <a:cubicBezTo>
                    <a:pt x="407" y="557"/>
                    <a:pt x="509" y="487"/>
                    <a:pt x="563" y="389"/>
                  </a:cubicBezTo>
                  <a:cubicBezTo>
                    <a:pt x="563" y="364"/>
                    <a:pt x="575" y="339"/>
                    <a:pt x="575" y="314"/>
                  </a:cubicBezTo>
                  <a:cubicBezTo>
                    <a:pt x="596" y="113"/>
                    <a:pt x="443"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
            <p:cNvSpPr/>
            <p:nvPr/>
          </p:nvSpPr>
          <p:spPr>
            <a:xfrm>
              <a:off x="3932350" y="3339675"/>
              <a:ext cx="19825" cy="14475"/>
            </a:xfrm>
            <a:custGeom>
              <a:avLst/>
              <a:gdLst/>
              <a:ahLst/>
              <a:cxnLst/>
              <a:rect l="l" t="t" r="r" b="b"/>
              <a:pathLst>
                <a:path w="793" h="579" extrusionOk="0">
                  <a:moveTo>
                    <a:pt x="406" y="1"/>
                  </a:moveTo>
                  <a:cubicBezTo>
                    <a:pt x="52" y="1"/>
                    <a:pt x="0" y="540"/>
                    <a:pt x="367" y="577"/>
                  </a:cubicBezTo>
                  <a:cubicBezTo>
                    <a:pt x="380" y="578"/>
                    <a:pt x="392" y="578"/>
                    <a:pt x="403" y="578"/>
                  </a:cubicBezTo>
                  <a:cubicBezTo>
                    <a:pt x="734" y="578"/>
                    <a:pt x="792" y="86"/>
                    <a:pt x="455" y="2"/>
                  </a:cubicBezTo>
                  <a:lnTo>
                    <a:pt x="430" y="2"/>
                  </a:lnTo>
                  <a:cubicBezTo>
                    <a:pt x="421" y="1"/>
                    <a:pt x="41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
            <p:cNvSpPr/>
            <p:nvPr/>
          </p:nvSpPr>
          <p:spPr>
            <a:xfrm>
              <a:off x="3895275" y="3384150"/>
              <a:ext cx="16275" cy="14550"/>
            </a:xfrm>
            <a:custGeom>
              <a:avLst/>
              <a:gdLst/>
              <a:ahLst/>
              <a:cxnLst/>
              <a:rect l="l" t="t" r="r" b="b"/>
              <a:pathLst>
                <a:path w="651" h="582" extrusionOk="0">
                  <a:moveTo>
                    <a:pt x="323" y="0"/>
                  </a:moveTo>
                  <a:cubicBezTo>
                    <a:pt x="287" y="0"/>
                    <a:pt x="249" y="7"/>
                    <a:pt x="213" y="22"/>
                  </a:cubicBezTo>
                  <a:cubicBezTo>
                    <a:pt x="76" y="72"/>
                    <a:pt x="1" y="247"/>
                    <a:pt x="51" y="397"/>
                  </a:cubicBezTo>
                  <a:cubicBezTo>
                    <a:pt x="98" y="511"/>
                    <a:pt x="203" y="582"/>
                    <a:pt x="317" y="582"/>
                  </a:cubicBezTo>
                  <a:cubicBezTo>
                    <a:pt x="353" y="582"/>
                    <a:pt x="389" y="575"/>
                    <a:pt x="426" y="560"/>
                  </a:cubicBezTo>
                  <a:cubicBezTo>
                    <a:pt x="575" y="497"/>
                    <a:pt x="650" y="335"/>
                    <a:pt x="588" y="185"/>
                  </a:cubicBezTo>
                  <a:cubicBezTo>
                    <a:pt x="550" y="71"/>
                    <a:pt x="440"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
            <p:cNvSpPr/>
            <p:nvPr/>
          </p:nvSpPr>
          <p:spPr>
            <a:xfrm>
              <a:off x="3771700" y="3469050"/>
              <a:ext cx="18475" cy="15200"/>
            </a:xfrm>
            <a:custGeom>
              <a:avLst/>
              <a:gdLst/>
              <a:ahLst/>
              <a:cxnLst/>
              <a:rect l="l" t="t" r="r" b="b"/>
              <a:pathLst>
                <a:path w="739" h="608" extrusionOk="0">
                  <a:moveTo>
                    <a:pt x="357" y="1"/>
                  </a:moveTo>
                  <a:cubicBezTo>
                    <a:pt x="171" y="1"/>
                    <a:pt x="0" y="191"/>
                    <a:pt x="82" y="400"/>
                  </a:cubicBezTo>
                  <a:cubicBezTo>
                    <a:pt x="128" y="547"/>
                    <a:pt x="238" y="608"/>
                    <a:pt x="349" y="608"/>
                  </a:cubicBezTo>
                  <a:cubicBezTo>
                    <a:pt x="541" y="608"/>
                    <a:pt x="739" y="425"/>
                    <a:pt x="620" y="188"/>
                  </a:cubicBezTo>
                  <a:cubicBezTo>
                    <a:pt x="607" y="150"/>
                    <a:pt x="582" y="113"/>
                    <a:pt x="545" y="88"/>
                  </a:cubicBezTo>
                  <a:lnTo>
                    <a:pt x="557" y="88"/>
                  </a:lnTo>
                  <a:cubicBezTo>
                    <a:pt x="496" y="27"/>
                    <a:pt x="425"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
            <p:cNvSpPr/>
            <p:nvPr/>
          </p:nvSpPr>
          <p:spPr>
            <a:xfrm>
              <a:off x="3883725" y="3416475"/>
              <a:ext cx="17400" cy="14475"/>
            </a:xfrm>
            <a:custGeom>
              <a:avLst/>
              <a:gdLst/>
              <a:ahLst/>
              <a:cxnLst/>
              <a:rect l="l" t="t" r="r" b="b"/>
              <a:pathLst>
                <a:path w="696" h="579" extrusionOk="0">
                  <a:moveTo>
                    <a:pt x="340" y="1"/>
                  </a:moveTo>
                  <a:cubicBezTo>
                    <a:pt x="309" y="1"/>
                    <a:pt x="279" y="6"/>
                    <a:pt x="250" y="16"/>
                  </a:cubicBezTo>
                  <a:cubicBezTo>
                    <a:pt x="0" y="116"/>
                    <a:pt x="0" y="454"/>
                    <a:pt x="238" y="554"/>
                  </a:cubicBezTo>
                  <a:cubicBezTo>
                    <a:pt x="275" y="570"/>
                    <a:pt x="314" y="578"/>
                    <a:pt x="351" y="578"/>
                  </a:cubicBezTo>
                  <a:cubicBezTo>
                    <a:pt x="536" y="578"/>
                    <a:pt x="696" y="389"/>
                    <a:pt x="613" y="191"/>
                  </a:cubicBezTo>
                  <a:cubicBezTo>
                    <a:pt x="573" y="73"/>
                    <a:pt x="455"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
            <p:cNvSpPr/>
            <p:nvPr/>
          </p:nvSpPr>
          <p:spPr>
            <a:xfrm>
              <a:off x="3738125" y="3264200"/>
              <a:ext cx="16750" cy="14800"/>
            </a:xfrm>
            <a:custGeom>
              <a:avLst/>
              <a:gdLst/>
              <a:ahLst/>
              <a:cxnLst/>
              <a:rect l="l" t="t" r="r" b="b"/>
              <a:pathLst>
                <a:path w="670" h="592" extrusionOk="0">
                  <a:moveTo>
                    <a:pt x="287" y="0"/>
                  </a:moveTo>
                  <a:cubicBezTo>
                    <a:pt x="153" y="0"/>
                    <a:pt x="26" y="95"/>
                    <a:pt x="1" y="246"/>
                  </a:cubicBezTo>
                  <a:cubicBezTo>
                    <a:pt x="1" y="296"/>
                    <a:pt x="1" y="346"/>
                    <a:pt x="26" y="384"/>
                  </a:cubicBezTo>
                  <a:lnTo>
                    <a:pt x="13" y="384"/>
                  </a:lnTo>
                  <a:cubicBezTo>
                    <a:pt x="59" y="530"/>
                    <a:pt x="169" y="591"/>
                    <a:pt x="280" y="591"/>
                  </a:cubicBezTo>
                  <a:cubicBezTo>
                    <a:pt x="472" y="591"/>
                    <a:pt x="669" y="409"/>
                    <a:pt x="551" y="171"/>
                  </a:cubicBezTo>
                  <a:cubicBezTo>
                    <a:pt x="538" y="134"/>
                    <a:pt x="513" y="96"/>
                    <a:pt x="476" y="71"/>
                  </a:cubicBezTo>
                  <a:cubicBezTo>
                    <a:pt x="418" y="22"/>
                    <a:pt x="35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
            <p:cNvSpPr/>
            <p:nvPr/>
          </p:nvSpPr>
          <p:spPr>
            <a:xfrm>
              <a:off x="3849000" y="3220850"/>
              <a:ext cx="18025" cy="14725"/>
            </a:xfrm>
            <a:custGeom>
              <a:avLst/>
              <a:gdLst/>
              <a:ahLst/>
              <a:cxnLst/>
              <a:rect l="l" t="t" r="r" b="b"/>
              <a:pathLst>
                <a:path w="721" h="589" extrusionOk="0">
                  <a:moveTo>
                    <a:pt x="351" y="0"/>
                  </a:moveTo>
                  <a:cubicBezTo>
                    <a:pt x="176" y="0"/>
                    <a:pt x="1" y="158"/>
                    <a:pt x="65" y="381"/>
                  </a:cubicBezTo>
                  <a:cubicBezTo>
                    <a:pt x="110" y="527"/>
                    <a:pt x="220" y="588"/>
                    <a:pt x="331" y="588"/>
                  </a:cubicBezTo>
                  <a:cubicBezTo>
                    <a:pt x="523" y="588"/>
                    <a:pt x="721" y="406"/>
                    <a:pt x="602" y="168"/>
                  </a:cubicBezTo>
                  <a:cubicBezTo>
                    <a:pt x="548" y="51"/>
                    <a:pt x="449"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
            <p:cNvSpPr/>
            <p:nvPr/>
          </p:nvSpPr>
          <p:spPr>
            <a:xfrm>
              <a:off x="3773350" y="3245350"/>
              <a:ext cx="16050" cy="14175"/>
            </a:xfrm>
            <a:custGeom>
              <a:avLst/>
              <a:gdLst/>
              <a:ahLst/>
              <a:cxnLst/>
              <a:rect l="l" t="t" r="r" b="b"/>
              <a:pathLst>
                <a:path w="642" h="567" extrusionOk="0">
                  <a:moveTo>
                    <a:pt x="373" y="0"/>
                  </a:moveTo>
                  <a:cubicBezTo>
                    <a:pt x="182" y="0"/>
                    <a:pt x="1" y="203"/>
                    <a:pt x="116" y="426"/>
                  </a:cubicBezTo>
                  <a:cubicBezTo>
                    <a:pt x="154" y="488"/>
                    <a:pt x="229" y="551"/>
                    <a:pt x="304" y="563"/>
                  </a:cubicBezTo>
                  <a:cubicBezTo>
                    <a:pt x="319" y="565"/>
                    <a:pt x="334" y="567"/>
                    <a:pt x="349" y="567"/>
                  </a:cubicBezTo>
                  <a:cubicBezTo>
                    <a:pt x="493" y="567"/>
                    <a:pt x="619" y="461"/>
                    <a:pt x="641" y="326"/>
                  </a:cubicBezTo>
                  <a:cubicBezTo>
                    <a:pt x="641" y="288"/>
                    <a:pt x="641" y="251"/>
                    <a:pt x="641" y="213"/>
                  </a:cubicBezTo>
                  <a:cubicBezTo>
                    <a:pt x="641" y="201"/>
                    <a:pt x="629" y="188"/>
                    <a:pt x="629" y="176"/>
                  </a:cubicBezTo>
                  <a:cubicBezTo>
                    <a:pt x="616" y="151"/>
                    <a:pt x="604" y="126"/>
                    <a:pt x="591" y="113"/>
                  </a:cubicBezTo>
                  <a:cubicBezTo>
                    <a:pt x="530" y="34"/>
                    <a:pt x="45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
            <p:cNvSpPr/>
            <p:nvPr/>
          </p:nvSpPr>
          <p:spPr>
            <a:xfrm>
              <a:off x="3742200" y="3477725"/>
              <a:ext cx="15950" cy="14475"/>
            </a:xfrm>
            <a:custGeom>
              <a:avLst/>
              <a:gdLst/>
              <a:ahLst/>
              <a:cxnLst/>
              <a:rect l="l" t="t" r="r" b="b"/>
              <a:pathLst>
                <a:path w="638" h="579" extrusionOk="0">
                  <a:moveTo>
                    <a:pt x="295" y="0"/>
                  </a:moveTo>
                  <a:cubicBezTo>
                    <a:pt x="263" y="0"/>
                    <a:pt x="231" y="5"/>
                    <a:pt x="200" y="16"/>
                  </a:cubicBezTo>
                  <a:cubicBezTo>
                    <a:pt x="163" y="41"/>
                    <a:pt x="125" y="66"/>
                    <a:pt x="100" y="103"/>
                  </a:cubicBezTo>
                  <a:cubicBezTo>
                    <a:pt x="25" y="178"/>
                    <a:pt x="0" y="291"/>
                    <a:pt x="38" y="391"/>
                  </a:cubicBezTo>
                  <a:cubicBezTo>
                    <a:pt x="75" y="491"/>
                    <a:pt x="175" y="566"/>
                    <a:pt x="275" y="578"/>
                  </a:cubicBezTo>
                  <a:cubicBezTo>
                    <a:pt x="325" y="578"/>
                    <a:pt x="375" y="578"/>
                    <a:pt x="413" y="553"/>
                  </a:cubicBezTo>
                  <a:cubicBezTo>
                    <a:pt x="563" y="503"/>
                    <a:pt x="638" y="328"/>
                    <a:pt x="575" y="191"/>
                  </a:cubicBezTo>
                  <a:cubicBezTo>
                    <a:pt x="526" y="72"/>
                    <a:pt x="414"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
            <p:cNvSpPr/>
            <p:nvPr/>
          </p:nvSpPr>
          <p:spPr>
            <a:xfrm>
              <a:off x="4032425" y="3332250"/>
              <a:ext cx="15800" cy="14425"/>
            </a:xfrm>
            <a:custGeom>
              <a:avLst/>
              <a:gdLst/>
              <a:ahLst/>
              <a:cxnLst/>
              <a:rect l="l" t="t" r="r" b="b"/>
              <a:pathLst>
                <a:path w="632" h="577" extrusionOk="0">
                  <a:moveTo>
                    <a:pt x="326" y="0"/>
                  </a:moveTo>
                  <a:cubicBezTo>
                    <a:pt x="243" y="0"/>
                    <a:pt x="159" y="36"/>
                    <a:pt x="101" y="111"/>
                  </a:cubicBezTo>
                  <a:cubicBezTo>
                    <a:pt x="1" y="236"/>
                    <a:pt x="13" y="411"/>
                    <a:pt x="138" y="511"/>
                  </a:cubicBezTo>
                  <a:cubicBezTo>
                    <a:pt x="194" y="556"/>
                    <a:pt x="257" y="576"/>
                    <a:pt x="319" y="576"/>
                  </a:cubicBezTo>
                  <a:cubicBezTo>
                    <a:pt x="480" y="576"/>
                    <a:pt x="631" y="442"/>
                    <a:pt x="613" y="261"/>
                  </a:cubicBezTo>
                  <a:cubicBezTo>
                    <a:pt x="601" y="236"/>
                    <a:pt x="601" y="211"/>
                    <a:pt x="588" y="186"/>
                  </a:cubicBezTo>
                  <a:cubicBezTo>
                    <a:pt x="545" y="65"/>
                    <a:pt x="437"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
            <p:cNvSpPr/>
            <p:nvPr/>
          </p:nvSpPr>
          <p:spPr>
            <a:xfrm>
              <a:off x="4069600" y="3311575"/>
              <a:ext cx="18250" cy="14500"/>
            </a:xfrm>
            <a:custGeom>
              <a:avLst/>
              <a:gdLst/>
              <a:ahLst/>
              <a:cxnLst/>
              <a:rect l="l" t="t" r="r" b="b"/>
              <a:pathLst>
                <a:path w="730" h="580" extrusionOk="0">
                  <a:moveTo>
                    <a:pt x="356" y="1"/>
                  </a:moveTo>
                  <a:cubicBezTo>
                    <a:pt x="260" y="1"/>
                    <a:pt x="165" y="48"/>
                    <a:pt x="113" y="138"/>
                  </a:cubicBezTo>
                  <a:cubicBezTo>
                    <a:pt x="1" y="313"/>
                    <a:pt x="113" y="551"/>
                    <a:pt x="313" y="576"/>
                  </a:cubicBezTo>
                  <a:cubicBezTo>
                    <a:pt x="328" y="578"/>
                    <a:pt x="343" y="579"/>
                    <a:pt x="357" y="579"/>
                  </a:cubicBezTo>
                  <a:cubicBezTo>
                    <a:pt x="583" y="579"/>
                    <a:pt x="729" y="314"/>
                    <a:pt x="588" y="126"/>
                  </a:cubicBezTo>
                  <a:cubicBezTo>
                    <a:pt x="534" y="42"/>
                    <a:pt x="445"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
            <p:cNvSpPr/>
            <p:nvPr/>
          </p:nvSpPr>
          <p:spPr>
            <a:xfrm>
              <a:off x="4002800" y="3298575"/>
              <a:ext cx="18275" cy="14650"/>
            </a:xfrm>
            <a:custGeom>
              <a:avLst/>
              <a:gdLst/>
              <a:ahLst/>
              <a:cxnLst/>
              <a:rect l="l" t="t" r="r" b="b"/>
              <a:pathLst>
                <a:path w="731" h="586" extrusionOk="0">
                  <a:moveTo>
                    <a:pt x="383" y="0"/>
                  </a:moveTo>
                  <a:cubicBezTo>
                    <a:pt x="187" y="0"/>
                    <a:pt x="0" y="205"/>
                    <a:pt x="123" y="434"/>
                  </a:cubicBezTo>
                  <a:cubicBezTo>
                    <a:pt x="179" y="540"/>
                    <a:pt x="273" y="586"/>
                    <a:pt x="367" y="586"/>
                  </a:cubicBezTo>
                  <a:cubicBezTo>
                    <a:pt x="548" y="586"/>
                    <a:pt x="731" y="418"/>
                    <a:pt x="648" y="196"/>
                  </a:cubicBezTo>
                  <a:cubicBezTo>
                    <a:pt x="636" y="171"/>
                    <a:pt x="623" y="146"/>
                    <a:pt x="611" y="121"/>
                  </a:cubicBezTo>
                  <a:cubicBezTo>
                    <a:pt x="548" y="36"/>
                    <a:pt x="465"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
            <p:cNvSpPr/>
            <p:nvPr/>
          </p:nvSpPr>
          <p:spPr>
            <a:xfrm>
              <a:off x="4014625" y="3259625"/>
              <a:ext cx="14700" cy="14350"/>
            </a:xfrm>
            <a:custGeom>
              <a:avLst/>
              <a:gdLst/>
              <a:ahLst/>
              <a:cxnLst/>
              <a:rect l="l" t="t" r="r" b="b"/>
              <a:pathLst>
                <a:path w="588" h="574" extrusionOk="0">
                  <a:moveTo>
                    <a:pt x="285" y="0"/>
                  </a:moveTo>
                  <a:cubicBezTo>
                    <a:pt x="201" y="0"/>
                    <a:pt x="118" y="35"/>
                    <a:pt x="63" y="104"/>
                  </a:cubicBezTo>
                  <a:cubicBezTo>
                    <a:pt x="13" y="167"/>
                    <a:pt x="0" y="242"/>
                    <a:pt x="0" y="317"/>
                  </a:cubicBezTo>
                  <a:cubicBezTo>
                    <a:pt x="16" y="475"/>
                    <a:pt x="152" y="573"/>
                    <a:pt x="291" y="573"/>
                  </a:cubicBezTo>
                  <a:cubicBezTo>
                    <a:pt x="372" y="573"/>
                    <a:pt x="453" y="540"/>
                    <a:pt x="513" y="467"/>
                  </a:cubicBezTo>
                  <a:cubicBezTo>
                    <a:pt x="563" y="404"/>
                    <a:pt x="588" y="329"/>
                    <a:pt x="575" y="254"/>
                  </a:cubicBezTo>
                  <a:cubicBezTo>
                    <a:pt x="575" y="229"/>
                    <a:pt x="563" y="204"/>
                    <a:pt x="563" y="179"/>
                  </a:cubicBezTo>
                  <a:cubicBezTo>
                    <a:pt x="538" y="142"/>
                    <a:pt x="513" y="92"/>
                    <a:pt x="475" y="67"/>
                  </a:cubicBezTo>
                  <a:cubicBezTo>
                    <a:pt x="420" y="23"/>
                    <a:pt x="352"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
            <p:cNvSpPr/>
            <p:nvPr/>
          </p:nvSpPr>
          <p:spPr>
            <a:xfrm>
              <a:off x="4048675" y="3258775"/>
              <a:ext cx="17650" cy="14525"/>
            </a:xfrm>
            <a:custGeom>
              <a:avLst/>
              <a:gdLst/>
              <a:ahLst/>
              <a:cxnLst/>
              <a:rect l="l" t="t" r="r" b="b"/>
              <a:pathLst>
                <a:path w="706" h="581" extrusionOk="0">
                  <a:moveTo>
                    <a:pt x="356" y="1"/>
                  </a:moveTo>
                  <a:cubicBezTo>
                    <a:pt x="260" y="1"/>
                    <a:pt x="165" y="48"/>
                    <a:pt x="113" y="138"/>
                  </a:cubicBezTo>
                  <a:cubicBezTo>
                    <a:pt x="1" y="313"/>
                    <a:pt x="113" y="551"/>
                    <a:pt x="313" y="576"/>
                  </a:cubicBezTo>
                  <a:cubicBezTo>
                    <a:pt x="330" y="579"/>
                    <a:pt x="348" y="580"/>
                    <a:pt x="365" y="580"/>
                  </a:cubicBezTo>
                  <a:cubicBezTo>
                    <a:pt x="564" y="580"/>
                    <a:pt x="706" y="384"/>
                    <a:pt x="625" y="188"/>
                  </a:cubicBezTo>
                  <a:cubicBezTo>
                    <a:pt x="625" y="163"/>
                    <a:pt x="613" y="138"/>
                    <a:pt x="588" y="126"/>
                  </a:cubicBezTo>
                  <a:cubicBezTo>
                    <a:pt x="534" y="42"/>
                    <a:pt x="445"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
            <p:cNvSpPr/>
            <p:nvPr/>
          </p:nvSpPr>
          <p:spPr>
            <a:xfrm>
              <a:off x="4082425" y="3278225"/>
              <a:ext cx="16575" cy="14575"/>
            </a:xfrm>
            <a:custGeom>
              <a:avLst/>
              <a:gdLst/>
              <a:ahLst/>
              <a:cxnLst/>
              <a:rect l="l" t="t" r="r" b="b"/>
              <a:pathLst>
                <a:path w="663" h="583" extrusionOk="0">
                  <a:moveTo>
                    <a:pt x="334" y="1"/>
                  </a:moveTo>
                  <a:cubicBezTo>
                    <a:pt x="298" y="1"/>
                    <a:pt x="261" y="8"/>
                    <a:pt x="225" y="23"/>
                  </a:cubicBezTo>
                  <a:cubicBezTo>
                    <a:pt x="75" y="85"/>
                    <a:pt x="0" y="248"/>
                    <a:pt x="63" y="398"/>
                  </a:cubicBezTo>
                  <a:cubicBezTo>
                    <a:pt x="110" y="512"/>
                    <a:pt x="215" y="582"/>
                    <a:pt x="329" y="582"/>
                  </a:cubicBezTo>
                  <a:cubicBezTo>
                    <a:pt x="365" y="582"/>
                    <a:pt x="401" y="575"/>
                    <a:pt x="438" y="560"/>
                  </a:cubicBezTo>
                  <a:cubicBezTo>
                    <a:pt x="587" y="510"/>
                    <a:pt x="662" y="335"/>
                    <a:pt x="600" y="185"/>
                  </a:cubicBezTo>
                  <a:cubicBezTo>
                    <a:pt x="553" y="71"/>
                    <a:pt x="44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
            <p:cNvSpPr/>
            <p:nvPr/>
          </p:nvSpPr>
          <p:spPr>
            <a:xfrm>
              <a:off x="3988725" y="3199000"/>
              <a:ext cx="18750" cy="14300"/>
            </a:xfrm>
            <a:custGeom>
              <a:avLst/>
              <a:gdLst/>
              <a:ahLst/>
              <a:cxnLst/>
              <a:rect l="l" t="t" r="r" b="b"/>
              <a:pathLst>
                <a:path w="750" h="572" extrusionOk="0">
                  <a:moveTo>
                    <a:pt x="385" y="1"/>
                  </a:moveTo>
                  <a:cubicBezTo>
                    <a:pt x="131" y="1"/>
                    <a:pt x="0" y="341"/>
                    <a:pt x="212" y="505"/>
                  </a:cubicBezTo>
                  <a:cubicBezTo>
                    <a:pt x="271" y="552"/>
                    <a:pt x="335" y="572"/>
                    <a:pt x="397" y="572"/>
                  </a:cubicBezTo>
                  <a:cubicBezTo>
                    <a:pt x="584" y="572"/>
                    <a:pt x="749" y="387"/>
                    <a:pt x="674" y="180"/>
                  </a:cubicBezTo>
                  <a:cubicBezTo>
                    <a:pt x="636" y="80"/>
                    <a:pt x="549" y="18"/>
                    <a:pt x="437" y="5"/>
                  </a:cubicBezTo>
                  <a:cubicBezTo>
                    <a:pt x="419" y="2"/>
                    <a:pt x="40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
            <p:cNvSpPr/>
            <p:nvPr/>
          </p:nvSpPr>
          <p:spPr>
            <a:xfrm>
              <a:off x="4028375" y="3187075"/>
              <a:ext cx="15775" cy="14625"/>
            </a:xfrm>
            <a:custGeom>
              <a:avLst/>
              <a:gdLst/>
              <a:ahLst/>
              <a:cxnLst/>
              <a:rect l="l" t="t" r="r" b="b"/>
              <a:pathLst>
                <a:path w="631" h="585" extrusionOk="0">
                  <a:moveTo>
                    <a:pt x="322" y="1"/>
                  </a:moveTo>
                  <a:cubicBezTo>
                    <a:pt x="241" y="1"/>
                    <a:pt x="160" y="34"/>
                    <a:pt x="100" y="107"/>
                  </a:cubicBezTo>
                  <a:cubicBezTo>
                    <a:pt x="0" y="232"/>
                    <a:pt x="25" y="420"/>
                    <a:pt x="150" y="520"/>
                  </a:cubicBezTo>
                  <a:cubicBezTo>
                    <a:pt x="205" y="565"/>
                    <a:pt x="267" y="585"/>
                    <a:pt x="328" y="585"/>
                  </a:cubicBezTo>
                  <a:cubicBezTo>
                    <a:pt x="485" y="585"/>
                    <a:pt x="631" y="447"/>
                    <a:pt x="613" y="257"/>
                  </a:cubicBezTo>
                  <a:cubicBezTo>
                    <a:pt x="597" y="99"/>
                    <a:pt x="46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
            <p:cNvSpPr/>
            <p:nvPr/>
          </p:nvSpPr>
          <p:spPr>
            <a:xfrm>
              <a:off x="3974800" y="3231950"/>
              <a:ext cx="19225" cy="14400"/>
            </a:xfrm>
            <a:custGeom>
              <a:avLst/>
              <a:gdLst/>
              <a:ahLst/>
              <a:cxnLst/>
              <a:rect l="l" t="t" r="r" b="b"/>
              <a:pathLst>
                <a:path w="769" h="576" extrusionOk="0">
                  <a:moveTo>
                    <a:pt x="390" y="0"/>
                  </a:moveTo>
                  <a:cubicBezTo>
                    <a:pt x="302" y="0"/>
                    <a:pt x="214" y="39"/>
                    <a:pt x="156" y="112"/>
                  </a:cubicBezTo>
                  <a:cubicBezTo>
                    <a:pt x="0" y="304"/>
                    <a:pt x="143" y="576"/>
                    <a:pt x="387" y="576"/>
                  </a:cubicBezTo>
                  <a:cubicBezTo>
                    <a:pt x="397" y="576"/>
                    <a:pt x="408" y="575"/>
                    <a:pt x="419" y="574"/>
                  </a:cubicBezTo>
                  <a:cubicBezTo>
                    <a:pt x="669" y="549"/>
                    <a:pt x="769" y="224"/>
                    <a:pt x="569" y="62"/>
                  </a:cubicBezTo>
                  <a:cubicBezTo>
                    <a:pt x="516" y="20"/>
                    <a:pt x="453"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
            <p:cNvSpPr/>
            <p:nvPr/>
          </p:nvSpPr>
          <p:spPr>
            <a:xfrm>
              <a:off x="4055550" y="3221375"/>
              <a:ext cx="16575" cy="14400"/>
            </a:xfrm>
            <a:custGeom>
              <a:avLst/>
              <a:gdLst/>
              <a:ahLst/>
              <a:cxnLst/>
              <a:rect l="l" t="t" r="r" b="b"/>
              <a:pathLst>
                <a:path w="663" h="576" extrusionOk="0">
                  <a:moveTo>
                    <a:pt x="334" y="0"/>
                  </a:moveTo>
                  <a:cubicBezTo>
                    <a:pt x="298" y="0"/>
                    <a:pt x="261" y="7"/>
                    <a:pt x="225" y="22"/>
                  </a:cubicBezTo>
                  <a:cubicBezTo>
                    <a:pt x="75" y="72"/>
                    <a:pt x="0" y="247"/>
                    <a:pt x="63" y="397"/>
                  </a:cubicBezTo>
                  <a:cubicBezTo>
                    <a:pt x="102" y="506"/>
                    <a:pt x="220" y="575"/>
                    <a:pt x="341" y="575"/>
                  </a:cubicBezTo>
                  <a:cubicBezTo>
                    <a:pt x="373" y="575"/>
                    <a:pt x="406" y="570"/>
                    <a:pt x="438" y="560"/>
                  </a:cubicBezTo>
                  <a:cubicBezTo>
                    <a:pt x="588" y="497"/>
                    <a:pt x="663"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
            <p:cNvSpPr/>
            <p:nvPr/>
          </p:nvSpPr>
          <p:spPr>
            <a:xfrm>
              <a:off x="4146450" y="3286875"/>
              <a:ext cx="19250" cy="14575"/>
            </a:xfrm>
            <a:custGeom>
              <a:avLst/>
              <a:gdLst/>
              <a:ahLst/>
              <a:cxnLst/>
              <a:rect l="l" t="t" r="r" b="b"/>
              <a:pathLst>
                <a:path w="770" h="583" extrusionOk="0">
                  <a:moveTo>
                    <a:pt x="381" y="0"/>
                  </a:moveTo>
                  <a:cubicBezTo>
                    <a:pt x="371" y="0"/>
                    <a:pt x="361" y="1"/>
                    <a:pt x="351" y="2"/>
                  </a:cubicBezTo>
                  <a:cubicBezTo>
                    <a:pt x="101" y="39"/>
                    <a:pt x="1" y="364"/>
                    <a:pt x="201" y="527"/>
                  </a:cubicBezTo>
                  <a:cubicBezTo>
                    <a:pt x="254" y="564"/>
                    <a:pt x="317" y="583"/>
                    <a:pt x="379" y="583"/>
                  </a:cubicBezTo>
                  <a:cubicBezTo>
                    <a:pt x="464" y="583"/>
                    <a:pt x="549" y="548"/>
                    <a:pt x="613" y="477"/>
                  </a:cubicBezTo>
                  <a:cubicBezTo>
                    <a:pt x="769" y="285"/>
                    <a:pt x="626"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
            <p:cNvSpPr/>
            <p:nvPr/>
          </p:nvSpPr>
          <p:spPr>
            <a:xfrm>
              <a:off x="4122350" y="3223025"/>
              <a:ext cx="16925" cy="14500"/>
            </a:xfrm>
            <a:custGeom>
              <a:avLst/>
              <a:gdLst/>
              <a:ahLst/>
              <a:cxnLst/>
              <a:rect l="l" t="t" r="r" b="b"/>
              <a:pathLst>
                <a:path w="677" h="580" extrusionOk="0">
                  <a:moveTo>
                    <a:pt x="367" y="1"/>
                  </a:moveTo>
                  <a:cubicBezTo>
                    <a:pt x="170" y="1"/>
                    <a:pt x="1" y="212"/>
                    <a:pt x="115" y="431"/>
                  </a:cubicBezTo>
                  <a:cubicBezTo>
                    <a:pt x="171" y="534"/>
                    <a:pt x="266" y="579"/>
                    <a:pt x="360" y="579"/>
                  </a:cubicBezTo>
                  <a:cubicBezTo>
                    <a:pt x="518" y="579"/>
                    <a:pt x="676" y="452"/>
                    <a:pt x="653" y="256"/>
                  </a:cubicBezTo>
                  <a:cubicBezTo>
                    <a:pt x="653" y="231"/>
                    <a:pt x="653" y="206"/>
                    <a:pt x="640" y="181"/>
                  </a:cubicBezTo>
                  <a:cubicBezTo>
                    <a:pt x="628" y="131"/>
                    <a:pt x="590" y="94"/>
                    <a:pt x="553" y="69"/>
                  </a:cubicBezTo>
                  <a:cubicBezTo>
                    <a:pt x="493" y="21"/>
                    <a:pt x="429"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
            <p:cNvSpPr/>
            <p:nvPr/>
          </p:nvSpPr>
          <p:spPr>
            <a:xfrm>
              <a:off x="4117100" y="3258850"/>
              <a:ext cx="16575" cy="14575"/>
            </a:xfrm>
            <a:custGeom>
              <a:avLst/>
              <a:gdLst/>
              <a:ahLst/>
              <a:cxnLst/>
              <a:rect l="l" t="t" r="r" b="b"/>
              <a:pathLst>
                <a:path w="663" h="583" extrusionOk="0">
                  <a:moveTo>
                    <a:pt x="334" y="1"/>
                  </a:moveTo>
                  <a:cubicBezTo>
                    <a:pt x="298" y="1"/>
                    <a:pt x="261" y="8"/>
                    <a:pt x="225" y="23"/>
                  </a:cubicBezTo>
                  <a:cubicBezTo>
                    <a:pt x="75" y="73"/>
                    <a:pt x="0" y="248"/>
                    <a:pt x="63" y="398"/>
                  </a:cubicBezTo>
                  <a:cubicBezTo>
                    <a:pt x="110" y="512"/>
                    <a:pt x="215" y="582"/>
                    <a:pt x="329" y="582"/>
                  </a:cubicBezTo>
                  <a:cubicBezTo>
                    <a:pt x="365" y="582"/>
                    <a:pt x="402" y="575"/>
                    <a:pt x="438" y="560"/>
                  </a:cubicBezTo>
                  <a:cubicBezTo>
                    <a:pt x="588" y="498"/>
                    <a:pt x="663" y="335"/>
                    <a:pt x="600" y="185"/>
                  </a:cubicBezTo>
                  <a:cubicBezTo>
                    <a:pt x="553" y="72"/>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
            <p:cNvSpPr/>
            <p:nvPr/>
          </p:nvSpPr>
          <p:spPr>
            <a:xfrm>
              <a:off x="4098650" y="3153725"/>
              <a:ext cx="16050" cy="14250"/>
            </a:xfrm>
            <a:custGeom>
              <a:avLst/>
              <a:gdLst/>
              <a:ahLst/>
              <a:cxnLst/>
              <a:rect l="l" t="t" r="r" b="b"/>
              <a:pathLst>
                <a:path w="642" h="570" extrusionOk="0">
                  <a:moveTo>
                    <a:pt x="292" y="0"/>
                  </a:moveTo>
                  <a:cubicBezTo>
                    <a:pt x="159" y="0"/>
                    <a:pt x="36" y="96"/>
                    <a:pt x="13" y="242"/>
                  </a:cubicBezTo>
                  <a:cubicBezTo>
                    <a:pt x="1" y="317"/>
                    <a:pt x="26" y="392"/>
                    <a:pt x="63" y="454"/>
                  </a:cubicBezTo>
                  <a:cubicBezTo>
                    <a:pt x="125" y="535"/>
                    <a:pt x="207" y="569"/>
                    <a:pt x="287" y="569"/>
                  </a:cubicBezTo>
                  <a:cubicBezTo>
                    <a:pt x="468" y="569"/>
                    <a:pt x="641" y="395"/>
                    <a:pt x="563" y="179"/>
                  </a:cubicBezTo>
                  <a:cubicBezTo>
                    <a:pt x="563" y="154"/>
                    <a:pt x="551" y="129"/>
                    <a:pt x="526" y="117"/>
                  </a:cubicBezTo>
                  <a:cubicBezTo>
                    <a:pt x="488" y="54"/>
                    <a:pt x="413" y="17"/>
                    <a:pt x="338" y="4"/>
                  </a:cubicBezTo>
                  <a:cubicBezTo>
                    <a:pt x="323" y="2"/>
                    <a:pt x="308"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
            <p:cNvSpPr/>
            <p:nvPr/>
          </p:nvSpPr>
          <p:spPr>
            <a:xfrm>
              <a:off x="4084925" y="3199825"/>
              <a:ext cx="16250" cy="14550"/>
            </a:xfrm>
            <a:custGeom>
              <a:avLst/>
              <a:gdLst/>
              <a:ahLst/>
              <a:cxnLst/>
              <a:rect l="l" t="t" r="r" b="b"/>
              <a:pathLst>
                <a:path w="650" h="582" extrusionOk="0">
                  <a:moveTo>
                    <a:pt x="323" y="0"/>
                  </a:moveTo>
                  <a:cubicBezTo>
                    <a:pt x="286" y="0"/>
                    <a:pt x="249" y="7"/>
                    <a:pt x="213" y="22"/>
                  </a:cubicBezTo>
                  <a:cubicBezTo>
                    <a:pt x="63" y="85"/>
                    <a:pt x="0" y="247"/>
                    <a:pt x="50" y="397"/>
                  </a:cubicBezTo>
                  <a:cubicBezTo>
                    <a:pt x="98" y="511"/>
                    <a:pt x="203" y="582"/>
                    <a:pt x="316" y="582"/>
                  </a:cubicBezTo>
                  <a:cubicBezTo>
                    <a:pt x="352" y="582"/>
                    <a:pt x="389" y="575"/>
                    <a:pt x="425" y="560"/>
                  </a:cubicBezTo>
                  <a:cubicBezTo>
                    <a:pt x="575" y="510"/>
                    <a:pt x="650" y="335"/>
                    <a:pt x="587" y="185"/>
                  </a:cubicBezTo>
                  <a:cubicBezTo>
                    <a:pt x="549" y="71"/>
                    <a:pt x="43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
            <p:cNvSpPr/>
            <p:nvPr/>
          </p:nvSpPr>
          <p:spPr>
            <a:xfrm>
              <a:off x="3964000" y="3354700"/>
              <a:ext cx="17375" cy="14500"/>
            </a:xfrm>
            <a:custGeom>
              <a:avLst/>
              <a:gdLst/>
              <a:ahLst/>
              <a:cxnLst/>
              <a:rect l="l" t="t" r="r" b="b"/>
              <a:pathLst>
                <a:path w="695" h="580" extrusionOk="0">
                  <a:moveTo>
                    <a:pt x="350" y="0"/>
                  </a:moveTo>
                  <a:cubicBezTo>
                    <a:pt x="254" y="0"/>
                    <a:pt x="159" y="47"/>
                    <a:pt x="101" y="138"/>
                  </a:cubicBezTo>
                  <a:cubicBezTo>
                    <a:pt x="1" y="313"/>
                    <a:pt x="101" y="538"/>
                    <a:pt x="301" y="575"/>
                  </a:cubicBezTo>
                  <a:cubicBezTo>
                    <a:pt x="318" y="578"/>
                    <a:pt x="334" y="580"/>
                    <a:pt x="350" y="580"/>
                  </a:cubicBezTo>
                  <a:cubicBezTo>
                    <a:pt x="550" y="580"/>
                    <a:pt x="694" y="373"/>
                    <a:pt x="613" y="188"/>
                  </a:cubicBezTo>
                  <a:cubicBezTo>
                    <a:pt x="613" y="163"/>
                    <a:pt x="601" y="138"/>
                    <a:pt x="588" y="125"/>
                  </a:cubicBezTo>
                  <a:cubicBezTo>
                    <a:pt x="528" y="41"/>
                    <a:pt x="439"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
            <p:cNvSpPr/>
            <p:nvPr/>
          </p:nvSpPr>
          <p:spPr>
            <a:xfrm>
              <a:off x="3969000" y="3317550"/>
              <a:ext cx="17225" cy="12800"/>
            </a:xfrm>
            <a:custGeom>
              <a:avLst/>
              <a:gdLst/>
              <a:ahLst/>
              <a:cxnLst/>
              <a:rect l="l" t="t" r="r" b="b"/>
              <a:pathLst>
                <a:path w="689" h="512" extrusionOk="0">
                  <a:moveTo>
                    <a:pt x="485" y="1"/>
                  </a:moveTo>
                  <a:cubicBezTo>
                    <a:pt x="273" y="1"/>
                    <a:pt x="1" y="283"/>
                    <a:pt x="213" y="449"/>
                  </a:cubicBezTo>
                  <a:cubicBezTo>
                    <a:pt x="261" y="492"/>
                    <a:pt x="323" y="512"/>
                    <a:pt x="386" y="512"/>
                  </a:cubicBezTo>
                  <a:cubicBezTo>
                    <a:pt x="470" y="512"/>
                    <a:pt x="556" y="476"/>
                    <a:pt x="613" y="412"/>
                  </a:cubicBezTo>
                  <a:cubicBezTo>
                    <a:pt x="663" y="349"/>
                    <a:pt x="688" y="274"/>
                    <a:pt x="676" y="199"/>
                  </a:cubicBezTo>
                  <a:cubicBezTo>
                    <a:pt x="676" y="174"/>
                    <a:pt x="663" y="149"/>
                    <a:pt x="663" y="124"/>
                  </a:cubicBezTo>
                  <a:cubicBezTo>
                    <a:pt x="627" y="36"/>
                    <a:pt x="560" y="1"/>
                    <a:pt x="4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
            <p:cNvSpPr/>
            <p:nvPr/>
          </p:nvSpPr>
          <p:spPr>
            <a:xfrm>
              <a:off x="3937775" y="3295025"/>
              <a:ext cx="17375" cy="14500"/>
            </a:xfrm>
            <a:custGeom>
              <a:avLst/>
              <a:gdLst/>
              <a:ahLst/>
              <a:cxnLst/>
              <a:rect l="l" t="t" r="r" b="b"/>
              <a:pathLst>
                <a:path w="695" h="580" extrusionOk="0">
                  <a:moveTo>
                    <a:pt x="349" y="0"/>
                  </a:moveTo>
                  <a:cubicBezTo>
                    <a:pt x="253" y="0"/>
                    <a:pt x="158" y="48"/>
                    <a:pt x="100" y="138"/>
                  </a:cubicBezTo>
                  <a:cubicBezTo>
                    <a:pt x="0" y="313"/>
                    <a:pt x="100" y="551"/>
                    <a:pt x="313" y="576"/>
                  </a:cubicBezTo>
                  <a:cubicBezTo>
                    <a:pt x="329" y="578"/>
                    <a:pt x="346" y="580"/>
                    <a:pt x="362" y="580"/>
                  </a:cubicBezTo>
                  <a:cubicBezTo>
                    <a:pt x="551" y="580"/>
                    <a:pt x="694" y="384"/>
                    <a:pt x="625" y="188"/>
                  </a:cubicBezTo>
                  <a:cubicBezTo>
                    <a:pt x="613" y="163"/>
                    <a:pt x="600" y="138"/>
                    <a:pt x="588" y="126"/>
                  </a:cubicBezTo>
                  <a:cubicBezTo>
                    <a:pt x="527"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
            <p:cNvSpPr/>
            <p:nvPr/>
          </p:nvSpPr>
          <p:spPr>
            <a:xfrm>
              <a:off x="3914025" y="3227825"/>
              <a:ext cx="18925" cy="14525"/>
            </a:xfrm>
            <a:custGeom>
              <a:avLst/>
              <a:gdLst/>
              <a:ahLst/>
              <a:cxnLst/>
              <a:rect l="l" t="t" r="r" b="b"/>
              <a:pathLst>
                <a:path w="757" h="581" extrusionOk="0">
                  <a:moveTo>
                    <a:pt x="380" y="0"/>
                  </a:moveTo>
                  <a:cubicBezTo>
                    <a:pt x="370" y="0"/>
                    <a:pt x="360" y="1"/>
                    <a:pt x="350" y="2"/>
                  </a:cubicBezTo>
                  <a:cubicBezTo>
                    <a:pt x="88" y="27"/>
                    <a:pt x="0" y="352"/>
                    <a:pt x="200" y="514"/>
                  </a:cubicBezTo>
                  <a:cubicBezTo>
                    <a:pt x="256" y="559"/>
                    <a:pt x="321" y="581"/>
                    <a:pt x="386" y="581"/>
                  </a:cubicBezTo>
                  <a:cubicBezTo>
                    <a:pt x="466" y="581"/>
                    <a:pt x="545" y="546"/>
                    <a:pt x="600" y="477"/>
                  </a:cubicBezTo>
                  <a:cubicBezTo>
                    <a:pt x="756" y="285"/>
                    <a:pt x="613"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
            <p:cNvSpPr/>
            <p:nvPr/>
          </p:nvSpPr>
          <p:spPr>
            <a:xfrm>
              <a:off x="3940300" y="3256075"/>
              <a:ext cx="19200" cy="14400"/>
            </a:xfrm>
            <a:custGeom>
              <a:avLst/>
              <a:gdLst/>
              <a:ahLst/>
              <a:cxnLst/>
              <a:rect l="l" t="t" r="r" b="b"/>
              <a:pathLst>
                <a:path w="768" h="576" extrusionOk="0">
                  <a:moveTo>
                    <a:pt x="386" y="1"/>
                  </a:moveTo>
                  <a:cubicBezTo>
                    <a:pt x="52" y="1"/>
                    <a:pt x="1" y="536"/>
                    <a:pt x="374" y="571"/>
                  </a:cubicBezTo>
                  <a:cubicBezTo>
                    <a:pt x="392" y="574"/>
                    <a:pt x="409" y="576"/>
                    <a:pt x="426" y="576"/>
                  </a:cubicBezTo>
                  <a:cubicBezTo>
                    <a:pt x="625" y="576"/>
                    <a:pt x="767" y="380"/>
                    <a:pt x="686" y="184"/>
                  </a:cubicBezTo>
                  <a:cubicBezTo>
                    <a:pt x="686" y="159"/>
                    <a:pt x="674" y="134"/>
                    <a:pt x="661" y="122"/>
                  </a:cubicBezTo>
                  <a:cubicBezTo>
                    <a:pt x="611" y="59"/>
                    <a:pt x="536" y="22"/>
                    <a:pt x="462" y="9"/>
                  </a:cubicBezTo>
                  <a:cubicBezTo>
                    <a:pt x="435" y="3"/>
                    <a:pt x="410"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
            <p:cNvSpPr/>
            <p:nvPr/>
          </p:nvSpPr>
          <p:spPr>
            <a:xfrm>
              <a:off x="4087425" y="3239775"/>
              <a:ext cx="16650" cy="14425"/>
            </a:xfrm>
            <a:custGeom>
              <a:avLst/>
              <a:gdLst/>
              <a:ahLst/>
              <a:cxnLst/>
              <a:rect l="l" t="t" r="r" b="b"/>
              <a:pathLst>
                <a:path w="666" h="577" extrusionOk="0">
                  <a:moveTo>
                    <a:pt x="293" y="0"/>
                  </a:moveTo>
                  <a:cubicBezTo>
                    <a:pt x="162" y="0"/>
                    <a:pt x="35" y="90"/>
                    <a:pt x="13" y="249"/>
                  </a:cubicBezTo>
                  <a:cubicBezTo>
                    <a:pt x="0" y="324"/>
                    <a:pt x="13" y="399"/>
                    <a:pt x="63" y="461"/>
                  </a:cubicBezTo>
                  <a:cubicBezTo>
                    <a:pt x="100" y="524"/>
                    <a:pt x="175" y="561"/>
                    <a:pt x="250" y="574"/>
                  </a:cubicBezTo>
                  <a:cubicBezTo>
                    <a:pt x="265" y="576"/>
                    <a:pt x="280" y="577"/>
                    <a:pt x="294" y="577"/>
                  </a:cubicBezTo>
                  <a:cubicBezTo>
                    <a:pt x="520" y="577"/>
                    <a:pt x="666" y="312"/>
                    <a:pt x="525" y="124"/>
                  </a:cubicBezTo>
                  <a:cubicBezTo>
                    <a:pt x="465" y="39"/>
                    <a:pt x="378"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
            <p:cNvSpPr/>
            <p:nvPr/>
          </p:nvSpPr>
          <p:spPr>
            <a:xfrm>
              <a:off x="4019625" y="3225825"/>
              <a:ext cx="17425" cy="14600"/>
            </a:xfrm>
            <a:custGeom>
              <a:avLst/>
              <a:gdLst/>
              <a:ahLst/>
              <a:cxnLst/>
              <a:rect l="l" t="t" r="r" b="b"/>
              <a:pathLst>
                <a:path w="697" h="584" extrusionOk="0">
                  <a:moveTo>
                    <a:pt x="349" y="0"/>
                  </a:moveTo>
                  <a:cubicBezTo>
                    <a:pt x="254" y="0"/>
                    <a:pt x="159" y="47"/>
                    <a:pt x="100" y="144"/>
                  </a:cubicBezTo>
                  <a:cubicBezTo>
                    <a:pt x="0" y="319"/>
                    <a:pt x="100" y="544"/>
                    <a:pt x="313" y="582"/>
                  </a:cubicBezTo>
                  <a:cubicBezTo>
                    <a:pt x="324" y="583"/>
                    <a:pt x="336" y="584"/>
                    <a:pt x="347" y="584"/>
                  </a:cubicBezTo>
                  <a:cubicBezTo>
                    <a:pt x="543" y="584"/>
                    <a:pt x="696" y="383"/>
                    <a:pt x="625" y="194"/>
                  </a:cubicBezTo>
                  <a:cubicBezTo>
                    <a:pt x="613" y="169"/>
                    <a:pt x="600" y="144"/>
                    <a:pt x="588" y="119"/>
                  </a:cubicBezTo>
                  <a:cubicBezTo>
                    <a:pt x="527"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
            <p:cNvSpPr/>
            <p:nvPr/>
          </p:nvSpPr>
          <p:spPr>
            <a:xfrm>
              <a:off x="4038675" y="3294750"/>
              <a:ext cx="17300" cy="14450"/>
            </a:xfrm>
            <a:custGeom>
              <a:avLst/>
              <a:gdLst/>
              <a:ahLst/>
              <a:cxnLst/>
              <a:rect l="l" t="t" r="r" b="b"/>
              <a:pathLst>
                <a:path w="692" h="578" extrusionOk="0">
                  <a:moveTo>
                    <a:pt x="308" y="1"/>
                  </a:moveTo>
                  <a:cubicBezTo>
                    <a:pt x="175" y="1"/>
                    <a:pt x="48" y="91"/>
                    <a:pt x="26" y="249"/>
                  </a:cubicBezTo>
                  <a:cubicBezTo>
                    <a:pt x="1" y="399"/>
                    <a:pt x="113" y="549"/>
                    <a:pt x="263" y="574"/>
                  </a:cubicBezTo>
                  <a:cubicBezTo>
                    <a:pt x="279" y="576"/>
                    <a:pt x="294" y="577"/>
                    <a:pt x="309" y="577"/>
                  </a:cubicBezTo>
                  <a:cubicBezTo>
                    <a:pt x="545" y="577"/>
                    <a:pt x="691" y="312"/>
                    <a:pt x="550" y="124"/>
                  </a:cubicBezTo>
                  <a:cubicBezTo>
                    <a:pt x="486" y="40"/>
                    <a:pt x="396"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
            <p:cNvSpPr/>
            <p:nvPr/>
          </p:nvSpPr>
          <p:spPr>
            <a:xfrm>
              <a:off x="3974925" y="3276350"/>
              <a:ext cx="18875" cy="14525"/>
            </a:xfrm>
            <a:custGeom>
              <a:avLst/>
              <a:gdLst/>
              <a:ahLst/>
              <a:cxnLst/>
              <a:rect l="l" t="t" r="r" b="b"/>
              <a:pathLst>
                <a:path w="755" h="581" extrusionOk="0">
                  <a:moveTo>
                    <a:pt x="415" y="1"/>
                  </a:moveTo>
                  <a:cubicBezTo>
                    <a:pt x="205" y="1"/>
                    <a:pt x="1" y="247"/>
                    <a:pt x="164" y="473"/>
                  </a:cubicBezTo>
                  <a:cubicBezTo>
                    <a:pt x="228" y="548"/>
                    <a:pt x="310" y="580"/>
                    <a:pt x="390" y="580"/>
                  </a:cubicBezTo>
                  <a:cubicBezTo>
                    <a:pt x="577" y="580"/>
                    <a:pt x="755" y="407"/>
                    <a:pt x="676" y="198"/>
                  </a:cubicBezTo>
                  <a:cubicBezTo>
                    <a:pt x="664" y="173"/>
                    <a:pt x="651" y="148"/>
                    <a:pt x="639" y="123"/>
                  </a:cubicBezTo>
                  <a:cubicBezTo>
                    <a:pt x="576" y="37"/>
                    <a:pt x="495"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
            <p:cNvSpPr/>
            <p:nvPr/>
          </p:nvSpPr>
          <p:spPr>
            <a:xfrm>
              <a:off x="3947200" y="3210000"/>
              <a:ext cx="18275" cy="14500"/>
            </a:xfrm>
            <a:custGeom>
              <a:avLst/>
              <a:gdLst/>
              <a:ahLst/>
              <a:cxnLst/>
              <a:rect l="l" t="t" r="r" b="b"/>
              <a:pathLst>
                <a:path w="731" h="580" extrusionOk="0">
                  <a:moveTo>
                    <a:pt x="380" y="1"/>
                  </a:moveTo>
                  <a:cubicBezTo>
                    <a:pt x="185" y="1"/>
                    <a:pt x="0" y="208"/>
                    <a:pt x="123" y="427"/>
                  </a:cubicBezTo>
                  <a:cubicBezTo>
                    <a:pt x="179" y="534"/>
                    <a:pt x="272" y="580"/>
                    <a:pt x="366" y="580"/>
                  </a:cubicBezTo>
                  <a:cubicBezTo>
                    <a:pt x="547" y="580"/>
                    <a:pt x="730" y="412"/>
                    <a:pt x="648" y="190"/>
                  </a:cubicBezTo>
                  <a:cubicBezTo>
                    <a:pt x="635" y="165"/>
                    <a:pt x="623" y="140"/>
                    <a:pt x="610" y="128"/>
                  </a:cubicBezTo>
                  <a:cubicBezTo>
                    <a:pt x="547" y="38"/>
                    <a:pt x="463"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
            <p:cNvSpPr/>
            <p:nvPr/>
          </p:nvSpPr>
          <p:spPr>
            <a:xfrm>
              <a:off x="3999625" y="3340825"/>
              <a:ext cx="15650" cy="14525"/>
            </a:xfrm>
            <a:custGeom>
              <a:avLst/>
              <a:gdLst/>
              <a:ahLst/>
              <a:cxnLst/>
              <a:rect l="l" t="t" r="r" b="b"/>
              <a:pathLst>
                <a:path w="626" h="581" extrusionOk="0">
                  <a:moveTo>
                    <a:pt x="296" y="1"/>
                  </a:moveTo>
                  <a:cubicBezTo>
                    <a:pt x="167" y="1"/>
                    <a:pt x="39" y="82"/>
                    <a:pt x="13" y="243"/>
                  </a:cubicBezTo>
                  <a:cubicBezTo>
                    <a:pt x="1" y="318"/>
                    <a:pt x="26" y="393"/>
                    <a:pt x="63" y="456"/>
                  </a:cubicBezTo>
                  <a:cubicBezTo>
                    <a:pt x="125" y="542"/>
                    <a:pt x="211" y="580"/>
                    <a:pt x="294" y="580"/>
                  </a:cubicBezTo>
                  <a:cubicBezTo>
                    <a:pt x="463" y="580"/>
                    <a:pt x="626" y="427"/>
                    <a:pt x="575" y="218"/>
                  </a:cubicBezTo>
                  <a:cubicBezTo>
                    <a:pt x="539" y="73"/>
                    <a:pt x="418"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
            <p:cNvSpPr/>
            <p:nvPr/>
          </p:nvSpPr>
          <p:spPr>
            <a:xfrm>
              <a:off x="4059600" y="3168550"/>
              <a:ext cx="17000" cy="14425"/>
            </a:xfrm>
            <a:custGeom>
              <a:avLst/>
              <a:gdLst/>
              <a:ahLst/>
              <a:cxnLst/>
              <a:rect l="l" t="t" r="r" b="b"/>
              <a:pathLst>
                <a:path w="680" h="577" extrusionOk="0">
                  <a:moveTo>
                    <a:pt x="302" y="0"/>
                  </a:moveTo>
                  <a:cubicBezTo>
                    <a:pt x="168" y="0"/>
                    <a:pt x="36" y="90"/>
                    <a:pt x="13" y="248"/>
                  </a:cubicBezTo>
                  <a:cubicBezTo>
                    <a:pt x="1" y="323"/>
                    <a:pt x="26" y="398"/>
                    <a:pt x="63" y="461"/>
                  </a:cubicBezTo>
                  <a:cubicBezTo>
                    <a:pt x="113" y="523"/>
                    <a:pt x="176" y="561"/>
                    <a:pt x="251" y="573"/>
                  </a:cubicBezTo>
                  <a:cubicBezTo>
                    <a:pt x="267" y="576"/>
                    <a:pt x="282" y="577"/>
                    <a:pt x="297" y="577"/>
                  </a:cubicBezTo>
                  <a:cubicBezTo>
                    <a:pt x="533" y="577"/>
                    <a:pt x="679" y="311"/>
                    <a:pt x="538" y="123"/>
                  </a:cubicBezTo>
                  <a:cubicBezTo>
                    <a:pt x="479" y="39"/>
                    <a:pt x="390"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
            <p:cNvSpPr/>
            <p:nvPr/>
          </p:nvSpPr>
          <p:spPr>
            <a:xfrm>
              <a:off x="4124900" y="3183325"/>
              <a:ext cx="14925" cy="14050"/>
            </a:xfrm>
            <a:custGeom>
              <a:avLst/>
              <a:gdLst/>
              <a:ahLst/>
              <a:cxnLst/>
              <a:rect l="l" t="t" r="r" b="b"/>
              <a:pathLst>
                <a:path w="597" h="562" extrusionOk="0">
                  <a:moveTo>
                    <a:pt x="288" y="0"/>
                  </a:moveTo>
                  <a:cubicBezTo>
                    <a:pt x="167" y="0"/>
                    <a:pt x="46" y="73"/>
                    <a:pt x="13" y="232"/>
                  </a:cubicBezTo>
                  <a:cubicBezTo>
                    <a:pt x="1" y="307"/>
                    <a:pt x="13" y="382"/>
                    <a:pt x="63" y="445"/>
                  </a:cubicBezTo>
                  <a:cubicBezTo>
                    <a:pt x="113" y="507"/>
                    <a:pt x="176" y="545"/>
                    <a:pt x="251" y="557"/>
                  </a:cubicBezTo>
                  <a:cubicBezTo>
                    <a:pt x="267" y="560"/>
                    <a:pt x="283" y="562"/>
                    <a:pt x="300" y="562"/>
                  </a:cubicBezTo>
                  <a:cubicBezTo>
                    <a:pt x="410" y="562"/>
                    <a:pt x="520" y="493"/>
                    <a:pt x="563" y="395"/>
                  </a:cubicBezTo>
                  <a:cubicBezTo>
                    <a:pt x="576" y="370"/>
                    <a:pt x="576" y="345"/>
                    <a:pt x="576" y="320"/>
                  </a:cubicBezTo>
                  <a:cubicBezTo>
                    <a:pt x="597" y="117"/>
                    <a:pt x="441"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
            <p:cNvSpPr/>
            <p:nvPr/>
          </p:nvSpPr>
          <p:spPr>
            <a:xfrm>
              <a:off x="4152300" y="3254400"/>
              <a:ext cx="20125" cy="14450"/>
            </a:xfrm>
            <a:custGeom>
              <a:avLst/>
              <a:gdLst/>
              <a:ahLst/>
              <a:cxnLst/>
              <a:rect l="l" t="t" r="r" b="b"/>
              <a:pathLst>
                <a:path w="805" h="578" extrusionOk="0">
                  <a:moveTo>
                    <a:pt x="405" y="0"/>
                  </a:moveTo>
                  <a:cubicBezTo>
                    <a:pt x="52" y="0"/>
                    <a:pt x="0" y="539"/>
                    <a:pt x="379" y="576"/>
                  </a:cubicBezTo>
                  <a:cubicBezTo>
                    <a:pt x="391" y="577"/>
                    <a:pt x="403" y="578"/>
                    <a:pt x="414" y="578"/>
                  </a:cubicBezTo>
                  <a:cubicBezTo>
                    <a:pt x="735" y="578"/>
                    <a:pt x="804" y="86"/>
                    <a:pt x="454" y="1"/>
                  </a:cubicBezTo>
                  <a:lnTo>
                    <a:pt x="429" y="1"/>
                  </a:lnTo>
                  <a:cubicBezTo>
                    <a:pt x="421" y="1"/>
                    <a:pt x="413"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
            <p:cNvSpPr/>
            <p:nvPr/>
          </p:nvSpPr>
          <p:spPr>
            <a:xfrm>
              <a:off x="4115225" y="3298700"/>
              <a:ext cx="16275" cy="14400"/>
            </a:xfrm>
            <a:custGeom>
              <a:avLst/>
              <a:gdLst/>
              <a:ahLst/>
              <a:cxnLst/>
              <a:rect l="l" t="t" r="r" b="b"/>
              <a:pathLst>
                <a:path w="651" h="576" extrusionOk="0">
                  <a:moveTo>
                    <a:pt x="310" y="1"/>
                  </a:moveTo>
                  <a:cubicBezTo>
                    <a:pt x="277" y="1"/>
                    <a:pt x="244" y="6"/>
                    <a:pt x="213" y="16"/>
                  </a:cubicBezTo>
                  <a:cubicBezTo>
                    <a:pt x="75" y="79"/>
                    <a:pt x="0" y="241"/>
                    <a:pt x="50" y="391"/>
                  </a:cubicBezTo>
                  <a:cubicBezTo>
                    <a:pt x="98" y="505"/>
                    <a:pt x="203" y="576"/>
                    <a:pt x="316" y="576"/>
                  </a:cubicBezTo>
                  <a:cubicBezTo>
                    <a:pt x="352" y="576"/>
                    <a:pt x="389" y="568"/>
                    <a:pt x="425" y="553"/>
                  </a:cubicBezTo>
                  <a:cubicBezTo>
                    <a:pt x="575" y="503"/>
                    <a:pt x="650" y="329"/>
                    <a:pt x="588" y="179"/>
                  </a:cubicBezTo>
                  <a:cubicBezTo>
                    <a:pt x="548" y="70"/>
                    <a:pt x="431"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
            <p:cNvSpPr/>
            <p:nvPr/>
          </p:nvSpPr>
          <p:spPr>
            <a:xfrm>
              <a:off x="3993375" y="3384025"/>
              <a:ext cx="16750" cy="14950"/>
            </a:xfrm>
            <a:custGeom>
              <a:avLst/>
              <a:gdLst/>
              <a:ahLst/>
              <a:cxnLst/>
              <a:rect l="l" t="t" r="r" b="b"/>
              <a:pathLst>
                <a:path w="670" h="598" extrusionOk="0">
                  <a:moveTo>
                    <a:pt x="287" y="1"/>
                  </a:moveTo>
                  <a:cubicBezTo>
                    <a:pt x="143" y="1"/>
                    <a:pt x="9" y="104"/>
                    <a:pt x="1" y="265"/>
                  </a:cubicBezTo>
                  <a:cubicBezTo>
                    <a:pt x="1" y="302"/>
                    <a:pt x="1" y="352"/>
                    <a:pt x="13" y="390"/>
                  </a:cubicBezTo>
                  <a:cubicBezTo>
                    <a:pt x="59" y="536"/>
                    <a:pt x="168" y="597"/>
                    <a:pt x="280" y="597"/>
                  </a:cubicBezTo>
                  <a:cubicBezTo>
                    <a:pt x="472" y="597"/>
                    <a:pt x="669" y="415"/>
                    <a:pt x="550" y="177"/>
                  </a:cubicBezTo>
                  <a:cubicBezTo>
                    <a:pt x="538" y="140"/>
                    <a:pt x="513" y="102"/>
                    <a:pt x="488" y="77"/>
                  </a:cubicBezTo>
                  <a:cubicBezTo>
                    <a:pt x="427" y="25"/>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
            <p:cNvSpPr/>
            <p:nvPr/>
          </p:nvSpPr>
          <p:spPr>
            <a:xfrm>
              <a:off x="4103350" y="3331200"/>
              <a:ext cx="17725" cy="14450"/>
            </a:xfrm>
            <a:custGeom>
              <a:avLst/>
              <a:gdLst/>
              <a:ahLst/>
              <a:cxnLst/>
              <a:rect l="l" t="t" r="r" b="b"/>
              <a:pathLst>
                <a:path w="709" h="578" extrusionOk="0">
                  <a:moveTo>
                    <a:pt x="346" y="0"/>
                  </a:moveTo>
                  <a:cubicBezTo>
                    <a:pt x="314" y="0"/>
                    <a:pt x="282" y="5"/>
                    <a:pt x="250" y="16"/>
                  </a:cubicBezTo>
                  <a:cubicBezTo>
                    <a:pt x="13" y="116"/>
                    <a:pt x="0" y="453"/>
                    <a:pt x="238" y="553"/>
                  </a:cubicBezTo>
                  <a:cubicBezTo>
                    <a:pt x="278" y="570"/>
                    <a:pt x="318" y="577"/>
                    <a:pt x="356" y="577"/>
                  </a:cubicBezTo>
                  <a:cubicBezTo>
                    <a:pt x="549" y="577"/>
                    <a:pt x="709" y="388"/>
                    <a:pt x="625" y="191"/>
                  </a:cubicBezTo>
                  <a:cubicBezTo>
                    <a:pt x="586" y="72"/>
                    <a:pt x="468"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
            <p:cNvSpPr/>
            <p:nvPr/>
          </p:nvSpPr>
          <p:spPr>
            <a:xfrm>
              <a:off x="3958075" y="3178900"/>
              <a:ext cx="16550" cy="14800"/>
            </a:xfrm>
            <a:custGeom>
              <a:avLst/>
              <a:gdLst/>
              <a:ahLst/>
              <a:cxnLst/>
              <a:rect l="l" t="t" r="r" b="b"/>
              <a:pathLst>
                <a:path w="662" h="592" extrusionOk="0">
                  <a:moveTo>
                    <a:pt x="284" y="1"/>
                  </a:moveTo>
                  <a:cubicBezTo>
                    <a:pt x="147" y="1"/>
                    <a:pt x="17" y="95"/>
                    <a:pt x="0" y="247"/>
                  </a:cubicBezTo>
                  <a:cubicBezTo>
                    <a:pt x="0" y="297"/>
                    <a:pt x="0" y="347"/>
                    <a:pt x="25" y="384"/>
                  </a:cubicBezTo>
                  <a:lnTo>
                    <a:pt x="13" y="384"/>
                  </a:lnTo>
                  <a:cubicBezTo>
                    <a:pt x="54" y="531"/>
                    <a:pt x="161" y="592"/>
                    <a:pt x="271" y="592"/>
                  </a:cubicBezTo>
                  <a:cubicBezTo>
                    <a:pt x="461" y="592"/>
                    <a:pt x="661" y="409"/>
                    <a:pt x="550" y="172"/>
                  </a:cubicBezTo>
                  <a:cubicBezTo>
                    <a:pt x="538" y="134"/>
                    <a:pt x="500" y="97"/>
                    <a:pt x="475" y="72"/>
                  </a:cubicBezTo>
                  <a:cubicBezTo>
                    <a:pt x="418" y="23"/>
                    <a:pt x="35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
            <p:cNvSpPr/>
            <p:nvPr/>
          </p:nvSpPr>
          <p:spPr>
            <a:xfrm>
              <a:off x="4068950" y="3135550"/>
              <a:ext cx="17825" cy="14725"/>
            </a:xfrm>
            <a:custGeom>
              <a:avLst/>
              <a:gdLst/>
              <a:ahLst/>
              <a:cxnLst/>
              <a:rect l="l" t="t" r="r" b="b"/>
              <a:pathLst>
                <a:path w="713" h="589" extrusionOk="0">
                  <a:moveTo>
                    <a:pt x="350" y="1"/>
                  </a:moveTo>
                  <a:cubicBezTo>
                    <a:pt x="176" y="1"/>
                    <a:pt x="0" y="158"/>
                    <a:pt x="64" y="381"/>
                  </a:cubicBezTo>
                  <a:cubicBezTo>
                    <a:pt x="110" y="528"/>
                    <a:pt x="218" y="589"/>
                    <a:pt x="328" y="589"/>
                  </a:cubicBezTo>
                  <a:cubicBezTo>
                    <a:pt x="517" y="589"/>
                    <a:pt x="712" y="406"/>
                    <a:pt x="602" y="169"/>
                  </a:cubicBezTo>
                  <a:cubicBezTo>
                    <a:pt x="547" y="51"/>
                    <a:pt x="44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
            <p:cNvSpPr/>
            <p:nvPr/>
          </p:nvSpPr>
          <p:spPr>
            <a:xfrm>
              <a:off x="3992975" y="3159800"/>
              <a:ext cx="17825" cy="14400"/>
            </a:xfrm>
            <a:custGeom>
              <a:avLst/>
              <a:gdLst/>
              <a:ahLst/>
              <a:cxnLst/>
              <a:rect l="l" t="t" r="r" b="b"/>
              <a:pathLst>
                <a:path w="713" h="576" extrusionOk="0">
                  <a:moveTo>
                    <a:pt x="382" y="0"/>
                  </a:moveTo>
                  <a:cubicBezTo>
                    <a:pt x="185" y="0"/>
                    <a:pt x="0" y="209"/>
                    <a:pt x="117" y="423"/>
                  </a:cubicBezTo>
                  <a:cubicBezTo>
                    <a:pt x="167" y="498"/>
                    <a:pt x="242" y="561"/>
                    <a:pt x="329" y="573"/>
                  </a:cubicBezTo>
                  <a:cubicBezTo>
                    <a:pt x="341" y="575"/>
                    <a:pt x="352" y="575"/>
                    <a:pt x="363" y="575"/>
                  </a:cubicBezTo>
                  <a:cubicBezTo>
                    <a:pt x="560" y="575"/>
                    <a:pt x="712" y="375"/>
                    <a:pt x="641" y="186"/>
                  </a:cubicBezTo>
                  <a:cubicBezTo>
                    <a:pt x="629" y="161"/>
                    <a:pt x="616" y="136"/>
                    <a:pt x="604" y="111"/>
                  </a:cubicBezTo>
                  <a:cubicBezTo>
                    <a:pt x="540" y="33"/>
                    <a:pt x="460"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
            <p:cNvSpPr/>
            <p:nvPr/>
          </p:nvSpPr>
          <p:spPr>
            <a:xfrm>
              <a:off x="3960125" y="3391925"/>
              <a:ext cx="17650" cy="15050"/>
            </a:xfrm>
            <a:custGeom>
              <a:avLst/>
              <a:gdLst/>
              <a:ahLst/>
              <a:cxnLst/>
              <a:rect l="l" t="t" r="r" b="b"/>
              <a:pathLst>
                <a:path w="706" h="602" extrusionOk="0">
                  <a:moveTo>
                    <a:pt x="385" y="0"/>
                  </a:moveTo>
                  <a:cubicBezTo>
                    <a:pt x="194" y="0"/>
                    <a:pt x="0" y="180"/>
                    <a:pt x="118" y="424"/>
                  </a:cubicBezTo>
                  <a:cubicBezTo>
                    <a:pt x="168" y="532"/>
                    <a:pt x="279" y="602"/>
                    <a:pt x="398" y="602"/>
                  </a:cubicBezTo>
                  <a:cubicBezTo>
                    <a:pt x="429" y="602"/>
                    <a:pt x="462" y="597"/>
                    <a:pt x="493" y="586"/>
                  </a:cubicBezTo>
                  <a:cubicBezTo>
                    <a:pt x="643" y="523"/>
                    <a:pt x="706" y="361"/>
                    <a:pt x="656" y="211"/>
                  </a:cubicBezTo>
                  <a:cubicBezTo>
                    <a:pt x="609" y="63"/>
                    <a:pt x="498"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
            <p:cNvSpPr/>
            <p:nvPr/>
          </p:nvSpPr>
          <p:spPr>
            <a:xfrm>
              <a:off x="4252375" y="3246850"/>
              <a:ext cx="15775" cy="14525"/>
            </a:xfrm>
            <a:custGeom>
              <a:avLst/>
              <a:gdLst/>
              <a:ahLst/>
              <a:cxnLst/>
              <a:rect l="l" t="t" r="r" b="b"/>
              <a:pathLst>
                <a:path w="631" h="581" extrusionOk="0">
                  <a:moveTo>
                    <a:pt x="323" y="1"/>
                  </a:moveTo>
                  <a:cubicBezTo>
                    <a:pt x="243" y="1"/>
                    <a:pt x="161" y="36"/>
                    <a:pt x="100" y="116"/>
                  </a:cubicBezTo>
                  <a:cubicBezTo>
                    <a:pt x="0" y="241"/>
                    <a:pt x="13" y="416"/>
                    <a:pt x="138" y="516"/>
                  </a:cubicBezTo>
                  <a:cubicBezTo>
                    <a:pt x="193" y="561"/>
                    <a:pt x="257" y="581"/>
                    <a:pt x="319" y="581"/>
                  </a:cubicBezTo>
                  <a:cubicBezTo>
                    <a:pt x="480" y="581"/>
                    <a:pt x="631" y="446"/>
                    <a:pt x="613" y="266"/>
                  </a:cubicBezTo>
                  <a:cubicBezTo>
                    <a:pt x="589" y="101"/>
                    <a:pt x="458"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
            <p:cNvSpPr/>
            <p:nvPr/>
          </p:nvSpPr>
          <p:spPr>
            <a:xfrm>
              <a:off x="4289550" y="3226300"/>
              <a:ext cx="16275" cy="14475"/>
            </a:xfrm>
            <a:custGeom>
              <a:avLst/>
              <a:gdLst/>
              <a:ahLst/>
              <a:cxnLst/>
              <a:rect l="l" t="t" r="r" b="b"/>
              <a:pathLst>
                <a:path w="651" h="579" extrusionOk="0">
                  <a:moveTo>
                    <a:pt x="351" y="0"/>
                  </a:moveTo>
                  <a:cubicBezTo>
                    <a:pt x="257" y="0"/>
                    <a:pt x="165" y="47"/>
                    <a:pt x="113" y="138"/>
                  </a:cubicBezTo>
                  <a:cubicBezTo>
                    <a:pt x="0" y="313"/>
                    <a:pt x="113" y="550"/>
                    <a:pt x="313" y="575"/>
                  </a:cubicBezTo>
                  <a:cubicBezTo>
                    <a:pt x="328" y="578"/>
                    <a:pt x="343" y="579"/>
                    <a:pt x="358" y="579"/>
                  </a:cubicBezTo>
                  <a:cubicBezTo>
                    <a:pt x="500" y="579"/>
                    <a:pt x="615" y="474"/>
                    <a:pt x="638" y="338"/>
                  </a:cubicBezTo>
                  <a:cubicBezTo>
                    <a:pt x="650" y="263"/>
                    <a:pt x="638" y="188"/>
                    <a:pt x="588" y="125"/>
                  </a:cubicBezTo>
                  <a:cubicBezTo>
                    <a:pt x="528" y="41"/>
                    <a:pt x="43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
            <p:cNvSpPr/>
            <p:nvPr/>
          </p:nvSpPr>
          <p:spPr>
            <a:xfrm>
              <a:off x="4222725" y="3213275"/>
              <a:ext cx="18300" cy="14675"/>
            </a:xfrm>
            <a:custGeom>
              <a:avLst/>
              <a:gdLst/>
              <a:ahLst/>
              <a:cxnLst/>
              <a:rect l="l" t="t" r="r" b="b"/>
              <a:pathLst>
                <a:path w="732" h="587" extrusionOk="0">
                  <a:moveTo>
                    <a:pt x="383" y="1"/>
                  </a:moveTo>
                  <a:cubicBezTo>
                    <a:pt x="188" y="1"/>
                    <a:pt x="1" y="205"/>
                    <a:pt x="124" y="434"/>
                  </a:cubicBezTo>
                  <a:cubicBezTo>
                    <a:pt x="180" y="541"/>
                    <a:pt x="273" y="586"/>
                    <a:pt x="368" y="586"/>
                  </a:cubicBezTo>
                  <a:cubicBezTo>
                    <a:pt x="548" y="586"/>
                    <a:pt x="731" y="418"/>
                    <a:pt x="649" y="196"/>
                  </a:cubicBezTo>
                  <a:cubicBezTo>
                    <a:pt x="637" y="171"/>
                    <a:pt x="624" y="146"/>
                    <a:pt x="612" y="121"/>
                  </a:cubicBezTo>
                  <a:cubicBezTo>
                    <a:pt x="549" y="37"/>
                    <a:pt x="465"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
            <p:cNvSpPr/>
            <p:nvPr/>
          </p:nvSpPr>
          <p:spPr>
            <a:xfrm>
              <a:off x="4234575" y="3174175"/>
              <a:ext cx="15000" cy="14500"/>
            </a:xfrm>
            <a:custGeom>
              <a:avLst/>
              <a:gdLst/>
              <a:ahLst/>
              <a:cxnLst/>
              <a:rect l="l" t="t" r="r" b="b"/>
              <a:pathLst>
                <a:path w="600" h="580" extrusionOk="0">
                  <a:moveTo>
                    <a:pt x="289" y="0"/>
                  </a:moveTo>
                  <a:cubicBezTo>
                    <a:pt x="205" y="0"/>
                    <a:pt x="121" y="36"/>
                    <a:pt x="63" y="111"/>
                  </a:cubicBezTo>
                  <a:cubicBezTo>
                    <a:pt x="13" y="173"/>
                    <a:pt x="0" y="248"/>
                    <a:pt x="0" y="323"/>
                  </a:cubicBezTo>
                  <a:cubicBezTo>
                    <a:pt x="16" y="482"/>
                    <a:pt x="152" y="580"/>
                    <a:pt x="291" y="580"/>
                  </a:cubicBezTo>
                  <a:cubicBezTo>
                    <a:pt x="371" y="580"/>
                    <a:pt x="453" y="547"/>
                    <a:pt x="512" y="473"/>
                  </a:cubicBezTo>
                  <a:cubicBezTo>
                    <a:pt x="575" y="398"/>
                    <a:pt x="600" y="286"/>
                    <a:pt x="562" y="186"/>
                  </a:cubicBezTo>
                  <a:cubicBezTo>
                    <a:pt x="512" y="64"/>
                    <a:pt x="40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
            <p:cNvSpPr/>
            <p:nvPr/>
          </p:nvSpPr>
          <p:spPr>
            <a:xfrm>
              <a:off x="4268625" y="3173500"/>
              <a:ext cx="17375" cy="14500"/>
            </a:xfrm>
            <a:custGeom>
              <a:avLst/>
              <a:gdLst/>
              <a:ahLst/>
              <a:cxnLst/>
              <a:rect l="l" t="t" r="r" b="b"/>
              <a:pathLst>
                <a:path w="695" h="580" extrusionOk="0">
                  <a:moveTo>
                    <a:pt x="355" y="0"/>
                  </a:moveTo>
                  <a:cubicBezTo>
                    <a:pt x="260" y="0"/>
                    <a:pt x="164" y="47"/>
                    <a:pt x="113" y="138"/>
                  </a:cubicBezTo>
                  <a:cubicBezTo>
                    <a:pt x="0" y="313"/>
                    <a:pt x="113" y="550"/>
                    <a:pt x="313" y="575"/>
                  </a:cubicBezTo>
                  <a:cubicBezTo>
                    <a:pt x="330" y="578"/>
                    <a:pt x="347" y="580"/>
                    <a:pt x="364" y="580"/>
                  </a:cubicBezTo>
                  <a:cubicBezTo>
                    <a:pt x="561" y="580"/>
                    <a:pt x="694" y="384"/>
                    <a:pt x="625" y="188"/>
                  </a:cubicBezTo>
                  <a:cubicBezTo>
                    <a:pt x="613" y="163"/>
                    <a:pt x="600" y="138"/>
                    <a:pt x="588" y="125"/>
                  </a:cubicBezTo>
                  <a:cubicBezTo>
                    <a:pt x="533" y="41"/>
                    <a:pt x="444"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
            <p:cNvSpPr/>
            <p:nvPr/>
          </p:nvSpPr>
          <p:spPr>
            <a:xfrm>
              <a:off x="4302350" y="3193250"/>
              <a:ext cx="16275" cy="14575"/>
            </a:xfrm>
            <a:custGeom>
              <a:avLst/>
              <a:gdLst/>
              <a:ahLst/>
              <a:cxnLst/>
              <a:rect l="l" t="t" r="r" b="b"/>
              <a:pathLst>
                <a:path w="651" h="583" extrusionOk="0">
                  <a:moveTo>
                    <a:pt x="335" y="1"/>
                  </a:moveTo>
                  <a:cubicBezTo>
                    <a:pt x="299" y="1"/>
                    <a:pt x="262" y="8"/>
                    <a:pt x="226" y="23"/>
                  </a:cubicBezTo>
                  <a:cubicBezTo>
                    <a:pt x="76" y="85"/>
                    <a:pt x="1" y="248"/>
                    <a:pt x="63" y="398"/>
                  </a:cubicBezTo>
                  <a:cubicBezTo>
                    <a:pt x="101" y="512"/>
                    <a:pt x="211" y="582"/>
                    <a:pt x="328" y="582"/>
                  </a:cubicBezTo>
                  <a:cubicBezTo>
                    <a:pt x="365" y="582"/>
                    <a:pt x="402" y="575"/>
                    <a:pt x="438" y="560"/>
                  </a:cubicBezTo>
                  <a:cubicBezTo>
                    <a:pt x="576" y="498"/>
                    <a:pt x="651" y="335"/>
                    <a:pt x="601" y="185"/>
                  </a:cubicBezTo>
                  <a:cubicBezTo>
                    <a:pt x="553" y="71"/>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
            <p:cNvSpPr/>
            <p:nvPr/>
          </p:nvSpPr>
          <p:spPr>
            <a:xfrm>
              <a:off x="4208075" y="3113725"/>
              <a:ext cx="20025" cy="14350"/>
            </a:xfrm>
            <a:custGeom>
              <a:avLst/>
              <a:gdLst/>
              <a:ahLst/>
              <a:cxnLst/>
              <a:rect l="l" t="t" r="r" b="b"/>
              <a:pathLst>
                <a:path w="801" h="574" extrusionOk="0">
                  <a:moveTo>
                    <a:pt x="396" y="0"/>
                  </a:moveTo>
                  <a:cubicBezTo>
                    <a:pt x="120" y="0"/>
                    <a:pt x="1" y="376"/>
                    <a:pt x="260" y="529"/>
                  </a:cubicBezTo>
                  <a:cubicBezTo>
                    <a:pt x="312" y="560"/>
                    <a:pt x="364" y="573"/>
                    <a:pt x="414" y="573"/>
                  </a:cubicBezTo>
                  <a:cubicBezTo>
                    <a:pt x="630" y="573"/>
                    <a:pt x="800" y="320"/>
                    <a:pt x="648" y="117"/>
                  </a:cubicBezTo>
                  <a:cubicBezTo>
                    <a:pt x="598" y="55"/>
                    <a:pt x="523" y="17"/>
                    <a:pt x="448" y="5"/>
                  </a:cubicBezTo>
                  <a:cubicBezTo>
                    <a:pt x="430" y="2"/>
                    <a:pt x="413"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
            <p:cNvSpPr/>
            <p:nvPr/>
          </p:nvSpPr>
          <p:spPr>
            <a:xfrm>
              <a:off x="4248300" y="3101800"/>
              <a:ext cx="15800" cy="14625"/>
            </a:xfrm>
            <a:custGeom>
              <a:avLst/>
              <a:gdLst/>
              <a:ahLst/>
              <a:cxnLst/>
              <a:rect l="l" t="t" r="r" b="b"/>
              <a:pathLst>
                <a:path w="632" h="585" extrusionOk="0">
                  <a:moveTo>
                    <a:pt x="323" y="0"/>
                  </a:moveTo>
                  <a:cubicBezTo>
                    <a:pt x="242" y="0"/>
                    <a:pt x="161" y="33"/>
                    <a:pt x="101" y="107"/>
                  </a:cubicBezTo>
                  <a:cubicBezTo>
                    <a:pt x="1" y="232"/>
                    <a:pt x="26" y="419"/>
                    <a:pt x="138" y="519"/>
                  </a:cubicBezTo>
                  <a:cubicBezTo>
                    <a:pt x="194" y="564"/>
                    <a:pt x="257" y="584"/>
                    <a:pt x="318" y="584"/>
                  </a:cubicBezTo>
                  <a:cubicBezTo>
                    <a:pt x="479" y="584"/>
                    <a:pt x="631" y="446"/>
                    <a:pt x="613" y="257"/>
                  </a:cubicBezTo>
                  <a:cubicBezTo>
                    <a:pt x="597" y="98"/>
                    <a:pt x="46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
            <p:cNvSpPr/>
            <p:nvPr/>
          </p:nvSpPr>
          <p:spPr>
            <a:xfrm>
              <a:off x="4194925" y="3146650"/>
              <a:ext cx="17475" cy="14275"/>
            </a:xfrm>
            <a:custGeom>
              <a:avLst/>
              <a:gdLst/>
              <a:ahLst/>
              <a:cxnLst/>
              <a:rect l="l" t="t" r="r" b="b"/>
              <a:pathLst>
                <a:path w="699" h="571" extrusionOk="0">
                  <a:moveTo>
                    <a:pt x="383" y="1"/>
                  </a:moveTo>
                  <a:cubicBezTo>
                    <a:pt x="295" y="1"/>
                    <a:pt x="207" y="39"/>
                    <a:pt x="149" y="112"/>
                  </a:cubicBezTo>
                  <a:cubicBezTo>
                    <a:pt x="1" y="335"/>
                    <a:pt x="189" y="571"/>
                    <a:pt x="394" y="571"/>
                  </a:cubicBezTo>
                  <a:cubicBezTo>
                    <a:pt x="465" y="571"/>
                    <a:pt x="538" y="542"/>
                    <a:pt x="599" y="475"/>
                  </a:cubicBezTo>
                  <a:cubicBezTo>
                    <a:pt x="699" y="350"/>
                    <a:pt x="686" y="162"/>
                    <a:pt x="561" y="62"/>
                  </a:cubicBezTo>
                  <a:cubicBezTo>
                    <a:pt x="509" y="20"/>
                    <a:pt x="446"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
            <p:cNvSpPr/>
            <p:nvPr/>
          </p:nvSpPr>
          <p:spPr>
            <a:xfrm>
              <a:off x="4275500" y="3135775"/>
              <a:ext cx="16575" cy="14425"/>
            </a:xfrm>
            <a:custGeom>
              <a:avLst/>
              <a:gdLst/>
              <a:ahLst/>
              <a:cxnLst/>
              <a:rect l="l" t="t" r="r" b="b"/>
              <a:pathLst>
                <a:path w="663" h="577" extrusionOk="0">
                  <a:moveTo>
                    <a:pt x="334" y="0"/>
                  </a:moveTo>
                  <a:cubicBezTo>
                    <a:pt x="298" y="0"/>
                    <a:pt x="261" y="7"/>
                    <a:pt x="225" y="22"/>
                  </a:cubicBezTo>
                  <a:cubicBezTo>
                    <a:pt x="75" y="72"/>
                    <a:pt x="0" y="247"/>
                    <a:pt x="63" y="397"/>
                  </a:cubicBezTo>
                  <a:cubicBezTo>
                    <a:pt x="101" y="513"/>
                    <a:pt x="214" y="577"/>
                    <a:pt x="333" y="577"/>
                  </a:cubicBezTo>
                  <a:cubicBezTo>
                    <a:pt x="368" y="577"/>
                    <a:pt x="403" y="571"/>
                    <a:pt x="438" y="560"/>
                  </a:cubicBezTo>
                  <a:cubicBezTo>
                    <a:pt x="587" y="497"/>
                    <a:pt x="662" y="335"/>
                    <a:pt x="600" y="185"/>
                  </a:cubicBezTo>
                  <a:cubicBezTo>
                    <a:pt x="553" y="71"/>
                    <a:pt x="44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
            <p:cNvSpPr/>
            <p:nvPr/>
          </p:nvSpPr>
          <p:spPr>
            <a:xfrm>
              <a:off x="4366325" y="3203525"/>
              <a:ext cx="17425" cy="12875"/>
            </a:xfrm>
            <a:custGeom>
              <a:avLst/>
              <a:gdLst/>
              <a:ahLst/>
              <a:cxnLst/>
              <a:rect l="l" t="t" r="r" b="b"/>
              <a:pathLst>
                <a:path w="697" h="515" extrusionOk="0">
                  <a:moveTo>
                    <a:pt x="482" y="1"/>
                  </a:moveTo>
                  <a:cubicBezTo>
                    <a:pt x="275" y="1"/>
                    <a:pt x="1" y="283"/>
                    <a:pt x="204" y="449"/>
                  </a:cubicBezTo>
                  <a:cubicBezTo>
                    <a:pt x="259" y="494"/>
                    <a:pt x="323" y="514"/>
                    <a:pt x="385" y="514"/>
                  </a:cubicBezTo>
                  <a:cubicBezTo>
                    <a:pt x="545" y="514"/>
                    <a:pt x="697" y="379"/>
                    <a:pt x="678" y="199"/>
                  </a:cubicBezTo>
                  <a:cubicBezTo>
                    <a:pt x="678" y="162"/>
                    <a:pt x="666" y="149"/>
                    <a:pt x="653" y="124"/>
                  </a:cubicBezTo>
                  <a:cubicBezTo>
                    <a:pt x="621" y="36"/>
                    <a:pt x="556"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
            <p:cNvSpPr/>
            <p:nvPr/>
          </p:nvSpPr>
          <p:spPr>
            <a:xfrm>
              <a:off x="4341900" y="3137800"/>
              <a:ext cx="19225" cy="14525"/>
            </a:xfrm>
            <a:custGeom>
              <a:avLst/>
              <a:gdLst/>
              <a:ahLst/>
              <a:cxnLst/>
              <a:rect l="l" t="t" r="r" b="b"/>
              <a:pathLst>
                <a:path w="769" h="581" extrusionOk="0">
                  <a:moveTo>
                    <a:pt x="383" y="1"/>
                  </a:moveTo>
                  <a:cubicBezTo>
                    <a:pt x="297" y="1"/>
                    <a:pt x="212" y="38"/>
                    <a:pt x="156" y="116"/>
                  </a:cubicBezTo>
                  <a:cubicBezTo>
                    <a:pt x="0" y="308"/>
                    <a:pt x="143" y="580"/>
                    <a:pt x="386" y="580"/>
                  </a:cubicBezTo>
                  <a:cubicBezTo>
                    <a:pt x="397" y="580"/>
                    <a:pt x="408" y="580"/>
                    <a:pt x="418" y="579"/>
                  </a:cubicBezTo>
                  <a:cubicBezTo>
                    <a:pt x="668" y="554"/>
                    <a:pt x="768" y="229"/>
                    <a:pt x="568" y="66"/>
                  </a:cubicBezTo>
                  <a:cubicBezTo>
                    <a:pt x="514" y="23"/>
                    <a:pt x="448"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
            <p:cNvSpPr/>
            <p:nvPr/>
          </p:nvSpPr>
          <p:spPr>
            <a:xfrm>
              <a:off x="4337025" y="3173875"/>
              <a:ext cx="16275" cy="14575"/>
            </a:xfrm>
            <a:custGeom>
              <a:avLst/>
              <a:gdLst/>
              <a:ahLst/>
              <a:cxnLst/>
              <a:rect l="l" t="t" r="r" b="b"/>
              <a:pathLst>
                <a:path w="651" h="583" extrusionOk="0">
                  <a:moveTo>
                    <a:pt x="335" y="1"/>
                  </a:moveTo>
                  <a:cubicBezTo>
                    <a:pt x="299" y="1"/>
                    <a:pt x="262" y="8"/>
                    <a:pt x="226" y="23"/>
                  </a:cubicBezTo>
                  <a:cubicBezTo>
                    <a:pt x="76" y="73"/>
                    <a:pt x="1" y="248"/>
                    <a:pt x="63" y="398"/>
                  </a:cubicBezTo>
                  <a:cubicBezTo>
                    <a:pt x="101" y="512"/>
                    <a:pt x="212" y="582"/>
                    <a:pt x="322" y="582"/>
                  </a:cubicBezTo>
                  <a:cubicBezTo>
                    <a:pt x="358" y="582"/>
                    <a:pt x="393" y="575"/>
                    <a:pt x="426" y="560"/>
                  </a:cubicBezTo>
                  <a:cubicBezTo>
                    <a:pt x="576" y="498"/>
                    <a:pt x="651" y="335"/>
                    <a:pt x="601" y="185"/>
                  </a:cubicBezTo>
                  <a:cubicBezTo>
                    <a:pt x="553" y="71"/>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
            <p:cNvSpPr/>
            <p:nvPr/>
          </p:nvSpPr>
          <p:spPr>
            <a:xfrm>
              <a:off x="4316750" y="3068375"/>
              <a:ext cx="18225" cy="14525"/>
            </a:xfrm>
            <a:custGeom>
              <a:avLst/>
              <a:gdLst/>
              <a:ahLst/>
              <a:cxnLst/>
              <a:rect l="l" t="t" r="r" b="b"/>
              <a:pathLst>
                <a:path w="729" h="581" extrusionOk="0">
                  <a:moveTo>
                    <a:pt x="378" y="1"/>
                  </a:moveTo>
                  <a:cubicBezTo>
                    <a:pt x="185" y="1"/>
                    <a:pt x="0" y="210"/>
                    <a:pt x="125" y="431"/>
                  </a:cubicBezTo>
                  <a:cubicBezTo>
                    <a:pt x="179" y="536"/>
                    <a:pt x="270" y="580"/>
                    <a:pt x="362" y="580"/>
                  </a:cubicBezTo>
                  <a:cubicBezTo>
                    <a:pt x="544" y="580"/>
                    <a:pt x="728" y="406"/>
                    <a:pt x="637" y="181"/>
                  </a:cubicBezTo>
                  <a:cubicBezTo>
                    <a:pt x="625" y="156"/>
                    <a:pt x="612" y="144"/>
                    <a:pt x="600" y="119"/>
                  </a:cubicBezTo>
                  <a:cubicBezTo>
                    <a:pt x="538" y="36"/>
                    <a:pt x="457"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
            <p:cNvSpPr/>
            <p:nvPr/>
          </p:nvSpPr>
          <p:spPr>
            <a:xfrm>
              <a:off x="4304850" y="3114200"/>
              <a:ext cx="16275" cy="14575"/>
            </a:xfrm>
            <a:custGeom>
              <a:avLst/>
              <a:gdLst/>
              <a:ahLst/>
              <a:cxnLst/>
              <a:rect l="l" t="t" r="r" b="b"/>
              <a:pathLst>
                <a:path w="651" h="583" extrusionOk="0">
                  <a:moveTo>
                    <a:pt x="324" y="1"/>
                  </a:moveTo>
                  <a:cubicBezTo>
                    <a:pt x="287" y="1"/>
                    <a:pt x="249" y="8"/>
                    <a:pt x="213" y="23"/>
                  </a:cubicBezTo>
                  <a:cubicBezTo>
                    <a:pt x="76" y="86"/>
                    <a:pt x="1" y="248"/>
                    <a:pt x="51" y="398"/>
                  </a:cubicBezTo>
                  <a:cubicBezTo>
                    <a:pt x="98" y="512"/>
                    <a:pt x="203" y="583"/>
                    <a:pt x="317" y="583"/>
                  </a:cubicBezTo>
                  <a:cubicBezTo>
                    <a:pt x="353" y="583"/>
                    <a:pt x="390" y="575"/>
                    <a:pt x="426" y="560"/>
                  </a:cubicBezTo>
                  <a:cubicBezTo>
                    <a:pt x="576" y="510"/>
                    <a:pt x="651" y="335"/>
                    <a:pt x="588" y="186"/>
                  </a:cubicBezTo>
                  <a:cubicBezTo>
                    <a:pt x="550" y="72"/>
                    <a:pt x="440"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
            <p:cNvSpPr/>
            <p:nvPr/>
          </p:nvSpPr>
          <p:spPr>
            <a:xfrm>
              <a:off x="4183650" y="3269400"/>
              <a:ext cx="17650" cy="14525"/>
            </a:xfrm>
            <a:custGeom>
              <a:avLst/>
              <a:gdLst/>
              <a:ahLst/>
              <a:cxnLst/>
              <a:rect l="l" t="t" r="r" b="b"/>
              <a:pathLst>
                <a:path w="706" h="581" extrusionOk="0">
                  <a:moveTo>
                    <a:pt x="355" y="1"/>
                  </a:moveTo>
                  <a:cubicBezTo>
                    <a:pt x="260" y="1"/>
                    <a:pt x="164" y="48"/>
                    <a:pt x="113" y="138"/>
                  </a:cubicBezTo>
                  <a:cubicBezTo>
                    <a:pt x="0" y="326"/>
                    <a:pt x="113" y="551"/>
                    <a:pt x="313" y="576"/>
                  </a:cubicBezTo>
                  <a:cubicBezTo>
                    <a:pt x="330" y="579"/>
                    <a:pt x="347" y="580"/>
                    <a:pt x="364" y="580"/>
                  </a:cubicBezTo>
                  <a:cubicBezTo>
                    <a:pt x="563" y="580"/>
                    <a:pt x="706" y="384"/>
                    <a:pt x="625" y="188"/>
                  </a:cubicBezTo>
                  <a:cubicBezTo>
                    <a:pt x="625" y="163"/>
                    <a:pt x="612" y="138"/>
                    <a:pt x="587" y="126"/>
                  </a:cubicBezTo>
                  <a:cubicBezTo>
                    <a:pt x="533" y="42"/>
                    <a:pt x="444"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
            <p:cNvSpPr/>
            <p:nvPr/>
          </p:nvSpPr>
          <p:spPr>
            <a:xfrm>
              <a:off x="4188950" y="3232275"/>
              <a:ext cx="17200" cy="12800"/>
            </a:xfrm>
            <a:custGeom>
              <a:avLst/>
              <a:gdLst/>
              <a:ahLst/>
              <a:cxnLst/>
              <a:rect l="l" t="t" r="r" b="b"/>
              <a:pathLst>
                <a:path w="688" h="512" extrusionOk="0">
                  <a:moveTo>
                    <a:pt x="485" y="0"/>
                  </a:moveTo>
                  <a:cubicBezTo>
                    <a:pt x="273" y="0"/>
                    <a:pt x="1" y="283"/>
                    <a:pt x="213" y="449"/>
                  </a:cubicBezTo>
                  <a:cubicBezTo>
                    <a:pt x="261" y="491"/>
                    <a:pt x="323" y="511"/>
                    <a:pt x="386" y="511"/>
                  </a:cubicBezTo>
                  <a:cubicBezTo>
                    <a:pt x="470" y="511"/>
                    <a:pt x="556" y="476"/>
                    <a:pt x="613" y="411"/>
                  </a:cubicBezTo>
                  <a:cubicBezTo>
                    <a:pt x="663" y="349"/>
                    <a:pt x="688" y="274"/>
                    <a:pt x="675" y="199"/>
                  </a:cubicBezTo>
                  <a:cubicBezTo>
                    <a:pt x="675" y="174"/>
                    <a:pt x="663" y="149"/>
                    <a:pt x="663" y="124"/>
                  </a:cubicBezTo>
                  <a:cubicBezTo>
                    <a:pt x="627" y="36"/>
                    <a:pt x="559" y="0"/>
                    <a:pt x="4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
            <p:cNvSpPr/>
            <p:nvPr/>
          </p:nvSpPr>
          <p:spPr>
            <a:xfrm>
              <a:off x="4158950" y="3209875"/>
              <a:ext cx="16125" cy="14375"/>
            </a:xfrm>
            <a:custGeom>
              <a:avLst/>
              <a:gdLst/>
              <a:ahLst/>
              <a:cxnLst/>
              <a:rect l="l" t="t" r="r" b="b"/>
              <a:pathLst>
                <a:path w="645" h="575" extrusionOk="0">
                  <a:moveTo>
                    <a:pt x="311" y="0"/>
                  </a:moveTo>
                  <a:cubicBezTo>
                    <a:pt x="179" y="0"/>
                    <a:pt x="49" y="92"/>
                    <a:pt x="26" y="245"/>
                  </a:cubicBezTo>
                  <a:cubicBezTo>
                    <a:pt x="1" y="395"/>
                    <a:pt x="101" y="545"/>
                    <a:pt x="263" y="570"/>
                  </a:cubicBezTo>
                  <a:cubicBezTo>
                    <a:pt x="280" y="573"/>
                    <a:pt x="296" y="574"/>
                    <a:pt x="312" y="574"/>
                  </a:cubicBezTo>
                  <a:cubicBezTo>
                    <a:pt x="502" y="574"/>
                    <a:pt x="645" y="378"/>
                    <a:pt x="576" y="182"/>
                  </a:cubicBezTo>
                  <a:cubicBezTo>
                    <a:pt x="563" y="158"/>
                    <a:pt x="551" y="133"/>
                    <a:pt x="538" y="120"/>
                  </a:cubicBezTo>
                  <a:cubicBezTo>
                    <a:pt x="480" y="37"/>
                    <a:pt x="39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
            <p:cNvSpPr/>
            <p:nvPr/>
          </p:nvSpPr>
          <p:spPr>
            <a:xfrm>
              <a:off x="4133875" y="3144175"/>
              <a:ext cx="17125" cy="12850"/>
            </a:xfrm>
            <a:custGeom>
              <a:avLst/>
              <a:gdLst/>
              <a:ahLst/>
              <a:cxnLst/>
              <a:rect l="l" t="t" r="r" b="b"/>
              <a:pathLst>
                <a:path w="685" h="514" extrusionOk="0">
                  <a:moveTo>
                    <a:pt x="483" y="0"/>
                  </a:moveTo>
                  <a:cubicBezTo>
                    <a:pt x="275" y="0"/>
                    <a:pt x="1" y="282"/>
                    <a:pt x="204" y="449"/>
                  </a:cubicBezTo>
                  <a:cubicBezTo>
                    <a:pt x="260" y="494"/>
                    <a:pt x="322" y="514"/>
                    <a:pt x="383" y="514"/>
                  </a:cubicBezTo>
                  <a:cubicBezTo>
                    <a:pt x="540" y="514"/>
                    <a:pt x="684" y="379"/>
                    <a:pt x="666" y="199"/>
                  </a:cubicBezTo>
                  <a:cubicBezTo>
                    <a:pt x="666" y="174"/>
                    <a:pt x="654" y="149"/>
                    <a:pt x="654" y="124"/>
                  </a:cubicBezTo>
                  <a:cubicBezTo>
                    <a:pt x="621" y="36"/>
                    <a:pt x="556"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
            <p:cNvSpPr/>
            <p:nvPr/>
          </p:nvSpPr>
          <p:spPr>
            <a:xfrm>
              <a:off x="4159950" y="3170775"/>
              <a:ext cx="19200" cy="14425"/>
            </a:xfrm>
            <a:custGeom>
              <a:avLst/>
              <a:gdLst/>
              <a:ahLst/>
              <a:cxnLst/>
              <a:rect l="l" t="t" r="r" b="b"/>
              <a:pathLst>
                <a:path w="768" h="577" extrusionOk="0">
                  <a:moveTo>
                    <a:pt x="397" y="1"/>
                  </a:moveTo>
                  <a:cubicBezTo>
                    <a:pt x="62" y="1"/>
                    <a:pt x="1" y="537"/>
                    <a:pt x="386" y="572"/>
                  </a:cubicBezTo>
                  <a:cubicBezTo>
                    <a:pt x="403" y="575"/>
                    <a:pt x="420" y="576"/>
                    <a:pt x="437" y="576"/>
                  </a:cubicBezTo>
                  <a:cubicBezTo>
                    <a:pt x="635" y="576"/>
                    <a:pt x="767" y="380"/>
                    <a:pt x="698" y="184"/>
                  </a:cubicBezTo>
                  <a:cubicBezTo>
                    <a:pt x="686" y="159"/>
                    <a:pt x="673" y="134"/>
                    <a:pt x="661" y="122"/>
                  </a:cubicBezTo>
                  <a:cubicBezTo>
                    <a:pt x="623" y="59"/>
                    <a:pt x="548" y="22"/>
                    <a:pt x="473" y="9"/>
                  </a:cubicBezTo>
                  <a:cubicBezTo>
                    <a:pt x="447" y="4"/>
                    <a:pt x="42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
            <p:cNvSpPr/>
            <p:nvPr/>
          </p:nvSpPr>
          <p:spPr>
            <a:xfrm>
              <a:off x="4305800" y="3154425"/>
              <a:ext cx="17375" cy="14525"/>
            </a:xfrm>
            <a:custGeom>
              <a:avLst/>
              <a:gdLst/>
              <a:ahLst/>
              <a:cxnLst/>
              <a:rect l="l" t="t" r="r" b="b"/>
              <a:pathLst>
                <a:path w="695" h="581" extrusionOk="0">
                  <a:moveTo>
                    <a:pt x="349" y="1"/>
                  </a:moveTo>
                  <a:cubicBezTo>
                    <a:pt x="254" y="1"/>
                    <a:pt x="159" y="48"/>
                    <a:pt x="100" y="139"/>
                  </a:cubicBezTo>
                  <a:cubicBezTo>
                    <a:pt x="0" y="314"/>
                    <a:pt x="100" y="551"/>
                    <a:pt x="313" y="576"/>
                  </a:cubicBezTo>
                  <a:cubicBezTo>
                    <a:pt x="329" y="579"/>
                    <a:pt x="346" y="580"/>
                    <a:pt x="362" y="580"/>
                  </a:cubicBezTo>
                  <a:cubicBezTo>
                    <a:pt x="551" y="580"/>
                    <a:pt x="694" y="384"/>
                    <a:pt x="625" y="189"/>
                  </a:cubicBezTo>
                  <a:cubicBezTo>
                    <a:pt x="613" y="164"/>
                    <a:pt x="600" y="139"/>
                    <a:pt x="588" y="126"/>
                  </a:cubicBezTo>
                  <a:cubicBezTo>
                    <a:pt x="527" y="42"/>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
            <p:cNvSpPr/>
            <p:nvPr/>
          </p:nvSpPr>
          <p:spPr>
            <a:xfrm>
              <a:off x="4239250" y="3140375"/>
              <a:ext cx="17650" cy="14500"/>
            </a:xfrm>
            <a:custGeom>
              <a:avLst/>
              <a:gdLst/>
              <a:ahLst/>
              <a:cxnLst/>
              <a:rect l="l" t="t" r="r" b="b"/>
              <a:pathLst>
                <a:path w="706" h="580" extrusionOk="0">
                  <a:moveTo>
                    <a:pt x="362" y="1"/>
                  </a:moveTo>
                  <a:cubicBezTo>
                    <a:pt x="266" y="1"/>
                    <a:pt x="171" y="48"/>
                    <a:pt x="113" y="138"/>
                  </a:cubicBezTo>
                  <a:cubicBezTo>
                    <a:pt x="1" y="313"/>
                    <a:pt x="113" y="551"/>
                    <a:pt x="313" y="576"/>
                  </a:cubicBezTo>
                  <a:cubicBezTo>
                    <a:pt x="330" y="579"/>
                    <a:pt x="348" y="580"/>
                    <a:pt x="365" y="580"/>
                  </a:cubicBezTo>
                  <a:cubicBezTo>
                    <a:pt x="564" y="580"/>
                    <a:pt x="706" y="384"/>
                    <a:pt x="625" y="188"/>
                  </a:cubicBezTo>
                  <a:cubicBezTo>
                    <a:pt x="625" y="163"/>
                    <a:pt x="613" y="138"/>
                    <a:pt x="600" y="126"/>
                  </a:cubicBezTo>
                  <a:cubicBezTo>
                    <a:pt x="540" y="41"/>
                    <a:pt x="45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
            <p:cNvSpPr/>
            <p:nvPr/>
          </p:nvSpPr>
          <p:spPr>
            <a:xfrm>
              <a:off x="4258550" y="3209550"/>
              <a:ext cx="16375" cy="11775"/>
            </a:xfrm>
            <a:custGeom>
              <a:avLst/>
              <a:gdLst/>
              <a:ahLst/>
              <a:cxnLst/>
              <a:rect l="l" t="t" r="r" b="b"/>
              <a:pathLst>
                <a:path w="655" h="471" extrusionOk="0">
                  <a:moveTo>
                    <a:pt x="314" y="1"/>
                  </a:moveTo>
                  <a:cubicBezTo>
                    <a:pt x="181" y="1"/>
                    <a:pt x="51" y="93"/>
                    <a:pt x="28" y="245"/>
                  </a:cubicBezTo>
                  <a:cubicBezTo>
                    <a:pt x="0" y="401"/>
                    <a:pt x="134" y="470"/>
                    <a:pt x="278" y="470"/>
                  </a:cubicBezTo>
                  <a:cubicBezTo>
                    <a:pt x="458" y="470"/>
                    <a:pt x="654" y="363"/>
                    <a:pt x="578" y="183"/>
                  </a:cubicBezTo>
                  <a:cubicBezTo>
                    <a:pt x="578" y="158"/>
                    <a:pt x="566" y="133"/>
                    <a:pt x="541" y="121"/>
                  </a:cubicBezTo>
                  <a:cubicBezTo>
                    <a:pt x="482" y="38"/>
                    <a:pt x="398"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
            <p:cNvSpPr/>
            <p:nvPr/>
          </p:nvSpPr>
          <p:spPr>
            <a:xfrm>
              <a:off x="4194875" y="3191075"/>
              <a:ext cx="18550" cy="14500"/>
            </a:xfrm>
            <a:custGeom>
              <a:avLst/>
              <a:gdLst/>
              <a:ahLst/>
              <a:cxnLst/>
              <a:rect l="l" t="t" r="r" b="b"/>
              <a:pathLst>
                <a:path w="742" h="580" extrusionOk="0">
                  <a:moveTo>
                    <a:pt x="405" y="0"/>
                  </a:moveTo>
                  <a:cubicBezTo>
                    <a:pt x="198" y="0"/>
                    <a:pt x="1" y="246"/>
                    <a:pt x="163" y="472"/>
                  </a:cubicBezTo>
                  <a:cubicBezTo>
                    <a:pt x="224" y="547"/>
                    <a:pt x="303" y="580"/>
                    <a:pt x="382" y="580"/>
                  </a:cubicBezTo>
                  <a:cubicBezTo>
                    <a:pt x="564" y="580"/>
                    <a:pt x="742" y="407"/>
                    <a:pt x="663" y="197"/>
                  </a:cubicBezTo>
                  <a:cubicBezTo>
                    <a:pt x="663" y="172"/>
                    <a:pt x="651" y="147"/>
                    <a:pt x="626" y="122"/>
                  </a:cubicBezTo>
                  <a:cubicBezTo>
                    <a:pt x="564" y="36"/>
                    <a:pt x="483"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
            <p:cNvSpPr/>
            <p:nvPr/>
          </p:nvSpPr>
          <p:spPr>
            <a:xfrm>
              <a:off x="4167350" y="3124725"/>
              <a:ext cx="18050" cy="14500"/>
            </a:xfrm>
            <a:custGeom>
              <a:avLst/>
              <a:gdLst/>
              <a:ahLst/>
              <a:cxnLst/>
              <a:rect l="l" t="t" r="r" b="b"/>
              <a:pathLst>
                <a:path w="722" h="580" extrusionOk="0">
                  <a:moveTo>
                    <a:pt x="374" y="0"/>
                  </a:moveTo>
                  <a:cubicBezTo>
                    <a:pt x="182" y="0"/>
                    <a:pt x="1" y="207"/>
                    <a:pt x="115" y="427"/>
                  </a:cubicBezTo>
                  <a:cubicBezTo>
                    <a:pt x="175" y="534"/>
                    <a:pt x="270" y="579"/>
                    <a:pt x="364" y="579"/>
                  </a:cubicBezTo>
                  <a:cubicBezTo>
                    <a:pt x="544" y="579"/>
                    <a:pt x="722" y="411"/>
                    <a:pt x="640" y="189"/>
                  </a:cubicBezTo>
                  <a:cubicBezTo>
                    <a:pt x="640" y="164"/>
                    <a:pt x="627" y="139"/>
                    <a:pt x="602" y="127"/>
                  </a:cubicBezTo>
                  <a:cubicBezTo>
                    <a:pt x="539" y="38"/>
                    <a:pt x="456"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
            <p:cNvSpPr/>
            <p:nvPr/>
          </p:nvSpPr>
          <p:spPr>
            <a:xfrm>
              <a:off x="4219575" y="3255550"/>
              <a:ext cx="15650" cy="14500"/>
            </a:xfrm>
            <a:custGeom>
              <a:avLst/>
              <a:gdLst/>
              <a:ahLst/>
              <a:cxnLst/>
              <a:rect l="l" t="t" r="r" b="b"/>
              <a:pathLst>
                <a:path w="626" h="580" extrusionOk="0">
                  <a:moveTo>
                    <a:pt x="296" y="0"/>
                  </a:moveTo>
                  <a:cubicBezTo>
                    <a:pt x="167" y="0"/>
                    <a:pt x="38" y="82"/>
                    <a:pt x="13" y="242"/>
                  </a:cubicBezTo>
                  <a:cubicBezTo>
                    <a:pt x="0" y="317"/>
                    <a:pt x="25" y="392"/>
                    <a:pt x="63" y="455"/>
                  </a:cubicBezTo>
                  <a:cubicBezTo>
                    <a:pt x="125" y="542"/>
                    <a:pt x="210" y="579"/>
                    <a:pt x="294" y="579"/>
                  </a:cubicBezTo>
                  <a:cubicBezTo>
                    <a:pt x="463" y="579"/>
                    <a:pt x="625" y="426"/>
                    <a:pt x="575" y="218"/>
                  </a:cubicBezTo>
                  <a:cubicBezTo>
                    <a:pt x="539" y="72"/>
                    <a:pt x="417"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
            <p:cNvSpPr/>
            <p:nvPr/>
          </p:nvSpPr>
          <p:spPr>
            <a:xfrm>
              <a:off x="4278000" y="3083200"/>
              <a:ext cx="17650" cy="14500"/>
            </a:xfrm>
            <a:custGeom>
              <a:avLst/>
              <a:gdLst/>
              <a:ahLst/>
              <a:cxnLst/>
              <a:rect l="l" t="t" r="r" b="b"/>
              <a:pathLst>
                <a:path w="706" h="580" extrusionOk="0">
                  <a:moveTo>
                    <a:pt x="361" y="1"/>
                  </a:moveTo>
                  <a:cubicBezTo>
                    <a:pt x="266" y="1"/>
                    <a:pt x="171" y="48"/>
                    <a:pt x="113" y="138"/>
                  </a:cubicBezTo>
                  <a:cubicBezTo>
                    <a:pt x="0" y="313"/>
                    <a:pt x="113" y="551"/>
                    <a:pt x="313" y="576"/>
                  </a:cubicBezTo>
                  <a:cubicBezTo>
                    <a:pt x="329" y="579"/>
                    <a:pt x="346" y="580"/>
                    <a:pt x="362" y="580"/>
                  </a:cubicBezTo>
                  <a:cubicBezTo>
                    <a:pt x="562" y="580"/>
                    <a:pt x="706" y="373"/>
                    <a:pt x="625" y="188"/>
                  </a:cubicBezTo>
                  <a:cubicBezTo>
                    <a:pt x="625" y="163"/>
                    <a:pt x="612" y="138"/>
                    <a:pt x="600" y="126"/>
                  </a:cubicBezTo>
                  <a:cubicBezTo>
                    <a:pt x="540" y="41"/>
                    <a:pt x="450"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
            <p:cNvSpPr/>
            <p:nvPr/>
          </p:nvSpPr>
          <p:spPr>
            <a:xfrm>
              <a:off x="4373050" y="3169125"/>
              <a:ext cx="18375" cy="14450"/>
            </a:xfrm>
            <a:custGeom>
              <a:avLst/>
              <a:gdLst/>
              <a:ahLst/>
              <a:cxnLst/>
              <a:rect l="l" t="t" r="r" b="b"/>
              <a:pathLst>
                <a:path w="735" h="578" extrusionOk="0">
                  <a:moveTo>
                    <a:pt x="381" y="0"/>
                  </a:moveTo>
                  <a:cubicBezTo>
                    <a:pt x="141" y="0"/>
                    <a:pt x="0" y="267"/>
                    <a:pt x="147" y="463"/>
                  </a:cubicBezTo>
                  <a:cubicBezTo>
                    <a:pt x="200" y="540"/>
                    <a:pt x="287" y="577"/>
                    <a:pt x="374" y="577"/>
                  </a:cubicBezTo>
                  <a:cubicBezTo>
                    <a:pt x="471" y="577"/>
                    <a:pt x="569" y="530"/>
                    <a:pt x="622" y="438"/>
                  </a:cubicBezTo>
                  <a:cubicBezTo>
                    <a:pt x="734" y="263"/>
                    <a:pt x="622" y="38"/>
                    <a:pt x="422" y="0"/>
                  </a:cubicBezTo>
                  <a:lnTo>
                    <a:pt x="397" y="0"/>
                  </a:lnTo>
                  <a:cubicBezTo>
                    <a:pt x="391" y="0"/>
                    <a:pt x="386"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
            <p:cNvSpPr/>
            <p:nvPr/>
          </p:nvSpPr>
          <p:spPr>
            <a:xfrm>
              <a:off x="4321425" y="3214500"/>
              <a:ext cx="16250" cy="14550"/>
            </a:xfrm>
            <a:custGeom>
              <a:avLst/>
              <a:gdLst/>
              <a:ahLst/>
              <a:cxnLst/>
              <a:rect l="l" t="t" r="r" b="b"/>
              <a:pathLst>
                <a:path w="650" h="582" extrusionOk="0">
                  <a:moveTo>
                    <a:pt x="323" y="0"/>
                  </a:moveTo>
                  <a:cubicBezTo>
                    <a:pt x="286" y="0"/>
                    <a:pt x="249" y="7"/>
                    <a:pt x="213" y="22"/>
                  </a:cubicBezTo>
                  <a:cubicBezTo>
                    <a:pt x="75" y="85"/>
                    <a:pt x="0" y="247"/>
                    <a:pt x="50" y="397"/>
                  </a:cubicBezTo>
                  <a:cubicBezTo>
                    <a:pt x="98" y="511"/>
                    <a:pt x="203" y="582"/>
                    <a:pt x="316" y="582"/>
                  </a:cubicBezTo>
                  <a:cubicBezTo>
                    <a:pt x="352" y="582"/>
                    <a:pt x="389" y="575"/>
                    <a:pt x="425" y="560"/>
                  </a:cubicBezTo>
                  <a:cubicBezTo>
                    <a:pt x="575" y="497"/>
                    <a:pt x="650" y="335"/>
                    <a:pt x="587" y="185"/>
                  </a:cubicBezTo>
                  <a:cubicBezTo>
                    <a:pt x="550" y="71"/>
                    <a:pt x="43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
            <p:cNvSpPr/>
            <p:nvPr/>
          </p:nvSpPr>
          <p:spPr>
            <a:xfrm>
              <a:off x="4211350" y="3298475"/>
              <a:ext cx="18500" cy="15200"/>
            </a:xfrm>
            <a:custGeom>
              <a:avLst/>
              <a:gdLst/>
              <a:ahLst/>
              <a:cxnLst/>
              <a:rect l="l" t="t" r="r" b="b"/>
              <a:pathLst>
                <a:path w="740" h="608" extrusionOk="0">
                  <a:moveTo>
                    <a:pt x="359" y="1"/>
                  </a:moveTo>
                  <a:cubicBezTo>
                    <a:pt x="175" y="1"/>
                    <a:pt x="1" y="190"/>
                    <a:pt x="92" y="400"/>
                  </a:cubicBezTo>
                  <a:cubicBezTo>
                    <a:pt x="133" y="547"/>
                    <a:pt x="240" y="607"/>
                    <a:pt x="350" y="607"/>
                  </a:cubicBezTo>
                  <a:cubicBezTo>
                    <a:pt x="540" y="607"/>
                    <a:pt x="740" y="425"/>
                    <a:pt x="629" y="188"/>
                  </a:cubicBezTo>
                  <a:cubicBezTo>
                    <a:pt x="617" y="150"/>
                    <a:pt x="592" y="113"/>
                    <a:pt x="554" y="88"/>
                  </a:cubicBezTo>
                  <a:cubicBezTo>
                    <a:pt x="497" y="27"/>
                    <a:pt x="42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
            <p:cNvSpPr/>
            <p:nvPr/>
          </p:nvSpPr>
          <p:spPr>
            <a:xfrm>
              <a:off x="4323675" y="3245975"/>
              <a:ext cx="17750" cy="14225"/>
            </a:xfrm>
            <a:custGeom>
              <a:avLst/>
              <a:gdLst/>
              <a:ahLst/>
              <a:cxnLst/>
              <a:rect l="l" t="t" r="r" b="b"/>
              <a:pathLst>
                <a:path w="710" h="569" extrusionOk="0">
                  <a:moveTo>
                    <a:pt x="355" y="0"/>
                  </a:moveTo>
                  <a:cubicBezTo>
                    <a:pt x="151" y="0"/>
                    <a:pt x="0" y="206"/>
                    <a:pt x="85" y="401"/>
                  </a:cubicBezTo>
                  <a:cubicBezTo>
                    <a:pt x="131" y="512"/>
                    <a:pt x="235" y="568"/>
                    <a:pt x="339" y="568"/>
                  </a:cubicBezTo>
                  <a:cubicBezTo>
                    <a:pt x="435" y="568"/>
                    <a:pt x="531" y="521"/>
                    <a:pt x="585" y="426"/>
                  </a:cubicBezTo>
                  <a:lnTo>
                    <a:pt x="597" y="438"/>
                  </a:lnTo>
                  <a:cubicBezTo>
                    <a:pt x="710" y="251"/>
                    <a:pt x="585" y="13"/>
                    <a:pt x="373" y="1"/>
                  </a:cubicBezTo>
                  <a:cubicBezTo>
                    <a:pt x="367" y="0"/>
                    <a:pt x="361"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
            <p:cNvSpPr/>
            <p:nvPr/>
          </p:nvSpPr>
          <p:spPr>
            <a:xfrm>
              <a:off x="4176825" y="3093900"/>
              <a:ext cx="18050" cy="14525"/>
            </a:xfrm>
            <a:custGeom>
              <a:avLst/>
              <a:gdLst/>
              <a:ahLst/>
              <a:cxnLst/>
              <a:rect l="l" t="t" r="r" b="b"/>
              <a:pathLst>
                <a:path w="722" h="581" extrusionOk="0">
                  <a:moveTo>
                    <a:pt x="354" y="1"/>
                  </a:moveTo>
                  <a:cubicBezTo>
                    <a:pt x="176" y="1"/>
                    <a:pt x="1" y="156"/>
                    <a:pt x="73" y="373"/>
                  </a:cubicBezTo>
                  <a:cubicBezTo>
                    <a:pt x="114" y="519"/>
                    <a:pt x="221" y="580"/>
                    <a:pt x="331" y="580"/>
                  </a:cubicBezTo>
                  <a:cubicBezTo>
                    <a:pt x="521" y="580"/>
                    <a:pt x="721" y="398"/>
                    <a:pt x="610" y="160"/>
                  </a:cubicBezTo>
                  <a:cubicBezTo>
                    <a:pt x="552" y="49"/>
                    <a:pt x="453"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
            <p:cNvSpPr/>
            <p:nvPr/>
          </p:nvSpPr>
          <p:spPr>
            <a:xfrm>
              <a:off x="4212900" y="3074500"/>
              <a:ext cx="17200" cy="14475"/>
            </a:xfrm>
            <a:custGeom>
              <a:avLst/>
              <a:gdLst/>
              <a:ahLst/>
              <a:cxnLst/>
              <a:rect l="l" t="t" r="r" b="b"/>
              <a:pathLst>
                <a:path w="688" h="579" extrusionOk="0">
                  <a:moveTo>
                    <a:pt x="383" y="1"/>
                  </a:moveTo>
                  <a:cubicBezTo>
                    <a:pt x="186" y="1"/>
                    <a:pt x="1" y="209"/>
                    <a:pt x="117" y="424"/>
                  </a:cubicBezTo>
                  <a:cubicBezTo>
                    <a:pt x="167" y="499"/>
                    <a:pt x="242" y="561"/>
                    <a:pt x="330" y="574"/>
                  </a:cubicBezTo>
                  <a:cubicBezTo>
                    <a:pt x="346" y="577"/>
                    <a:pt x="362" y="579"/>
                    <a:pt x="378" y="579"/>
                  </a:cubicBezTo>
                  <a:cubicBezTo>
                    <a:pt x="546" y="579"/>
                    <a:pt x="688" y="406"/>
                    <a:pt x="642" y="224"/>
                  </a:cubicBezTo>
                  <a:cubicBezTo>
                    <a:pt x="642" y="211"/>
                    <a:pt x="642" y="199"/>
                    <a:pt x="642" y="186"/>
                  </a:cubicBezTo>
                  <a:cubicBezTo>
                    <a:pt x="630" y="161"/>
                    <a:pt x="617" y="136"/>
                    <a:pt x="605" y="111"/>
                  </a:cubicBezTo>
                  <a:cubicBezTo>
                    <a:pt x="541" y="33"/>
                    <a:pt x="461"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
            <p:cNvSpPr/>
            <p:nvPr/>
          </p:nvSpPr>
          <p:spPr>
            <a:xfrm>
              <a:off x="4180075" y="3306625"/>
              <a:ext cx="17650" cy="15050"/>
            </a:xfrm>
            <a:custGeom>
              <a:avLst/>
              <a:gdLst/>
              <a:ahLst/>
              <a:cxnLst/>
              <a:rect l="l" t="t" r="r" b="b"/>
              <a:pathLst>
                <a:path w="706" h="602" extrusionOk="0">
                  <a:moveTo>
                    <a:pt x="385" y="1"/>
                  </a:moveTo>
                  <a:cubicBezTo>
                    <a:pt x="194" y="1"/>
                    <a:pt x="0" y="180"/>
                    <a:pt x="118" y="424"/>
                  </a:cubicBezTo>
                  <a:cubicBezTo>
                    <a:pt x="167" y="532"/>
                    <a:pt x="279" y="602"/>
                    <a:pt x="397" y="602"/>
                  </a:cubicBezTo>
                  <a:cubicBezTo>
                    <a:pt x="429" y="602"/>
                    <a:pt x="461" y="597"/>
                    <a:pt x="493" y="586"/>
                  </a:cubicBezTo>
                  <a:cubicBezTo>
                    <a:pt x="630" y="524"/>
                    <a:pt x="705" y="361"/>
                    <a:pt x="655" y="211"/>
                  </a:cubicBezTo>
                  <a:cubicBezTo>
                    <a:pt x="609" y="63"/>
                    <a:pt x="497"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
            <p:cNvSpPr/>
            <p:nvPr/>
          </p:nvSpPr>
          <p:spPr>
            <a:xfrm>
              <a:off x="4405150" y="3184250"/>
              <a:ext cx="16025" cy="14350"/>
            </a:xfrm>
            <a:custGeom>
              <a:avLst/>
              <a:gdLst/>
              <a:ahLst/>
              <a:cxnLst/>
              <a:rect l="l" t="t" r="r" b="b"/>
              <a:pathLst>
                <a:path w="641" h="574" extrusionOk="0">
                  <a:moveTo>
                    <a:pt x="298" y="0"/>
                  </a:moveTo>
                  <a:cubicBezTo>
                    <a:pt x="166" y="0"/>
                    <a:pt x="36" y="92"/>
                    <a:pt x="13" y="245"/>
                  </a:cubicBezTo>
                  <a:cubicBezTo>
                    <a:pt x="0" y="320"/>
                    <a:pt x="13" y="395"/>
                    <a:pt x="63" y="458"/>
                  </a:cubicBezTo>
                  <a:cubicBezTo>
                    <a:pt x="124" y="539"/>
                    <a:pt x="206" y="573"/>
                    <a:pt x="287" y="573"/>
                  </a:cubicBezTo>
                  <a:cubicBezTo>
                    <a:pt x="467" y="573"/>
                    <a:pt x="640" y="399"/>
                    <a:pt x="563" y="183"/>
                  </a:cubicBezTo>
                  <a:cubicBezTo>
                    <a:pt x="563" y="158"/>
                    <a:pt x="550" y="133"/>
                    <a:pt x="525" y="120"/>
                  </a:cubicBezTo>
                  <a:cubicBezTo>
                    <a:pt x="467" y="38"/>
                    <a:pt x="382"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
            <p:cNvSpPr/>
            <p:nvPr/>
          </p:nvSpPr>
          <p:spPr>
            <a:xfrm>
              <a:off x="4408825" y="3146975"/>
              <a:ext cx="17425" cy="12875"/>
            </a:xfrm>
            <a:custGeom>
              <a:avLst/>
              <a:gdLst/>
              <a:ahLst/>
              <a:cxnLst/>
              <a:rect l="l" t="t" r="r" b="b"/>
              <a:pathLst>
                <a:path w="697" h="515" extrusionOk="0">
                  <a:moveTo>
                    <a:pt x="482" y="1"/>
                  </a:moveTo>
                  <a:cubicBezTo>
                    <a:pt x="274" y="1"/>
                    <a:pt x="0" y="283"/>
                    <a:pt x="203" y="449"/>
                  </a:cubicBezTo>
                  <a:cubicBezTo>
                    <a:pt x="259" y="494"/>
                    <a:pt x="322" y="514"/>
                    <a:pt x="384" y="514"/>
                  </a:cubicBezTo>
                  <a:cubicBezTo>
                    <a:pt x="545" y="514"/>
                    <a:pt x="696" y="380"/>
                    <a:pt x="678" y="199"/>
                  </a:cubicBezTo>
                  <a:cubicBezTo>
                    <a:pt x="678" y="162"/>
                    <a:pt x="666" y="149"/>
                    <a:pt x="653" y="124"/>
                  </a:cubicBezTo>
                  <a:cubicBezTo>
                    <a:pt x="620" y="36"/>
                    <a:pt x="555"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
            <p:cNvSpPr/>
            <p:nvPr/>
          </p:nvSpPr>
          <p:spPr>
            <a:xfrm>
              <a:off x="4378900" y="3124575"/>
              <a:ext cx="15025" cy="14350"/>
            </a:xfrm>
            <a:custGeom>
              <a:avLst/>
              <a:gdLst/>
              <a:ahLst/>
              <a:cxnLst/>
              <a:rect l="l" t="t" r="r" b="b"/>
              <a:pathLst>
                <a:path w="601" h="574" extrusionOk="0">
                  <a:moveTo>
                    <a:pt x="310" y="1"/>
                  </a:moveTo>
                  <a:cubicBezTo>
                    <a:pt x="177" y="1"/>
                    <a:pt x="44" y="93"/>
                    <a:pt x="13" y="245"/>
                  </a:cubicBezTo>
                  <a:cubicBezTo>
                    <a:pt x="1" y="320"/>
                    <a:pt x="26" y="395"/>
                    <a:pt x="76" y="458"/>
                  </a:cubicBezTo>
                  <a:cubicBezTo>
                    <a:pt x="113" y="520"/>
                    <a:pt x="188" y="558"/>
                    <a:pt x="263" y="570"/>
                  </a:cubicBezTo>
                  <a:cubicBezTo>
                    <a:pt x="277" y="573"/>
                    <a:pt x="291" y="574"/>
                    <a:pt x="305" y="574"/>
                  </a:cubicBezTo>
                  <a:cubicBezTo>
                    <a:pt x="440" y="574"/>
                    <a:pt x="565" y="469"/>
                    <a:pt x="588" y="333"/>
                  </a:cubicBezTo>
                  <a:cubicBezTo>
                    <a:pt x="600" y="258"/>
                    <a:pt x="575" y="183"/>
                    <a:pt x="538" y="120"/>
                  </a:cubicBezTo>
                  <a:cubicBezTo>
                    <a:pt x="480" y="38"/>
                    <a:pt x="395"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
            <p:cNvSpPr/>
            <p:nvPr/>
          </p:nvSpPr>
          <p:spPr>
            <a:xfrm>
              <a:off x="4353600" y="3058875"/>
              <a:ext cx="17350" cy="12875"/>
            </a:xfrm>
            <a:custGeom>
              <a:avLst/>
              <a:gdLst/>
              <a:ahLst/>
              <a:cxnLst/>
              <a:rect l="l" t="t" r="r" b="b"/>
              <a:pathLst>
                <a:path w="694" h="515" extrusionOk="0">
                  <a:moveTo>
                    <a:pt x="484" y="1"/>
                  </a:moveTo>
                  <a:cubicBezTo>
                    <a:pt x="272" y="1"/>
                    <a:pt x="0" y="283"/>
                    <a:pt x="213" y="449"/>
                  </a:cubicBezTo>
                  <a:lnTo>
                    <a:pt x="200" y="449"/>
                  </a:lnTo>
                  <a:cubicBezTo>
                    <a:pt x="256" y="494"/>
                    <a:pt x="319" y="514"/>
                    <a:pt x="381" y="514"/>
                  </a:cubicBezTo>
                  <a:cubicBezTo>
                    <a:pt x="542" y="514"/>
                    <a:pt x="693" y="379"/>
                    <a:pt x="675" y="199"/>
                  </a:cubicBezTo>
                  <a:cubicBezTo>
                    <a:pt x="675" y="174"/>
                    <a:pt x="663" y="149"/>
                    <a:pt x="663" y="124"/>
                  </a:cubicBezTo>
                  <a:cubicBezTo>
                    <a:pt x="627" y="36"/>
                    <a:pt x="559" y="1"/>
                    <a:pt x="4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
            <p:cNvSpPr/>
            <p:nvPr/>
          </p:nvSpPr>
          <p:spPr>
            <a:xfrm>
              <a:off x="4383275" y="3085525"/>
              <a:ext cx="16025" cy="14350"/>
            </a:xfrm>
            <a:custGeom>
              <a:avLst/>
              <a:gdLst/>
              <a:ahLst/>
              <a:cxnLst/>
              <a:rect l="l" t="t" r="r" b="b"/>
              <a:pathLst>
                <a:path w="641" h="574" extrusionOk="0">
                  <a:moveTo>
                    <a:pt x="298" y="0"/>
                  </a:moveTo>
                  <a:cubicBezTo>
                    <a:pt x="166" y="0"/>
                    <a:pt x="36" y="93"/>
                    <a:pt x="13" y="245"/>
                  </a:cubicBezTo>
                  <a:cubicBezTo>
                    <a:pt x="0" y="320"/>
                    <a:pt x="13" y="395"/>
                    <a:pt x="63" y="458"/>
                  </a:cubicBezTo>
                  <a:cubicBezTo>
                    <a:pt x="125" y="539"/>
                    <a:pt x="206" y="573"/>
                    <a:pt x="287" y="573"/>
                  </a:cubicBezTo>
                  <a:cubicBezTo>
                    <a:pt x="467" y="573"/>
                    <a:pt x="641" y="399"/>
                    <a:pt x="563" y="183"/>
                  </a:cubicBezTo>
                  <a:cubicBezTo>
                    <a:pt x="550" y="158"/>
                    <a:pt x="538" y="133"/>
                    <a:pt x="525" y="120"/>
                  </a:cubicBezTo>
                  <a:cubicBezTo>
                    <a:pt x="467" y="38"/>
                    <a:pt x="382"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
            <p:cNvSpPr/>
            <p:nvPr/>
          </p:nvSpPr>
          <p:spPr>
            <a:xfrm>
              <a:off x="4344600" y="3097675"/>
              <a:ext cx="15275" cy="14550"/>
            </a:xfrm>
            <a:custGeom>
              <a:avLst/>
              <a:gdLst/>
              <a:ahLst/>
              <a:cxnLst/>
              <a:rect l="l" t="t" r="r" b="b"/>
              <a:pathLst>
                <a:path w="611" h="582" extrusionOk="0">
                  <a:moveTo>
                    <a:pt x="317" y="0"/>
                  </a:moveTo>
                  <a:cubicBezTo>
                    <a:pt x="159" y="0"/>
                    <a:pt x="1" y="121"/>
                    <a:pt x="23" y="322"/>
                  </a:cubicBezTo>
                  <a:cubicBezTo>
                    <a:pt x="42" y="493"/>
                    <a:pt x="178" y="581"/>
                    <a:pt x="313" y="581"/>
                  </a:cubicBezTo>
                  <a:cubicBezTo>
                    <a:pt x="443" y="581"/>
                    <a:pt x="573" y="500"/>
                    <a:pt x="598" y="334"/>
                  </a:cubicBezTo>
                  <a:cubicBezTo>
                    <a:pt x="610" y="284"/>
                    <a:pt x="598" y="234"/>
                    <a:pt x="585" y="184"/>
                  </a:cubicBezTo>
                  <a:cubicBezTo>
                    <a:pt x="534" y="57"/>
                    <a:pt x="426"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
            <p:cNvSpPr/>
            <p:nvPr/>
          </p:nvSpPr>
          <p:spPr>
            <a:xfrm>
              <a:off x="3298875" y="3397775"/>
              <a:ext cx="15775" cy="14500"/>
            </a:xfrm>
            <a:custGeom>
              <a:avLst/>
              <a:gdLst/>
              <a:ahLst/>
              <a:cxnLst/>
              <a:rect l="l" t="t" r="r" b="b"/>
              <a:pathLst>
                <a:path w="631" h="580" extrusionOk="0">
                  <a:moveTo>
                    <a:pt x="324" y="0"/>
                  </a:moveTo>
                  <a:cubicBezTo>
                    <a:pt x="241" y="0"/>
                    <a:pt x="158" y="33"/>
                    <a:pt x="100" y="102"/>
                  </a:cubicBezTo>
                  <a:cubicBezTo>
                    <a:pt x="0" y="227"/>
                    <a:pt x="25" y="414"/>
                    <a:pt x="150" y="514"/>
                  </a:cubicBezTo>
                  <a:lnTo>
                    <a:pt x="138" y="514"/>
                  </a:lnTo>
                  <a:cubicBezTo>
                    <a:pt x="193" y="559"/>
                    <a:pt x="256" y="579"/>
                    <a:pt x="318" y="579"/>
                  </a:cubicBezTo>
                  <a:cubicBezTo>
                    <a:pt x="479" y="579"/>
                    <a:pt x="631" y="442"/>
                    <a:pt x="613" y="252"/>
                  </a:cubicBezTo>
                  <a:cubicBezTo>
                    <a:pt x="613" y="227"/>
                    <a:pt x="600" y="202"/>
                    <a:pt x="600" y="177"/>
                  </a:cubicBezTo>
                  <a:cubicBezTo>
                    <a:pt x="550" y="62"/>
                    <a:pt x="437"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
            <p:cNvSpPr/>
            <p:nvPr/>
          </p:nvSpPr>
          <p:spPr>
            <a:xfrm>
              <a:off x="3336050" y="3377025"/>
              <a:ext cx="18300" cy="14600"/>
            </a:xfrm>
            <a:custGeom>
              <a:avLst/>
              <a:gdLst/>
              <a:ahLst/>
              <a:cxnLst/>
              <a:rect l="l" t="t" r="r" b="b"/>
              <a:pathLst>
                <a:path w="732" h="584" extrusionOk="0">
                  <a:moveTo>
                    <a:pt x="356" y="1"/>
                  </a:moveTo>
                  <a:cubicBezTo>
                    <a:pt x="260" y="1"/>
                    <a:pt x="165" y="48"/>
                    <a:pt x="113" y="145"/>
                  </a:cubicBezTo>
                  <a:cubicBezTo>
                    <a:pt x="0" y="320"/>
                    <a:pt x="113" y="545"/>
                    <a:pt x="313" y="582"/>
                  </a:cubicBezTo>
                  <a:cubicBezTo>
                    <a:pt x="324" y="583"/>
                    <a:pt x="334" y="584"/>
                    <a:pt x="345" y="584"/>
                  </a:cubicBezTo>
                  <a:cubicBezTo>
                    <a:pt x="577" y="584"/>
                    <a:pt x="731" y="323"/>
                    <a:pt x="588" y="120"/>
                  </a:cubicBezTo>
                  <a:cubicBezTo>
                    <a:pt x="534" y="41"/>
                    <a:pt x="445"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
            <p:cNvSpPr/>
            <p:nvPr/>
          </p:nvSpPr>
          <p:spPr>
            <a:xfrm>
              <a:off x="3315125" y="3324225"/>
              <a:ext cx="17700" cy="14625"/>
            </a:xfrm>
            <a:custGeom>
              <a:avLst/>
              <a:gdLst/>
              <a:ahLst/>
              <a:cxnLst/>
              <a:rect l="l" t="t" r="r" b="b"/>
              <a:pathLst>
                <a:path w="708" h="585" extrusionOk="0">
                  <a:moveTo>
                    <a:pt x="355" y="1"/>
                  </a:moveTo>
                  <a:cubicBezTo>
                    <a:pt x="260" y="1"/>
                    <a:pt x="164" y="48"/>
                    <a:pt x="113" y="145"/>
                  </a:cubicBezTo>
                  <a:cubicBezTo>
                    <a:pt x="0" y="320"/>
                    <a:pt x="113" y="545"/>
                    <a:pt x="313" y="582"/>
                  </a:cubicBezTo>
                  <a:cubicBezTo>
                    <a:pt x="325" y="584"/>
                    <a:pt x="337" y="584"/>
                    <a:pt x="349" y="584"/>
                  </a:cubicBezTo>
                  <a:cubicBezTo>
                    <a:pt x="556" y="584"/>
                    <a:pt x="708" y="384"/>
                    <a:pt x="625" y="195"/>
                  </a:cubicBezTo>
                  <a:cubicBezTo>
                    <a:pt x="625" y="170"/>
                    <a:pt x="613" y="145"/>
                    <a:pt x="588" y="120"/>
                  </a:cubicBezTo>
                  <a:cubicBezTo>
                    <a:pt x="533" y="41"/>
                    <a:pt x="444"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
            <p:cNvSpPr/>
            <p:nvPr/>
          </p:nvSpPr>
          <p:spPr>
            <a:xfrm>
              <a:off x="3348850" y="3343850"/>
              <a:ext cx="16600" cy="14550"/>
            </a:xfrm>
            <a:custGeom>
              <a:avLst/>
              <a:gdLst/>
              <a:ahLst/>
              <a:cxnLst/>
              <a:rect l="l" t="t" r="r" b="b"/>
              <a:pathLst>
                <a:path w="664" h="582" extrusionOk="0">
                  <a:moveTo>
                    <a:pt x="335" y="0"/>
                  </a:moveTo>
                  <a:cubicBezTo>
                    <a:pt x="299" y="0"/>
                    <a:pt x="262" y="7"/>
                    <a:pt x="226" y="22"/>
                  </a:cubicBezTo>
                  <a:cubicBezTo>
                    <a:pt x="76" y="85"/>
                    <a:pt x="1" y="247"/>
                    <a:pt x="63" y="397"/>
                  </a:cubicBezTo>
                  <a:cubicBezTo>
                    <a:pt x="111" y="511"/>
                    <a:pt x="216" y="582"/>
                    <a:pt x="329" y="582"/>
                  </a:cubicBezTo>
                  <a:cubicBezTo>
                    <a:pt x="365" y="582"/>
                    <a:pt x="402" y="575"/>
                    <a:pt x="438" y="559"/>
                  </a:cubicBezTo>
                  <a:cubicBezTo>
                    <a:pt x="588" y="497"/>
                    <a:pt x="663"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
            <p:cNvSpPr/>
            <p:nvPr/>
          </p:nvSpPr>
          <p:spPr>
            <a:xfrm>
              <a:off x="3322000" y="3286525"/>
              <a:ext cx="16575" cy="14400"/>
            </a:xfrm>
            <a:custGeom>
              <a:avLst/>
              <a:gdLst/>
              <a:ahLst/>
              <a:cxnLst/>
              <a:rect l="l" t="t" r="r" b="b"/>
              <a:pathLst>
                <a:path w="663" h="576" extrusionOk="0">
                  <a:moveTo>
                    <a:pt x="321" y="0"/>
                  </a:moveTo>
                  <a:cubicBezTo>
                    <a:pt x="289" y="0"/>
                    <a:pt x="256" y="5"/>
                    <a:pt x="225" y="16"/>
                  </a:cubicBezTo>
                  <a:cubicBezTo>
                    <a:pt x="75" y="78"/>
                    <a:pt x="0" y="241"/>
                    <a:pt x="63" y="391"/>
                  </a:cubicBezTo>
                  <a:cubicBezTo>
                    <a:pt x="110" y="505"/>
                    <a:pt x="215" y="575"/>
                    <a:pt x="329" y="575"/>
                  </a:cubicBezTo>
                  <a:cubicBezTo>
                    <a:pt x="365" y="575"/>
                    <a:pt x="401" y="568"/>
                    <a:pt x="438" y="553"/>
                  </a:cubicBezTo>
                  <a:cubicBezTo>
                    <a:pt x="587" y="503"/>
                    <a:pt x="662" y="328"/>
                    <a:pt x="600" y="191"/>
                  </a:cubicBezTo>
                  <a:cubicBezTo>
                    <a:pt x="560" y="72"/>
                    <a:pt x="443"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
            <p:cNvSpPr/>
            <p:nvPr/>
          </p:nvSpPr>
          <p:spPr>
            <a:xfrm>
              <a:off x="3412875" y="3354300"/>
              <a:ext cx="17225" cy="12725"/>
            </a:xfrm>
            <a:custGeom>
              <a:avLst/>
              <a:gdLst/>
              <a:ahLst/>
              <a:cxnLst/>
              <a:rect l="l" t="t" r="r" b="b"/>
              <a:pathLst>
                <a:path w="689" h="509" extrusionOk="0">
                  <a:moveTo>
                    <a:pt x="491" y="0"/>
                  </a:moveTo>
                  <a:cubicBezTo>
                    <a:pt x="278" y="0"/>
                    <a:pt x="0" y="283"/>
                    <a:pt x="214" y="441"/>
                  </a:cubicBezTo>
                  <a:cubicBezTo>
                    <a:pt x="270" y="486"/>
                    <a:pt x="335" y="508"/>
                    <a:pt x="399" y="508"/>
                  </a:cubicBezTo>
                  <a:cubicBezTo>
                    <a:pt x="480" y="508"/>
                    <a:pt x="558" y="473"/>
                    <a:pt x="614" y="404"/>
                  </a:cubicBezTo>
                  <a:cubicBezTo>
                    <a:pt x="664" y="341"/>
                    <a:pt x="689" y="266"/>
                    <a:pt x="676" y="191"/>
                  </a:cubicBezTo>
                  <a:cubicBezTo>
                    <a:pt x="676" y="166"/>
                    <a:pt x="664" y="141"/>
                    <a:pt x="664" y="116"/>
                  </a:cubicBezTo>
                  <a:cubicBezTo>
                    <a:pt x="629" y="34"/>
                    <a:pt x="564" y="0"/>
                    <a:pt x="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
            <p:cNvSpPr/>
            <p:nvPr/>
          </p:nvSpPr>
          <p:spPr>
            <a:xfrm>
              <a:off x="3388775" y="3288500"/>
              <a:ext cx="18850" cy="14450"/>
            </a:xfrm>
            <a:custGeom>
              <a:avLst/>
              <a:gdLst/>
              <a:ahLst/>
              <a:cxnLst/>
              <a:rect l="l" t="t" r="r" b="b"/>
              <a:pathLst>
                <a:path w="754" h="578" extrusionOk="0">
                  <a:moveTo>
                    <a:pt x="380" y="0"/>
                  </a:moveTo>
                  <a:cubicBezTo>
                    <a:pt x="295" y="0"/>
                    <a:pt x="212" y="39"/>
                    <a:pt x="153" y="112"/>
                  </a:cubicBezTo>
                  <a:cubicBezTo>
                    <a:pt x="0" y="300"/>
                    <a:pt x="136" y="577"/>
                    <a:pt x="361" y="577"/>
                  </a:cubicBezTo>
                  <a:cubicBezTo>
                    <a:pt x="375" y="577"/>
                    <a:pt x="389" y="576"/>
                    <a:pt x="403" y="574"/>
                  </a:cubicBezTo>
                  <a:cubicBezTo>
                    <a:pt x="666" y="549"/>
                    <a:pt x="753" y="224"/>
                    <a:pt x="553" y="62"/>
                  </a:cubicBezTo>
                  <a:cubicBezTo>
                    <a:pt x="501" y="20"/>
                    <a:pt x="440"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
            <p:cNvSpPr/>
            <p:nvPr/>
          </p:nvSpPr>
          <p:spPr>
            <a:xfrm>
              <a:off x="3383525" y="3324475"/>
              <a:ext cx="16600" cy="14550"/>
            </a:xfrm>
            <a:custGeom>
              <a:avLst/>
              <a:gdLst/>
              <a:ahLst/>
              <a:cxnLst/>
              <a:rect l="l" t="t" r="r" b="b"/>
              <a:pathLst>
                <a:path w="664" h="582" extrusionOk="0">
                  <a:moveTo>
                    <a:pt x="335" y="0"/>
                  </a:moveTo>
                  <a:cubicBezTo>
                    <a:pt x="299" y="0"/>
                    <a:pt x="262" y="7"/>
                    <a:pt x="226" y="22"/>
                  </a:cubicBezTo>
                  <a:cubicBezTo>
                    <a:pt x="76" y="72"/>
                    <a:pt x="1" y="247"/>
                    <a:pt x="63" y="397"/>
                  </a:cubicBezTo>
                  <a:cubicBezTo>
                    <a:pt x="111" y="511"/>
                    <a:pt x="216" y="582"/>
                    <a:pt x="330" y="582"/>
                  </a:cubicBezTo>
                  <a:cubicBezTo>
                    <a:pt x="366" y="582"/>
                    <a:pt x="402" y="575"/>
                    <a:pt x="438" y="560"/>
                  </a:cubicBezTo>
                  <a:cubicBezTo>
                    <a:pt x="588" y="497"/>
                    <a:pt x="663"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
            <p:cNvSpPr/>
            <p:nvPr/>
          </p:nvSpPr>
          <p:spPr>
            <a:xfrm>
              <a:off x="3362650" y="3219000"/>
              <a:ext cx="18650" cy="14625"/>
            </a:xfrm>
            <a:custGeom>
              <a:avLst/>
              <a:gdLst/>
              <a:ahLst/>
              <a:cxnLst/>
              <a:rect l="l" t="t" r="r" b="b"/>
              <a:pathLst>
                <a:path w="746" h="585" extrusionOk="0">
                  <a:moveTo>
                    <a:pt x="384" y="0"/>
                  </a:moveTo>
                  <a:cubicBezTo>
                    <a:pt x="130" y="0"/>
                    <a:pt x="0" y="341"/>
                    <a:pt x="211" y="517"/>
                  </a:cubicBezTo>
                  <a:cubicBezTo>
                    <a:pt x="270" y="564"/>
                    <a:pt x="335" y="584"/>
                    <a:pt x="397" y="584"/>
                  </a:cubicBezTo>
                  <a:cubicBezTo>
                    <a:pt x="583" y="584"/>
                    <a:pt x="746" y="399"/>
                    <a:pt x="661" y="192"/>
                  </a:cubicBezTo>
                  <a:cubicBezTo>
                    <a:pt x="661" y="167"/>
                    <a:pt x="649" y="142"/>
                    <a:pt x="636" y="117"/>
                  </a:cubicBezTo>
                  <a:cubicBezTo>
                    <a:pt x="586" y="55"/>
                    <a:pt x="511" y="17"/>
                    <a:pt x="436" y="5"/>
                  </a:cubicBezTo>
                  <a:cubicBezTo>
                    <a:pt x="418" y="2"/>
                    <a:pt x="40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
            <p:cNvSpPr/>
            <p:nvPr/>
          </p:nvSpPr>
          <p:spPr>
            <a:xfrm>
              <a:off x="3351350" y="3265100"/>
              <a:ext cx="16275" cy="14450"/>
            </a:xfrm>
            <a:custGeom>
              <a:avLst/>
              <a:gdLst/>
              <a:ahLst/>
              <a:cxnLst/>
              <a:rect l="l" t="t" r="r" b="b"/>
              <a:pathLst>
                <a:path w="651" h="578" extrusionOk="0">
                  <a:moveTo>
                    <a:pt x="335" y="1"/>
                  </a:moveTo>
                  <a:cubicBezTo>
                    <a:pt x="299" y="1"/>
                    <a:pt x="262" y="8"/>
                    <a:pt x="226" y="23"/>
                  </a:cubicBezTo>
                  <a:cubicBezTo>
                    <a:pt x="76" y="73"/>
                    <a:pt x="1" y="248"/>
                    <a:pt x="51" y="398"/>
                  </a:cubicBezTo>
                  <a:cubicBezTo>
                    <a:pt x="99" y="514"/>
                    <a:pt x="207" y="577"/>
                    <a:pt x="323" y="577"/>
                  </a:cubicBezTo>
                  <a:cubicBezTo>
                    <a:pt x="357" y="577"/>
                    <a:pt x="392" y="572"/>
                    <a:pt x="426" y="560"/>
                  </a:cubicBezTo>
                  <a:cubicBezTo>
                    <a:pt x="576" y="498"/>
                    <a:pt x="651" y="335"/>
                    <a:pt x="601" y="185"/>
                  </a:cubicBezTo>
                  <a:cubicBezTo>
                    <a:pt x="553" y="72"/>
                    <a:pt x="448"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
            <p:cNvSpPr/>
            <p:nvPr/>
          </p:nvSpPr>
          <p:spPr>
            <a:xfrm>
              <a:off x="3352300" y="3305150"/>
              <a:ext cx="18150" cy="14425"/>
            </a:xfrm>
            <a:custGeom>
              <a:avLst/>
              <a:gdLst/>
              <a:ahLst/>
              <a:cxnLst/>
              <a:rect l="l" t="t" r="r" b="b"/>
              <a:pathLst>
                <a:path w="726" h="577" extrusionOk="0">
                  <a:moveTo>
                    <a:pt x="346" y="0"/>
                  </a:moveTo>
                  <a:cubicBezTo>
                    <a:pt x="254" y="0"/>
                    <a:pt x="164" y="44"/>
                    <a:pt x="113" y="133"/>
                  </a:cubicBezTo>
                  <a:cubicBezTo>
                    <a:pt x="0" y="320"/>
                    <a:pt x="113" y="545"/>
                    <a:pt x="313" y="570"/>
                  </a:cubicBezTo>
                  <a:cubicBezTo>
                    <a:pt x="332" y="574"/>
                    <a:pt x="351" y="576"/>
                    <a:pt x="370" y="576"/>
                  </a:cubicBezTo>
                  <a:cubicBezTo>
                    <a:pt x="588" y="576"/>
                    <a:pt x="726" y="316"/>
                    <a:pt x="588" y="121"/>
                  </a:cubicBezTo>
                  <a:cubicBezTo>
                    <a:pt x="526" y="41"/>
                    <a:pt x="435"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
            <p:cNvSpPr/>
            <p:nvPr/>
          </p:nvSpPr>
          <p:spPr>
            <a:xfrm>
              <a:off x="3303500" y="3360125"/>
              <a:ext cx="18075" cy="14650"/>
            </a:xfrm>
            <a:custGeom>
              <a:avLst/>
              <a:gdLst/>
              <a:ahLst/>
              <a:cxnLst/>
              <a:rect l="l" t="t" r="r" b="b"/>
              <a:pathLst>
                <a:path w="723" h="586" extrusionOk="0">
                  <a:moveTo>
                    <a:pt x="377" y="0"/>
                  </a:moveTo>
                  <a:cubicBezTo>
                    <a:pt x="184" y="0"/>
                    <a:pt x="1" y="204"/>
                    <a:pt x="115" y="433"/>
                  </a:cubicBezTo>
                  <a:cubicBezTo>
                    <a:pt x="175" y="540"/>
                    <a:pt x="270" y="586"/>
                    <a:pt x="364" y="586"/>
                  </a:cubicBezTo>
                  <a:cubicBezTo>
                    <a:pt x="545" y="586"/>
                    <a:pt x="722" y="418"/>
                    <a:pt x="640" y="196"/>
                  </a:cubicBezTo>
                  <a:cubicBezTo>
                    <a:pt x="640" y="171"/>
                    <a:pt x="628" y="146"/>
                    <a:pt x="603" y="121"/>
                  </a:cubicBezTo>
                  <a:cubicBezTo>
                    <a:pt x="540" y="36"/>
                    <a:pt x="458"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
            <p:cNvSpPr/>
            <p:nvPr/>
          </p:nvSpPr>
          <p:spPr>
            <a:xfrm>
              <a:off x="3390625" y="3248550"/>
              <a:ext cx="17175" cy="14375"/>
            </a:xfrm>
            <a:custGeom>
              <a:avLst/>
              <a:gdLst/>
              <a:ahLst/>
              <a:cxnLst/>
              <a:rect l="l" t="t" r="r" b="b"/>
              <a:pathLst>
                <a:path w="687" h="575" extrusionOk="0">
                  <a:moveTo>
                    <a:pt x="366" y="0"/>
                  </a:moveTo>
                  <a:cubicBezTo>
                    <a:pt x="121" y="0"/>
                    <a:pt x="0" y="528"/>
                    <a:pt x="292" y="572"/>
                  </a:cubicBezTo>
                  <a:cubicBezTo>
                    <a:pt x="304" y="574"/>
                    <a:pt x="316" y="574"/>
                    <a:pt x="328" y="574"/>
                  </a:cubicBezTo>
                  <a:cubicBezTo>
                    <a:pt x="535" y="574"/>
                    <a:pt x="687" y="374"/>
                    <a:pt x="604" y="173"/>
                  </a:cubicBezTo>
                  <a:cubicBezTo>
                    <a:pt x="579" y="110"/>
                    <a:pt x="517" y="48"/>
                    <a:pt x="454" y="23"/>
                  </a:cubicBezTo>
                  <a:cubicBezTo>
                    <a:pt x="423" y="7"/>
                    <a:pt x="394"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
            <p:cNvSpPr/>
            <p:nvPr/>
          </p:nvSpPr>
          <p:spPr>
            <a:xfrm>
              <a:off x="3418825" y="3319975"/>
              <a:ext cx="19725" cy="14450"/>
            </a:xfrm>
            <a:custGeom>
              <a:avLst/>
              <a:gdLst/>
              <a:ahLst/>
              <a:cxnLst/>
              <a:rect l="l" t="t" r="r" b="b"/>
              <a:pathLst>
                <a:path w="789" h="578" extrusionOk="0">
                  <a:moveTo>
                    <a:pt x="391" y="1"/>
                  </a:moveTo>
                  <a:cubicBezTo>
                    <a:pt x="48" y="1"/>
                    <a:pt x="1" y="529"/>
                    <a:pt x="364" y="577"/>
                  </a:cubicBezTo>
                  <a:lnTo>
                    <a:pt x="364" y="565"/>
                  </a:lnTo>
                  <a:cubicBezTo>
                    <a:pt x="376" y="566"/>
                    <a:pt x="388" y="567"/>
                    <a:pt x="400" y="567"/>
                  </a:cubicBezTo>
                  <a:cubicBezTo>
                    <a:pt x="731" y="567"/>
                    <a:pt x="789" y="75"/>
                    <a:pt x="451" y="2"/>
                  </a:cubicBezTo>
                  <a:lnTo>
                    <a:pt x="426" y="2"/>
                  </a:lnTo>
                  <a:cubicBezTo>
                    <a:pt x="414" y="1"/>
                    <a:pt x="402"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
            <p:cNvSpPr/>
            <p:nvPr/>
          </p:nvSpPr>
          <p:spPr>
            <a:xfrm>
              <a:off x="3381675" y="3364150"/>
              <a:ext cx="16250" cy="14550"/>
            </a:xfrm>
            <a:custGeom>
              <a:avLst/>
              <a:gdLst/>
              <a:ahLst/>
              <a:cxnLst/>
              <a:rect l="l" t="t" r="r" b="b"/>
              <a:pathLst>
                <a:path w="650" h="582" extrusionOk="0">
                  <a:moveTo>
                    <a:pt x="323" y="0"/>
                  </a:moveTo>
                  <a:cubicBezTo>
                    <a:pt x="286" y="0"/>
                    <a:pt x="249" y="7"/>
                    <a:pt x="212" y="22"/>
                  </a:cubicBezTo>
                  <a:cubicBezTo>
                    <a:pt x="75" y="72"/>
                    <a:pt x="0" y="247"/>
                    <a:pt x="50" y="397"/>
                  </a:cubicBezTo>
                  <a:cubicBezTo>
                    <a:pt x="97" y="511"/>
                    <a:pt x="203" y="582"/>
                    <a:pt x="316" y="582"/>
                  </a:cubicBezTo>
                  <a:cubicBezTo>
                    <a:pt x="352" y="582"/>
                    <a:pt x="389" y="575"/>
                    <a:pt x="425" y="560"/>
                  </a:cubicBezTo>
                  <a:cubicBezTo>
                    <a:pt x="575" y="497"/>
                    <a:pt x="650" y="335"/>
                    <a:pt x="587" y="185"/>
                  </a:cubicBezTo>
                  <a:cubicBezTo>
                    <a:pt x="549" y="71"/>
                    <a:pt x="43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
            <p:cNvSpPr/>
            <p:nvPr/>
          </p:nvSpPr>
          <p:spPr>
            <a:xfrm>
              <a:off x="3333550" y="3415300"/>
              <a:ext cx="16275" cy="14500"/>
            </a:xfrm>
            <a:custGeom>
              <a:avLst/>
              <a:gdLst/>
              <a:ahLst/>
              <a:cxnLst/>
              <a:rect l="l" t="t" r="r" b="b"/>
              <a:pathLst>
                <a:path w="651" h="580" extrusionOk="0">
                  <a:moveTo>
                    <a:pt x="349" y="1"/>
                  </a:moveTo>
                  <a:cubicBezTo>
                    <a:pt x="254" y="1"/>
                    <a:pt x="159" y="48"/>
                    <a:pt x="100" y="138"/>
                  </a:cubicBezTo>
                  <a:cubicBezTo>
                    <a:pt x="1" y="326"/>
                    <a:pt x="100" y="551"/>
                    <a:pt x="313" y="576"/>
                  </a:cubicBezTo>
                  <a:cubicBezTo>
                    <a:pt x="328" y="578"/>
                    <a:pt x="344" y="580"/>
                    <a:pt x="359" y="580"/>
                  </a:cubicBezTo>
                  <a:cubicBezTo>
                    <a:pt x="492" y="580"/>
                    <a:pt x="615" y="484"/>
                    <a:pt x="638" y="338"/>
                  </a:cubicBezTo>
                  <a:cubicBezTo>
                    <a:pt x="650" y="301"/>
                    <a:pt x="650" y="263"/>
                    <a:pt x="638" y="238"/>
                  </a:cubicBezTo>
                  <a:cubicBezTo>
                    <a:pt x="638" y="201"/>
                    <a:pt x="613" y="151"/>
                    <a:pt x="588" y="126"/>
                  </a:cubicBezTo>
                  <a:cubicBezTo>
                    <a:pt x="528" y="41"/>
                    <a:pt x="43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
            <p:cNvSpPr/>
            <p:nvPr/>
          </p:nvSpPr>
          <p:spPr>
            <a:xfrm>
              <a:off x="3370100" y="3396625"/>
              <a:ext cx="17425" cy="14600"/>
            </a:xfrm>
            <a:custGeom>
              <a:avLst/>
              <a:gdLst/>
              <a:ahLst/>
              <a:cxnLst/>
              <a:rect l="l" t="t" r="r" b="b"/>
              <a:pathLst>
                <a:path w="697" h="584" extrusionOk="0">
                  <a:moveTo>
                    <a:pt x="348" y="1"/>
                  </a:moveTo>
                  <a:cubicBezTo>
                    <a:pt x="312" y="1"/>
                    <a:pt x="274" y="8"/>
                    <a:pt x="238" y="23"/>
                  </a:cubicBezTo>
                  <a:cubicBezTo>
                    <a:pt x="1" y="111"/>
                    <a:pt x="1" y="448"/>
                    <a:pt x="226" y="560"/>
                  </a:cubicBezTo>
                  <a:cubicBezTo>
                    <a:pt x="264" y="577"/>
                    <a:pt x="302" y="584"/>
                    <a:pt x="340" y="584"/>
                  </a:cubicBezTo>
                  <a:cubicBezTo>
                    <a:pt x="534" y="584"/>
                    <a:pt x="697" y="385"/>
                    <a:pt x="613" y="186"/>
                  </a:cubicBezTo>
                  <a:cubicBezTo>
                    <a:pt x="575" y="72"/>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
            <p:cNvSpPr/>
            <p:nvPr/>
          </p:nvSpPr>
          <p:spPr>
            <a:xfrm>
              <a:off x="3518825" y="3312375"/>
              <a:ext cx="15675" cy="14625"/>
            </a:xfrm>
            <a:custGeom>
              <a:avLst/>
              <a:gdLst/>
              <a:ahLst/>
              <a:cxnLst/>
              <a:rect l="l" t="t" r="r" b="b"/>
              <a:pathLst>
                <a:path w="627" h="585" extrusionOk="0">
                  <a:moveTo>
                    <a:pt x="319" y="1"/>
                  </a:moveTo>
                  <a:cubicBezTo>
                    <a:pt x="240" y="1"/>
                    <a:pt x="159" y="34"/>
                    <a:pt x="100" y="106"/>
                  </a:cubicBezTo>
                  <a:cubicBezTo>
                    <a:pt x="0" y="231"/>
                    <a:pt x="13" y="419"/>
                    <a:pt x="138" y="519"/>
                  </a:cubicBezTo>
                  <a:cubicBezTo>
                    <a:pt x="193" y="564"/>
                    <a:pt x="257" y="584"/>
                    <a:pt x="318" y="584"/>
                  </a:cubicBezTo>
                  <a:cubicBezTo>
                    <a:pt x="478" y="584"/>
                    <a:pt x="627" y="449"/>
                    <a:pt x="600" y="269"/>
                  </a:cubicBezTo>
                  <a:cubicBezTo>
                    <a:pt x="592" y="102"/>
                    <a:pt x="457"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
            <p:cNvSpPr/>
            <p:nvPr/>
          </p:nvSpPr>
          <p:spPr>
            <a:xfrm>
              <a:off x="3556000" y="3291900"/>
              <a:ext cx="18225" cy="14475"/>
            </a:xfrm>
            <a:custGeom>
              <a:avLst/>
              <a:gdLst/>
              <a:ahLst/>
              <a:cxnLst/>
              <a:rect l="l" t="t" r="r" b="b"/>
              <a:pathLst>
                <a:path w="729" h="579" extrusionOk="0">
                  <a:moveTo>
                    <a:pt x="355" y="1"/>
                  </a:moveTo>
                  <a:cubicBezTo>
                    <a:pt x="260" y="1"/>
                    <a:pt x="164" y="48"/>
                    <a:pt x="113" y="138"/>
                  </a:cubicBezTo>
                  <a:cubicBezTo>
                    <a:pt x="0" y="313"/>
                    <a:pt x="113" y="538"/>
                    <a:pt x="313" y="576"/>
                  </a:cubicBezTo>
                  <a:cubicBezTo>
                    <a:pt x="328" y="578"/>
                    <a:pt x="342" y="579"/>
                    <a:pt x="357" y="579"/>
                  </a:cubicBezTo>
                  <a:cubicBezTo>
                    <a:pt x="582" y="579"/>
                    <a:pt x="728" y="314"/>
                    <a:pt x="588" y="126"/>
                  </a:cubicBezTo>
                  <a:cubicBezTo>
                    <a:pt x="533" y="41"/>
                    <a:pt x="444"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
            <p:cNvSpPr/>
            <p:nvPr/>
          </p:nvSpPr>
          <p:spPr>
            <a:xfrm>
              <a:off x="3489175" y="3278750"/>
              <a:ext cx="18275" cy="14500"/>
            </a:xfrm>
            <a:custGeom>
              <a:avLst/>
              <a:gdLst/>
              <a:ahLst/>
              <a:cxnLst/>
              <a:rect l="l" t="t" r="r" b="b"/>
              <a:pathLst>
                <a:path w="731" h="580" extrusionOk="0">
                  <a:moveTo>
                    <a:pt x="381" y="0"/>
                  </a:moveTo>
                  <a:cubicBezTo>
                    <a:pt x="186" y="0"/>
                    <a:pt x="1" y="207"/>
                    <a:pt x="124" y="427"/>
                  </a:cubicBezTo>
                  <a:cubicBezTo>
                    <a:pt x="179" y="534"/>
                    <a:pt x="273" y="579"/>
                    <a:pt x="367" y="579"/>
                  </a:cubicBezTo>
                  <a:cubicBezTo>
                    <a:pt x="548" y="579"/>
                    <a:pt x="731" y="411"/>
                    <a:pt x="649" y="189"/>
                  </a:cubicBezTo>
                  <a:cubicBezTo>
                    <a:pt x="636" y="164"/>
                    <a:pt x="624" y="139"/>
                    <a:pt x="611" y="127"/>
                  </a:cubicBezTo>
                  <a:cubicBezTo>
                    <a:pt x="548" y="37"/>
                    <a:pt x="464" y="0"/>
                    <a:pt x="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
            <p:cNvSpPr/>
            <p:nvPr/>
          </p:nvSpPr>
          <p:spPr>
            <a:xfrm>
              <a:off x="3500700" y="3239625"/>
              <a:ext cx="15025" cy="14650"/>
            </a:xfrm>
            <a:custGeom>
              <a:avLst/>
              <a:gdLst/>
              <a:ahLst/>
              <a:cxnLst/>
              <a:rect l="l" t="t" r="r" b="b"/>
              <a:pathLst>
                <a:path w="601" h="586" extrusionOk="0">
                  <a:moveTo>
                    <a:pt x="297" y="1"/>
                  </a:moveTo>
                  <a:cubicBezTo>
                    <a:pt x="213" y="1"/>
                    <a:pt x="131" y="35"/>
                    <a:pt x="75" y="105"/>
                  </a:cubicBezTo>
                  <a:cubicBezTo>
                    <a:pt x="25" y="167"/>
                    <a:pt x="0" y="242"/>
                    <a:pt x="13" y="317"/>
                  </a:cubicBezTo>
                  <a:cubicBezTo>
                    <a:pt x="29" y="484"/>
                    <a:pt x="166" y="585"/>
                    <a:pt x="306" y="585"/>
                  </a:cubicBezTo>
                  <a:cubicBezTo>
                    <a:pt x="385" y="585"/>
                    <a:pt x="466" y="552"/>
                    <a:pt x="525" y="480"/>
                  </a:cubicBezTo>
                  <a:cubicBezTo>
                    <a:pt x="575" y="417"/>
                    <a:pt x="600" y="342"/>
                    <a:pt x="588" y="267"/>
                  </a:cubicBezTo>
                  <a:cubicBezTo>
                    <a:pt x="588" y="242"/>
                    <a:pt x="575" y="217"/>
                    <a:pt x="575" y="192"/>
                  </a:cubicBezTo>
                  <a:cubicBezTo>
                    <a:pt x="550" y="142"/>
                    <a:pt x="525" y="105"/>
                    <a:pt x="488" y="67"/>
                  </a:cubicBezTo>
                  <a:cubicBezTo>
                    <a:pt x="432" y="23"/>
                    <a:pt x="364"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
            <p:cNvSpPr/>
            <p:nvPr/>
          </p:nvSpPr>
          <p:spPr>
            <a:xfrm>
              <a:off x="3534425" y="3238975"/>
              <a:ext cx="17600" cy="14625"/>
            </a:xfrm>
            <a:custGeom>
              <a:avLst/>
              <a:gdLst/>
              <a:ahLst/>
              <a:cxnLst/>
              <a:rect l="l" t="t" r="r" b="b"/>
              <a:pathLst>
                <a:path w="704" h="585" extrusionOk="0">
                  <a:moveTo>
                    <a:pt x="385" y="0"/>
                  </a:moveTo>
                  <a:cubicBezTo>
                    <a:pt x="327" y="0"/>
                    <a:pt x="268" y="17"/>
                    <a:pt x="213" y="56"/>
                  </a:cubicBezTo>
                  <a:cubicBezTo>
                    <a:pt x="1" y="206"/>
                    <a:pt x="88" y="531"/>
                    <a:pt x="338" y="581"/>
                  </a:cubicBezTo>
                  <a:cubicBezTo>
                    <a:pt x="354" y="583"/>
                    <a:pt x="369" y="584"/>
                    <a:pt x="384" y="584"/>
                  </a:cubicBezTo>
                  <a:cubicBezTo>
                    <a:pt x="528" y="584"/>
                    <a:pt x="653" y="478"/>
                    <a:pt x="676" y="331"/>
                  </a:cubicBezTo>
                  <a:cubicBezTo>
                    <a:pt x="704" y="145"/>
                    <a:pt x="55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
            <p:cNvSpPr/>
            <p:nvPr/>
          </p:nvSpPr>
          <p:spPr>
            <a:xfrm>
              <a:off x="3568800" y="3258700"/>
              <a:ext cx="16275" cy="14400"/>
            </a:xfrm>
            <a:custGeom>
              <a:avLst/>
              <a:gdLst/>
              <a:ahLst/>
              <a:cxnLst/>
              <a:rect l="l" t="t" r="r" b="b"/>
              <a:pathLst>
                <a:path w="651" h="576" extrusionOk="0">
                  <a:moveTo>
                    <a:pt x="321" y="1"/>
                  </a:moveTo>
                  <a:cubicBezTo>
                    <a:pt x="289" y="1"/>
                    <a:pt x="257" y="6"/>
                    <a:pt x="225" y="17"/>
                  </a:cubicBezTo>
                  <a:cubicBezTo>
                    <a:pt x="76" y="79"/>
                    <a:pt x="1" y="241"/>
                    <a:pt x="63" y="391"/>
                  </a:cubicBezTo>
                  <a:cubicBezTo>
                    <a:pt x="101" y="505"/>
                    <a:pt x="211" y="576"/>
                    <a:pt x="322" y="576"/>
                  </a:cubicBezTo>
                  <a:cubicBezTo>
                    <a:pt x="357" y="576"/>
                    <a:pt x="392" y="569"/>
                    <a:pt x="425" y="554"/>
                  </a:cubicBezTo>
                  <a:cubicBezTo>
                    <a:pt x="575" y="504"/>
                    <a:pt x="650" y="329"/>
                    <a:pt x="600" y="179"/>
                  </a:cubicBezTo>
                  <a:cubicBezTo>
                    <a:pt x="551" y="71"/>
                    <a:pt x="440"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
            <p:cNvSpPr/>
            <p:nvPr/>
          </p:nvSpPr>
          <p:spPr>
            <a:xfrm>
              <a:off x="3477175" y="3179025"/>
              <a:ext cx="16200" cy="11825"/>
            </a:xfrm>
            <a:custGeom>
              <a:avLst/>
              <a:gdLst/>
              <a:ahLst/>
              <a:cxnLst/>
              <a:rect l="l" t="t" r="r" b="b"/>
              <a:pathLst>
                <a:path w="648" h="473" extrusionOk="0">
                  <a:moveTo>
                    <a:pt x="309" y="1"/>
                  </a:moveTo>
                  <a:cubicBezTo>
                    <a:pt x="167" y="1"/>
                    <a:pt x="52" y="106"/>
                    <a:pt x="29" y="242"/>
                  </a:cubicBezTo>
                  <a:cubicBezTo>
                    <a:pt x="1" y="401"/>
                    <a:pt x="137" y="472"/>
                    <a:pt x="283" y="472"/>
                  </a:cubicBezTo>
                  <a:cubicBezTo>
                    <a:pt x="458" y="472"/>
                    <a:pt x="647" y="369"/>
                    <a:pt x="579" y="192"/>
                  </a:cubicBezTo>
                  <a:cubicBezTo>
                    <a:pt x="541" y="92"/>
                    <a:pt x="454" y="17"/>
                    <a:pt x="354" y="4"/>
                  </a:cubicBezTo>
                  <a:cubicBezTo>
                    <a:pt x="339" y="2"/>
                    <a:pt x="324"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
            <p:cNvSpPr/>
            <p:nvPr/>
          </p:nvSpPr>
          <p:spPr>
            <a:xfrm>
              <a:off x="3514750" y="3167175"/>
              <a:ext cx="15775" cy="14550"/>
            </a:xfrm>
            <a:custGeom>
              <a:avLst/>
              <a:gdLst/>
              <a:ahLst/>
              <a:cxnLst/>
              <a:rect l="l" t="t" r="r" b="b"/>
              <a:pathLst>
                <a:path w="631" h="582" extrusionOk="0">
                  <a:moveTo>
                    <a:pt x="326" y="1"/>
                  </a:moveTo>
                  <a:cubicBezTo>
                    <a:pt x="245" y="1"/>
                    <a:pt x="161" y="37"/>
                    <a:pt x="101" y="116"/>
                  </a:cubicBezTo>
                  <a:cubicBezTo>
                    <a:pt x="1" y="228"/>
                    <a:pt x="13" y="416"/>
                    <a:pt x="138" y="516"/>
                  </a:cubicBezTo>
                  <a:cubicBezTo>
                    <a:pt x="197" y="561"/>
                    <a:pt x="262" y="581"/>
                    <a:pt x="325" y="581"/>
                  </a:cubicBezTo>
                  <a:cubicBezTo>
                    <a:pt x="486" y="581"/>
                    <a:pt x="631" y="446"/>
                    <a:pt x="613" y="266"/>
                  </a:cubicBezTo>
                  <a:cubicBezTo>
                    <a:pt x="597" y="102"/>
                    <a:pt x="464"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
            <p:cNvSpPr/>
            <p:nvPr/>
          </p:nvSpPr>
          <p:spPr>
            <a:xfrm>
              <a:off x="3461650" y="3212125"/>
              <a:ext cx="17725" cy="14550"/>
            </a:xfrm>
            <a:custGeom>
              <a:avLst/>
              <a:gdLst/>
              <a:ahLst/>
              <a:cxnLst/>
              <a:rect l="l" t="t" r="r" b="b"/>
              <a:pathLst>
                <a:path w="709" h="582" extrusionOk="0">
                  <a:moveTo>
                    <a:pt x="360" y="1"/>
                  </a:moveTo>
                  <a:cubicBezTo>
                    <a:pt x="276" y="1"/>
                    <a:pt x="193" y="36"/>
                    <a:pt x="138" y="105"/>
                  </a:cubicBezTo>
                  <a:cubicBezTo>
                    <a:pt x="0" y="280"/>
                    <a:pt x="100" y="542"/>
                    <a:pt x="325" y="580"/>
                  </a:cubicBezTo>
                  <a:cubicBezTo>
                    <a:pt x="337" y="581"/>
                    <a:pt x="348" y="582"/>
                    <a:pt x="359" y="582"/>
                  </a:cubicBezTo>
                  <a:cubicBezTo>
                    <a:pt x="556" y="582"/>
                    <a:pt x="708" y="381"/>
                    <a:pt x="637" y="180"/>
                  </a:cubicBezTo>
                  <a:cubicBezTo>
                    <a:pt x="613" y="142"/>
                    <a:pt x="588" y="92"/>
                    <a:pt x="550" y="68"/>
                  </a:cubicBezTo>
                  <a:cubicBezTo>
                    <a:pt x="494" y="23"/>
                    <a:pt x="42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
            <p:cNvSpPr/>
            <p:nvPr/>
          </p:nvSpPr>
          <p:spPr>
            <a:xfrm>
              <a:off x="3541925" y="3201075"/>
              <a:ext cx="16600" cy="14550"/>
            </a:xfrm>
            <a:custGeom>
              <a:avLst/>
              <a:gdLst/>
              <a:ahLst/>
              <a:cxnLst/>
              <a:rect l="l" t="t" r="r" b="b"/>
              <a:pathLst>
                <a:path w="664" h="582" extrusionOk="0">
                  <a:moveTo>
                    <a:pt x="335" y="0"/>
                  </a:moveTo>
                  <a:cubicBezTo>
                    <a:pt x="299" y="0"/>
                    <a:pt x="262" y="7"/>
                    <a:pt x="226" y="22"/>
                  </a:cubicBezTo>
                  <a:cubicBezTo>
                    <a:pt x="76" y="85"/>
                    <a:pt x="1" y="247"/>
                    <a:pt x="63" y="397"/>
                  </a:cubicBezTo>
                  <a:cubicBezTo>
                    <a:pt x="111" y="511"/>
                    <a:pt x="216" y="582"/>
                    <a:pt x="329" y="582"/>
                  </a:cubicBezTo>
                  <a:cubicBezTo>
                    <a:pt x="365" y="582"/>
                    <a:pt x="402" y="575"/>
                    <a:pt x="438" y="559"/>
                  </a:cubicBezTo>
                  <a:cubicBezTo>
                    <a:pt x="588" y="510"/>
                    <a:pt x="663"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
            <p:cNvSpPr/>
            <p:nvPr/>
          </p:nvSpPr>
          <p:spPr>
            <a:xfrm>
              <a:off x="3632850" y="3267500"/>
              <a:ext cx="19225" cy="14425"/>
            </a:xfrm>
            <a:custGeom>
              <a:avLst/>
              <a:gdLst/>
              <a:ahLst/>
              <a:cxnLst/>
              <a:rect l="l" t="t" r="r" b="b"/>
              <a:pathLst>
                <a:path w="769" h="577" extrusionOk="0">
                  <a:moveTo>
                    <a:pt x="393" y="0"/>
                  </a:moveTo>
                  <a:cubicBezTo>
                    <a:pt x="383" y="0"/>
                    <a:pt x="373" y="1"/>
                    <a:pt x="363" y="2"/>
                  </a:cubicBezTo>
                  <a:cubicBezTo>
                    <a:pt x="100" y="27"/>
                    <a:pt x="0" y="352"/>
                    <a:pt x="200" y="514"/>
                  </a:cubicBezTo>
                  <a:cubicBezTo>
                    <a:pt x="254" y="557"/>
                    <a:pt x="319" y="577"/>
                    <a:pt x="383" y="577"/>
                  </a:cubicBezTo>
                  <a:cubicBezTo>
                    <a:pt x="470" y="577"/>
                    <a:pt x="555" y="541"/>
                    <a:pt x="613" y="477"/>
                  </a:cubicBezTo>
                  <a:cubicBezTo>
                    <a:pt x="768" y="273"/>
                    <a:pt x="625"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
            <p:cNvSpPr/>
            <p:nvPr/>
          </p:nvSpPr>
          <p:spPr>
            <a:xfrm>
              <a:off x="3609425" y="3203375"/>
              <a:ext cx="16225" cy="14550"/>
            </a:xfrm>
            <a:custGeom>
              <a:avLst/>
              <a:gdLst/>
              <a:ahLst/>
              <a:cxnLst/>
              <a:rect l="l" t="t" r="r" b="b"/>
              <a:pathLst>
                <a:path w="649" h="582" extrusionOk="0">
                  <a:moveTo>
                    <a:pt x="347" y="1"/>
                  </a:moveTo>
                  <a:cubicBezTo>
                    <a:pt x="263" y="1"/>
                    <a:pt x="181" y="36"/>
                    <a:pt x="125" y="105"/>
                  </a:cubicBezTo>
                  <a:cubicBezTo>
                    <a:pt x="0" y="268"/>
                    <a:pt x="63" y="505"/>
                    <a:pt x="263" y="567"/>
                  </a:cubicBezTo>
                  <a:cubicBezTo>
                    <a:pt x="292" y="577"/>
                    <a:pt x="321" y="581"/>
                    <a:pt x="350" y="581"/>
                  </a:cubicBezTo>
                  <a:cubicBezTo>
                    <a:pt x="514" y="581"/>
                    <a:pt x="648" y="438"/>
                    <a:pt x="637" y="268"/>
                  </a:cubicBezTo>
                  <a:cubicBezTo>
                    <a:pt x="637" y="230"/>
                    <a:pt x="625" y="218"/>
                    <a:pt x="612" y="193"/>
                  </a:cubicBezTo>
                  <a:cubicBezTo>
                    <a:pt x="600" y="143"/>
                    <a:pt x="575" y="105"/>
                    <a:pt x="537" y="68"/>
                  </a:cubicBezTo>
                  <a:cubicBezTo>
                    <a:pt x="482" y="23"/>
                    <a:pt x="41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
            <p:cNvSpPr/>
            <p:nvPr/>
          </p:nvSpPr>
          <p:spPr>
            <a:xfrm>
              <a:off x="3591600" y="3238875"/>
              <a:ext cx="16275" cy="14550"/>
            </a:xfrm>
            <a:custGeom>
              <a:avLst/>
              <a:gdLst/>
              <a:ahLst/>
              <a:cxnLst/>
              <a:rect l="l" t="t" r="r" b="b"/>
              <a:pathLst>
                <a:path w="651" h="582" extrusionOk="0">
                  <a:moveTo>
                    <a:pt x="334" y="0"/>
                  </a:moveTo>
                  <a:cubicBezTo>
                    <a:pt x="299" y="0"/>
                    <a:pt x="262" y="7"/>
                    <a:pt x="226" y="22"/>
                  </a:cubicBezTo>
                  <a:cubicBezTo>
                    <a:pt x="76" y="85"/>
                    <a:pt x="1" y="247"/>
                    <a:pt x="51" y="397"/>
                  </a:cubicBezTo>
                  <a:cubicBezTo>
                    <a:pt x="98" y="511"/>
                    <a:pt x="203" y="582"/>
                    <a:pt x="317" y="582"/>
                  </a:cubicBezTo>
                  <a:cubicBezTo>
                    <a:pt x="353" y="582"/>
                    <a:pt x="390" y="575"/>
                    <a:pt x="426" y="560"/>
                  </a:cubicBezTo>
                  <a:cubicBezTo>
                    <a:pt x="576" y="497"/>
                    <a:pt x="651" y="335"/>
                    <a:pt x="588" y="185"/>
                  </a:cubicBezTo>
                  <a:cubicBezTo>
                    <a:pt x="550" y="71"/>
                    <a:pt x="44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
            <p:cNvSpPr/>
            <p:nvPr/>
          </p:nvSpPr>
          <p:spPr>
            <a:xfrm>
              <a:off x="3585050" y="3133725"/>
              <a:ext cx="16050" cy="14375"/>
            </a:xfrm>
            <a:custGeom>
              <a:avLst/>
              <a:gdLst/>
              <a:ahLst/>
              <a:cxnLst/>
              <a:rect l="l" t="t" r="r" b="b"/>
              <a:pathLst>
                <a:path w="642" h="575" extrusionOk="0">
                  <a:moveTo>
                    <a:pt x="296" y="1"/>
                  </a:moveTo>
                  <a:cubicBezTo>
                    <a:pt x="161" y="1"/>
                    <a:pt x="36" y="107"/>
                    <a:pt x="13" y="254"/>
                  </a:cubicBezTo>
                  <a:cubicBezTo>
                    <a:pt x="0" y="329"/>
                    <a:pt x="13" y="404"/>
                    <a:pt x="63" y="467"/>
                  </a:cubicBezTo>
                  <a:cubicBezTo>
                    <a:pt x="123" y="542"/>
                    <a:pt x="203" y="574"/>
                    <a:pt x="281" y="574"/>
                  </a:cubicBezTo>
                  <a:cubicBezTo>
                    <a:pt x="464" y="574"/>
                    <a:pt x="641" y="401"/>
                    <a:pt x="563" y="192"/>
                  </a:cubicBezTo>
                  <a:cubicBezTo>
                    <a:pt x="563" y="167"/>
                    <a:pt x="550" y="142"/>
                    <a:pt x="525" y="117"/>
                  </a:cubicBezTo>
                  <a:cubicBezTo>
                    <a:pt x="488" y="54"/>
                    <a:pt x="413" y="17"/>
                    <a:pt x="338" y="4"/>
                  </a:cubicBezTo>
                  <a:cubicBezTo>
                    <a:pt x="324" y="2"/>
                    <a:pt x="310"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
            <p:cNvSpPr/>
            <p:nvPr/>
          </p:nvSpPr>
          <p:spPr>
            <a:xfrm>
              <a:off x="3571000" y="3179825"/>
              <a:ext cx="16575" cy="14550"/>
            </a:xfrm>
            <a:custGeom>
              <a:avLst/>
              <a:gdLst/>
              <a:ahLst/>
              <a:cxnLst/>
              <a:rect l="l" t="t" r="r" b="b"/>
              <a:pathLst>
                <a:path w="663" h="582" extrusionOk="0">
                  <a:moveTo>
                    <a:pt x="335" y="0"/>
                  </a:moveTo>
                  <a:cubicBezTo>
                    <a:pt x="299" y="0"/>
                    <a:pt x="261" y="7"/>
                    <a:pt x="225" y="22"/>
                  </a:cubicBezTo>
                  <a:cubicBezTo>
                    <a:pt x="75" y="85"/>
                    <a:pt x="0" y="247"/>
                    <a:pt x="63" y="397"/>
                  </a:cubicBezTo>
                  <a:cubicBezTo>
                    <a:pt x="110" y="511"/>
                    <a:pt x="215" y="582"/>
                    <a:pt x="329" y="582"/>
                  </a:cubicBezTo>
                  <a:cubicBezTo>
                    <a:pt x="365" y="582"/>
                    <a:pt x="401" y="575"/>
                    <a:pt x="437" y="560"/>
                  </a:cubicBezTo>
                  <a:cubicBezTo>
                    <a:pt x="587" y="497"/>
                    <a:pt x="662" y="335"/>
                    <a:pt x="600" y="185"/>
                  </a:cubicBezTo>
                  <a:cubicBezTo>
                    <a:pt x="562" y="71"/>
                    <a:pt x="452"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
            <p:cNvSpPr/>
            <p:nvPr/>
          </p:nvSpPr>
          <p:spPr>
            <a:xfrm>
              <a:off x="3449775" y="3335100"/>
              <a:ext cx="19475" cy="14400"/>
            </a:xfrm>
            <a:custGeom>
              <a:avLst/>
              <a:gdLst/>
              <a:ahLst/>
              <a:cxnLst/>
              <a:rect l="l" t="t" r="r" b="b"/>
              <a:pathLst>
                <a:path w="779" h="576" extrusionOk="0">
                  <a:moveTo>
                    <a:pt x="376" y="0"/>
                  </a:moveTo>
                  <a:cubicBezTo>
                    <a:pt x="352" y="0"/>
                    <a:pt x="326" y="3"/>
                    <a:pt x="300" y="10"/>
                  </a:cubicBezTo>
                  <a:cubicBezTo>
                    <a:pt x="0" y="85"/>
                    <a:pt x="13" y="522"/>
                    <a:pt x="325" y="572"/>
                  </a:cubicBezTo>
                  <a:cubicBezTo>
                    <a:pt x="338" y="574"/>
                    <a:pt x="352" y="575"/>
                    <a:pt x="365" y="575"/>
                  </a:cubicBezTo>
                  <a:cubicBezTo>
                    <a:pt x="426" y="575"/>
                    <a:pt x="486" y="553"/>
                    <a:pt x="538" y="522"/>
                  </a:cubicBezTo>
                  <a:cubicBezTo>
                    <a:pt x="778" y="350"/>
                    <a:pt x="641"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
            <p:cNvSpPr/>
            <p:nvPr/>
          </p:nvSpPr>
          <p:spPr>
            <a:xfrm>
              <a:off x="3455350" y="3297750"/>
              <a:ext cx="17250" cy="12900"/>
            </a:xfrm>
            <a:custGeom>
              <a:avLst/>
              <a:gdLst/>
              <a:ahLst/>
              <a:cxnLst/>
              <a:rect l="l" t="t" r="r" b="b"/>
              <a:pathLst>
                <a:path w="690" h="516" extrusionOk="0">
                  <a:moveTo>
                    <a:pt x="492" y="1"/>
                  </a:moveTo>
                  <a:cubicBezTo>
                    <a:pt x="279" y="1"/>
                    <a:pt x="0" y="286"/>
                    <a:pt x="215" y="454"/>
                  </a:cubicBezTo>
                  <a:cubicBezTo>
                    <a:pt x="267" y="496"/>
                    <a:pt x="328" y="516"/>
                    <a:pt x="388" y="516"/>
                  </a:cubicBezTo>
                  <a:cubicBezTo>
                    <a:pt x="473" y="516"/>
                    <a:pt x="556" y="477"/>
                    <a:pt x="615" y="404"/>
                  </a:cubicBezTo>
                  <a:cubicBezTo>
                    <a:pt x="665" y="342"/>
                    <a:pt x="690" y="267"/>
                    <a:pt x="677" y="192"/>
                  </a:cubicBezTo>
                  <a:cubicBezTo>
                    <a:pt x="677" y="167"/>
                    <a:pt x="665" y="142"/>
                    <a:pt x="665" y="117"/>
                  </a:cubicBezTo>
                  <a:cubicBezTo>
                    <a:pt x="630" y="34"/>
                    <a:pt x="565" y="1"/>
                    <a:pt x="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
            <p:cNvSpPr/>
            <p:nvPr/>
          </p:nvSpPr>
          <p:spPr>
            <a:xfrm>
              <a:off x="3425725" y="3275300"/>
              <a:ext cx="16025" cy="14225"/>
            </a:xfrm>
            <a:custGeom>
              <a:avLst/>
              <a:gdLst/>
              <a:ahLst/>
              <a:cxnLst/>
              <a:rect l="l" t="t" r="r" b="b"/>
              <a:pathLst>
                <a:path w="641" h="569" extrusionOk="0">
                  <a:moveTo>
                    <a:pt x="295" y="0"/>
                  </a:moveTo>
                  <a:cubicBezTo>
                    <a:pt x="163" y="0"/>
                    <a:pt x="30" y="88"/>
                    <a:pt x="0" y="240"/>
                  </a:cubicBezTo>
                  <a:cubicBezTo>
                    <a:pt x="0" y="315"/>
                    <a:pt x="13" y="390"/>
                    <a:pt x="63" y="452"/>
                  </a:cubicBezTo>
                  <a:cubicBezTo>
                    <a:pt x="124" y="534"/>
                    <a:pt x="207" y="568"/>
                    <a:pt x="288" y="568"/>
                  </a:cubicBezTo>
                  <a:cubicBezTo>
                    <a:pt x="468" y="568"/>
                    <a:pt x="640" y="397"/>
                    <a:pt x="562" y="190"/>
                  </a:cubicBezTo>
                  <a:cubicBezTo>
                    <a:pt x="550" y="165"/>
                    <a:pt x="537" y="140"/>
                    <a:pt x="525" y="115"/>
                  </a:cubicBezTo>
                  <a:cubicBezTo>
                    <a:pt x="466" y="37"/>
                    <a:pt x="381"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
            <p:cNvSpPr/>
            <p:nvPr/>
          </p:nvSpPr>
          <p:spPr>
            <a:xfrm>
              <a:off x="3402225" y="3207950"/>
              <a:ext cx="15775" cy="15050"/>
            </a:xfrm>
            <a:custGeom>
              <a:avLst/>
              <a:gdLst/>
              <a:ahLst/>
              <a:cxnLst/>
              <a:rect l="l" t="t" r="r" b="b"/>
              <a:pathLst>
                <a:path w="631" h="602" extrusionOk="0">
                  <a:moveTo>
                    <a:pt x="313" y="1"/>
                  </a:moveTo>
                  <a:cubicBezTo>
                    <a:pt x="157" y="1"/>
                    <a:pt x="0" y="122"/>
                    <a:pt x="15" y="322"/>
                  </a:cubicBezTo>
                  <a:cubicBezTo>
                    <a:pt x="27" y="513"/>
                    <a:pt x="167" y="602"/>
                    <a:pt x="306" y="602"/>
                  </a:cubicBezTo>
                  <a:cubicBezTo>
                    <a:pt x="468" y="602"/>
                    <a:pt x="630" y="481"/>
                    <a:pt x="590" y="259"/>
                  </a:cubicBezTo>
                  <a:cubicBezTo>
                    <a:pt x="590" y="235"/>
                    <a:pt x="578" y="210"/>
                    <a:pt x="578" y="185"/>
                  </a:cubicBezTo>
                  <a:cubicBezTo>
                    <a:pt x="527" y="58"/>
                    <a:pt x="42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
            <p:cNvSpPr/>
            <p:nvPr/>
          </p:nvSpPr>
          <p:spPr>
            <a:xfrm>
              <a:off x="3427125" y="3236175"/>
              <a:ext cx="18800" cy="14575"/>
            </a:xfrm>
            <a:custGeom>
              <a:avLst/>
              <a:gdLst/>
              <a:ahLst/>
              <a:cxnLst/>
              <a:rect l="l" t="t" r="r" b="b"/>
              <a:pathLst>
                <a:path w="752" h="583" extrusionOk="0">
                  <a:moveTo>
                    <a:pt x="388" y="1"/>
                  </a:moveTo>
                  <a:cubicBezTo>
                    <a:pt x="61" y="1"/>
                    <a:pt x="1" y="521"/>
                    <a:pt x="356" y="580"/>
                  </a:cubicBezTo>
                  <a:cubicBezTo>
                    <a:pt x="369" y="581"/>
                    <a:pt x="381" y="582"/>
                    <a:pt x="393" y="582"/>
                  </a:cubicBezTo>
                  <a:cubicBezTo>
                    <a:pt x="600" y="582"/>
                    <a:pt x="752" y="382"/>
                    <a:pt x="669" y="193"/>
                  </a:cubicBezTo>
                  <a:cubicBezTo>
                    <a:pt x="669" y="168"/>
                    <a:pt x="656" y="143"/>
                    <a:pt x="631" y="118"/>
                  </a:cubicBezTo>
                  <a:cubicBezTo>
                    <a:pt x="594" y="55"/>
                    <a:pt x="519" y="18"/>
                    <a:pt x="444" y="5"/>
                  </a:cubicBezTo>
                  <a:cubicBezTo>
                    <a:pt x="425" y="2"/>
                    <a:pt x="406"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
            <p:cNvSpPr/>
            <p:nvPr/>
          </p:nvSpPr>
          <p:spPr>
            <a:xfrm>
              <a:off x="3571325" y="3219750"/>
              <a:ext cx="18325" cy="14750"/>
            </a:xfrm>
            <a:custGeom>
              <a:avLst/>
              <a:gdLst/>
              <a:ahLst/>
              <a:cxnLst/>
              <a:rect l="l" t="t" r="r" b="b"/>
              <a:pathLst>
                <a:path w="733" h="590" extrusionOk="0">
                  <a:moveTo>
                    <a:pt x="399" y="0"/>
                  </a:moveTo>
                  <a:cubicBezTo>
                    <a:pt x="194" y="0"/>
                    <a:pt x="0" y="238"/>
                    <a:pt x="162" y="462"/>
                  </a:cubicBezTo>
                  <a:cubicBezTo>
                    <a:pt x="199" y="525"/>
                    <a:pt x="274" y="575"/>
                    <a:pt x="349" y="587"/>
                  </a:cubicBezTo>
                  <a:cubicBezTo>
                    <a:pt x="362" y="589"/>
                    <a:pt x="374" y="589"/>
                    <a:pt x="385" y="589"/>
                  </a:cubicBezTo>
                  <a:cubicBezTo>
                    <a:pt x="591" y="589"/>
                    <a:pt x="733" y="388"/>
                    <a:pt x="662" y="187"/>
                  </a:cubicBezTo>
                  <a:cubicBezTo>
                    <a:pt x="649" y="162"/>
                    <a:pt x="637" y="150"/>
                    <a:pt x="624" y="125"/>
                  </a:cubicBezTo>
                  <a:cubicBezTo>
                    <a:pt x="561" y="37"/>
                    <a:pt x="479"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
            <p:cNvSpPr/>
            <p:nvPr/>
          </p:nvSpPr>
          <p:spPr>
            <a:xfrm>
              <a:off x="3505700" y="3205800"/>
              <a:ext cx="17725" cy="14625"/>
            </a:xfrm>
            <a:custGeom>
              <a:avLst/>
              <a:gdLst/>
              <a:ahLst/>
              <a:cxnLst/>
              <a:rect l="l" t="t" r="r" b="b"/>
              <a:pathLst>
                <a:path w="709" h="585" extrusionOk="0">
                  <a:moveTo>
                    <a:pt x="357" y="0"/>
                  </a:moveTo>
                  <a:cubicBezTo>
                    <a:pt x="263" y="0"/>
                    <a:pt x="170" y="44"/>
                    <a:pt x="113" y="133"/>
                  </a:cubicBezTo>
                  <a:cubicBezTo>
                    <a:pt x="0" y="321"/>
                    <a:pt x="113" y="545"/>
                    <a:pt x="325" y="570"/>
                  </a:cubicBezTo>
                  <a:lnTo>
                    <a:pt x="325" y="583"/>
                  </a:lnTo>
                  <a:cubicBezTo>
                    <a:pt x="337" y="584"/>
                    <a:pt x="348" y="585"/>
                    <a:pt x="359" y="585"/>
                  </a:cubicBezTo>
                  <a:cubicBezTo>
                    <a:pt x="556" y="585"/>
                    <a:pt x="708" y="384"/>
                    <a:pt x="638" y="183"/>
                  </a:cubicBezTo>
                  <a:cubicBezTo>
                    <a:pt x="625" y="158"/>
                    <a:pt x="613" y="146"/>
                    <a:pt x="600" y="121"/>
                  </a:cubicBezTo>
                  <a:cubicBezTo>
                    <a:pt x="539" y="41"/>
                    <a:pt x="44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
            <p:cNvSpPr/>
            <p:nvPr/>
          </p:nvSpPr>
          <p:spPr>
            <a:xfrm>
              <a:off x="3524975" y="3274975"/>
              <a:ext cx="16200" cy="11750"/>
            </a:xfrm>
            <a:custGeom>
              <a:avLst/>
              <a:gdLst/>
              <a:ahLst/>
              <a:cxnLst/>
              <a:rect l="l" t="t" r="r" b="b"/>
              <a:pathLst>
                <a:path w="648" h="470" extrusionOk="0">
                  <a:moveTo>
                    <a:pt x="313" y="1"/>
                  </a:moveTo>
                  <a:cubicBezTo>
                    <a:pt x="181" y="1"/>
                    <a:pt x="52" y="88"/>
                    <a:pt x="29" y="240"/>
                  </a:cubicBezTo>
                  <a:cubicBezTo>
                    <a:pt x="1" y="398"/>
                    <a:pt x="135" y="469"/>
                    <a:pt x="280" y="469"/>
                  </a:cubicBezTo>
                  <a:cubicBezTo>
                    <a:pt x="456" y="469"/>
                    <a:pt x="648" y="363"/>
                    <a:pt x="579" y="178"/>
                  </a:cubicBezTo>
                  <a:cubicBezTo>
                    <a:pt x="566" y="153"/>
                    <a:pt x="554" y="140"/>
                    <a:pt x="541" y="115"/>
                  </a:cubicBezTo>
                  <a:cubicBezTo>
                    <a:pt x="483" y="37"/>
                    <a:pt x="397"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
            <p:cNvSpPr/>
            <p:nvPr/>
          </p:nvSpPr>
          <p:spPr>
            <a:xfrm>
              <a:off x="3461925" y="3256550"/>
              <a:ext cx="18025" cy="14725"/>
            </a:xfrm>
            <a:custGeom>
              <a:avLst/>
              <a:gdLst/>
              <a:ahLst/>
              <a:cxnLst/>
              <a:rect l="l" t="t" r="r" b="b"/>
              <a:pathLst>
                <a:path w="721" h="589" extrusionOk="0">
                  <a:moveTo>
                    <a:pt x="374" y="1"/>
                  </a:moveTo>
                  <a:cubicBezTo>
                    <a:pt x="182" y="1"/>
                    <a:pt x="0" y="208"/>
                    <a:pt x="114" y="427"/>
                  </a:cubicBezTo>
                  <a:cubicBezTo>
                    <a:pt x="175" y="540"/>
                    <a:pt x="272" y="588"/>
                    <a:pt x="367" y="588"/>
                  </a:cubicBezTo>
                  <a:cubicBezTo>
                    <a:pt x="547" y="588"/>
                    <a:pt x="721" y="418"/>
                    <a:pt x="639" y="190"/>
                  </a:cubicBezTo>
                  <a:cubicBezTo>
                    <a:pt x="639" y="165"/>
                    <a:pt x="626" y="153"/>
                    <a:pt x="602" y="128"/>
                  </a:cubicBezTo>
                  <a:cubicBezTo>
                    <a:pt x="538" y="38"/>
                    <a:pt x="455"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
            <p:cNvSpPr/>
            <p:nvPr/>
          </p:nvSpPr>
          <p:spPr>
            <a:xfrm>
              <a:off x="3433800" y="3190325"/>
              <a:ext cx="18050" cy="14500"/>
            </a:xfrm>
            <a:custGeom>
              <a:avLst/>
              <a:gdLst/>
              <a:ahLst/>
              <a:cxnLst/>
              <a:rect l="l" t="t" r="r" b="b"/>
              <a:pathLst>
                <a:path w="722" h="580" extrusionOk="0">
                  <a:moveTo>
                    <a:pt x="374" y="1"/>
                  </a:moveTo>
                  <a:cubicBezTo>
                    <a:pt x="182" y="1"/>
                    <a:pt x="0" y="208"/>
                    <a:pt x="114" y="427"/>
                  </a:cubicBezTo>
                  <a:cubicBezTo>
                    <a:pt x="174" y="534"/>
                    <a:pt x="269" y="580"/>
                    <a:pt x="363" y="580"/>
                  </a:cubicBezTo>
                  <a:cubicBezTo>
                    <a:pt x="544" y="580"/>
                    <a:pt x="721" y="412"/>
                    <a:pt x="639" y="190"/>
                  </a:cubicBezTo>
                  <a:cubicBezTo>
                    <a:pt x="639" y="165"/>
                    <a:pt x="627" y="140"/>
                    <a:pt x="602" y="127"/>
                  </a:cubicBezTo>
                  <a:cubicBezTo>
                    <a:pt x="539" y="38"/>
                    <a:pt x="455"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
            <p:cNvSpPr/>
            <p:nvPr/>
          </p:nvSpPr>
          <p:spPr>
            <a:xfrm>
              <a:off x="3486000" y="3321025"/>
              <a:ext cx="15675" cy="14425"/>
            </a:xfrm>
            <a:custGeom>
              <a:avLst/>
              <a:gdLst/>
              <a:ahLst/>
              <a:cxnLst/>
              <a:rect l="l" t="t" r="r" b="b"/>
              <a:pathLst>
                <a:path w="627" h="577" extrusionOk="0">
                  <a:moveTo>
                    <a:pt x="300" y="1"/>
                  </a:moveTo>
                  <a:cubicBezTo>
                    <a:pt x="170" y="1"/>
                    <a:pt x="39" y="85"/>
                    <a:pt x="13" y="248"/>
                  </a:cubicBezTo>
                  <a:cubicBezTo>
                    <a:pt x="1" y="323"/>
                    <a:pt x="26" y="398"/>
                    <a:pt x="63" y="460"/>
                  </a:cubicBezTo>
                  <a:cubicBezTo>
                    <a:pt x="124" y="541"/>
                    <a:pt x="208" y="577"/>
                    <a:pt x="290" y="577"/>
                  </a:cubicBezTo>
                  <a:cubicBezTo>
                    <a:pt x="461" y="577"/>
                    <a:pt x="626" y="425"/>
                    <a:pt x="576" y="223"/>
                  </a:cubicBezTo>
                  <a:cubicBezTo>
                    <a:pt x="540" y="73"/>
                    <a:pt x="4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
            <p:cNvSpPr/>
            <p:nvPr/>
          </p:nvSpPr>
          <p:spPr>
            <a:xfrm>
              <a:off x="3543525" y="3148525"/>
              <a:ext cx="18600" cy="14475"/>
            </a:xfrm>
            <a:custGeom>
              <a:avLst/>
              <a:gdLst/>
              <a:ahLst/>
              <a:cxnLst/>
              <a:rect l="l" t="t" r="r" b="b"/>
              <a:pathLst>
                <a:path w="744" h="579" extrusionOk="0">
                  <a:moveTo>
                    <a:pt x="408" y="0"/>
                  </a:moveTo>
                  <a:cubicBezTo>
                    <a:pt x="200" y="0"/>
                    <a:pt x="0" y="238"/>
                    <a:pt x="162" y="462"/>
                  </a:cubicBezTo>
                  <a:cubicBezTo>
                    <a:pt x="212" y="525"/>
                    <a:pt x="274" y="575"/>
                    <a:pt x="362" y="575"/>
                  </a:cubicBezTo>
                  <a:cubicBezTo>
                    <a:pt x="378" y="577"/>
                    <a:pt x="395" y="579"/>
                    <a:pt x="411" y="579"/>
                  </a:cubicBezTo>
                  <a:cubicBezTo>
                    <a:pt x="600" y="579"/>
                    <a:pt x="743" y="383"/>
                    <a:pt x="674" y="187"/>
                  </a:cubicBezTo>
                  <a:cubicBezTo>
                    <a:pt x="662" y="162"/>
                    <a:pt x="649" y="150"/>
                    <a:pt x="637" y="125"/>
                  </a:cubicBezTo>
                  <a:cubicBezTo>
                    <a:pt x="573" y="37"/>
                    <a:pt x="490"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
            <p:cNvSpPr/>
            <p:nvPr/>
          </p:nvSpPr>
          <p:spPr>
            <a:xfrm>
              <a:off x="3609475" y="3163100"/>
              <a:ext cx="17975" cy="14525"/>
            </a:xfrm>
            <a:custGeom>
              <a:avLst/>
              <a:gdLst/>
              <a:ahLst/>
              <a:cxnLst/>
              <a:rect l="l" t="t" r="r" b="b"/>
              <a:pathLst>
                <a:path w="719" h="581" extrusionOk="0">
                  <a:moveTo>
                    <a:pt x="372" y="1"/>
                  </a:moveTo>
                  <a:cubicBezTo>
                    <a:pt x="155" y="1"/>
                    <a:pt x="1" y="256"/>
                    <a:pt x="148" y="466"/>
                  </a:cubicBezTo>
                  <a:cubicBezTo>
                    <a:pt x="186" y="529"/>
                    <a:pt x="261" y="566"/>
                    <a:pt x="336" y="579"/>
                  </a:cubicBezTo>
                  <a:cubicBezTo>
                    <a:pt x="348" y="580"/>
                    <a:pt x="360" y="581"/>
                    <a:pt x="371" y="581"/>
                  </a:cubicBezTo>
                  <a:cubicBezTo>
                    <a:pt x="577" y="581"/>
                    <a:pt x="719" y="380"/>
                    <a:pt x="648" y="179"/>
                  </a:cubicBezTo>
                  <a:cubicBezTo>
                    <a:pt x="623" y="117"/>
                    <a:pt x="560" y="54"/>
                    <a:pt x="498" y="29"/>
                  </a:cubicBezTo>
                  <a:cubicBezTo>
                    <a:pt x="455" y="9"/>
                    <a:pt x="41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
            <p:cNvSpPr/>
            <p:nvPr/>
          </p:nvSpPr>
          <p:spPr>
            <a:xfrm>
              <a:off x="3638775" y="3234675"/>
              <a:ext cx="19725" cy="14450"/>
            </a:xfrm>
            <a:custGeom>
              <a:avLst/>
              <a:gdLst/>
              <a:ahLst/>
              <a:cxnLst/>
              <a:rect l="l" t="t" r="r" b="b"/>
              <a:pathLst>
                <a:path w="789" h="578" extrusionOk="0">
                  <a:moveTo>
                    <a:pt x="389" y="1"/>
                  </a:moveTo>
                  <a:cubicBezTo>
                    <a:pt x="36" y="1"/>
                    <a:pt x="0" y="529"/>
                    <a:pt x="363" y="578"/>
                  </a:cubicBezTo>
                  <a:lnTo>
                    <a:pt x="363" y="565"/>
                  </a:lnTo>
                  <a:cubicBezTo>
                    <a:pt x="376" y="566"/>
                    <a:pt x="388" y="567"/>
                    <a:pt x="400" y="567"/>
                  </a:cubicBezTo>
                  <a:cubicBezTo>
                    <a:pt x="730" y="567"/>
                    <a:pt x="789" y="75"/>
                    <a:pt x="451" y="3"/>
                  </a:cubicBezTo>
                  <a:lnTo>
                    <a:pt x="426" y="3"/>
                  </a:lnTo>
                  <a:cubicBezTo>
                    <a:pt x="413" y="2"/>
                    <a:pt x="401"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
            <p:cNvSpPr/>
            <p:nvPr/>
          </p:nvSpPr>
          <p:spPr>
            <a:xfrm>
              <a:off x="3601300" y="3279025"/>
              <a:ext cx="16575" cy="14550"/>
            </a:xfrm>
            <a:custGeom>
              <a:avLst/>
              <a:gdLst/>
              <a:ahLst/>
              <a:cxnLst/>
              <a:rect l="l" t="t" r="r" b="b"/>
              <a:pathLst>
                <a:path w="663" h="582" extrusionOk="0">
                  <a:moveTo>
                    <a:pt x="320" y="0"/>
                  </a:moveTo>
                  <a:cubicBezTo>
                    <a:pt x="288" y="0"/>
                    <a:pt x="256" y="5"/>
                    <a:pt x="225" y="16"/>
                  </a:cubicBezTo>
                  <a:cubicBezTo>
                    <a:pt x="75" y="78"/>
                    <a:pt x="0" y="253"/>
                    <a:pt x="63" y="391"/>
                  </a:cubicBezTo>
                  <a:cubicBezTo>
                    <a:pt x="102" y="509"/>
                    <a:pt x="220" y="581"/>
                    <a:pt x="342" y="581"/>
                  </a:cubicBezTo>
                  <a:cubicBezTo>
                    <a:pt x="374" y="581"/>
                    <a:pt x="406" y="576"/>
                    <a:pt x="438" y="566"/>
                  </a:cubicBezTo>
                  <a:cubicBezTo>
                    <a:pt x="588" y="503"/>
                    <a:pt x="663" y="341"/>
                    <a:pt x="600" y="191"/>
                  </a:cubicBezTo>
                  <a:cubicBezTo>
                    <a:pt x="551" y="72"/>
                    <a:pt x="43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
            <p:cNvSpPr/>
            <p:nvPr/>
          </p:nvSpPr>
          <p:spPr>
            <a:xfrm>
              <a:off x="3478050" y="3364025"/>
              <a:ext cx="18250" cy="15250"/>
            </a:xfrm>
            <a:custGeom>
              <a:avLst/>
              <a:gdLst/>
              <a:ahLst/>
              <a:cxnLst/>
              <a:rect l="l" t="t" r="r" b="b"/>
              <a:pathLst>
                <a:path w="730" h="610" extrusionOk="0">
                  <a:moveTo>
                    <a:pt x="351" y="1"/>
                  </a:moveTo>
                  <a:cubicBezTo>
                    <a:pt x="167" y="1"/>
                    <a:pt x="0" y="185"/>
                    <a:pt x="81" y="402"/>
                  </a:cubicBezTo>
                  <a:cubicBezTo>
                    <a:pt x="127" y="549"/>
                    <a:pt x="235" y="610"/>
                    <a:pt x="345" y="610"/>
                  </a:cubicBezTo>
                  <a:cubicBezTo>
                    <a:pt x="534" y="610"/>
                    <a:pt x="730" y="427"/>
                    <a:pt x="619" y="190"/>
                  </a:cubicBezTo>
                  <a:cubicBezTo>
                    <a:pt x="607" y="155"/>
                    <a:pt x="584" y="119"/>
                    <a:pt x="550" y="84"/>
                  </a:cubicBezTo>
                  <a:lnTo>
                    <a:pt x="550" y="84"/>
                  </a:lnTo>
                  <a:cubicBezTo>
                    <a:pt x="552" y="86"/>
                    <a:pt x="554" y="88"/>
                    <a:pt x="556" y="90"/>
                  </a:cubicBezTo>
                  <a:lnTo>
                    <a:pt x="544" y="77"/>
                  </a:lnTo>
                  <a:lnTo>
                    <a:pt x="544" y="77"/>
                  </a:lnTo>
                  <a:cubicBezTo>
                    <a:pt x="546" y="80"/>
                    <a:pt x="548" y="82"/>
                    <a:pt x="550" y="84"/>
                  </a:cubicBezTo>
                  <a:lnTo>
                    <a:pt x="550" y="84"/>
                  </a:lnTo>
                  <a:cubicBezTo>
                    <a:pt x="490" y="26"/>
                    <a:pt x="419"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
            <p:cNvSpPr/>
            <p:nvPr/>
          </p:nvSpPr>
          <p:spPr>
            <a:xfrm>
              <a:off x="3589725" y="3311350"/>
              <a:ext cx="17750" cy="14600"/>
            </a:xfrm>
            <a:custGeom>
              <a:avLst/>
              <a:gdLst/>
              <a:ahLst/>
              <a:cxnLst/>
              <a:rect l="l" t="t" r="r" b="b"/>
              <a:pathLst>
                <a:path w="710" h="584" extrusionOk="0">
                  <a:moveTo>
                    <a:pt x="360" y="0"/>
                  </a:moveTo>
                  <a:cubicBezTo>
                    <a:pt x="324" y="0"/>
                    <a:pt x="287" y="7"/>
                    <a:pt x="251" y="22"/>
                  </a:cubicBezTo>
                  <a:cubicBezTo>
                    <a:pt x="13" y="110"/>
                    <a:pt x="1" y="447"/>
                    <a:pt x="238" y="560"/>
                  </a:cubicBezTo>
                  <a:cubicBezTo>
                    <a:pt x="277" y="576"/>
                    <a:pt x="315" y="583"/>
                    <a:pt x="352" y="583"/>
                  </a:cubicBezTo>
                  <a:cubicBezTo>
                    <a:pt x="547" y="583"/>
                    <a:pt x="710" y="384"/>
                    <a:pt x="626" y="185"/>
                  </a:cubicBezTo>
                  <a:cubicBezTo>
                    <a:pt x="578" y="71"/>
                    <a:pt x="473"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
            <p:cNvSpPr/>
            <p:nvPr/>
          </p:nvSpPr>
          <p:spPr>
            <a:xfrm>
              <a:off x="3443300" y="3159275"/>
              <a:ext cx="17975" cy="14525"/>
            </a:xfrm>
            <a:custGeom>
              <a:avLst/>
              <a:gdLst/>
              <a:ahLst/>
              <a:cxnLst/>
              <a:rect l="l" t="t" r="r" b="b"/>
              <a:pathLst>
                <a:path w="719" h="581" extrusionOk="0">
                  <a:moveTo>
                    <a:pt x="347" y="1"/>
                  </a:moveTo>
                  <a:cubicBezTo>
                    <a:pt x="171" y="1"/>
                    <a:pt x="0" y="155"/>
                    <a:pt x="72" y="369"/>
                  </a:cubicBezTo>
                  <a:cubicBezTo>
                    <a:pt x="114" y="519"/>
                    <a:pt x="223" y="581"/>
                    <a:pt x="335" y="581"/>
                  </a:cubicBezTo>
                  <a:cubicBezTo>
                    <a:pt x="524" y="581"/>
                    <a:pt x="719" y="405"/>
                    <a:pt x="609" y="170"/>
                  </a:cubicBezTo>
                  <a:cubicBezTo>
                    <a:pt x="550" y="51"/>
                    <a:pt x="448"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
            <p:cNvSpPr/>
            <p:nvPr/>
          </p:nvSpPr>
          <p:spPr>
            <a:xfrm>
              <a:off x="3555375" y="3115225"/>
              <a:ext cx="17150" cy="14475"/>
            </a:xfrm>
            <a:custGeom>
              <a:avLst/>
              <a:gdLst/>
              <a:ahLst/>
              <a:cxnLst/>
              <a:rect l="l" t="t" r="r" b="b"/>
              <a:pathLst>
                <a:path w="686" h="579" extrusionOk="0">
                  <a:moveTo>
                    <a:pt x="327" y="1"/>
                  </a:moveTo>
                  <a:cubicBezTo>
                    <a:pt x="294" y="1"/>
                    <a:pt x="260" y="7"/>
                    <a:pt x="225" y="20"/>
                  </a:cubicBezTo>
                  <a:cubicBezTo>
                    <a:pt x="75" y="82"/>
                    <a:pt x="0" y="244"/>
                    <a:pt x="63" y="394"/>
                  </a:cubicBezTo>
                  <a:cubicBezTo>
                    <a:pt x="108" y="516"/>
                    <a:pt x="218" y="579"/>
                    <a:pt x="331" y="579"/>
                  </a:cubicBezTo>
                  <a:cubicBezTo>
                    <a:pt x="437" y="579"/>
                    <a:pt x="545" y="523"/>
                    <a:pt x="600" y="407"/>
                  </a:cubicBezTo>
                  <a:cubicBezTo>
                    <a:pt x="685" y="204"/>
                    <a:pt x="524"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
            <p:cNvSpPr/>
            <p:nvPr/>
          </p:nvSpPr>
          <p:spPr>
            <a:xfrm>
              <a:off x="3405725" y="3173875"/>
              <a:ext cx="14950" cy="14250"/>
            </a:xfrm>
            <a:custGeom>
              <a:avLst/>
              <a:gdLst/>
              <a:ahLst/>
              <a:cxnLst/>
              <a:rect l="l" t="t" r="r" b="b"/>
              <a:pathLst>
                <a:path w="598" h="570" extrusionOk="0">
                  <a:moveTo>
                    <a:pt x="290" y="1"/>
                  </a:moveTo>
                  <a:cubicBezTo>
                    <a:pt x="155" y="1"/>
                    <a:pt x="19" y="89"/>
                    <a:pt x="0" y="260"/>
                  </a:cubicBezTo>
                  <a:cubicBezTo>
                    <a:pt x="0" y="298"/>
                    <a:pt x="0" y="348"/>
                    <a:pt x="25" y="385"/>
                  </a:cubicBezTo>
                  <a:cubicBezTo>
                    <a:pt x="71" y="512"/>
                    <a:pt x="177" y="569"/>
                    <a:pt x="283" y="569"/>
                  </a:cubicBezTo>
                  <a:cubicBezTo>
                    <a:pt x="439" y="569"/>
                    <a:pt x="597" y="448"/>
                    <a:pt x="575" y="248"/>
                  </a:cubicBezTo>
                  <a:cubicBezTo>
                    <a:pt x="551" y="82"/>
                    <a:pt x="421"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
            <p:cNvSpPr/>
            <p:nvPr/>
          </p:nvSpPr>
          <p:spPr>
            <a:xfrm>
              <a:off x="3446500" y="3372000"/>
              <a:ext cx="17675" cy="15025"/>
            </a:xfrm>
            <a:custGeom>
              <a:avLst/>
              <a:gdLst/>
              <a:ahLst/>
              <a:cxnLst/>
              <a:rect l="l" t="t" r="r" b="b"/>
              <a:pathLst>
                <a:path w="707" h="601" extrusionOk="0">
                  <a:moveTo>
                    <a:pt x="390" y="1"/>
                  </a:moveTo>
                  <a:cubicBezTo>
                    <a:pt x="197" y="1"/>
                    <a:pt x="0" y="183"/>
                    <a:pt x="119" y="421"/>
                  </a:cubicBezTo>
                  <a:cubicBezTo>
                    <a:pt x="156" y="521"/>
                    <a:pt x="244" y="596"/>
                    <a:pt x="356" y="596"/>
                  </a:cubicBezTo>
                  <a:cubicBezTo>
                    <a:pt x="371" y="599"/>
                    <a:pt x="384" y="601"/>
                    <a:pt x="398" y="601"/>
                  </a:cubicBezTo>
                  <a:cubicBezTo>
                    <a:pt x="429" y="601"/>
                    <a:pt x="458" y="592"/>
                    <a:pt x="494" y="583"/>
                  </a:cubicBezTo>
                  <a:cubicBezTo>
                    <a:pt x="644" y="521"/>
                    <a:pt x="706" y="358"/>
                    <a:pt x="656" y="208"/>
                  </a:cubicBezTo>
                  <a:cubicBezTo>
                    <a:pt x="610" y="62"/>
                    <a:pt x="501"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
            <p:cNvSpPr/>
            <p:nvPr/>
          </p:nvSpPr>
          <p:spPr>
            <a:xfrm>
              <a:off x="3738750" y="3227075"/>
              <a:ext cx="15800" cy="14625"/>
            </a:xfrm>
            <a:custGeom>
              <a:avLst/>
              <a:gdLst/>
              <a:ahLst/>
              <a:cxnLst/>
              <a:rect l="l" t="t" r="r" b="b"/>
              <a:pathLst>
                <a:path w="632" h="585" extrusionOk="0">
                  <a:moveTo>
                    <a:pt x="314" y="0"/>
                  </a:moveTo>
                  <a:cubicBezTo>
                    <a:pt x="234" y="0"/>
                    <a:pt x="156" y="33"/>
                    <a:pt x="101" y="107"/>
                  </a:cubicBezTo>
                  <a:cubicBezTo>
                    <a:pt x="1" y="232"/>
                    <a:pt x="13" y="419"/>
                    <a:pt x="138" y="519"/>
                  </a:cubicBezTo>
                  <a:cubicBezTo>
                    <a:pt x="193" y="564"/>
                    <a:pt x="256" y="584"/>
                    <a:pt x="318" y="584"/>
                  </a:cubicBezTo>
                  <a:cubicBezTo>
                    <a:pt x="479" y="584"/>
                    <a:pt x="631" y="447"/>
                    <a:pt x="613" y="257"/>
                  </a:cubicBezTo>
                  <a:cubicBezTo>
                    <a:pt x="589" y="99"/>
                    <a:pt x="45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
            <p:cNvSpPr/>
            <p:nvPr/>
          </p:nvSpPr>
          <p:spPr>
            <a:xfrm>
              <a:off x="3775925" y="3206450"/>
              <a:ext cx="18300" cy="14600"/>
            </a:xfrm>
            <a:custGeom>
              <a:avLst/>
              <a:gdLst/>
              <a:ahLst/>
              <a:cxnLst/>
              <a:rect l="l" t="t" r="r" b="b"/>
              <a:pathLst>
                <a:path w="732" h="584" extrusionOk="0">
                  <a:moveTo>
                    <a:pt x="350" y="1"/>
                  </a:moveTo>
                  <a:cubicBezTo>
                    <a:pt x="254" y="1"/>
                    <a:pt x="159" y="47"/>
                    <a:pt x="101" y="145"/>
                  </a:cubicBezTo>
                  <a:cubicBezTo>
                    <a:pt x="1" y="319"/>
                    <a:pt x="101" y="544"/>
                    <a:pt x="313" y="582"/>
                  </a:cubicBezTo>
                  <a:cubicBezTo>
                    <a:pt x="324" y="583"/>
                    <a:pt x="335" y="584"/>
                    <a:pt x="345" y="584"/>
                  </a:cubicBezTo>
                  <a:cubicBezTo>
                    <a:pt x="578" y="584"/>
                    <a:pt x="732" y="323"/>
                    <a:pt x="588" y="120"/>
                  </a:cubicBezTo>
                  <a:cubicBezTo>
                    <a:pt x="528" y="41"/>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
            <p:cNvSpPr/>
            <p:nvPr/>
          </p:nvSpPr>
          <p:spPr>
            <a:xfrm>
              <a:off x="3709025" y="3193450"/>
              <a:ext cx="18275" cy="14500"/>
            </a:xfrm>
            <a:custGeom>
              <a:avLst/>
              <a:gdLst/>
              <a:ahLst/>
              <a:cxnLst/>
              <a:rect l="l" t="t" r="r" b="b"/>
              <a:pathLst>
                <a:path w="731" h="580" extrusionOk="0">
                  <a:moveTo>
                    <a:pt x="384" y="1"/>
                  </a:moveTo>
                  <a:cubicBezTo>
                    <a:pt x="189" y="1"/>
                    <a:pt x="1" y="208"/>
                    <a:pt x="115" y="427"/>
                  </a:cubicBezTo>
                  <a:cubicBezTo>
                    <a:pt x="175" y="534"/>
                    <a:pt x="271" y="579"/>
                    <a:pt x="367" y="579"/>
                  </a:cubicBezTo>
                  <a:cubicBezTo>
                    <a:pt x="550" y="579"/>
                    <a:pt x="730" y="412"/>
                    <a:pt x="640" y="190"/>
                  </a:cubicBezTo>
                  <a:cubicBezTo>
                    <a:pt x="640" y="165"/>
                    <a:pt x="627" y="140"/>
                    <a:pt x="615" y="127"/>
                  </a:cubicBezTo>
                  <a:cubicBezTo>
                    <a:pt x="552" y="38"/>
                    <a:pt x="46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
            <p:cNvSpPr/>
            <p:nvPr/>
          </p:nvSpPr>
          <p:spPr>
            <a:xfrm>
              <a:off x="3720500" y="3154375"/>
              <a:ext cx="15150" cy="14625"/>
            </a:xfrm>
            <a:custGeom>
              <a:avLst/>
              <a:gdLst/>
              <a:ahLst/>
              <a:cxnLst/>
              <a:rect l="l" t="t" r="r" b="b"/>
              <a:pathLst>
                <a:path w="606" h="585" extrusionOk="0">
                  <a:moveTo>
                    <a:pt x="303" y="1"/>
                  </a:moveTo>
                  <a:cubicBezTo>
                    <a:pt x="146" y="1"/>
                    <a:pt x="0" y="138"/>
                    <a:pt x="18" y="328"/>
                  </a:cubicBezTo>
                  <a:cubicBezTo>
                    <a:pt x="34" y="486"/>
                    <a:pt x="170" y="584"/>
                    <a:pt x="309" y="584"/>
                  </a:cubicBezTo>
                  <a:cubicBezTo>
                    <a:pt x="390" y="584"/>
                    <a:pt x="471" y="551"/>
                    <a:pt x="531" y="478"/>
                  </a:cubicBezTo>
                  <a:cubicBezTo>
                    <a:pt x="581" y="416"/>
                    <a:pt x="606" y="341"/>
                    <a:pt x="593" y="266"/>
                  </a:cubicBezTo>
                  <a:cubicBezTo>
                    <a:pt x="593" y="241"/>
                    <a:pt x="581" y="216"/>
                    <a:pt x="568" y="191"/>
                  </a:cubicBezTo>
                  <a:cubicBezTo>
                    <a:pt x="556" y="141"/>
                    <a:pt x="531" y="103"/>
                    <a:pt x="481" y="66"/>
                  </a:cubicBezTo>
                  <a:cubicBezTo>
                    <a:pt x="426" y="21"/>
                    <a:pt x="364"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
            <p:cNvSpPr/>
            <p:nvPr/>
          </p:nvSpPr>
          <p:spPr>
            <a:xfrm>
              <a:off x="3755000" y="3153775"/>
              <a:ext cx="17425" cy="14475"/>
            </a:xfrm>
            <a:custGeom>
              <a:avLst/>
              <a:gdLst/>
              <a:ahLst/>
              <a:cxnLst/>
              <a:rect l="l" t="t" r="r" b="b"/>
              <a:pathLst>
                <a:path w="697" h="579" extrusionOk="0">
                  <a:moveTo>
                    <a:pt x="356" y="0"/>
                  </a:moveTo>
                  <a:cubicBezTo>
                    <a:pt x="260" y="0"/>
                    <a:pt x="166" y="47"/>
                    <a:pt x="113" y="140"/>
                  </a:cubicBezTo>
                  <a:cubicBezTo>
                    <a:pt x="1" y="315"/>
                    <a:pt x="113" y="539"/>
                    <a:pt x="313" y="577"/>
                  </a:cubicBezTo>
                  <a:cubicBezTo>
                    <a:pt x="325" y="578"/>
                    <a:pt x="336" y="579"/>
                    <a:pt x="347" y="579"/>
                  </a:cubicBezTo>
                  <a:cubicBezTo>
                    <a:pt x="544" y="579"/>
                    <a:pt x="696" y="379"/>
                    <a:pt x="625" y="190"/>
                  </a:cubicBezTo>
                  <a:cubicBezTo>
                    <a:pt x="613" y="165"/>
                    <a:pt x="600" y="140"/>
                    <a:pt x="588" y="115"/>
                  </a:cubicBezTo>
                  <a:cubicBezTo>
                    <a:pt x="529" y="38"/>
                    <a:pt x="442"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
            <p:cNvSpPr/>
            <p:nvPr/>
          </p:nvSpPr>
          <p:spPr>
            <a:xfrm>
              <a:off x="3788750" y="3173125"/>
              <a:ext cx="16275" cy="14525"/>
            </a:xfrm>
            <a:custGeom>
              <a:avLst/>
              <a:gdLst/>
              <a:ahLst/>
              <a:cxnLst/>
              <a:rect l="l" t="t" r="r" b="b"/>
              <a:pathLst>
                <a:path w="651" h="581" extrusionOk="0">
                  <a:moveTo>
                    <a:pt x="320" y="0"/>
                  </a:moveTo>
                  <a:cubicBezTo>
                    <a:pt x="288" y="0"/>
                    <a:pt x="256" y="5"/>
                    <a:pt x="225" y="15"/>
                  </a:cubicBezTo>
                  <a:cubicBezTo>
                    <a:pt x="75" y="78"/>
                    <a:pt x="0" y="240"/>
                    <a:pt x="63" y="390"/>
                  </a:cubicBezTo>
                  <a:cubicBezTo>
                    <a:pt x="102" y="509"/>
                    <a:pt x="220" y="581"/>
                    <a:pt x="342" y="581"/>
                  </a:cubicBezTo>
                  <a:cubicBezTo>
                    <a:pt x="374" y="581"/>
                    <a:pt x="406" y="576"/>
                    <a:pt x="438" y="565"/>
                  </a:cubicBezTo>
                  <a:cubicBezTo>
                    <a:pt x="575" y="503"/>
                    <a:pt x="650" y="340"/>
                    <a:pt x="600" y="190"/>
                  </a:cubicBezTo>
                  <a:cubicBezTo>
                    <a:pt x="551" y="72"/>
                    <a:pt x="43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
            <p:cNvSpPr/>
            <p:nvPr/>
          </p:nvSpPr>
          <p:spPr>
            <a:xfrm>
              <a:off x="3694750" y="3093725"/>
              <a:ext cx="18725" cy="14625"/>
            </a:xfrm>
            <a:custGeom>
              <a:avLst/>
              <a:gdLst/>
              <a:ahLst/>
              <a:cxnLst/>
              <a:rect l="l" t="t" r="r" b="b"/>
              <a:pathLst>
                <a:path w="749" h="585" extrusionOk="0">
                  <a:moveTo>
                    <a:pt x="395" y="0"/>
                  </a:moveTo>
                  <a:cubicBezTo>
                    <a:pt x="130" y="0"/>
                    <a:pt x="1" y="341"/>
                    <a:pt x="224" y="517"/>
                  </a:cubicBezTo>
                  <a:cubicBezTo>
                    <a:pt x="280" y="564"/>
                    <a:pt x="342" y="584"/>
                    <a:pt x="402" y="584"/>
                  </a:cubicBezTo>
                  <a:cubicBezTo>
                    <a:pt x="584" y="584"/>
                    <a:pt x="749" y="399"/>
                    <a:pt x="674" y="192"/>
                  </a:cubicBezTo>
                  <a:cubicBezTo>
                    <a:pt x="636" y="92"/>
                    <a:pt x="549" y="17"/>
                    <a:pt x="449" y="5"/>
                  </a:cubicBezTo>
                  <a:cubicBezTo>
                    <a:pt x="430" y="2"/>
                    <a:pt x="412"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
            <p:cNvSpPr/>
            <p:nvPr/>
          </p:nvSpPr>
          <p:spPr>
            <a:xfrm>
              <a:off x="3734700" y="3082025"/>
              <a:ext cx="15775" cy="14400"/>
            </a:xfrm>
            <a:custGeom>
              <a:avLst/>
              <a:gdLst/>
              <a:ahLst/>
              <a:cxnLst/>
              <a:rect l="l" t="t" r="r" b="b"/>
              <a:pathLst>
                <a:path w="631" h="576" extrusionOk="0">
                  <a:moveTo>
                    <a:pt x="327" y="1"/>
                  </a:moveTo>
                  <a:cubicBezTo>
                    <a:pt x="245" y="1"/>
                    <a:pt x="161" y="35"/>
                    <a:pt x="100" y="110"/>
                  </a:cubicBezTo>
                  <a:cubicBezTo>
                    <a:pt x="0" y="235"/>
                    <a:pt x="13" y="410"/>
                    <a:pt x="138" y="510"/>
                  </a:cubicBezTo>
                  <a:cubicBezTo>
                    <a:pt x="193" y="555"/>
                    <a:pt x="257" y="576"/>
                    <a:pt x="319" y="576"/>
                  </a:cubicBezTo>
                  <a:cubicBezTo>
                    <a:pt x="479" y="576"/>
                    <a:pt x="631" y="441"/>
                    <a:pt x="613" y="260"/>
                  </a:cubicBezTo>
                  <a:cubicBezTo>
                    <a:pt x="597" y="96"/>
                    <a:pt x="464"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
            <p:cNvSpPr/>
            <p:nvPr/>
          </p:nvSpPr>
          <p:spPr>
            <a:xfrm>
              <a:off x="3682525" y="3126850"/>
              <a:ext cx="19500" cy="14975"/>
            </a:xfrm>
            <a:custGeom>
              <a:avLst/>
              <a:gdLst/>
              <a:ahLst/>
              <a:cxnLst/>
              <a:rect l="l" t="t" r="r" b="b"/>
              <a:pathLst>
                <a:path w="780" h="599" extrusionOk="0">
                  <a:moveTo>
                    <a:pt x="322" y="0"/>
                  </a:moveTo>
                  <a:cubicBezTo>
                    <a:pt x="238" y="0"/>
                    <a:pt x="156" y="35"/>
                    <a:pt x="100" y="104"/>
                  </a:cubicBezTo>
                  <a:cubicBezTo>
                    <a:pt x="0" y="229"/>
                    <a:pt x="25" y="417"/>
                    <a:pt x="150" y="517"/>
                  </a:cubicBezTo>
                  <a:cubicBezTo>
                    <a:pt x="213" y="574"/>
                    <a:pt x="280" y="599"/>
                    <a:pt x="344" y="599"/>
                  </a:cubicBezTo>
                  <a:cubicBezTo>
                    <a:pt x="585" y="599"/>
                    <a:pt x="779" y="255"/>
                    <a:pt x="513" y="67"/>
                  </a:cubicBezTo>
                  <a:cubicBezTo>
                    <a:pt x="457" y="22"/>
                    <a:pt x="389"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
            <p:cNvSpPr/>
            <p:nvPr/>
          </p:nvSpPr>
          <p:spPr>
            <a:xfrm>
              <a:off x="3761875" y="3116075"/>
              <a:ext cx="16275" cy="14575"/>
            </a:xfrm>
            <a:custGeom>
              <a:avLst/>
              <a:gdLst/>
              <a:ahLst/>
              <a:cxnLst/>
              <a:rect l="l" t="t" r="r" b="b"/>
              <a:pathLst>
                <a:path w="651" h="583" extrusionOk="0">
                  <a:moveTo>
                    <a:pt x="334" y="1"/>
                  </a:moveTo>
                  <a:cubicBezTo>
                    <a:pt x="298" y="1"/>
                    <a:pt x="262" y="8"/>
                    <a:pt x="225" y="23"/>
                  </a:cubicBezTo>
                  <a:cubicBezTo>
                    <a:pt x="75" y="86"/>
                    <a:pt x="1" y="248"/>
                    <a:pt x="50" y="398"/>
                  </a:cubicBezTo>
                  <a:cubicBezTo>
                    <a:pt x="98" y="512"/>
                    <a:pt x="210" y="582"/>
                    <a:pt x="322" y="582"/>
                  </a:cubicBezTo>
                  <a:cubicBezTo>
                    <a:pt x="357" y="582"/>
                    <a:pt x="392" y="575"/>
                    <a:pt x="425" y="560"/>
                  </a:cubicBezTo>
                  <a:cubicBezTo>
                    <a:pt x="575" y="498"/>
                    <a:pt x="650" y="335"/>
                    <a:pt x="600" y="185"/>
                  </a:cubicBezTo>
                  <a:cubicBezTo>
                    <a:pt x="553" y="72"/>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
            <p:cNvSpPr/>
            <p:nvPr/>
          </p:nvSpPr>
          <p:spPr>
            <a:xfrm>
              <a:off x="3852675" y="3183725"/>
              <a:ext cx="17325" cy="12775"/>
            </a:xfrm>
            <a:custGeom>
              <a:avLst/>
              <a:gdLst/>
              <a:ahLst/>
              <a:cxnLst/>
              <a:rect l="l" t="t" r="r" b="b"/>
              <a:pathLst>
                <a:path w="693" h="511" extrusionOk="0">
                  <a:moveTo>
                    <a:pt x="489" y="0"/>
                  </a:moveTo>
                  <a:cubicBezTo>
                    <a:pt x="281" y="0"/>
                    <a:pt x="0" y="286"/>
                    <a:pt x="205" y="454"/>
                  </a:cubicBezTo>
                  <a:cubicBezTo>
                    <a:pt x="258" y="491"/>
                    <a:pt x="323" y="510"/>
                    <a:pt x="387" y="510"/>
                  </a:cubicBezTo>
                  <a:cubicBezTo>
                    <a:pt x="474" y="510"/>
                    <a:pt x="560" y="475"/>
                    <a:pt x="617" y="404"/>
                  </a:cubicBezTo>
                  <a:cubicBezTo>
                    <a:pt x="680" y="329"/>
                    <a:pt x="692" y="216"/>
                    <a:pt x="655" y="116"/>
                  </a:cubicBezTo>
                  <a:cubicBezTo>
                    <a:pt x="623" y="34"/>
                    <a:pt x="561"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
            <p:cNvSpPr/>
            <p:nvPr/>
          </p:nvSpPr>
          <p:spPr>
            <a:xfrm>
              <a:off x="3828350" y="3117900"/>
              <a:ext cx="19150" cy="14475"/>
            </a:xfrm>
            <a:custGeom>
              <a:avLst/>
              <a:gdLst/>
              <a:ahLst/>
              <a:cxnLst/>
              <a:rect l="l" t="t" r="r" b="b"/>
              <a:pathLst>
                <a:path w="766" h="579" extrusionOk="0">
                  <a:moveTo>
                    <a:pt x="387" y="1"/>
                  </a:moveTo>
                  <a:cubicBezTo>
                    <a:pt x="299" y="1"/>
                    <a:pt x="212" y="40"/>
                    <a:pt x="153" y="112"/>
                  </a:cubicBezTo>
                  <a:cubicBezTo>
                    <a:pt x="0" y="301"/>
                    <a:pt x="136" y="578"/>
                    <a:pt x="371" y="578"/>
                  </a:cubicBezTo>
                  <a:cubicBezTo>
                    <a:pt x="386" y="578"/>
                    <a:pt x="401" y="577"/>
                    <a:pt x="416" y="575"/>
                  </a:cubicBezTo>
                  <a:cubicBezTo>
                    <a:pt x="666" y="550"/>
                    <a:pt x="766" y="225"/>
                    <a:pt x="566" y="62"/>
                  </a:cubicBezTo>
                  <a:cubicBezTo>
                    <a:pt x="514" y="21"/>
                    <a:pt x="450"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
            <p:cNvSpPr/>
            <p:nvPr/>
          </p:nvSpPr>
          <p:spPr>
            <a:xfrm>
              <a:off x="3823425" y="3153900"/>
              <a:ext cx="16275" cy="14425"/>
            </a:xfrm>
            <a:custGeom>
              <a:avLst/>
              <a:gdLst/>
              <a:ahLst/>
              <a:cxnLst/>
              <a:rect l="l" t="t" r="r" b="b"/>
              <a:pathLst>
                <a:path w="651" h="577" extrusionOk="0">
                  <a:moveTo>
                    <a:pt x="334" y="0"/>
                  </a:moveTo>
                  <a:cubicBezTo>
                    <a:pt x="298" y="0"/>
                    <a:pt x="261" y="7"/>
                    <a:pt x="225" y="22"/>
                  </a:cubicBezTo>
                  <a:cubicBezTo>
                    <a:pt x="75" y="72"/>
                    <a:pt x="0" y="247"/>
                    <a:pt x="63" y="397"/>
                  </a:cubicBezTo>
                  <a:cubicBezTo>
                    <a:pt x="101" y="513"/>
                    <a:pt x="215" y="576"/>
                    <a:pt x="333" y="576"/>
                  </a:cubicBezTo>
                  <a:cubicBezTo>
                    <a:pt x="368" y="576"/>
                    <a:pt x="404" y="571"/>
                    <a:pt x="438" y="559"/>
                  </a:cubicBezTo>
                  <a:cubicBezTo>
                    <a:pt x="575" y="497"/>
                    <a:pt x="650" y="335"/>
                    <a:pt x="600"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
            <p:cNvSpPr/>
            <p:nvPr/>
          </p:nvSpPr>
          <p:spPr>
            <a:xfrm>
              <a:off x="3790925" y="3094850"/>
              <a:ext cx="16600" cy="14425"/>
            </a:xfrm>
            <a:custGeom>
              <a:avLst/>
              <a:gdLst/>
              <a:ahLst/>
              <a:cxnLst/>
              <a:rect l="l" t="t" r="r" b="b"/>
              <a:pathLst>
                <a:path w="664" h="577" extrusionOk="0">
                  <a:moveTo>
                    <a:pt x="334" y="0"/>
                  </a:moveTo>
                  <a:cubicBezTo>
                    <a:pt x="298" y="0"/>
                    <a:pt x="262" y="7"/>
                    <a:pt x="226" y="22"/>
                  </a:cubicBezTo>
                  <a:cubicBezTo>
                    <a:pt x="76" y="72"/>
                    <a:pt x="1" y="247"/>
                    <a:pt x="63" y="397"/>
                  </a:cubicBezTo>
                  <a:cubicBezTo>
                    <a:pt x="102" y="513"/>
                    <a:pt x="215" y="577"/>
                    <a:pt x="333" y="577"/>
                  </a:cubicBezTo>
                  <a:cubicBezTo>
                    <a:pt x="368" y="577"/>
                    <a:pt x="404" y="571"/>
                    <a:pt x="438" y="560"/>
                  </a:cubicBezTo>
                  <a:cubicBezTo>
                    <a:pt x="588" y="497"/>
                    <a:pt x="663" y="335"/>
                    <a:pt x="601" y="185"/>
                  </a:cubicBezTo>
                  <a:cubicBezTo>
                    <a:pt x="553" y="71"/>
                    <a:pt x="448"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
            <p:cNvSpPr/>
            <p:nvPr/>
          </p:nvSpPr>
          <p:spPr>
            <a:xfrm>
              <a:off x="3670025" y="3249675"/>
              <a:ext cx="17425" cy="14500"/>
            </a:xfrm>
            <a:custGeom>
              <a:avLst/>
              <a:gdLst/>
              <a:ahLst/>
              <a:cxnLst/>
              <a:rect l="l" t="t" r="r" b="b"/>
              <a:pathLst>
                <a:path w="697" h="580" extrusionOk="0">
                  <a:moveTo>
                    <a:pt x="361" y="1"/>
                  </a:moveTo>
                  <a:cubicBezTo>
                    <a:pt x="264" y="1"/>
                    <a:pt x="166" y="48"/>
                    <a:pt x="113" y="140"/>
                  </a:cubicBezTo>
                  <a:cubicBezTo>
                    <a:pt x="0" y="315"/>
                    <a:pt x="113" y="540"/>
                    <a:pt x="313" y="577"/>
                  </a:cubicBezTo>
                  <a:cubicBezTo>
                    <a:pt x="325" y="579"/>
                    <a:pt x="337" y="579"/>
                    <a:pt x="349" y="579"/>
                  </a:cubicBezTo>
                  <a:cubicBezTo>
                    <a:pt x="555" y="579"/>
                    <a:pt x="696" y="379"/>
                    <a:pt x="625" y="190"/>
                  </a:cubicBezTo>
                  <a:cubicBezTo>
                    <a:pt x="613" y="165"/>
                    <a:pt x="600" y="140"/>
                    <a:pt x="588" y="115"/>
                  </a:cubicBezTo>
                  <a:cubicBezTo>
                    <a:pt x="535" y="38"/>
                    <a:pt x="448"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
            <p:cNvSpPr/>
            <p:nvPr/>
          </p:nvSpPr>
          <p:spPr>
            <a:xfrm>
              <a:off x="3675200" y="3212450"/>
              <a:ext cx="17350" cy="12925"/>
            </a:xfrm>
            <a:custGeom>
              <a:avLst/>
              <a:gdLst/>
              <a:ahLst/>
              <a:cxnLst/>
              <a:rect l="l" t="t" r="r" b="b"/>
              <a:pathLst>
                <a:path w="694" h="517" extrusionOk="0">
                  <a:moveTo>
                    <a:pt x="490" y="1"/>
                  </a:moveTo>
                  <a:cubicBezTo>
                    <a:pt x="282" y="1"/>
                    <a:pt x="1" y="287"/>
                    <a:pt x="206" y="454"/>
                  </a:cubicBezTo>
                  <a:cubicBezTo>
                    <a:pt x="258" y="496"/>
                    <a:pt x="321" y="516"/>
                    <a:pt x="384" y="516"/>
                  </a:cubicBezTo>
                  <a:cubicBezTo>
                    <a:pt x="472" y="516"/>
                    <a:pt x="560" y="477"/>
                    <a:pt x="618" y="404"/>
                  </a:cubicBezTo>
                  <a:cubicBezTo>
                    <a:pt x="668" y="342"/>
                    <a:pt x="693" y="267"/>
                    <a:pt x="681" y="192"/>
                  </a:cubicBezTo>
                  <a:cubicBezTo>
                    <a:pt x="681" y="167"/>
                    <a:pt x="668" y="142"/>
                    <a:pt x="656" y="117"/>
                  </a:cubicBezTo>
                  <a:cubicBezTo>
                    <a:pt x="624"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
            <p:cNvSpPr/>
            <p:nvPr/>
          </p:nvSpPr>
          <p:spPr>
            <a:xfrm>
              <a:off x="3645025" y="3189875"/>
              <a:ext cx="17300" cy="14650"/>
            </a:xfrm>
            <a:custGeom>
              <a:avLst/>
              <a:gdLst/>
              <a:ahLst/>
              <a:cxnLst/>
              <a:rect l="l" t="t" r="r" b="b"/>
              <a:pathLst>
                <a:path w="692" h="586" extrusionOk="0">
                  <a:moveTo>
                    <a:pt x="323" y="0"/>
                  </a:moveTo>
                  <a:cubicBezTo>
                    <a:pt x="190" y="0"/>
                    <a:pt x="56" y="92"/>
                    <a:pt x="26" y="245"/>
                  </a:cubicBezTo>
                  <a:cubicBezTo>
                    <a:pt x="1" y="408"/>
                    <a:pt x="113" y="558"/>
                    <a:pt x="276" y="583"/>
                  </a:cubicBezTo>
                  <a:cubicBezTo>
                    <a:pt x="291" y="585"/>
                    <a:pt x="305" y="586"/>
                    <a:pt x="320" y="586"/>
                  </a:cubicBezTo>
                  <a:cubicBezTo>
                    <a:pt x="545" y="586"/>
                    <a:pt x="692" y="320"/>
                    <a:pt x="551" y="120"/>
                  </a:cubicBezTo>
                  <a:cubicBezTo>
                    <a:pt x="492" y="38"/>
                    <a:pt x="408"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
            <p:cNvSpPr/>
            <p:nvPr/>
          </p:nvSpPr>
          <p:spPr>
            <a:xfrm>
              <a:off x="3620000" y="3124350"/>
              <a:ext cx="17375" cy="13000"/>
            </a:xfrm>
            <a:custGeom>
              <a:avLst/>
              <a:gdLst/>
              <a:ahLst/>
              <a:cxnLst/>
              <a:rect l="l" t="t" r="r" b="b"/>
              <a:pathLst>
                <a:path w="695" h="520" extrusionOk="0">
                  <a:moveTo>
                    <a:pt x="492" y="1"/>
                  </a:moveTo>
                  <a:cubicBezTo>
                    <a:pt x="279" y="1"/>
                    <a:pt x="0" y="287"/>
                    <a:pt x="214" y="454"/>
                  </a:cubicBezTo>
                  <a:cubicBezTo>
                    <a:pt x="270" y="499"/>
                    <a:pt x="332" y="519"/>
                    <a:pt x="392" y="519"/>
                  </a:cubicBezTo>
                  <a:cubicBezTo>
                    <a:pt x="549" y="519"/>
                    <a:pt x="695" y="382"/>
                    <a:pt x="677" y="192"/>
                  </a:cubicBezTo>
                  <a:cubicBezTo>
                    <a:pt x="677" y="167"/>
                    <a:pt x="664" y="142"/>
                    <a:pt x="664" y="117"/>
                  </a:cubicBezTo>
                  <a:cubicBezTo>
                    <a:pt x="629" y="34"/>
                    <a:pt x="564" y="1"/>
                    <a:pt x="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
            <p:cNvSpPr/>
            <p:nvPr/>
          </p:nvSpPr>
          <p:spPr>
            <a:xfrm>
              <a:off x="3647075" y="3150875"/>
              <a:ext cx="18500" cy="14575"/>
            </a:xfrm>
            <a:custGeom>
              <a:avLst/>
              <a:gdLst/>
              <a:ahLst/>
              <a:cxnLst/>
              <a:rect l="l" t="t" r="r" b="b"/>
              <a:pathLst>
                <a:path w="740" h="583" extrusionOk="0">
                  <a:moveTo>
                    <a:pt x="388" y="1"/>
                  </a:moveTo>
                  <a:cubicBezTo>
                    <a:pt x="61" y="1"/>
                    <a:pt x="0" y="521"/>
                    <a:pt x="356" y="581"/>
                  </a:cubicBezTo>
                  <a:cubicBezTo>
                    <a:pt x="368" y="582"/>
                    <a:pt x="379" y="583"/>
                    <a:pt x="390" y="583"/>
                  </a:cubicBezTo>
                  <a:cubicBezTo>
                    <a:pt x="587" y="583"/>
                    <a:pt x="739" y="382"/>
                    <a:pt x="669" y="193"/>
                  </a:cubicBezTo>
                  <a:cubicBezTo>
                    <a:pt x="656" y="168"/>
                    <a:pt x="644" y="143"/>
                    <a:pt x="631" y="118"/>
                  </a:cubicBezTo>
                  <a:cubicBezTo>
                    <a:pt x="594" y="56"/>
                    <a:pt x="519" y="18"/>
                    <a:pt x="444" y="6"/>
                  </a:cubicBezTo>
                  <a:cubicBezTo>
                    <a:pt x="424" y="2"/>
                    <a:pt x="406"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
            <p:cNvSpPr/>
            <p:nvPr/>
          </p:nvSpPr>
          <p:spPr>
            <a:xfrm>
              <a:off x="3793750" y="3134700"/>
              <a:ext cx="15850" cy="14500"/>
            </a:xfrm>
            <a:custGeom>
              <a:avLst/>
              <a:gdLst/>
              <a:ahLst/>
              <a:cxnLst/>
              <a:rect l="l" t="t" r="r" b="b"/>
              <a:pathLst>
                <a:path w="634" h="580" extrusionOk="0">
                  <a:moveTo>
                    <a:pt x="295" y="1"/>
                  </a:moveTo>
                  <a:cubicBezTo>
                    <a:pt x="163" y="1"/>
                    <a:pt x="31" y="88"/>
                    <a:pt x="0" y="240"/>
                  </a:cubicBezTo>
                  <a:cubicBezTo>
                    <a:pt x="0" y="315"/>
                    <a:pt x="13" y="390"/>
                    <a:pt x="63" y="453"/>
                  </a:cubicBezTo>
                  <a:cubicBezTo>
                    <a:pt x="100" y="515"/>
                    <a:pt x="175" y="565"/>
                    <a:pt x="250" y="578"/>
                  </a:cubicBezTo>
                  <a:cubicBezTo>
                    <a:pt x="262" y="579"/>
                    <a:pt x="273" y="580"/>
                    <a:pt x="284" y="580"/>
                  </a:cubicBezTo>
                  <a:cubicBezTo>
                    <a:pt x="481" y="580"/>
                    <a:pt x="633" y="379"/>
                    <a:pt x="563" y="178"/>
                  </a:cubicBezTo>
                  <a:cubicBezTo>
                    <a:pt x="550" y="153"/>
                    <a:pt x="538" y="140"/>
                    <a:pt x="525" y="115"/>
                  </a:cubicBezTo>
                  <a:cubicBezTo>
                    <a:pt x="466" y="37"/>
                    <a:pt x="381"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
            <p:cNvSpPr/>
            <p:nvPr/>
          </p:nvSpPr>
          <p:spPr>
            <a:xfrm>
              <a:off x="3725625" y="3120375"/>
              <a:ext cx="17675" cy="14525"/>
            </a:xfrm>
            <a:custGeom>
              <a:avLst/>
              <a:gdLst/>
              <a:ahLst/>
              <a:cxnLst/>
              <a:rect l="l" t="t" r="r" b="b"/>
              <a:pathLst>
                <a:path w="707" h="581" extrusionOk="0">
                  <a:moveTo>
                    <a:pt x="360" y="1"/>
                  </a:moveTo>
                  <a:cubicBezTo>
                    <a:pt x="267" y="1"/>
                    <a:pt x="172" y="48"/>
                    <a:pt x="113" y="138"/>
                  </a:cubicBezTo>
                  <a:cubicBezTo>
                    <a:pt x="1" y="313"/>
                    <a:pt x="113" y="551"/>
                    <a:pt x="313" y="576"/>
                  </a:cubicBezTo>
                  <a:cubicBezTo>
                    <a:pt x="331" y="579"/>
                    <a:pt x="348" y="580"/>
                    <a:pt x="365" y="580"/>
                  </a:cubicBezTo>
                  <a:cubicBezTo>
                    <a:pt x="564" y="580"/>
                    <a:pt x="706" y="384"/>
                    <a:pt x="626" y="188"/>
                  </a:cubicBezTo>
                  <a:cubicBezTo>
                    <a:pt x="626" y="163"/>
                    <a:pt x="613" y="138"/>
                    <a:pt x="588" y="126"/>
                  </a:cubicBezTo>
                  <a:cubicBezTo>
                    <a:pt x="534" y="42"/>
                    <a:pt x="448"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
            <p:cNvSpPr/>
            <p:nvPr/>
          </p:nvSpPr>
          <p:spPr>
            <a:xfrm>
              <a:off x="3744925" y="3189700"/>
              <a:ext cx="16200" cy="11725"/>
            </a:xfrm>
            <a:custGeom>
              <a:avLst/>
              <a:gdLst/>
              <a:ahLst/>
              <a:cxnLst/>
              <a:rect l="l" t="t" r="r" b="b"/>
              <a:pathLst>
                <a:path w="648" h="469" extrusionOk="0">
                  <a:moveTo>
                    <a:pt x="312" y="0"/>
                  </a:moveTo>
                  <a:cubicBezTo>
                    <a:pt x="181" y="0"/>
                    <a:pt x="51" y="88"/>
                    <a:pt x="29" y="240"/>
                  </a:cubicBezTo>
                  <a:cubicBezTo>
                    <a:pt x="1" y="397"/>
                    <a:pt x="135" y="469"/>
                    <a:pt x="279" y="469"/>
                  </a:cubicBezTo>
                  <a:cubicBezTo>
                    <a:pt x="456" y="469"/>
                    <a:pt x="647" y="363"/>
                    <a:pt x="579" y="177"/>
                  </a:cubicBezTo>
                  <a:cubicBezTo>
                    <a:pt x="566" y="152"/>
                    <a:pt x="554" y="140"/>
                    <a:pt x="541" y="115"/>
                  </a:cubicBezTo>
                  <a:cubicBezTo>
                    <a:pt x="482" y="36"/>
                    <a:pt x="397"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
            <p:cNvSpPr/>
            <p:nvPr/>
          </p:nvSpPr>
          <p:spPr>
            <a:xfrm>
              <a:off x="3681075" y="3171325"/>
              <a:ext cx="18725" cy="14450"/>
            </a:xfrm>
            <a:custGeom>
              <a:avLst/>
              <a:gdLst/>
              <a:ahLst/>
              <a:cxnLst/>
              <a:rect l="l" t="t" r="r" b="b"/>
              <a:pathLst>
                <a:path w="749" h="578" extrusionOk="0">
                  <a:moveTo>
                    <a:pt x="405" y="1"/>
                  </a:moveTo>
                  <a:cubicBezTo>
                    <a:pt x="197" y="1"/>
                    <a:pt x="0" y="238"/>
                    <a:pt x="171" y="462"/>
                  </a:cubicBezTo>
                  <a:cubicBezTo>
                    <a:pt x="232" y="543"/>
                    <a:pt x="314" y="578"/>
                    <a:pt x="395" y="578"/>
                  </a:cubicBezTo>
                  <a:cubicBezTo>
                    <a:pt x="575" y="578"/>
                    <a:pt x="748" y="404"/>
                    <a:pt x="671" y="187"/>
                  </a:cubicBezTo>
                  <a:cubicBezTo>
                    <a:pt x="658" y="162"/>
                    <a:pt x="646" y="137"/>
                    <a:pt x="633" y="125"/>
                  </a:cubicBezTo>
                  <a:cubicBezTo>
                    <a:pt x="570" y="37"/>
                    <a:pt x="487"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
            <p:cNvSpPr/>
            <p:nvPr/>
          </p:nvSpPr>
          <p:spPr>
            <a:xfrm>
              <a:off x="3653725" y="3104875"/>
              <a:ext cx="18075" cy="14650"/>
            </a:xfrm>
            <a:custGeom>
              <a:avLst/>
              <a:gdLst/>
              <a:ahLst/>
              <a:cxnLst/>
              <a:rect l="l" t="t" r="r" b="b"/>
              <a:pathLst>
                <a:path w="723" h="586" extrusionOk="0">
                  <a:moveTo>
                    <a:pt x="377" y="0"/>
                  </a:moveTo>
                  <a:cubicBezTo>
                    <a:pt x="184" y="0"/>
                    <a:pt x="1" y="205"/>
                    <a:pt x="115" y="434"/>
                  </a:cubicBezTo>
                  <a:cubicBezTo>
                    <a:pt x="175" y="540"/>
                    <a:pt x="270" y="586"/>
                    <a:pt x="364" y="586"/>
                  </a:cubicBezTo>
                  <a:cubicBezTo>
                    <a:pt x="545" y="586"/>
                    <a:pt x="722" y="418"/>
                    <a:pt x="640" y="196"/>
                  </a:cubicBezTo>
                  <a:cubicBezTo>
                    <a:pt x="627" y="171"/>
                    <a:pt x="615" y="146"/>
                    <a:pt x="602" y="121"/>
                  </a:cubicBezTo>
                  <a:cubicBezTo>
                    <a:pt x="540" y="36"/>
                    <a:pt x="457"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
            <p:cNvSpPr/>
            <p:nvPr/>
          </p:nvSpPr>
          <p:spPr>
            <a:xfrm>
              <a:off x="3705950" y="3235750"/>
              <a:ext cx="15675" cy="14400"/>
            </a:xfrm>
            <a:custGeom>
              <a:avLst/>
              <a:gdLst/>
              <a:ahLst/>
              <a:cxnLst/>
              <a:rect l="l" t="t" r="r" b="b"/>
              <a:pathLst>
                <a:path w="627" h="576" extrusionOk="0">
                  <a:moveTo>
                    <a:pt x="300" y="0"/>
                  </a:moveTo>
                  <a:cubicBezTo>
                    <a:pt x="170" y="0"/>
                    <a:pt x="39" y="85"/>
                    <a:pt x="13" y="247"/>
                  </a:cubicBezTo>
                  <a:cubicBezTo>
                    <a:pt x="1" y="322"/>
                    <a:pt x="26" y="397"/>
                    <a:pt x="63" y="460"/>
                  </a:cubicBezTo>
                  <a:cubicBezTo>
                    <a:pt x="124" y="541"/>
                    <a:pt x="207" y="576"/>
                    <a:pt x="290" y="576"/>
                  </a:cubicBezTo>
                  <a:cubicBezTo>
                    <a:pt x="460" y="576"/>
                    <a:pt x="626" y="425"/>
                    <a:pt x="575" y="222"/>
                  </a:cubicBezTo>
                  <a:cubicBezTo>
                    <a:pt x="539" y="72"/>
                    <a:pt x="420"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
            <p:cNvSpPr/>
            <p:nvPr/>
          </p:nvSpPr>
          <p:spPr>
            <a:xfrm>
              <a:off x="3765925" y="3063350"/>
              <a:ext cx="17000" cy="14650"/>
            </a:xfrm>
            <a:custGeom>
              <a:avLst/>
              <a:gdLst/>
              <a:ahLst/>
              <a:cxnLst/>
              <a:rect l="l" t="t" r="r" b="b"/>
              <a:pathLst>
                <a:path w="680" h="586" extrusionOk="0">
                  <a:moveTo>
                    <a:pt x="302" y="0"/>
                  </a:moveTo>
                  <a:cubicBezTo>
                    <a:pt x="167" y="0"/>
                    <a:pt x="36" y="92"/>
                    <a:pt x="13" y="245"/>
                  </a:cubicBezTo>
                  <a:cubicBezTo>
                    <a:pt x="1" y="320"/>
                    <a:pt x="26" y="395"/>
                    <a:pt x="63" y="457"/>
                  </a:cubicBezTo>
                  <a:cubicBezTo>
                    <a:pt x="113" y="520"/>
                    <a:pt x="176" y="570"/>
                    <a:pt x="251" y="582"/>
                  </a:cubicBezTo>
                  <a:cubicBezTo>
                    <a:pt x="267" y="585"/>
                    <a:pt x="282" y="586"/>
                    <a:pt x="297" y="586"/>
                  </a:cubicBezTo>
                  <a:cubicBezTo>
                    <a:pt x="533" y="586"/>
                    <a:pt x="679" y="320"/>
                    <a:pt x="538" y="120"/>
                  </a:cubicBezTo>
                  <a:cubicBezTo>
                    <a:pt x="475" y="37"/>
                    <a:pt x="387"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
            <p:cNvSpPr/>
            <p:nvPr/>
          </p:nvSpPr>
          <p:spPr>
            <a:xfrm>
              <a:off x="3831225" y="3078200"/>
              <a:ext cx="15250" cy="14125"/>
            </a:xfrm>
            <a:custGeom>
              <a:avLst/>
              <a:gdLst/>
              <a:ahLst/>
              <a:cxnLst/>
              <a:rect l="l" t="t" r="r" b="b"/>
              <a:pathLst>
                <a:path w="610" h="565" extrusionOk="0">
                  <a:moveTo>
                    <a:pt x="293" y="0"/>
                  </a:moveTo>
                  <a:cubicBezTo>
                    <a:pt x="169" y="0"/>
                    <a:pt x="46" y="72"/>
                    <a:pt x="13" y="226"/>
                  </a:cubicBezTo>
                  <a:cubicBezTo>
                    <a:pt x="1" y="301"/>
                    <a:pt x="26" y="388"/>
                    <a:pt x="63" y="451"/>
                  </a:cubicBezTo>
                  <a:cubicBezTo>
                    <a:pt x="113" y="501"/>
                    <a:pt x="176" y="551"/>
                    <a:pt x="251" y="563"/>
                  </a:cubicBezTo>
                  <a:cubicBezTo>
                    <a:pt x="262" y="564"/>
                    <a:pt x="274" y="565"/>
                    <a:pt x="285" y="565"/>
                  </a:cubicBezTo>
                  <a:cubicBezTo>
                    <a:pt x="409" y="565"/>
                    <a:pt x="517" y="503"/>
                    <a:pt x="563" y="388"/>
                  </a:cubicBezTo>
                  <a:cubicBezTo>
                    <a:pt x="576" y="363"/>
                    <a:pt x="576" y="338"/>
                    <a:pt x="588" y="326"/>
                  </a:cubicBezTo>
                  <a:cubicBezTo>
                    <a:pt x="609" y="116"/>
                    <a:pt x="45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
            <p:cNvSpPr/>
            <p:nvPr/>
          </p:nvSpPr>
          <p:spPr>
            <a:xfrm>
              <a:off x="3858725" y="3149400"/>
              <a:ext cx="19725" cy="14450"/>
            </a:xfrm>
            <a:custGeom>
              <a:avLst/>
              <a:gdLst/>
              <a:ahLst/>
              <a:cxnLst/>
              <a:rect l="l" t="t" r="r" b="b"/>
              <a:pathLst>
                <a:path w="789" h="578" extrusionOk="0">
                  <a:moveTo>
                    <a:pt x="378" y="0"/>
                  </a:moveTo>
                  <a:cubicBezTo>
                    <a:pt x="35" y="0"/>
                    <a:pt x="0" y="529"/>
                    <a:pt x="363" y="577"/>
                  </a:cubicBezTo>
                  <a:lnTo>
                    <a:pt x="363" y="565"/>
                  </a:lnTo>
                  <a:cubicBezTo>
                    <a:pt x="375" y="566"/>
                    <a:pt x="387" y="566"/>
                    <a:pt x="398" y="566"/>
                  </a:cubicBezTo>
                  <a:cubicBezTo>
                    <a:pt x="718" y="566"/>
                    <a:pt x="788" y="75"/>
                    <a:pt x="450" y="2"/>
                  </a:cubicBezTo>
                  <a:lnTo>
                    <a:pt x="413" y="2"/>
                  </a:lnTo>
                  <a:cubicBezTo>
                    <a:pt x="401" y="1"/>
                    <a:pt x="38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
            <p:cNvSpPr/>
            <p:nvPr/>
          </p:nvSpPr>
          <p:spPr>
            <a:xfrm>
              <a:off x="3821225" y="3193575"/>
              <a:ext cx="16600" cy="14425"/>
            </a:xfrm>
            <a:custGeom>
              <a:avLst/>
              <a:gdLst/>
              <a:ahLst/>
              <a:cxnLst/>
              <a:rect l="l" t="t" r="r" b="b"/>
              <a:pathLst>
                <a:path w="664" h="577" extrusionOk="0">
                  <a:moveTo>
                    <a:pt x="335" y="0"/>
                  </a:moveTo>
                  <a:cubicBezTo>
                    <a:pt x="299" y="0"/>
                    <a:pt x="262" y="7"/>
                    <a:pt x="226" y="22"/>
                  </a:cubicBezTo>
                  <a:cubicBezTo>
                    <a:pt x="76" y="72"/>
                    <a:pt x="1" y="247"/>
                    <a:pt x="63" y="397"/>
                  </a:cubicBezTo>
                  <a:cubicBezTo>
                    <a:pt x="112" y="513"/>
                    <a:pt x="219" y="577"/>
                    <a:pt x="335" y="577"/>
                  </a:cubicBezTo>
                  <a:cubicBezTo>
                    <a:pt x="369" y="577"/>
                    <a:pt x="404" y="571"/>
                    <a:pt x="438" y="560"/>
                  </a:cubicBezTo>
                  <a:cubicBezTo>
                    <a:pt x="588" y="497"/>
                    <a:pt x="663"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
            <p:cNvSpPr/>
            <p:nvPr/>
          </p:nvSpPr>
          <p:spPr>
            <a:xfrm>
              <a:off x="3697750" y="3278750"/>
              <a:ext cx="18500" cy="15250"/>
            </a:xfrm>
            <a:custGeom>
              <a:avLst/>
              <a:gdLst/>
              <a:ahLst/>
              <a:cxnLst/>
              <a:rect l="l" t="t" r="r" b="b"/>
              <a:pathLst>
                <a:path w="740" h="610" extrusionOk="0">
                  <a:moveTo>
                    <a:pt x="354" y="0"/>
                  </a:moveTo>
                  <a:cubicBezTo>
                    <a:pt x="172" y="0"/>
                    <a:pt x="1" y="185"/>
                    <a:pt x="91" y="402"/>
                  </a:cubicBezTo>
                  <a:cubicBezTo>
                    <a:pt x="132" y="548"/>
                    <a:pt x="239" y="609"/>
                    <a:pt x="349" y="609"/>
                  </a:cubicBezTo>
                  <a:cubicBezTo>
                    <a:pt x="539" y="609"/>
                    <a:pt x="739" y="427"/>
                    <a:pt x="629" y="189"/>
                  </a:cubicBezTo>
                  <a:cubicBezTo>
                    <a:pt x="616" y="152"/>
                    <a:pt x="591" y="114"/>
                    <a:pt x="554" y="77"/>
                  </a:cubicBezTo>
                  <a:lnTo>
                    <a:pt x="554" y="89"/>
                  </a:lnTo>
                  <a:cubicBezTo>
                    <a:pt x="495" y="27"/>
                    <a:pt x="42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
            <p:cNvSpPr/>
            <p:nvPr/>
          </p:nvSpPr>
          <p:spPr>
            <a:xfrm>
              <a:off x="3809675" y="3226050"/>
              <a:ext cx="17475" cy="14600"/>
            </a:xfrm>
            <a:custGeom>
              <a:avLst/>
              <a:gdLst/>
              <a:ahLst/>
              <a:cxnLst/>
              <a:rect l="l" t="t" r="r" b="b"/>
              <a:pathLst>
                <a:path w="699" h="584" extrusionOk="0">
                  <a:moveTo>
                    <a:pt x="359" y="1"/>
                  </a:moveTo>
                  <a:cubicBezTo>
                    <a:pt x="323" y="1"/>
                    <a:pt x="286" y="8"/>
                    <a:pt x="250" y="23"/>
                  </a:cubicBezTo>
                  <a:cubicBezTo>
                    <a:pt x="13" y="110"/>
                    <a:pt x="1" y="448"/>
                    <a:pt x="238" y="560"/>
                  </a:cubicBezTo>
                  <a:cubicBezTo>
                    <a:pt x="276" y="576"/>
                    <a:pt x="314" y="584"/>
                    <a:pt x="351" y="584"/>
                  </a:cubicBezTo>
                  <a:cubicBezTo>
                    <a:pt x="543" y="584"/>
                    <a:pt x="699" y="385"/>
                    <a:pt x="625" y="185"/>
                  </a:cubicBezTo>
                  <a:cubicBezTo>
                    <a:pt x="578" y="71"/>
                    <a:pt x="473"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
            <p:cNvSpPr/>
            <p:nvPr/>
          </p:nvSpPr>
          <p:spPr>
            <a:xfrm>
              <a:off x="3663475" y="3073575"/>
              <a:ext cx="16800" cy="14375"/>
            </a:xfrm>
            <a:custGeom>
              <a:avLst/>
              <a:gdLst/>
              <a:ahLst/>
              <a:cxnLst/>
              <a:rect l="l" t="t" r="r" b="b"/>
              <a:pathLst>
                <a:path w="672" h="575" extrusionOk="0">
                  <a:moveTo>
                    <a:pt x="330" y="0"/>
                  </a:moveTo>
                  <a:cubicBezTo>
                    <a:pt x="292" y="0"/>
                    <a:pt x="253" y="7"/>
                    <a:pt x="212" y="23"/>
                  </a:cubicBezTo>
                  <a:cubicBezTo>
                    <a:pt x="75" y="73"/>
                    <a:pt x="0" y="248"/>
                    <a:pt x="50" y="386"/>
                  </a:cubicBezTo>
                  <a:cubicBezTo>
                    <a:pt x="101" y="512"/>
                    <a:pt x="212" y="575"/>
                    <a:pt x="323" y="575"/>
                  </a:cubicBezTo>
                  <a:cubicBezTo>
                    <a:pt x="431" y="575"/>
                    <a:pt x="538" y="516"/>
                    <a:pt x="587" y="398"/>
                  </a:cubicBezTo>
                  <a:cubicBezTo>
                    <a:pt x="671" y="199"/>
                    <a:pt x="526"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
            <p:cNvSpPr/>
            <p:nvPr/>
          </p:nvSpPr>
          <p:spPr>
            <a:xfrm>
              <a:off x="3699325" y="3054775"/>
              <a:ext cx="16325" cy="14175"/>
            </a:xfrm>
            <a:custGeom>
              <a:avLst/>
              <a:gdLst/>
              <a:ahLst/>
              <a:cxnLst/>
              <a:rect l="l" t="t" r="r" b="b"/>
              <a:pathLst>
                <a:path w="653" h="567" extrusionOk="0">
                  <a:moveTo>
                    <a:pt x="377" y="0"/>
                  </a:moveTo>
                  <a:cubicBezTo>
                    <a:pt x="182" y="0"/>
                    <a:pt x="0" y="203"/>
                    <a:pt x="116" y="426"/>
                  </a:cubicBezTo>
                  <a:cubicBezTo>
                    <a:pt x="153" y="501"/>
                    <a:pt x="228" y="551"/>
                    <a:pt x="316" y="563"/>
                  </a:cubicBezTo>
                  <a:cubicBezTo>
                    <a:pt x="330" y="565"/>
                    <a:pt x="344" y="567"/>
                    <a:pt x="358" y="567"/>
                  </a:cubicBezTo>
                  <a:cubicBezTo>
                    <a:pt x="493" y="567"/>
                    <a:pt x="618" y="461"/>
                    <a:pt x="641" y="326"/>
                  </a:cubicBezTo>
                  <a:cubicBezTo>
                    <a:pt x="653" y="288"/>
                    <a:pt x="653" y="251"/>
                    <a:pt x="641" y="226"/>
                  </a:cubicBezTo>
                  <a:cubicBezTo>
                    <a:pt x="641" y="201"/>
                    <a:pt x="641" y="188"/>
                    <a:pt x="628" y="176"/>
                  </a:cubicBezTo>
                  <a:cubicBezTo>
                    <a:pt x="628" y="151"/>
                    <a:pt x="616" y="126"/>
                    <a:pt x="603" y="113"/>
                  </a:cubicBezTo>
                  <a:cubicBezTo>
                    <a:pt x="538" y="34"/>
                    <a:pt x="456"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
            <p:cNvSpPr/>
            <p:nvPr/>
          </p:nvSpPr>
          <p:spPr>
            <a:xfrm>
              <a:off x="3668450" y="3287300"/>
              <a:ext cx="15650" cy="14450"/>
            </a:xfrm>
            <a:custGeom>
              <a:avLst/>
              <a:gdLst/>
              <a:ahLst/>
              <a:cxnLst/>
              <a:rect l="l" t="t" r="r" b="b"/>
              <a:pathLst>
                <a:path w="626" h="578" extrusionOk="0">
                  <a:moveTo>
                    <a:pt x="310" y="0"/>
                  </a:moveTo>
                  <a:cubicBezTo>
                    <a:pt x="274" y="0"/>
                    <a:pt x="237" y="7"/>
                    <a:pt x="201" y="22"/>
                  </a:cubicBezTo>
                  <a:cubicBezTo>
                    <a:pt x="151" y="35"/>
                    <a:pt x="113" y="60"/>
                    <a:pt x="88" y="97"/>
                  </a:cubicBezTo>
                  <a:cubicBezTo>
                    <a:pt x="13" y="185"/>
                    <a:pt x="1" y="297"/>
                    <a:pt x="38" y="397"/>
                  </a:cubicBezTo>
                  <a:cubicBezTo>
                    <a:pt x="76" y="497"/>
                    <a:pt x="163" y="572"/>
                    <a:pt x="276" y="572"/>
                  </a:cubicBezTo>
                  <a:cubicBezTo>
                    <a:pt x="287" y="576"/>
                    <a:pt x="299" y="577"/>
                    <a:pt x="312" y="577"/>
                  </a:cubicBezTo>
                  <a:cubicBezTo>
                    <a:pt x="343" y="577"/>
                    <a:pt x="378" y="568"/>
                    <a:pt x="413" y="560"/>
                  </a:cubicBezTo>
                  <a:cubicBezTo>
                    <a:pt x="551" y="497"/>
                    <a:pt x="626" y="335"/>
                    <a:pt x="576" y="185"/>
                  </a:cubicBezTo>
                  <a:cubicBezTo>
                    <a:pt x="528" y="71"/>
                    <a:pt x="423"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
            <p:cNvSpPr/>
            <p:nvPr/>
          </p:nvSpPr>
          <p:spPr>
            <a:xfrm>
              <a:off x="3958375" y="3141775"/>
              <a:ext cx="16025" cy="14625"/>
            </a:xfrm>
            <a:custGeom>
              <a:avLst/>
              <a:gdLst/>
              <a:ahLst/>
              <a:cxnLst/>
              <a:rect l="l" t="t" r="r" b="b"/>
              <a:pathLst>
                <a:path w="641" h="585" extrusionOk="0">
                  <a:moveTo>
                    <a:pt x="323" y="1"/>
                  </a:moveTo>
                  <a:cubicBezTo>
                    <a:pt x="242" y="1"/>
                    <a:pt x="161" y="34"/>
                    <a:pt x="101" y="107"/>
                  </a:cubicBezTo>
                  <a:cubicBezTo>
                    <a:pt x="1" y="232"/>
                    <a:pt x="26" y="420"/>
                    <a:pt x="151" y="520"/>
                  </a:cubicBezTo>
                  <a:cubicBezTo>
                    <a:pt x="206" y="565"/>
                    <a:pt x="269" y="585"/>
                    <a:pt x="330" y="585"/>
                  </a:cubicBezTo>
                  <a:cubicBezTo>
                    <a:pt x="491" y="585"/>
                    <a:pt x="640" y="447"/>
                    <a:pt x="613" y="257"/>
                  </a:cubicBezTo>
                  <a:cubicBezTo>
                    <a:pt x="597" y="99"/>
                    <a:pt x="461"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
            <p:cNvSpPr/>
            <p:nvPr/>
          </p:nvSpPr>
          <p:spPr>
            <a:xfrm>
              <a:off x="3995875" y="3121175"/>
              <a:ext cx="18300" cy="14575"/>
            </a:xfrm>
            <a:custGeom>
              <a:avLst/>
              <a:gdLst/>
              <a:ahLst/>
              <a:cxnLst/>
              <a:rect l="l" t="t" r="r" b="b"/>
              <a:pathLst>
                <a:path w="732" h="583" extrusionOk="0">
                  <a:moveTo>
                    <a:pt x="349" y="0"/>
                  </a:moveTo>
                  <a:cubicBezTo>
                    <a:pt x="254" y="0"/>
                    <a:pt x="159" y="47"/>
                    <a:pt x="101" y="144"/>
                  </a:cubicBezTo>
                  <a:cubicBezTo>
                    <a:pt x="1" y="319"/>
                    <a:pt x="101" y="544"/>
                    <a:pt x="313" y="581"/>
                  </a:cubicBezTo>
                  <a:cubicBezTo>
                    <a:pt x="324" y="582"/>
                    <a:pt x="334" y="583"/>
                    <a:pt x="345" y="583"/>
                  </a:cubicBezTo>
                  <a:cubicBezTo>
                    <a:pt x="577" y="583"/>
                    <a:pt x="731" y="322"/>
                    <a:pt x="588" y="119"/>
                  </a:cubicBezTo>
                  <a:cubicBezTo>
                    <a:pt x="528"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
            <p:cNvSpPr/>
            <p:nvPr/>
          </p:nvSpPr>
          <p:spPr>
            <a:xfrm>
              <a:off x="3928975" y="3108175"/>
              <a:ext cx="18250" cy="14700"/>
            </a:xfrm>
            <a:custGeom>
              <a:avLst/>
              <a:gdLst/>
              <a:ahLst/>
              <a:cxnLst/>
              <a:rect l="l" t="t" r="r" b="b"/>
              <a:pathLst>
                <a:path w="730" h="588" extrusionOk="0">
                  <a:moveTo>
                    <a:pt x="384" y="0"/>
                  </a:moveTo>
                  <a:cubicBezTo>
                    <a:pt x="189" y="0"/>
                    <a:pt x="1" y="207"/>
                    <a:pt x="115" y="427"/>
                  </a:cubicBezTo>
                  <a:cubicBezTo>
                    <a:pt x="175" y="539"/>
                    <a:pt x="274" y="587"/>
                    <a:pt x="371" y="587"/>
                  </a:cubicBezTo>
                  <a:cubicBezTo>
                    <a:pt x="553" y="587"/>
                    <a:pt x="729" y="417"/>
                    <a:pt x="640" y="189"/>
                  </a:cubicBezTo>
                  <a:cubicBezTo>
                    <a:pt x="640" y="164"/>
                    <a:pt x="627" y="152"/>
                    <a:pt x="615" y="127"/>
                  </a:cubicBezTo>
                  <a:cubicBezTo>
                    <a:pt x="551" y="37"/>
                    <a:pt x="467"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
            <p:cNvSpPr/>
            <p:nvPr/>
          </p:nvSpPr>
          <p:spPr>
            <a:xfrm>
              <a:off x="3940575" y="3069050"/>
              <a:ext cx="14700" cy="14650"/>
            </a:xfrm>
            <a:custGeom>
              <a:avLst/>
              <a:gdLst/>
              <a:ahLst/>
              <a:cxnLst/>
              <a:rect l="l" t="t" r="r" b="b"/>
              <a:pathLst>
                <a:path w="588" h="586" extrusionOk="0">
                  <a:moveTo>
                    <a:pt x="290" y="0"/>
                  </a:moveTo>
                  <a:cubicBezTo>
                    <a:pt x="210" y="0"/>
                    <a:pt x="131" y="35"/>
                    <a:pt x="76" y="104"/>
                  </a:cubicBezTo>
                  <a:cubicBezTo>
                    <a:pt x="26" y="167"/>
                    <a:pt x="1" y="242"/>
                    <a:pt x="13" y="317"/>
                  </a:cubicBezTo>
                  <a:cubicBezTo>
                    <a:pt x="29" y="484"/>
                    <a:pt x="166" y="585"/>
                    <a:pt x="306" y="585"/>
                  </a:cubicBezTo>
                  <a:cubicBezTo>
                    <a:pt x="386" y="585"/>
                    <a:pt x="466" y="552"/>
                    <a:pt x="525" y="479"/>
                  </a:cubicBezTo>
                  <a:cubicBezTo>
                    <a:pt x="575" y="417"/>
                    <a:pt x="588" y="342"/>
                    <a:pt x="588" y="267"/>
                  </a:cubicBezTo>
                  <a:cubicBezTo>
                    <a:pt x="575" y="242"/>
                    <a:pt x="575" y="217"/>
                    <a:pt x="563" y="192"/>
                  </a:cubicBezTo>
                  <a:cubicBezTo>
                    <a:pt x="550" y="142"/>
                    <a:pt x="513" y="104"/>
                    <a:pt x="476" y="67"/>
                  </a:cubicBezTo>
                  <a:cubicBezTo>
                    <a:pt x="420" y="23"/>
                    <a:pt x="355"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
            <p:cNvSpPr/>
            <p:nvPr/>
          </p:nvSpPr>
          <p:spPr>
            <a:xfrm>
              <a:off x="3974950" y="3068375"/>
              <a:ext cx="17425" cy="14600"/>
            </a:xfrm>
            <a:custGeom>
              <a:avLst/>
              <a:gdLst/>
              <a:ahLst/>
              <a:cxnLst/>
              <a:rect l="l" t="t" r="r" b="b"/>
              <a:pathLst>
                <a:path w="697" h="584" extrusionOk="0">
                  <a:moveTo>
                    <a:pt x="349" y="0"/>
                  </a:moveTo>
                  <a:cubicBezTo>
                    <a:pt x="254" y="0"/>
                    <a:pt x="158" y="47"/>
                    <a:pt x="100" y="144"/>
                  </a:cubicBezTo>
                  <a:cubicBezTo>
                    <a:pt x="0" y="319"/>
                    <a:pt x="100" y="544"/>
                    <a:pt x="313" y="581"/>
                  </a:cubicBezTo>
                  <a:cubicBezTo>
                    <a:pt x="324" y="583"/>
                    <a:pt x="336" y="583"/>
                    <a:pt x="347" y="583"/>
                  </a:cubicBezTo>
                  <a:cubicBezTo>
                    <a:pt x="543" y="583"/>
                    <a:pt x="696" y="383"/>
                    <a:pt x="625" y="194"/>
                  </a:cubicBezTo>
                  <a:cubicBezTo>
                    <a:pt x="613" y="169"/>
                    <a:pt x="600" y="144"/>
                    <a:pt x="588" y="119"/>
                  </a:cubicBezTo>
                  <a:cubicBezTo>
                    <a:pt x="527"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
            <p:cNvSpPr/>
            <p:nvPr/>
          </p:nvSpPr>
          <p:spPr>
            <a:xfrm>
              <a:off x="4008675" y="3087975"/>
              <a:ext cx="16275" cy="14400"/>
            </a:xfrm>
            <a:custGeom>
              <a:avLst/>
              <a:gdLst/>
              <a:ahLst/>
              <a:cxnLst/>
              <a:rect l="l" t="t" r="r" b="b"/>
              <a:pathLst>
                <a:path w="651" h="576" extrusionOk="0">
                  <a:moveTo>
                    <a:pt x="335" y="0"/>
                  </a:moveTo>
                  <a:cubicBezTo>
                    <a:pt x="299" y="0"/>
                    <a:pt x="262" y="7"/>
                    <a:pt x="226" y="22"/>
                  </a:cubicBezTo>
                  <a:cubicBezTo>
                    <a:pt x="76" y="72"/>
                    <a:pt x="1" y="247"/>
                    <a:pt x="51" y="385"/>
                  </a:cubicBezTo>
                  <a:cubicBezTo>
                    <a:pt x="100" y="503"/>
                    <a:pt x="212" y="575"/>
                    <a:pt x="331" y="575"/>
                  </a:cubicBezTo>
                  <a:cubicBezTo>
                    <a:pt x="363" y="575"/>
                    <a:pt x="395" y="570"/>
                    <a:pt x="426" y="560"/>
                  </a:cubicBezTo>
                  <a:cubicBezTo>
                    <a:pt x="576" y="497"/>
                    <a:pt x="651" y="335"/>
                    <a:pt x="601" y="185"/>
                  </a:cubicBezTo>
                  <a:cubicBezTo>
                    <a:pt x="553" y="71"/>
                    <a:pt x="448"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
            <p:cNvSpPr/>
            <p:nvPr/>
          </p:nvSpPr>
          <p:spPr>
            <a:xfrm>
              <a:off x="4072600" y="3098425"/>
              <a:ext cx="17025" cy="12775"/>
            </a:xfrm>
            <a:custGeom>
              <a:avLst/>
              <a:gdLst/>
              <a:ahLst/>
              <a:cxnLst/>
              <a:rect l="l" t="t" r="r" b="b"/>
              <a:pathLst>
                <a:path w="681" h="511" extrusionOk="0">
                  <a:moveTo>
                    <a:pt x="490" y="1"/>
                  </a:moveTo>
                  <a:cubicBezTo>
                    <a:pt x="282" y="1"/>
                    <a:pt x="1" y="286"/>
                    <a:pt x="206" y="454"/>
                  </a:cubicBezTo>
                  <a:cubicBezTo>
                    <a:pt x="259" y="491"/>
                    <a:pt x="321" y="510"/>
                    <a:pt x="384" y="510"/>
                  </a:cubicBezTo>
                  <a:cubicBezTo>
                    <a:pt x="468" y="510"/>
                    <a:pt x="554" y="476"/>
                    <a:pt x="618" y="404"/>
                  </a:cubicBezTo>
                  <a:cubicBezTo>
                    <a:pt x="656" y="342"/>
                    <a:pt x="681" y="267"/>
                    <a:pt x="681" y="192"/>
                  </a:cubicBezTo>
                  <a:cubicBezTo>
                    <a:pt x="668" y="167"/>
                    <a:pt x="668" y="142"/>
                    <a:pt x="656" y="117"/>
                  </a:cubicBezTo>
                  <a:cubicBezTo>
                    <a:pt x="624" y="34"/>
                    <a:pt x="561"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
            <p:cNvSpPr/>
            <p:nvPr/>
          </p:nvSpPr>
          <p:spPr>
            <a:xfrm>
              <a:off x="4043375" y="3068750"/>
              <a:ext cx="16250" cy="14400"/>
            </a:xfrm>
            <a:custGeom>
              <a:avLst/>
              <a:gdLst/>
              <a:ahLst/>
              <a:cxnLst/>
              <a:rect l="l" t="t" r="r" b="b"/>
              <a:pathLst>
                <a:path w="650" h="576" extrusionOk="0">
                  <a:moveTo>
                    <a:pt x="316" y="1"/>
                  </a:moveTo>
                  <a:cubicBezTo>
                    <a:pt x="285" y="1"/>
                    <a:pt x="254" y="6"/>
                    <a:pt x="225" y="17"/>
                  </a:cubicBezTo>
                  <a:cubicBezTo>
                    <a:pt x="75" y="79"/>
                    <a:pt x="0" y="241"/>
                    <a:pt x="50" y="391"/>
                  </a:cubicBezTo>
                  <a:cubicBezTo>
                    <a:pt x="98" y="505"/>
                    <a:pt x="203" y="576"/>
                    <a:pt x="316" y="576"/>
                  </a:cubicBezTo>
                  <a:cubicBezTo>
                    <a:pt x="352" y="576"/>
                    <a:pt x="389" y="569"/>
                    <a:pt x="425" y="554"/>
                  </a:cubicBezTo>
                  <a:cubicBezTo>
                    <a:pt x="575" y="504"/>
                    <a:pt x="650" y="329"/>
                    <a:pt x="600" y="179"/>
                  </a:cubicBezTo>
                  <a:cubicBezTo>
                    <a:pt x="551" y="71"/>
                    <a:pt x="431"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
            <p:cNvSpPr/>
            <p:nvPr/>
          </p:nvSpPr>
          <p:spPr>
            <a:xfrm>
              <a:off x="3889975" y="3164400"/>
              <a:ext cx="17400" cy="14475"/>
            </a:xfrm>
            <a:custGeom>
              <a:avLst/>
              <a:gdLst/>
              <a:ahLst/>
              <a:cxnLst/>
              <a:rect l="l" t="t" r="r" b="b"/>
              <a:pathLst>
                <a:path w="696" h="579" extrusionOk="0">
                  <a:moveTo>
                    <a:pt x="356" y="0"/>
                  </a:moveTo>
                  <a:cubicBezTo>
                    <a:pt x="260" y="0"/>
                    <a:pt x="165" y="47"/>
                    <a:pt x="113" y="139"/>
                  </a:cubicBezTo>
                  <a:cubicBezTo>
                    <a:pt x="0" y="314"/>
                    <a:pt x="113" y="539"/>
                    <a:pt x="313" y="577"/>
                  </a:cubicBezTo>
                  <a:cubicBezTo>
                    <a:pt x="324" y="578"/>
                    <a:pt x="335" y="579"/>
                    <a:pt x="347" y="579"/>
                  </a:cubicBezTo>
                  <a:cubicBezTo>
                    <a:pt x="543" y="579"/>
                    <a:pt x="696" y="379"/>
                    <a:pt x="625" y="189"/>
                  </a:cubicBezTo>
                  <a:cubicBezTo>
                    <a:pt x="613" y="164"/>
                    <a:pt x="600" y="139"/>
                    <a:pt x="588" y="114"/>
                  </a:cubicBezTo>
                  <a:cubicBezTo>
                    <a:pt x="528" y="38"/>
                    <a:pt x="442"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
            <p:cNvSpPr/>
            <p:nvPr/>
          </p:nvSpPr>
          <p:spPr>
            <a:xfrm>
              <a:off x="3895275" y="3125625"/>
              <a:ext cx="19175" cy="14450"/>
            </a:xfrm>
            <a:custGeom>
              <a:avLst/>
              <a:gdLst/>
              <a:ahLst/>
              <a:cxnLst/>
              <a:rect l="l" t="t" r="r" b="b"/>
              <a:pathLst>
                <a:path w="767" h="578" extrusionOk="0">
                  <a:moveTo>
                    <a:pt x="395" y="0"/>
                  </a:moveTo>
                  <a:cubicBezTo>
                    <a:pt x="380" y="0"/>
                    <a:pt x="366" y="1"/>
                    <a:pt x="351" y="3"/>
                  </a:cubicBezTo>
                  <a:cubicBezTo>
                    <a:pt x="101" y="28"/>
                    <a:pt x="1" y="353"/>
                    <a:pt x="201" y="516"/>
                  </a:cubicBezTo>
                  <a:cubicBezTo>
                    <a:pt x="253" y="558"/>
                    <a:pt x="316" y="577"/>
                    <a:pt x="379" y="577"/>
                  </a:cubicBezTo>
                  <a:cubicBezTo>
                    <a:pt x="467" y="577"/>
                    <a:pt x="555" y="539"/>
                    <a:pt x="613" y="466"/>
                  </a:cubicBezTo>
                  <a:cubicBezTo>
                    <a:pt x="766" y="277"/>
                    <a:pt x="631"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
            <p:cNvSpPr/>
            <p:nvPr/>
          </p:nvSpPr>
          <p:spPr>
            <a:xfrm>
              <a:off x="3863725" y="3104750"/>
              <a:ext cx="17675" cy="14525"/>
            </a:xfrm>
            <a:custGeom>
              <a:avLst/>
              <a:gdLst/>
              <a:ahLst/>
              <a:cxnLst/>
              <a:rect l="l" t="t" r="r" b="b"/>
              <a:pathLst>
                <a:path w="707" h="581" extrusionOk="0">
                  <a:moveTo>
                    <a:pt x="362" y="1"/>
                  </a:moveTo>
                  <a:cubicBezTo>
                    <a:pt x="266" y="1"/>
                    <a:pt x="171" y="48"/>
                    <a:pt x="113" y="139"/>
                  </a:cubicBezTo>
                  <a:cubicBezTo>
                    <a:pt x="0" y="314"/>
                    <a:pt x="113" y="551"/>
                    <a:pt x="325" y="576"/>
                  </a:cubicBezTo>
                  <a:cubicBezTo>
                    <a:pt x="342" y="579"/>
                    <a:pt x="358" y="580"/>
                    <a:pt x="374" y="580"/>
                  </a:cubicBezTo>
                  <a:cubicBezTo>
                    <a:pt x="564" y="580"/>
                    <a:pt x="707" y="384"/>
                    <a:pt x="638" y="189"/>
                  </a:cubicBezTo>
                  <a:cubicBezTo>
                    <a:pt x="625" y="164"/>
                    <a:pt x="613" y="139"/>
                    <a:pt x="600" y="126"/>
                  </a:cubicBezTo>
                  <a:cubicBezTo>
                    <a:pt x="540" y="42"/>
                    <a:pt x="45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
            <p:cNvSpPr/>
            <p:nvPr/>
          </p:nvSpPr>
          <p:spPr>
            <a:xfrm>
              <a:off x="3866275" y="3065500"/>
              <a:ext cx="19250" cy="14650"/>
            </a:xfrm>
            <a:custGeom>
              <a:avLst/>
              <a:gdLst/>
              <a:ahLst/>
              <a:cxnLst/>
              <a:rect l="l" t="t" r="r" b="b"/>
              <a:pathLst>
                <a:path w="770" h="586" extrusionOk="0">
                  <a:moveTo>
                    <a:pt x="399" y="1"/>
                  </a:moveTo>
                  <a:cubicBezTo>
                    <a:pt x="63" y="1"/>
                    <a:pt x="0" y="549"/>
                    <a:pt x="386" y="584"/>
                  </a:cubicBezTo>
                  <a:cubicBezTo>
                    <a:pt x="397" y="585"/>
                    <a:pt x="409" y="586"/>
                    <a:pt x="420" y="586"/>
                  </a:cubicBezTo>
                  <a:cubicBezTo>
                    <a:pt x="616" y="586"/>
                    <a:pt x="769" y="386"/>
                    <a:pt x="698" y="197"/>
                  </a:cubicBezTo>
                  <a:cubicBezTo>
                    <a:pt x="686" y="172"/>
                    <a:pt x="673" y="147"/>
                    <a:pt x="661" y="134"/>
                  </a:cubicBezTo>
                  <a:cubicBezTo>
                    <a:pt x="611" y="72"/>
                    <a:pt x="548" y="22"/>
                    <a:pt x="473" y="9"/>
                  </a:cubicBezTo>
                  <a:cubicBezTo>
                    <a:pt x="447" y="3"/>
                    <a:pt x="422"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
            <p:cNvSpPr/>
            <p:nvPr/>
          </p:nvSpPr>
          <p:spPr>
            <a:xfrm>
              <a:off x="3964700" y="3104400"/>
              <a:ext cx="16350" cy="11750"/>
            </a:xfrm>
            <a:custGeom>
              <a:avLst/>
              <a:gdLst/>
              <a:ahLst/>
              <a:cxnLst/>
              <a:rect l="l" t="t" r="r" b="b"/>
              <a:pathLst>
                <a:path w="654" h="470" extrusionOk="0">
                  <a:moveTo>
                    <a:pt x="319" y="1"/>
                  </a:moveTo>
                  <a:cubicBezTo>
                    <a:pt x="187" y="1"/>
                    <a:pt x="58" y="88"/>
                    <a:pt x="35" y="240"/>
                  </a:cubicBezTo>
                  <a:lnTo>
                    <a:pt x="23" y="240"/>
                  </a:lnTo>
                  <a:cubicBezTo>
                    <a:pt x="0" y="398"/>
                    <a:pt x="138" y="469"/>
                    <a:pt x="284" y="469"/>
                  </a:cubicBezTo>
                  <a:cubicBezTo>
                    <a:pt x="462" y="469"/>
                    <a:pt x="654" y="363"/>
                    <a:pt x="585" y="178"/>
                  </a:cubicBezTo>
                  <a:cubicBezTo>
                    <a:pt x="573" y="153"/>
                    <a:pt x="560" y="140"/>
                    <a:pt x="548" y="115"/>
                  </a:cubicBezTo>
                  <a:cubicBezTo>
                    <a:pt x="489" y="37"/>
                    <a:pt x="40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
            <p:cNvSpPr/>
            <p:nvPr/>
          </p:nvSpPr>
          <p:spPr>
            <a:xfrm>
              <a:off x="3901225" y="3086025"/>
              <a:ext cx="19150" cy="14475"/>
            </a:xfrm>
            <a:custGeom>
              <a:avLst/>
              <a:gdLst/>
              <a:ahLst/>
              <a:cxnLst/>
              <a:rect l="l" t="t" r="r" b="b"/>
              <a:pathLst>
                <a:path w="766" h="579" extrusionOk="0">
                  <a:moveTo>
                    <a:pt x="399" y="1"/>
                  </a:moveTo>
                  <a:cubicBezTo>
                    <a:pt x="194" y="1"/>
                    <a:pt x="1" y="238"/>
                    <a:pt x="163" y="463"/>
                  </a:cubicBezTo>
                  <a:cubicBezTo>
                    <a:pt x="200" y="525"/>
                    <a:pt x="275" y="563"/>
                    <a:pt x="350" y="575"/>
                  </a:cubicBezTo>
                  <a:cubicBezTo>
                    <a:pt x="365" y="577"/>
                    <a:pt x="380" y="579"/>
                    <a:pt x="394" y="579"/>
                  </a:cubicBezTo>
                  <a:cubicBezTo>
                    <a:pt x="620" y="579"/>
                    <a:pt x="766" y="313"/>
                    <a:pt x="625" y="125"/>
                  </a:cubicBezTo>
                  <a:cubicBezTo>
                    <a:pt x="562" y="37"/>
                    <a:pt x="47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
            <p:cNvSpPr/>
            <p:nvPr/>
          </p:nvSpPr>
          <p:spPr>
            <a:xfrm>
              <a:off x="3925575" y="3150450"/>
              <a:ext cx="15675" cy="14425"/>
            </a:xfrm>
            <a:custGeom>
              <a:avLst/>
              <a:gdLst/>
              <a:ahLst/>
              <a:cxnLst/>
              <a:rect l="l" t="t" r="r" b="b"/>
              <a:pathLst>
                <a:path w="627" h="577" extrusionOk="0">
                  <a:moveTo>
                    <a:pt x="305" y="0"/>
                  </a:moveTo>
                  <a:cubicBezTo>
                    <a:pt x="173" y="0"/>
                    <a:pt x="39" y="85"/>
                    <a:pt x="13" y="248"/>
                  </a:cubicBezTo>
                  <a:cubicBezTo>
                    <a:pt x="1" y="323"/>
                    <a:pt x="26" y="398"/>
                    <a:pt x="76" y="460"/>
                  </a:cubicBezTo>
                  <a:cubicBezTo>
                    <a:pt x="133" y="541"/>
                    <a:pt x="213" y="576"/>
                    <a:pt x="294" y="576"/>
                  </a:cubicBezTo>
                  <a:cubicBezTo>
                    <a:pt x="460" y="576"/>
                    <a:pt x="626" y="425"/>
                    <a:pt x="576" y="223"/>
                  </a:cubicBezTo>
                  <a:cubicBezTo>
                    <a:pt x="546" y="73"/>
                    <a:pt x="426"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
            <p:cNvSpPr/>
            <p:nvPr/>
          </p:nvSpPr>
          <p:spPr>
            <a:xfrm>
              <a:off x="4078350" y="3064100"/>
              <a:ext cx="19725" cy="14450"/>
            </a:xfrm>
            <a:custGeom>
              <a:avLst/>
              <a:gdLst/>
              <a:ahLst/>
              <a:cxnLst/>
              <a:rect l="l" t="t" r="r" b="b"/>
              <a:pathLst>
                <a:path w="789" h="578" extrusionOk="0">
                  <a:moveTo>
                    <a:pt x="390" y="1"/>
                  </a:moveTo>
                  <a:cubicBezTo>
                    <a:pt x="47" y="1"/>
                    <a:pt x="0" y="529"/>
                    <a:pt x="363" y="577"/>
                  </a:cubicBezTo>
                  <a:lnTo>
                    <a:pt x="363" y="565"/>
                  </a:lnTo>
                  <a:cubicBezTo>
                    <a:pt x="376" y="566"/>
                    <a:pt x="388" y="567"/>
                    <a:pt x="399" y="567"/>
                  </a:cubicBezTo>
                  <a:cubicBezTo>
                    <a:pt x="730" y="567"/>
                    <a:pt x="788" y="75"/>
                    <a:pt x="451" y="3"/>
                  </a:cubicBezTo>
                  <a:lnTo>
                    <a:pt x="426" y="3"/>
                  </a:lnTo>
                  <a:cubicBezTo>
                    <a:pt x="414" y="1"/>
                    <a:pt x="402"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
            <p:cNvSpPr/>
            <p:nvPr/>
          </p:nvSpPr>
          <p:spPr>
            <a:xfrm>
              <a:off x="4041175" y="3108275"/>
              <a:ext cx="16275" cy="14400"/>
            </a:xfrm>
            <a:custGeom>
              <a:avLst/>
              <a:gdLst/>
              <a:ahLst/>
              <a:cxnLst/>
              <a:rect l="l" t="t" r="r" b="b"/>
              <a:pathLst>
                <a:path w="651" h="576" extrusionOk="0">
                  <a:moveTo>
                    <a:pt x="334" y="1"/>
                  </a:moveTo>
                  <a:cubicBezTo>
                    <a:pt x="298" y="1"/>
                    <a:pt x="262" y="8"/>
                    <a:pt x="226" y="23"/>
                  </a:cubicBezTo>
                  <a:cubicBezTo>
                    <a:pt x="76" y="73"/>
                    <a:pt x="1" y="248"/>
                    <a:pt x="63" y="385"/>
                  </a:cubicBezTo>
                  <a:cubicBezTo>
                    <a:pt x="103" y="504"/>
                    <a:pt x="220" y="575"/>
                    <a:pt x="342" y="575"/>
                  </a:cubicBezTo>
                  <a:cubicBezTo>
                    <a:pt x="374" y="575"/>
                    <a:pt x="407" y="570"/>
                    <a:pt x="438" y="560"/>
                  </a:cubicBezTo>
                  <a:cubicBezTo>
                    <a:pt x="588" y="497"/>
                    <a:pt x="650" y="335"/>
                    <a:pt x="600" y="185"/>
                  </a:cubicBezTo>
                  <a:cubicBezTo>
                    <a:pt x="553" y="71"/>
                    <a:pt x="44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
            <p:cNvSpPr/>
            <p:nvPr/>
          </p:nvSpPr>
          <p:spPr>
            <a:xfrm>
              <a:off x="3919325" y="3193450"/>
              <a:ext cx="16875" cy="15250"/>
            </a:xfrm>
            <a:custGeom>
              <a:avLst/>
              <a:gdLst/>
              <a:ahLst/>
              <a:cxnLst/>
              <a:rect l="l" t="t" r="r" b="b"/>
              <a:pathLst>
                <a:path w="675" h="610" extrusionOk="0">
                  <a:moveTo>
                    <a:pt x="295" y="1"/>
                  </a:moveTo>
                  <a:cubicBezTo>
                    <a:pt x="155" y="1"/>
                    <a:pt x="18" y="104"/>
                    <a:pt x="1" y="265"/>
                  </a:cubicBezTo>
                  <a:cubicBezTo>
                    <a:pt x="1" y="315"/>
                    <a:pt x="1" y="352"/>
                    <a:pt x="26" y="402"/>
                  </a:cubicBezTo>
                  <a:cubicBezTo>
                    <a:pt x="67" y="549"/>
                    <a:pt x="174" y="610"/>
                    <a:pt x="284" y="610"/>
                  </a:cubicBezTo>
                  <a:cubicBezTo>
                    <a:pt x="474" y="610"/>
                    <a:pt x="674" y="427"/>
                    <a:pt x="563" y="190"/>
                  </a:cubicBezTo>
                  <a:cubicBezTo>
                    <a:pt x="538" y="152"/>
                    <a:pt x="513" y="115"/>
                    <a:pt x="488" y="77"/>
                  </a:cubicBezTo>
                  <a:cubicBezTo>
                    <a:pt x="432" y="25"/>
                    <a:pt x="363"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
            <p:cNvSpPr/>
            <p:nvPr/>
          </p:nvSpPr>
          <p:spPr>
            <a:xfrm>
              <a:off x="4029625" y="3140775"/>
              <a:ext cx="17475" cy="14600"/>
            </a:xfrm>
            <a:custGeom>
              <a:avLst/>
              <a:gdLst/>
              <a:ahLst/>
              <a:cxnLst/>
              <a:rect l="l" t="t" r="r" b="b"/>
              <a:pathLst>
                <a:path w="699" h="584" extrusionOk="0">
                  <a:moveTo>
                    <a:pt x="359" y="0"/>
                  </a:moveTo>
                  <a:cubicBezTo>
                    <a:pt x="323" y="0"/>
                    <a:pt x="286" y="7"/>
                    <a:pt x="250" y="22"/>
                  </a:cubicBezTo>
                  <a:cubicBezTo>
                    <a:pt x="13" y="110"/>
                    <a:pt x="0" y="447"/>
                    <a:pt x="238" y="560"/>
                  </a:cubicBezTo>
                  <a:cubicBezTo>
                    <a:pt x="276" y="576"/>
                    <a:pt x="314" y="583"/>
                    <a:pt x="351" y="583"/>
                  </a:cubicBezTo>
                  <a:cubicBezTo>
                    <a:pt x="543" y="583"/>
                    <a:pt x="698" y="384"/>
                    <a:pt x="625" y="185"/>
                  </a:cubicBezTo>
                  <a:cubicBezTo>
                    <a:pt x="578" y="71"/>
                    <a:pt x="472"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
            <p:cNvSpPr/>
            <p:nvPr/>
          </p:nvSpPr>
          <p:spPr>
            <a:xfrm>
              <a:off x="3888100" y="3202000"/>
              <a:ext cx="15950" cy="14425"/>
            </a:xfrm>
            <a:custGeom>
              <a:avLst/>
              <a:gdLst/>
              <a:ahLst/>
              <a:cxnLst/>
              <a:rect l="l" t="t" r="r" b="b"/>
              <a:pathLst>
                <a:path w="638" h="577" extrusionOk="0">
                  <a:moveTo>
                    <a:pt x="316" y="1"/>
                  </a:moveTo>
                  <a:cubicBezTo>
                    <a:pt x="281" y="1"/>
                    <a:pt x="246" y="8"/>
                    <a:pt x="213" y="23"/>
                  </a:cubicBezTo>
                  <a:cubicBezTo>
                    <a:pt x="163" y="35"/>
                    <a:pt x="125" y="60"/>
                    <a:pt x="100" y="98"/>
                  </a:cubicBezTo>
                  <a:cubicBezTo>
                    <a:pt x="25" y="185"/>
                    <a:pt x="0" y="298"/>
                    <a:pt x="50" y="398"/>
                  </a:cubicBezTo>
                  <a:cubicBezTo>
                    <a:pt x="89" y="513"/>
                    <a:pt x="202" y="577"/>
                    <a:pt x="315" y="577"/>
                  </a:cubicBezTo>
                  <a:cubicBezTo>
                    <a:pt x="348" y="577"/>
                    <a:pt x="381" y="571"/>
                    <a:pt x="413" y="560"/>
                  </a:cubicBezTo>
                  <a:cubicBezTo>
                    <a:pt x="563" y="497"/>
                    <a:pt x="638" y="335"/>
                    <a:pt x="575" y="185"/>
                  </a:cubicBezTo>
                  <a:cubicBezTo>
                    <a:pt x="537" y="71"/>
                    <a:pt x="42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
            <p:cNvSpPr/>
            <p:nvPr/>
          </p:nvSpPr>
          <p:spPr>
            <a:xfrm>
              <a:off x="4178325" y="3056500"/>
              <a:ext cx="16025" cy="14625"/>
            </a:xfrm>
            <a:custGeom>
              <a:avLst/>
              <a:gdLst/>
              <a:ahLst/>
              <a:cxnLst/>
              <a:rect l="l" t="t" r="r" b="b"/>
              <a:pathLst>
                <a:path w="641" h="585" extrusionOk="0">
                  <a:moveTo>
                    <a:pt x="322" y="0"/>
                  </a:moveTo>
                  <a:cubicBezTo>
                    <a:pt x="242" y="0"/>
                    <a:pt x="160" y="33"/>
                    <a:pt x="101" y="107"/>
                  </a:cubicBezTo>
                  <a:cubicBezTo>
                    <a:pt x="1" y="232"/>
                    <a:pt x="26" y="419"/>
                    <a:pt x="151" y="519"/>
                  </a:cubicBezTo>
                  <a:cubicBezTo>
                    <a:pt x="206" y="564"/>
                    <a:pt x="269" y="584"/>
                    <a:pt x="330" y="584"/>
                  </a:cubicBezTo>
                  <a:cubicBezTo>
                    <a:pt x="491" y="584"/>
                    <a:pt x="640" y="446"/>
                    <a:pt x="613" y="257"/>
                  </a:cubicBezTo>
                  <a:cubicBezTo>
                    <a:pt x="597" y="98"/>
                    <a:pt x="461"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
            <p:cNvSpPr/>
            <p:nvPr/>
          </p:nvSpPr>
          <p:spPr>
            <a:xfrm>
              <a:off x="4109900" y="3079100"/>
              <a:ext cx="17425" cy="14500"/>
            </a:xfrm>
            <a:custGeom>
              <a:avLst/>
              <a:gdLst/>
              <a:ahLst/>
              <a:cxnLst/>
              <a:rect l="l" t="t" r="r" b="b"/>
              <a:pathLst>
                <a:path w="697" h="580" extrusionOk="0">
                  <a:moveTo>
                    <a:pt x="355" y="0"/>
                  </a:moveTo>
                  <a:cubicBezTo>
                    <a:pt x="258" y="0"/>
                    <a:pt x="160" y="48"/>
                    <a:pt x="101" y="140"/>
                  </a:cubicBezTo>
                  <a:cubicBezTo>
                    <a:pt x="1" y="315"/>
                    <a:pt x="101" y="540"/>
                    <a:pt x="313" y="577"/>
                  </a:cubicBezTo>
                  <a:cubicBezTo>
                    <a:pt x="325" y="579"/>
                    <a:pt x="336" y="579"/>
                    <a:pt x="347" y="579"/>
                  </a:cubicBezTo>
                  <a:cubicBezTo>
                    <a:pt x="544" y="579"/>
                    <a:pt x="697" y="379"/>
                    <a:pt x="626" y="190"/>
                  </a:cubicBezTo>
                  <a:cubicBezTo>
                    <a:pt x="613" y="165"/>
                    <a:pt x="601" y="140"/>
                    <a:pt x="588" y="115"/>
                  </a:cubicBezTo>
                  <a:cubicBezTo>
                    <a:pt x="529" y="38"/>
                    <a:pt x="442"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
            <p:cNvSpPr/>
            <p:nvPr/>
          </p:nvSpPr>
          <p:spPr>
            <a:xfrm>
              <a:off x="4145825" y="3065150"/>
              <a:ext cx="15675" cy="14425"/>
            </a:xfrm>
            <a:custGeom>
              <a:avLst/>
              <a:gdLst/>
              <a:ahLst/>
              <a:cxnLst/>
              <a:rect l="l" t="t" r="r" b="b"/>
              <a:pathLst>
                <a:path w="627" h="577" extrusionOk="0">
                  <a:moveTo>
                    <a:pt x="300" y="1"/>
                  </a:moveTo>
                  <a:cubicBezTo>
                    <a:pt x="170" y="1"/>
                    <a:pt x="39" y="86"/>
                    <a:pt x="13" y="248"/>
                  </a:cubicBezTo>
                  <a:cubicBezTo>
                    <a:pt x="1" y="323"/>
                    <a:pt x="13" y="398"/>
                    <a:pt x="63" y="460"/>
                  </a:cubicBezTo>
                  <a:cubicBezTo>
                    <a:pt x="124" y="542"/>
                    <a:pt x="208" y="577"/>
                    <a:pt x="290" y="577"/>
                  </a:cubicBezTo>
                  <a:cubicBezTo>
                    <a:pt x="461" y="577"/>
                    <a:pt x="626" y="425"/>
                    <a:pt x="576" y="223"/>
                  </a:cubicBezTo>
                  <a:cubicBezTo>
                    <a:pt x="540" y="73"/>
                    <a:pt x="420"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
            <p:cNvSpPr/>
            <p:nvPr/>
          </p:nvSpPr>
          <p:spPr>
            <a:xfrm>
              <a:off x="4139275" y="3108175"/>
              <a:ext cx="16850" cy="15225"/>
            </a:xfrm>
            <a:custGeom>
              <a:avLst/>
              <a:gdLst/>
              <a:ahLst/>
              <a:cxnLst/>
              <a:rect l="l" t="t" r="r" b="b"/>
              <a:pathLst>
                <a:path w="674" h="609" extrusionOk="0">
                  <a:moveTo>
                    <a:pt x="295" y="0"/>
                  </a:moveTo>
                  <a:cubicBezTo>
                    <a:pt x="154" y="0"/>
                    <a:pt x="17" y="104"/>
                    <a:pt x="1" y="264"/>
                  </a:cubicBezTo>
                  <a:cubicBezTo>
                    <a:pt x="1" y="314"/>
                    <a:pt x="1" y="352"/>
                    <a:pt x="26" y="402"/>
                  </a:cubicBezTo>
                  <a:cubicBezTo>
                    <a:pt x="67" y="548"/>
                    <a:pt x="173" y="609"/>
                    <a:pt x="283" y="609"/>
                  </a:cubicBezTo>
                  <a:cubicBezTo>
                    <a:pt x="474" y="609"/>
                    <a:pt x="674" y="427"/>
                    <a:pt x="563" y="189"/>
                  </a:cubicBezTo>
                  <a:cubicBezTo>
                    <a:pt x="538" y="152"/>
                    <a:pt x="513" y="114"/>
                    <a:pt x="488" y="77"/>
                  </a:cubicBezTo>
                  <a:cubicBezTo>
                    <a:pt x="431" y="24"/>
                    <a:pt x="363"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
            <p:cNvSpPr/>
            <p:nvPr/>
          </p:nvSpPr>
          <p:spPr>
            <a:xfrm>
              <a:off x="4249625" y="3055400"/>
              <a:ext cx="17775" cy="14625"/>
            </a:xfrm>
            <a:custGeom>
              <a:avLst/>
              <a:gdLst/>
              <a:ahLst/>
              <a:cxnLst/>
              <a:rect l="l" t="t" r="r" b="b"/>
              <a:pathLst>
                <a:path w="711" h="585" extrusionOk="0">
                  <a:moveTo>
                    <a:pt x="355" y="0"/>
                  </a:moveTo>
                  <a:cubicBezTo>
                    <a:pt x="151" y="0"/>
                    <a:pt x="0" y="206"/>
                    <a:pt x="85" y="401"/>
                  </a:cubicBezTo>
                  <a:cubicBezTo>
                    <a:pt x="132" y="521"/>
                    <a:pt x="240" y="584"/>
                    <a:pt x="349" y="584"/>
                  </a:cubicBezTo>
                  <a:cubicBezTo>
                    <a:pt x="444" y="584"/>
                    <a:pt x="540" y="537"/>
                    <a:pt x="598" y="438"/>
                  </a:cubicBezTo>
                  <a:cubicBezTo>
                    <a:pt x="710" y="251"/>
                    <a:pt x="585" y="13"/>
                    <a:pt x="373" y="1"/>
                  </a:cubicBezTo>
                  <a:cubicBezTo>
                    <a:pt x="367" y="0"/>
                    <a:pt x="361"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
            <p:cNvSpPr/>
            <p:nvPr/>
          </p:nvSpPr>
          <p:spPr>
            <a:xfrm>
              <a:off x="4108025" y="3116700"/>
              <a:ext cx="15975" cy="14450"/>
            </a:xfrm>
            <a:custGeom>
              <a:avLst/>
              <a:gdLst/>
              <a:ahLst/>
              <a:cxnLst/>
              <a:rect l="l" t="t" r="r" b="b"/>
              <a:pathLst>
                <a:path w="639" h="578" extrusionOk="0">
                  <a:moveTo>
                    <a:pt x="317" y="1"/>
                  </a:moveTo>
                  <a:cubicBezTo>
                    <a:pt x="282" y="1"/>
                    <a:pt x="246" y="8"/>
                    <a:pt x="213" y="23"/>
                  </a:cubicBezTo>
                  <a:cubicBezTo>
                    <a:pt x="163" y="36"/>
                    <a:pt x="126" y="61"/>
                    <a:pt x="101" y="98"/>
                  </a:cubicBezTo>
                  <a:cubicBezTo>
                    <a:pt x="26" y="185"/>
                    <a:pt x="1" y="298"/>
                    <a:pt x="51" y="398"/>
                  </a:cubicBezTo>
                  <a:cubicBezTo>
                    <a:pt x="89" y="514"/>
                    <a:pt x="203" y="577"/>
                    <a:pt x="315" y="577"/>
                  </a:cubicBezTo>
                  <a:cubicBezTo>
                    <a:pt x="349" y="577"/>
                    <a:pt x="382" y="572"/>
                    <a:pt x="413" y="560"/>
                  </a:cubicBezTo>
                  <a:cubicBezTo>
                    <a:pt x="563" y="498"/>
                    <a:pt x="638" y="335"/>
                    <a:pt x="588" y="185"/>
                  </a:cubicBezTo>
                  <a:cubicBezTo>
                    <a:pt x="541" y="72"/>
                    <a:pt x="428"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
            <p:cNvSpPr/>
            <p:nvPr/>
          </p:nvSpPr>
          <p:spPr>
            <a:xfrm>
              <a:off x="3444775" y="3121875"/>
              <a:ext cx="15775" cy="14850"/>
            </a:xfrm>
            <a:custGeom>
              <a:avLst/>
              <a:gdLst/>
              <a:ahLst/>
              <a:cxnLst/>
              <a:rect l="l" t="t" r="r" b="b"/>
              <a:pathLst>
                <a:path w="631" h="594" extrusionOk="0">
                  <a:moveTo>
                    <a:pt x="326" y="1"/>
                  </a:moveTo>
                  <a:cubicBezTo>
                    <a:pt x="244" y="1"/>
                    <a:pt x="161" y="37"/>
                    <a:pt x="100" y="116"/>
                  </a:cubicBezTo>
                  <a:cubicBezTo>
                    <a:pt x="0" y="241"/>
                    <a:pt x="25" y="416"/>
                    <a:pt x="150" y="516"/>
                  </a:cubicBezTo>
                  <a:lnTo>
                    <a:pt x="150" y="528"/>
                  </a:lnTo>
                  <a:cubicBezTo>
                    <a:pt x="206" y="573"/>
                    <a:pt x="268" y="593"/>
                    <a:pt x="328" y="593"/>
                  </a:cubicBezTo>
                  <a:cubicBezTo>
                    <a:pt x="485" y="593"/>
                    <a:pt x="631" y="456"/>
                    <a:pt x="613" y="266"/>
                  </a:cubicBezTo>
                  <a:cubicBezTo>
                    <a:pt x="597" y="101"/>
                    <a:pt x="464"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
            <p:cNvSpPr/>
            <p:nvPr/>
          </p:nvSpPr>
          <p:spPr>
            <a:xfrm>
              <a:off x="3482250" y="3101325"/>
              <a:ext cx="18250" cy="14475"/>
            </a:xfrm>
            <a:custGeom>
              <a:avLst/>
              <a:gdLst/>
              <a:ahLst/>
              <a:cxnLst/>
              <a:rect l="l" t="t" r="r" b="b"/>
              <a:pathLst>
                <a:path w="730" h="579" extrusionOk="0">
                  <a:moveTo>
                    <a:pt x="350" y="1"/>
                  </a:moveTo>
                  <a:cubicBezTo>
                    <a:pt x="254" y="1"/>
                    <a:pt x="159" y="48"/>
                    <a:pt x="101" y="138"/>
                  </a:cubicBezTo>
                  <a:cubicBezTo>
                    <a:pt x="1" y="313"/>
                    <a:pt x="101" y="538"/>
                    <a:pt x="313" y="576"/>
                  </a:cubicBezTo>
                  <a:cubicBezTo>
                    <a:pt x="328" y="578"/>
                    <a:pt x="343" y="579"/>
                    <a:pt x="357" y="579"/>
                  </a:cubicBezTo>
                  <a:cubicBezTo>
                    <a:pt x="583" y="579"/>
                    <a:pt x="729" y="314"/>
                    <a:pt x="588" y="126"/>
                  </a:cubicBezTo>
                  <a:cubicBezTo>
                    <a:pt x="528" y="41"/>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
            <p:cNvSpPr/>
            <p:nvPr/>
          </p:nvSpPr>
          <p:spPr>
            <a:xfrm>
              <a:off x="3495075" y="3068275"/>
              <a:ext cx="16275" cy="14450"/>
            </a:xfrm>
            <a:custGeom>
              <a:avLst/>
              <a:gdLst/>
              <a:ahLst/>
              <a:cxnLst/>
              <a:rect l="l" t="t" r="r" b="b"/>
              <a:pathLst>
                <a:path w="651" h="578" extrusionOk="0">
                  <a:moveTo>
                    <a:pt x="323" y="1"/>
                  </a:moveTo>
                  <a:cubicBezTo>
                    <a:pt x="286" y="1"/>
                    <a:pt x="249" y="8"/>
                    <a:pt x="213" y="23"/>
                  </a:cubicBezTo>
                  <a:cubicBezTo>
                    <a:pt x="63" y="73"/>
                    <a:pt x="0" y="248"/>
                    <a:pt x="50" y="398"/>
                  </a:cubicBezTo>
                  <a:cubicBezTo>
                    <a:pt x="99" y="514"/>
                    <a:pt x="206" y="577"/>
                    <a:pt x="322" y="577"/>
                  </a:cubicBezTo>
                  <a:cubicBezTo>
                    <a:pt x="356" y="577"/>
                    <a:pt x="391" y="572"/>
                    <a:pt x="425" y="560"/>
                  </a:cubicBezTo>
                  <a:cubicBezTo>
                    <a:pt x="575" y="498"/>
                    <a:pt x="650" y="335"/>
                    <a:pt x="588" y="185"/>
                  </a:cubicBezTo>
                  <a:cubicBezTo>
                    <a:pt x="550" y="72"/>
                    <a:pt x="44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
            <p:cNvSpPr/>
            <p:nvPr/>
          </p:nvSpPr>
          <p:spPr>
            <a:xfrm>
              <a:off x="3559025" y="3078550"/>
              <a:ext cx="17300" cy="12775"/>
            </a:xfrm>
            <a:custGeom>
              <a:avLst/>
              <a:gdLst/>
              <a:ahLst/>
              <a:cxnLst/>
              <a:rect l="l" t="t" r="r" b="b"/>
              <a:pathLst>
                <a:path w="692" h="511" extrusionOk="0">
                  <a:moveTo>
                    <a:pt x="483" y="1"/>
                  </a:moveTo>
                  <a:cubicBezTo>
                    <a:pt x="275" y="1"/>
                    <a:pt x="1" y="283"/>
                    <a:pt x="204" y="449"/>
                  </a:cubicBezTo>
                  <a:cubicBezTo>
                    <a:pt x="256" y="491"/>
                    <a:pt x="317" y="511"/>
                    <a:pt x="378" y="511"/>
                  </a:cubicBezTo>
                  <a:cubicBezTo>
                    <a:pt x="462" y="511"/>
                    <a:pt x="546" y="472"/>
                    <a:pt x="604" y="399"/>
                  </a:cubicBezTo>
                  <a:lnTo>
                    <a:pt x="616" y="399"/>
                  </a:lnTo>
                  <a:cubicBezTo>
                    <a:pt x="679" y="324"/>
                    <a:pt x="691" y="212"/>
                    <a:pt x="654" y="124"/>
                  </a:cubicBezTo>
                  <a:cubicBezTo>
                    <a:pt x="621" y="36"/>
                    <a:pt x="556"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
            <p:cNvSpPr/>
            <p:nvPr/>
          </p:nvSpPr>
          <p:spPr>
            <a:xfrm>
              <a:off x="3450075" y="3084550"/>
              <a:ext cx="17525" cy="14625"/>
            </a:xfrm>
            <a:custGeom>
              <a:avLst/>
              <a:gdLst/>
              <a:ahLst/>
              <a:cxnLst/>
              <a:rect l="l" t="t" r="r" b="b"/>
              <a:pathLst>
                <a:path w="701" h="585" extrusionOk="0">
                  <a:moveTo>
                    <a:pt x="339" y="0"/>
                  </a:moveTo>
                  <a:cubicBezTo>
                    <a:pt x="301" y="0"/>
                    <a:pt x="262" y="7"/>
                    <a:pt x="226" y="22"/>
                  </a:cubicBezTo>
                  <a:lnTo>
                    <a:pt x="101" y="159"/>
                  </a:lnTo>
                  <a:cubicBezTo>
                    <a:pt x="1" y="347"/>
                    <a:pt x="126" y="572"/>
                    <a:pt x="338" y="584"/>
                  </a:cubicBezTo>
                  <a:cubicBezTo>
                    <a:pt x="551" y="584"/>
                    <a:pt x="701" y="372"/>
                    <a:pt x="626" y="184"/>
                  </a:cubicBezTo>
                  <a:cubicBezTo>
                    <a:pt x="613" y="159"/>
                    <a:pt x="601" y="134"/>
                    <a:pt x="588" y="122"/>
                  </a:cubicBezTo>
                  <a:cubicBezTo>
                    <a:pt x="526" y="42"/>
                    <a:pt x="43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
            <p:cNvSpPr/>
            <p:nvPr/>
          </p:nvSpPr>
          <p:spPr>
            <a:xfrm>
              <a:off x="3409825" y="3130575"/>
              <a:ext cx="18425" cy="14325"/>
            </a:xfrm>
            <a:custGeom>
              <a:avLst/>
              <a:gdLst/>
              <a:ahLst/>
              <a:cxnLst/>
              <a:rect l="l" t="t" r="r" b="b"/>
              <a:pathLst>
                <a:path w="737" h="573" extrusionOk="0">
                  <a:moveTo>
                    <a:pt x="384" y="1"/>
                  </a:moveTo>
                  <a:cubicBezTo>
                    <a:pt x="130" y="1"/>
                    <a:pt x="0" y="341"/>
                    <a:pt x="211" y="505"/>
                  </a:cubicBezTo>
                  <a:cubicBezTo>
                    <a:pt x="267" y="552"/>
                    <a:pt x="329" y="572"/>
                    <a:pt x="390" y="572"/>
                  </a:cubicBezTo>
                  <a:cubicBezTo>
                    <a:pt x="571" y="572"/>
                    <a:pt x="736" y="387"/>
                    <a:pt x="661" y="180"/>
                  </a:cubicBezTo>
                  <a:cubicBezTo>
                    <a:pt x="624" y="93"/>
                    <a:pt x="536" y="18"/>
                    <a:pt x="436" y="5"/>
                  </a:cubicBezTo>
                  <a:cubicBezTo>
                    <a:pt x="418" y="2"/>
                    <a:pt x="401"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
            <p:cNvSpPr/>
            <p:nvPr/>
          </p:nvSpPr>
          <p:spPr>
            <a:xfrm>
              <a:off x="3527550" y="3088600"/>
              <a:ext cx="16275" cy="14550"/>
            </a:xfrm>
            <a:custGeom>
              <a:avLst/>
              <a:gdLst/>
              <a:ahLst/>
              <a:cxnLst/>
              <a:rect l="l" t="t" r="r" b="b"/>
              <a:pathLst>
                <a:path w="651" h="582" extrusionOk="0">
                  <a:moveTo>
                    <a:pt x="329" y="0"/>
                  </a:moveTo>
                  <a:cubicBezTo>
                    <a:pt x="294" y="0"/>
                    <a:pt x="259" y="7"/>
                    <a:pt x="226" y="22"/>
                  </a:cubicBezTo>
                  <a:cubicBezTo>
                    <a:pt x="76" y="85"/>
                    <a:pt x="1" y="247"/>
                    <a:pt x="51" y="397"/>
                  </a:cubicBezTo>
                  <a:cubicBezTo>
                    <a:pt x="98" y="511"/>
                    <a:pt x="204" y="582"/>
                    <a:pt x="317" y="582"/>
                  </a:cubicBezTo>
                  <a:cubicBezTo>
                    <a:pt x="353" y="582"/>
                    <a:pt x="390" y="575"/>
                    <a:pt x="426" y="560"/>
                  </a:cubicBezTo>
                  <a:cubicBezTo>
                    <a:pt x="576" y="510"/>
                    <a:pt x="651" y="335"/>
                    <a:pt x="588" y="185"/>
                  </a:cubicBezTo>
                  <a:cubicBezTo>
                    <a:pt x="550" y="71"/>
                    <a:pt x="440"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
            <p:cNvSpPr/>
            <p:nvPr/>
          </p:nvSpPr>
          <p:spPr>
            <a:xfrm>
              <a:off x="3479450" y="3139700"/>
              <a:ext cx="16275" cy="14475"/>
            </a:xfrm>
            <a:custGeom>
              <a:avLst/>
              <a:gdLst/>
              <a:ahLst/>
              <a:cxnLst/>
              <a:rect l="l" t="t" r="r" b="b"/>
              <a:pathLst>
                <a:path w="651" h="579" extrusionOk="0">
                  <a:moveTo>
                    <a:pt x="367" y="1"/>
                  </a:moveTo>
                  <a:cubicBezTo>
                    <a:pt x="270" y="1"/>
                    <a:pt x="172" y="48"/>
                    <a:pt x="113" y="140"/>
                  </a:cubicBezTo>
                  <a:cubicBezTo>
                    <a:pt x="0" y="315"/>
                    <a:pt x="113" y="540"/>
                    <a:pt x="313" y="578"/>
                  </a:cubicBezTo>
                  <a:cubicBezTo>
                    <a:pt x="322" y="578"/>
                    <a:pt x="331" y="579"/>
                    <a:pt x="340" y="579"/>
                  </a:cubicBezTo>
                  <a:cubicBezTo>
                    <a:pt x="492" y="579"/>
                    <a:pt x="627" y="481"/>
                    <a:pt x="650" y="328"/>
                  </a:cubicBezTo>
                  <a:cubicBezTo>
                    <a:pt x="650" y="278"/>
                    <a:pt x="650" y="228"/>
                    <a:pt x="638" y="178"/>
                  </a:cubicBezTo>
                  <a:cubicBezTo>
                    <a:pt x="625" y="153"/>
                    <a:pt x="613" y="140"/>
                    <a:pt x="600" y="115"/>
                  </a:cubicBezTo>
                  <a:cubicBezTo>
                    <a:pt x="541" y="39"/>
                    <a:pt x="454"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
            <p:cNvSpPr/>
            <p:nvPr/>
          </p:nvSpPr>
          <p:spPr>
            <a:xfrm>
              <a:off x="3516000" y="3120950"/>
              <a:ext cx="17475" cy="14450"/>
            </a:xfrm>
            <a:custGeom>
              <a:avLst/>
              <a:gdLst/>
              <a:ahLst/>
              <a:cxnLst/>
              <a:rect l="l" t="t" r="r" b="b"/>
              <a:pathLst>
                <a:path w="699" h="578" extrusionOk="0">
                  <a:moveTo>
                    <a:pt x="345" y="0"/>
                  </a:moveTo>
                  <a:cubicBezTo>
                    <a:pt x="314" y="0"/>
                    <a:pt x="282" y="5"/>
                    <a:pt x="251" y="15"/>
                  </a:cubicBezTo>
                  <a:cubicBezTo>
                    <a:pt x="13" y="115"/>
                    <a:pt x="1" y="453"/>
                    <a:pt x="238" y="553"/>
                  </a:cubicBezTo>
                  <a:cubicBezTo>
                    <a:pt x="278" y="570"/>
                    <a:pt x="317" y="577"/>
                    <a:pt x="356" y="577"/>
                  </a:cubicBezTo>
                  <a:cubicBezTo>
                    <a:pt x="546" y="577"/>
                    <a:pt x="698" y="388"/>
                    <a:pt x="625" y="190"/>
                  </a:cubicBezTo>
                  <a:cubicBezTo>
                    <a:pt x="576" y="72"/>
                    <a:pt x="464"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
            <p:cNvSpPr/>
            <p:nvPr/>
          </p:nvSpPr>
          <p:spPr>
            <a:xfrm>
              <a:off x="3374475" y="3182325"/>
              <a:ext cx="15950" cy="14400"/>
            </a:xfrm>
            <a:custGeom>
              <a:avLst/>
              <a:gdLst/>
              <a:ahLst/>
              <a:cxnLst/>
              <a:rect l="l" t="t" r="r" b="b"/>
              <a:pathLst>
                <a:path w="638" h="576" extrusionOk="0">
                  <a:moveTo>
                    <a:pt x="316" y="0"/>
                  </a:moveTo>
                  <a:cubicBezTo>
                    <a:pt x="281" y="0"/>
                    <a:pt x="246" y="7"/>
                    <a:pt x="213" y="22"/>
                  </a:cubicBezTo>
                  <a:cubicBezTo>
                    <a:pt x="163" y="35"/>
                    <a:pt x="126" y="60"/>
                    <a:pt x="101" y="97"/>
                  </a:cubicBezTo>
                  <a:cubicBezTo>
                    <a:pt x="26" y="172"/>
                    <a:pt x="1" y="285"/>
                    <a:pt x="38" y="385"/>
                  </a:cubicBezTo>
                  <a:cubicBezTo>
                    <a:pt x="88" y="503"/>
                    <a:pt x="200" y="575"/>
                    <a:pt x="318" y="575"/>
                  </a:cubicBezTo>
                  <a:cubicBezTo>
                    <a:pt x="350" y="575"/>
                    <a:pt x="382" y="570"/>
                    <a:pt x="413" y="560"/>
                  </a:cubicBezTo>
                  <a:cubicBezTo>
                    <a:pt x="563" y="497"/>
                    <a:pt x="638" y="322"/>
                    <a:pt x="575" y="185"/>
                  </a:cubicBezTo>
                  <a:cubicBezTo>
                    <a:pt x="537" y="71"/>
                    <a:pt x="42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
            <p:cNvSpPr/>
            <p:nvPr/>
          </p:nvSpPr>
          <p:spPr>
            <a:xfrm>
              <a:off x="3596300" y="3059150"/>
              <a:ext cx="17375" cy="14500"/>
            </a:xfrm>
            <a:custGeom>
              <a:avLst/>
              <a:gdLst/>
              <a:ahLst/>
              <a:cxnLst/>
              <a:rect l="l" t="t" r="r" b="b"/>
              <a:pathLst>
                <a:path w="695" h="580" extrusionOk="0">
                  <a:moveTo>
                    <a:pt x="349" y="0"/>
                  </a:moveTo>
                  <a:cubicBezTo>
                    <a:pt x="254" y="0"/>
                    <a:pt x="158" y="47"/>
                    <a:pt x="100" y="138"/>
                  </a:cubicBezTo>
                  <a:cubicBezTo>
                    <a:pt x="0" y="326"/>
                    <a:pt x="100" y="550"/>
                    <a:pt x="313" y="575"/>
                  </a:cubicBezTo>
                  <a:cubicBezTo>
                    <a:pt x="329" y="578"/>
                    <a:pt x="346" y="580"/>
                    <a:pt x="362" y="580"/>
                  </a:cubicBezTo>
                  <a:cubicBezTo>
                    <a:pt x="551" y="580"/>
                    <a:pt x="694" y="384"/>
                    <a:pt x="625" y="188"/>
                  </a:cubicBezTo>
                  <a:cubicBezTo>
                    <a:pt x="613" y="163"/>
                    <a:pt x="600" y="138"/>
                    <a:pt x="588" y="126"/>
                  </a:cubicBezTo>
                  <a:cubicBezTo>
                    <a:pt x="527" y="41"/>
                    <a:pt x="438"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
            <p:cNvSpPr/>
            <p:nvPr/>
          </p:nvSpPr>
          <p:spPr>
            <a:xfrm>
              <a:off x="3623925" y="3088225"/>
              <a:ext cx="18475" cy="15200"/>
            </a:xfrm>
            <a:custGeom>
              <a:avLst/>
              <a:gdLst/>
              <a:ahLst/>
              <a:cxnLst/>
              <a:rect l="l" t="t" r="r" b="b"/>
              <a:pathLst>
                <a:path w="739" h="608" extrusionOk="0">
                  <a:moveTo>
                    <a:pt x="357" y="0"/>
                  </a:moveTo>
                  <a:cubicBezTo>
                    <a:pt x="171" y="0"/>
                    <a:pt x="0" y="190"/>
                    <a:pt x="82" y="400"/>
                  </a:cubicBezTo>
                  <a:cubicBezTo>
                    <a:pt x="128" y="546"/>
                    <a:pt x="238" y="607"/>
                    <a:pt x="349" y="607"/>
                  </a:cubicBezTo>
                  <a:cubicBezTo>
                    <a:pt x="541" y="607"/>
                    <a:pt x="739" y="425"/>
                    <a:pt x="620" y="187"/>
                  </a:cubicBezTo>
                  <a:cubicBezTo>
                    <a:pt x="607" y="150"/>
                    <a:pt x="582" y="112"/>
                    <a:pt x="557" y="87"/>
                  </a:cubicBezTo>
                  <a:cubicBezTo>
                    <a:pt x="496" y="26"/>
                    <a:pt x="42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
            <p:cNvSpPr/>
            <p:nvPr/>
          </p:nvSpPr>
          <p:spPr>
            <a:xfrm>
              <a:off x="3592625" y="3096350"/>
              <a:ext cx="17750" cy="15000"/>
            </a:xfrm>
            <a:custGeom>
              <a:avLst/>
              <a:gdLst/>
              <a:ahLst/>
              <a:cxnLst/>
              <a:rect l="l" t="t" r="r" b="b"/>
              <a:pathLst>
                <a:path w="710" h="600" extrusionOk="0">
                  <a:moveTo>
                    <a:pt x="384" y="1"/>
                  </a:moveTo>
                  <a:cubicBezTo>
                    <a:pt x="195" y="1"/>
                    <a:pt x="0" y="177"/>
                    <a:pt x="110" y="412"/>
                  </a:cubicBezTo>
                  <a:cubicBezTo>
                    <a:pt x="147" y="512"/>
                    <a:pt x="247" y="587"/>
                    <a:pt x="347" y="600"/>
                  </a:cubicBezTo>
                  <a:cubicBezTo>
                    <a:pt x="397" y="600"/>
                    <a:pt x="447" y="600"/>
                    <a:pt x="485" y="587"/>
                  </a:cubicBezTo>
                  <a:cubicBezTo>
                    <a:pt x="635" y="525"/>
                    <a:pt x="710" y="350"/>
                    <a:pt x="647" y="212"/>
                  </a:cubicBezTo>
                  <a:cubicBezTo>
                    <a:pt x="605" y="63"/>
                    <a:pt x="496"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76"/>
        <p:cNvGrpSpPr/>
        <p:nvPr/>
      </p:nvGrpSpPr>
      <p:grpSpPr>
        <a:xfrm>
          <a:off x="0" y="0"/>
          <a:ext cx="0" cy="0"/>
          <a:chOff x="0" y="0"/>
          <a:chExt cx="0" cy="0"/>
        </a:xfrm>
      </p:grpSpPr>
      <p:sp>
        <p:nvSpPr>
          <p:cNvPr id="1877" name="Google Shape;1877;p5"/>
          <p:cNvSpPr/>
          <p:nvPr/>
        </p:nvSpPr>
        <p:spPr>
          <a:xfrm rot="10800000">
            <a:off x="6" y="-22167"/>
            <a:ext cx="2554894" cy="5187829"/>
          </a:xfrm>
          <a:custGeom>
            <a:avLst/>
            <a:gdLst/>
            <a:ahLst/>
            <a:cxnLst/>
            <a:rect l="l" t="t" r="r" b="b"/>
            <a:pathLst>
              <a:path w="38579" h="36741" extrusionOk="0">
                <a:moveTo>
                  <a:pt x="12110" y="0"/>
                </a:moveTo>
                <a:cubicBezTo>
                  <a:pt x="12110" y="0"/>
                  <a:pt x="1" y="35916"/>
                  <a:pt x="38578" y="36740"/>
                </a:cubicBezTo>
                <a:lnTo>
                  <a:pt x="38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8" name="Google Shape;1878;p5"/>
          <p:cNvGrpSpPr/>
          <p:nvPr/>
        </p:nvGrpSpPr>
        <p:grpSpPr>
          <a:xfrm rot="1846053">
            <a:off x="3757075" y="-1350079"/>
            <a:ext cx="2924881" cy="2341473"/>
            <a:chOff x="-179100" y="-95600"/>
            <a:chExt cx="2116025" cy="1421140"/>
          </a:xfrm>
        </p:grpSpPr>
        <p:sp>
          <p:nvSpPr>
            <p:cNvPr id="1879" name="Google Shape;1879;p5"/>
            <p:cNvSpPr/>
            <p:nvPr/>
          </p:nvSpPr>
          <p:spPr>
            <a:xfrm>
              <a:off x="1522666" y="1280502"/>
              <a:ext cx="41773" cy="32490"/>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1465286" y="1242657"/>
              <a:ext cx="37744" cy="28104"/>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1300184" y="1295396"/>
              <a:ext cx="33765" cy="30144"/>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1604477" y="1259794"/>
              <a:ext cx="38254" cy="28104"/>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1680270" y="1219858"/>
              <a:ext cx="36724" cy="28767"/>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1700519" y="1151512"/>
              <a:ext cx="38152" cy="28104"/>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1778199" y="1107240"/>
              <a:ext cx="35703" cy="32184"/>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1546995" y="1199660"/>
              <a:ext cx="38764" cy="32184"/>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408421" y="1237811"/>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320693" y="1271474"/>
              <a:ext cx="37744" cy="29889"/>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100660" y="1294273"/>
              <a:ext cx="37744" cy="28104"/>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344768" y="1199303"/>
              <a:ext cx="38152" cy="28104"/>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179666" y="1252042"/>
              <a:ext cx="36112" cy="30195"/>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703278" y="1282440"/>
              <a:ext cx="33459" cy="31980"/>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778765" y="1280604"/>
              <a:ext cx="38713" cy="32133"/>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
            <p:cNvSpPr/>
            <p:nvPr/>
          </p:nvSpPr>
          <p:spPr>
            <a:xfrm>
              <a:off x="647683" y="1150339"/>
              <a:ext cx="41110" cy="31980"/>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
            <p:cNvSpPr/>
            <p:nvPr/>
          </p:nvSpPr>
          <p:spPr>
            <a:xfrm>
              <a:off x="734748" y="1123969"/>
              <a:ext cx="35244" cy="32235"/>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619427" y="1222561"/>
              <a:ext cx="36724" cy="32031"/>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794066" y="1199252"/>
              <a:ext cx="35704"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939429" y="1202873"/>
              <a:ext cx="37540" cy="31929"/>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928514" y="1281471"/>
              <a:ext cx="35755" cy="31572"/>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888374" y="1051696"/>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857771" y="1152124"/>
              <a:ext cx="35755" cy="31572"/>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484928" y="1212972"/>
              <a:ext cx="42232" cy="31929"/>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546184" y="1274382"/>
              <a:ext cx="37897" cy="32082"/>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863535" y="1239546"/>
              <a:ext cx="34173" cy="3121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715009" y="1208178"/>
              <a:ext cx="38050" cy="31980"/>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557864" y="1174566"/>
              <a:ext cx="40090" cy="32235"/>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802992" y="1083574"/>
              <a:ext cx="37030" cy="31725"/>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945754" y="1115044"/>
              <a:ext cx="37030" cy="32133"/>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1008234" y="1271780"/>
              <a:ext cx="38917" cy="31266"/>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581174" y="1106424"/>
              <a:ext cx="36979" cy="29838"/>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825893" y="1011096"/>
              <a:ext cx="33102" cy="32031"/>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659363" y="1066334"/>
              <a:ext cx="34020" cy="29736"/>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1223015" y="1254643"/>
              <a:ext cx="35193" cy="32235"/>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1303959" y="1209453"/>
              <a:ext cx="39784" cy="31929"/>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1158290" y="1181604"/>
              <a:ext cx="40090" cy="32235"/>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1183231" y="1096376"/>
              <a:ext cx="32796" cy="31980"/>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1258055" y="1094489"/>
              <a:ext cx="38764" cy="32133"/>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1332623" y="1137537"/>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1127483" y="964325"/>
              <a:ext cx="41263" cy="31878"/>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1214701" y="938313"/>
              <a:ext cx="34785" cy="31776"/>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1101267" y="1036599"/>
              <a:ext cx="42028" cy="32643"/>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1274019" y="1013137"/>
              <a:ext cx="35755" cy="31266"/>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1472223" y="1156357"/>
              <a:ext cx="41773" cy="31929"/>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1418770" y="1016707"/>
              <a:ext cx="37489" cy="32133"/>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1408467" y="1095356"/>
              <a:ext cx="35142" cy="31623"/>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1367714" y="865580"/>
              <a:ext cx="34224" cy="30807"/>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1337724" y="966008"/>
              <a:ext cx="35755" cy="31572"/>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1085353" y="1219450"/>
              <a:ext cx="41773" cy="31929"/>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1015885" y="1173546"/>
              <a:ext cx="38713" cy="32082"/>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963861" y="1030580"/>
              <a:ext cx="38305" cy="27849"/>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1025474" y="1088878"/>
              <a:ext cx="38050" cy="31980"/>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1342824" y="1053889"/>
              <a:ext cx="34938" cy="31266"/>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1194350" y="1022062"/>
              <a:ext cx="38611" cy="31980"/>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1237041" y="1172832"/>
              <a:ext cx="37846" cy="32235"/>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1100859" y="1135394"/>
              <a:ext cx="36724" cy="28869"/>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1037154" y="988450"/>
              <a:ext cx="40753" cy="32235"/>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1151608" y="1273515"/>
              <a:ext cx="34938" cy="31674"/>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1282945" y="897458"/>
              <a:ext cx="37183" cy="32235"/>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1425044" y="929336"/>
              <a:ext cx="37234" cy="32235"/>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1487524" y="1085665"/>
              <a:ext cx="38917" cy="31266"/>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1403418" y="1182676"/>
              <a:ext cx="35703" cy="31317"/>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1378017" y="1251991"/>
              <a:ext cx="39427" cy="31725"/>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1059902" y="922042"/>
              <a:ext cx="37744" cy="28104"/>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1304061" y="827327"/>
              <a:ext cx="37744" cy="27849"/>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1138857" y="879913"/>
              <a:ext cx="36163" cy="30144"/>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1702304" y="1069241"/>
              <a:ext cx="34173" cy="3111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1782636" y="1023388"/>
              <a:ext cx="38305" cy="31878"/>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1637987" y="995591"/>
              <a:ext cx="40345" cy="32133"/>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1660990" y="910413"/>
              <a:ext cx="35040" cy="32031"/>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1738007" y="908373"/>
              <a:ext cx="38101" cy="32082"/>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1811964" y="951676"/>
              <a:ext cx="35755" cy="31266"/>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1613097" y="778261"/>
              <a:ext cx="34836" cy="29838"/>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
            <p:cNvSpPr/>
            <p:nvPr/>
          </p:nvSpPr>
          <p:spPr>
            <a:xfrm>
              <a:off x="1694041" y="752350"/>
              <a:ext cx="34734" cy="32031"/>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
            <p:cNvSpPr/>
            <p:nvPr/>
          </p:nvSpPr>
          <p:spPr>
            <a:xfrm>
              <a:off x="1578975" y="850483"/>
              <a:ext cx="36724" cy="29787"/>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
            <p:cNvSpPr/>
            <p:nvPr/>
          </p:nvSpPr>
          <p:spPr>
            <a:xfrm>
              <a:off x="1753309" y="827021"/>
              <a:ext cx="35755" cy="31623"/>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
            <p:cNvSpPr/>
            <p:nvPr/>
          </p:nvSpPr>
          <p:spPr>
            <a:xfrm>
              <a:off x="1842771" y="679465"/>
              <a:ext cx="40192" cy="32082"/>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
            <p:cNvSpPr/>
            <p:nvPr/>
          </p:nvSpPr>
          <p:spPr>
            <a:xfrm>
              <a:off x="1817064" y="779944"/>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
            <p:cNvSpPr/>
            <p:nvPr/>
          </p:nvSpPr>
          <p:spPr>
            <a:xfrm>
              <a:off x="1552555" y="1117696"/>
              <a:ext cx="38611" cy="31980"/>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
            <p:cNvSpPr/>
            <p:nvPr/>
          </p:nvSpPr>
          <p:spPr>
            <a:xfrm>
              <a:off x="1564643" y="1033232"/>
              <a:ext cx="42232" cy="31623"/>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1495838" y="987634"/>
              <a:ext cx="38662" cy="31878"/>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
            <p:cNvSpPr/>
            <p:nvPr/>
          </p:nvSpPr>
          <p:spPr>
            <a:xfrm>
              <a:off x="1443405" y="844720"/>
              <a:ext cx="38254" cy="28104"/>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
            <p:cNvSpPr/>
            <p:nvPr/>
          </p:nvSpPr>
          <p:spPr>
            <a:xfrm>
              <a:off x="1505427" y="902763"/>
              <a:ext cx="38050" cy="31980"/>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
            <p:cNvSpPr/>
            <p:nvPr/>
          </p:nvSpPr>
          <p:spPr>
            <a:xfrm>
              <a:off x="1817676" y="866856"/>
              <a:ext cx="38458" cy="32133"/>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
            <p:cNvSpPr/>
            <p:nvPr/>
          </p:nvSpPr>
          <p:spPr>
            <a:xfrm>
              <a:off x="1678128" y="836304"/>
              <a:ext cx="37030" cy="31674"/>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
            <p:cNvSpPr/>
            <p:nvPr/>
          </p:nvSpPr>
          <p:spPr>
            <a:xfrm>
              <a:off x="1715820" y="987787"/>
              <a:ext cx="36265" cy="32388"/>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
            <p:cNvSpPr/>
            <p:nvPr/>
          </p:nvSpPr>
          <p:spPr>
            <a:xfrm>
              <a:off x="1580658" y="949279"/>
              <a:ext cx="36724" cy="29073"/>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
            <p:cNvSpPr/>
            <p:nvPr/>
          </p:nvSpPr>
          <p:spPr>
            <a:xfrm>
              <a:off x="1517056" y="802437"/>
              <a:ext cx="40192" cy="32133"/>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
            <p:cNvSpPr/>
            <p:nvPr/>
          </p:nvSpPr>
          <p:spPr>
            <a:xfrm>
              <a:off x="1631561" y="1087093"/>
              <a:ext cx="34530" cy="31980"/>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
            <p:cNvSpPr/>
            <p:nvPr/>
          </p:nvSpPr>
          <p:spPr>
            <a:xfrm>
              <a:off x="1758409" y="711445"/>
              <a:ext cx="38764" cy="32082"/>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
            <p:cNvSpPr/>
            <p:nvPr/>
          </p:nvSpPr>
          <p:spPr>
            <a:xfrm>
              <a:off x="1904996" y="745720"/>
              <a:ext cx="31929" cy="2902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
            <p:cNvSpPr/>
            <p:nvPr/>
          </p:nvSpPr>
          <p:spPr>
            <a:xfrm>
              <a:off x="1616923" y="1182217"/>
              <a:ext cx="36979" cy="29889"/>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
            <p:cNvSpPr/>
            <p:nvPr/>
          </p:nvSpPr>
          <p:spPr>
            <a:xfrm>
              <a:off x="1539243" y="736182"/>
              <a:ext cx="38152" cy="27849"/>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
            <p:cNvSpPr/>
            <p:nvPr/>
          </p:nvSpPr>
          <p:spPr>
            <a:xfrm>
              <a:off x="1783350" y="641211"/>
              <a:ext cx="38152" cy="27849"/>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
            <p:cNvSpPr/>
            <p:nvPr/>
          </p:nvSpPr>
          <p:spPr>
            <a:xfrm>
              <a:off x="1618657" y="694052"/>
              <a:ext cx="34020" cy="29787"/>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
            <p:cNvSpPr/>
            <p:nvPr/>
          </p:nvSpPr>
          <p:spPr>
            <a:xfrm>
              <a:off x="1864856" y="598470"/>
              <a:ext cx="41365" cy="32133"/>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
            <p:cNvSpPr/>
            <p:nvPr/>
          </p:nvSpPr>
          <p:spPr>
            <a:xfrm>
              <a:off x="-179100" y="1072200"/>
              <a:ext cx="39172" cy="31470"/>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
            <p:cNvSpPr/>
            <p:nvPr/>
          </p:nvSpPr>
          <p:spPr>
            <a:xfrm>
              <a:off x="-112335" y="1228427"/>
              <a:ext cx="38968" cy="31266"/>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
            <p:cNvSpPr/>
            <p:nvPr/>
          </p:nvSpPr>
          <p:spPr>
            <a:xfrm>
              <a:off x="103108" y="1212207"/>
              <a:ext cx="33663" cy="30960"/>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
            <p:cNvSpPr/>
            <p:nvPr/>
          </p:nvSpPr>
          <p:spPr>
            <a:xfrm>
              <a:off x="183440" y="1166099"/>
              <a:ext cx="40396" cy="31929"/>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
            <p:cNvSpPr/>
            <p:nvPr/>
          </p:nvSpPr>
          <p:spPr>
            <a:xfrm>
              <a:off x="38128" y="1138353"/>
              <a:ext cx="40345" cy="32133"/>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
            <p:cNvSpPr/>
            <p:nvPr/>
          </p:nvSpPr>
          <p:spPr>
            <a:xfrm>
              <a:off x="62712" y="1052971"/>
              <a:ext cx="33459" cy="32031"/>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
            <p:cNvSpPr/>
            <p:nvPr/>
          </p:nvSpPr>
          <p:spPr>
            <a:xfrm>
              <a:off x="137536" y="1051135"/>
              <a:ext cx="38713" cy="32133"/>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
            <p:cNvSpPr/>
            <p:nvPr/>
          </p:nvSpPr>
          <p:spPr>
            <a:xfrm>
              <a:off x="212105" y="1094183"/>
              <a:ext cx="35755" cy="31521"/>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
            <p:cNvSpPr/>
            <p:nvPr/>
          </p:nvSpPr>
          <p:spPr>
            <a:xfrm>
              <a:off x="6965" y="920971"/>
              <a:ext cx="41263" cy="31878"/>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
            <p:cNvSpPr/>
            <p:nvPr/>
          </p:nvSpPr>
          <p:spPr>
            <a:xfrm>
              <a:off x="94182" y="895112"/>
              <a:ext cx="34734" cy="31725"/>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
            <p:cNvSpPr/>
            <p:nvPr/>
          </p:nvSpPr>
          <p:spPr>
            <a:xfrm>
              <a:off x="-21802" y="993092"/>
              <a:ext cx="39223" cy="32235"/>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
            <p:cNvSpPr/>
            <p:nvPr/>
          </p:nvSpPr>
          <p:spPr>
            <a:xfrm>
              <a:off x="154113" y="969528"/>
              <a:ext cx="35091" cy="31266"/>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
            <p:cNvSpPr/>
            <p:nvPr/>
          </p:nvSpPr>
          <p:spPr>
            <a:xfrm>
              <a:off x="351704" y="1113003"/>
              <a:ext cx="42385" cy="31929"/>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
            <p:cNvSpPr/>
            <p:nvPr/>
          </p:nvSpPr>
          <p:spPr>
            <a:xfrm>
              <a:off x="298863" y="973404"/>
              <a:ext cx="37489" cy="31929"/>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
            <p:cNvSpPr/>
            <p:nvPr/>
          </p:nvSpPr>
          <p:spPr>
            <a:xfrm>
              <a:off x="287948" y="1052359"/>
              <a:ext cx="35142" cy="31266"/>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
            <p:cNvSpPr/>
            <p:nvPr/>
          </p:nvSpPr>
          <p:spPr>
            <a:xfrm>
              <a:off x="247145" y="822227"/>
              <a:ext cx="34887" cy="30807"/>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
            <p:cNvSpPr/>
            <p:nvPr/>
          </p:nvSpPr>
          <p:spPr>
            <a:xfrm>
              <a:off x="217205" y="923267"/>
              <a:ext cx="35755" cy="31266"/>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
            <p:cNvSpPr/>
            <p:nvPr/>
          </p:nvSpPr>
          <p:spPr>
            <a:xfrm>
              <a:off x="-47304" y="1260457"/>
              <a:ext cx="38662" cy="31980"/>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
            <p:cNvSpPr/>
            <p:nvPr/>
          </p:nvSpPr>
          <p:spPr>
            <a:xfrm>
              <a:off x="-36032" y="1179462"/>
              <a:ext cx="37846" cy="28410"/>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
            <p:cNvSpPr/>
            <p:nvPr/>
          </p:nvSpPr>
          <p:spPr>
            <a:xfrm>
              <a:off x="-104021" y="1130192"/>
              <a:ext cx="38101" cy="32082"/>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
            <p:cNvSpPr/>
            <p:nvPr/>
          </p:nvSpPr>
          <p:spPr>
            <a:xfrm>
              <a:off x="-156403" y="987532"/>
              <a:ext cx="38254" cy="28053"/>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
            <p:cNvSpPr/>
            <p:nvPr/>
          </p:nvSpPr>
          <p:spPr>
            <a:xfrm>
              <a:off x="-94330" y="1045524"/>
              <a:ext cx="37846" cy="31470"/>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
            <p:cNvSpPr/>
            <p:nvPr/>
          </p:nvSpPr>
          <p:spPr>
            <a:xfrm>
              <a:off x="220061" y="1011708"/>
              <a:ext cx="37183" cy="30093"/>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
            <p:cNvSpPr/>
            <p:nvPr/>
          </p:nvSpPr>
          <p:spPr>
            <a:xfrm>
              <a:off x="73780" y="978708"/>
              <a:ext cx="38662" cy="31980"/>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
            <p:cNvSpPr/>
            <p:nvPr/>
          </p:nvSpPr>
          <p:spPr>
            <a:xfrm>
              <a:off x="115961" y="1130396"/>
              <a:ext cx="36265" cy="31929"/>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
            <p:cNvSpPr/>
            <p:nvPr/>
          </p:nvSpPr>
          <p:spPr>
            <a:xfrm>
              <a:off x="-19201" y="1092041"/>
              <a:ext cx="36214" cy="28869"/>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
            <p:cNvSpPr/>
            <p:nvPr/>
          </p:nvSpPr>
          <p:spPr>
            <a:xfrm>
              <a:off x="-80865" y="947086"/>
              <a:ext cx="34887" cy="293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
            <p:cNvSpPr/>
            <p:nvPr/>
          </p:nvSpPr>
          <p:spPr>
            <a:xfrm>
              <a:off x="31753" y="1230212"/>
              <a:ext cx="37030" cy="31674"/>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
            <p:cNvSpPr/>
            <p:nvPr/>
          </p:nvSpPr>
          <p:spPr>
            <a:xfrm>
              <a:off x="160131" y="856451"/>
              <a:ext cx="37183" cy="29838"/>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
            <p:cNvSpPr/>
            <p:nvPr/>
          </p:nvSpPr>
          <p:spPr>
            <a:xfrm>
              <a:off x="300751" y="886033"/>
              <a:ext cx="38713" cy="31521"/>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
            <p:cNvSpPr/>
            <p:nvPr/>
          </p:nvSpPr>
          <p:spPr>
            <a:xfrm>
              <a:off x="367618" y="1042311"/>
              <a:ext cx="38968" cy="31266"/>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
            <p:cNvSpPr/>
            <p:nvPr/>
          </p:nvSpPr>
          <p:spPr>
            <a:xfrm>
              <a:off x="273310" y="1131722"/>
              <a:ext cx="35755" cy="31521"/>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
            <p:cNvSpPr/>
            <p:nvPr/>
          </p:nvSpPr>
          <p:spPr>
            <a:xfrm>
              <a:off x="258009" y="1209453"/>
              <a:ext cx="38713" cy="31929"/>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
            <p:cNvSpPr/>
            <p:nvPr/>
          </p:nvSpPr>
          <p:spPr>
            <a:xfrm>
              <a:off x="-60616" y="878995"/>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
            <p:cNvSpPr/>
            <p:nvPr/>
          </p:nvSpPr>
          <p:spPr>
            <a:xfrm>
              <a:off x="183491" y="784024"/>
              <a:ext cx="38203" cy="27798"/>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
            <p:cNvSpPr/>
            <p:nvPr/>
          </p:nvSpPr>
          <p:spPr>
            <a:xfrm>
              <a:off x="18798" y="836559"/>
              <a:ext cx="35704" cy="30144"/>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
            <p:cNvSpPr/>
            <p:nvPr/>
          </p:nvSpPr>
          <p:spPr>
            <a:xfrm>
              <a:off x="582449" y="1025633"/>
              <a:ext cx="34734" cy="31776"/>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
            <p:cNvSpPr/>
            <p:nvPr/>
          </p:nvSpPr>
          <p:spPr>
            <a:xfrm>
              <a:off x="663393" y="980086"/>
              <a:ext cx="39733" cy="31827"/>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
            <p:cNvSpPr/>
            <p:nvPr/>
          </p:nvSpPr>
          <p:spPr>
            <a:xfrm>
              <a:off x="517673" y="952237"/>
              <a:ext cx="40141" cy="32133"/>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
            <p:cNvSpPr/>
            <p:nvPr/>
          </p:nvSpPr>
          <p:spPr>
            <a:xfrm>
              <a:off x="542206" y="867162"/>
              <a:ext cx="33255" cy="31878"/>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
            <p:cNvSpPr/>
            <p:nvPr/>
          </p:nvSpPr>
          <p:spPr>
            <a:xfrm>
              <a:off x="617489" y="865274"/>
              <a:ext cx="38764" cy="31878"/>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
            <p:cNvSpPr/>
            <p:nvPr/>
          </p:nvSpPr>
          <p:spPr>
            <a:xfrm>
              <a:off x="692057" y="908067"/>
              <a:ext cx="35091" cy="31521"/>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
            <p:cNvSpPr/>
            <p:nvPr/>
          </p:nvSpPr>
          <p:spPr>
            <a:xfrm>
              <a:off x="486305" y="734856"/>
              <a:ext cx="41263" cy="31878"/>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
            <p:cNvSpPr/>
            <p:nvPr/>
          </p:nvSpPr>
          <p:spPr>
            <a:xfrm>
              <a:off x="574135" y="708996"/>
              <a:ext cx="34581" cy="32031"/>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
            <p:cNvSpPr/>
            <p:nvPr/>
          </p:nvSpPr>
          <p:spPr>
            <a:xfrm>
              <a:off x="460701" y="807180"/>
              <a:ext cx="40498" cy="31470"/>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
            <p:cNvSpPr/>
            <p:nvPr/>
          </p:nvSpPr>
          <p:spPr>
            <a:xfrm>
              <a:off x="633402" y="783667"/>
              <a:ext cx="35142" cy="31623"/>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
            <p:cNvSpPr/>
            <p:nvPr/>
          </p:nvSpPr>
          <p:spPr>
            <a:xfrm>
              <a:off x="830739" y="930764"/>
              <a:ext cx="38560" cy="28053"/>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
            <p:cNvSpPr/>
            <p:nvPr/>
          </p:nvSpPr>
          <p:spPr>
            <a:xfrm>
              <a:off x="778153" y="787543"/>
              <a:ext cx="37540" cy="31878"/>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
            <p:cNvSpPr/>
            <p:nvPr/>
          </p:nvSpPr>
          <p:spPr>
            <a:xfrm>
              <a:off x="767289" y="865988"/>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
            <p:cNvSpPr/>
            <p:nvPr/>
          </p:nvSpPr>
          <p:spPr>
            <a:xfrm>
              <a:off x="727149" y="636111"/>
              <a:ext cx="31878" cy="31164"/>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
            <p:cNvSpPr/>
            <p:nvPr/>
          </p:nvSpPr>
          <p:spPr>
            <a:xfrm>
              <a:off x="696546" y="737151"/>
              <a:ext cx="35703"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
            <p:cNvSpPr/>
            <p:nvPr/>
          </p:nvSpPr>
          <p:spPr>
            <a:xfrm>
              <a:off x="432036" y="1074342"/>
              <a:ext cx="38611" cy="31980"/>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
            <p:cNvSpPr/>
            <p:nvPr/>
          </p:nvSpPr>
          <p:spPr>
            <a:xfrm>
              <a:off x="443767" y="993347"/>
              <a:ext cx="37999" cy="28461"/>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
            <p:cNvSpPr/>
            <p:nvPr/>
          </p:nvSpPr>
          <p:spPr>
            <a:xfrm>
              <a:off x="375268" y="944331"/>
              <a:ext cx="38662" cy="31929"/>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
            <p:cNvSpPr/>
            <p:nvPr/>
          </p:nvSpPr>
          <p:spPr>
            <a:xfrm>
              <a:off x="323346" y="801417"/>
              <a:ext cx="38254" cy="28053"/>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
            <p:cNvSpPr/>
            <p:nvPr/>
          </p:nvSpPr>
          <p:spPr>
            <a:xfrm>
              <a:off x="384908" y="859409"/>
              <a:ext cx="38050" cy="31980"/>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
            <p:cNvSpPr/>
            <p:nvPr/>
          </p:nvSpPr>
          <p:spPr>
            <a:xfrm>
              <a:off x="702258" y="824420"/>
              <a:ext cx="34938" cy="31266"/>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
            <p:cNvSpPr/>
            <p:nvPr/>
          </p:nvSpPr>
          <p:spPr>
            <a:xfrm>
              <a:off x="553733" y="792746"/>
              <a:ext cx="38713" cy="32388"/>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
            <p:cNvSpPr/>
            <p:nvPr/>
          </p:nvSpPr>
          <p:spPr>
            <a:xfrm>
              <a:off x="596475" y="943413"/>
              <a:ext cx="37795" cy="32184"/>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
            <p:cNvSpPr/>
            <p:nvPr/>
          </p:nvSpPr>
          <p:spPr>
            <a:xfrm>
              <a:off x="460293" y="905925"/>
              <a:ext cx="36724" cy="29073"/>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
            <p:cNvSpPr/>
            <p:nvPr/>
          </p:nvSpPr>
          <p:spPr>
            <a:xfrm>
              <a:off x="396537" y="759134"/>
              <a:ext cx="40600" cy="32082"/>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
            <p:cNvSpPr/>
            <p:nvPr/>
          </p:nvSpPr>
          <p:spPr>
            <a:xfrm>
              <a:off x="511042" y="1044045"/>
              <a:ext cx="34938" cy="32184"/>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
            <p:cNvSpPr/>
            <p:nvPr/>
          </p:nvSpPr>
          <p:spPr>
            <a:xfrm>
              <a:off x="642328" y="669111"/>
              <a:ext cx="34224" cy="31164"/>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
            <p:cNvSpPr/>
            <p:nvPr/>
          </p:nvSpPr>
          <p:spPr>
            <a:xfrm>
              <a:off x="784478" y="699867"/>
              <a:ext cx="37081" cy="31725"/>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
            <p:cNvSpPr/>
            <p:nvPr/>
          </p:nvSpPr>
          <p:spPr>
            <a:xfrm>
              <a:off x="846958" y="856196"/>
              <a:ext cx="38917" cy="31266"/>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
            <p:cNvSpPr/>
            <p:nvPr/>
          </p:nvSpPr>
          <p:spPr>
            <a:xfrm>
              <a:off x="762801" y="953257"/>
              <a:ext cx="35755" cy="31521"/>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
            <p:cNvSpPr/>
            <p:nvPr/>
          </p:nvSpPr>
          <p:spPr>
            <a:xfrm>
              <a:off x="496404" y="1138863"/>
              <a:ext cx="36979" cy="29940"/>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
            <p:cNvSpPr/>
            <p:nvPr/>
          </p:nvSpPr>
          <p:spPr>
            <a:xfrm>
              <a:off x="737298" y="1023439"/>
              <a:ext cx="38713" cy="31827"/>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
            <p:cNvSpPr/>
            <p:nvPr/>
          </p:nvSpPr>
          <p:spPr>
            <a:xfrm>
              <a:off x="419336" y="692879"/>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
            <p:cNvSpPr/>
            <p:nvPr/>
          </p:nvSpPr>
          <p:spPr>
            <a:xfrm>
              <a:off x="663495" y="597909"/>
              <a:ext cx="37693" cy="27798"/>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
            <p:cNvSpPr/>
            <p:nvPr/>
          </p:nvSpPr>
          <p:spPr>
            <a:xfrm>
              <a:off x="498291" y="650749"/>
              <a:ext cx="33867" cy="29736"/>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
            <p:cNvSpPr/>
            <p:nvPr/>
          </p:nvSpPr>
          <p:spPr>
            <a:xfrm>
              <a:off x="426273" y="1157224"/>
              <a:ext cx="37030" cy="31368"/>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
            <p:cNvSpPr/>
            <p:nvPr/>
          </p:nvSpPr>
          <p:spPr>
            <a:xfrm>
              <a:off x="1062401" y="839670"/>
              <a:ext cx="34530" cy="31725"/>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
            <p:cNvSpPr/>
            <p:nvPr/>
          </p:nvSpPr>
          <p:spPr>
            <a:xfrm>
              <a:off x="1142682" y="794276"/>
              <a:ext cx="40549" cy="32082"/>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
            <p:cNvSpPr/>
            <p:nvPr/>
          </p:nvSpPr>
          <p:spPr>
            <a:xfrm>
              <a:off x="996962" y="766122"/>
              <a:ext cx="40753" cy="32286"/>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
            <p:cNvSpPr/>
            <p:nvPr/>
          </p:nvSpPr>
          <p:spPr>
            <a:xfrm>
              <a:off x="1022873" y="681607"/>
              <a:ext cx="32541" cy="3090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
            <p:cNvSpPr/>
            <p:nvPr/>
          </p:nvSpPr>
          <p:spPr>
            <a:xfrm>
              <a:off x="1096829" y="679159"/>
              <a:ext cx="38662" cy="31980"/>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
            <p:cNvSpPr/>
            <p:nvPr/>
          </p:nvSpPr>
          <p:spPr>
            <a:xfrm>
              <a:off x="1171398" y="722513"/>
              <a:ext cx="35755" cy="31521"/>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
            <p:cNvSpPr/>
            <p:nvPr/>
          </p:nvSpPr>
          <p:spPr>
            <a:xfrm>
              <a:off x="970644" y="548791"/>
              <a:ext cx="36979" cy="3279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
            <p:cNvSpPr/>
            <p:nvPr/>
          </p:nvSpPr>
          <p:spPr>
            <a:xfrm>
              <a:off x="1053476" y="522881"/>
              <a:ext cx="34734" cy="32031"/>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
            <p:cNvSpPr/>
            <p:nvPr/>
          </p:nvSpPr>
          <p:spPr>
            <a:xfrm>
              <a:off x="939990" y="621167"/>
              <a:ext cx="40498" cy="31419"/>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
            <p:cNvSpPr/>
            <p:nvPr/>
          </p:nvSpPr>
          <p:spPr>
            <a:xfrm>
              <a:off x="1112743" y="597654"/>
              <a:ext cx="35755" cy="31521"/>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
            <p:cNvSpPr/>
            <p:nvPr/>
          </p:nvSpPr>
          <p:spPr>
            <a:xfrm>
              <a:off x="1310946" y="740772"/>
              <a:ext cx="41824" cy="32133"/>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
            <p:cNvSpPr/>
            <p:nvPr/>
          </p:nvSpPr>
          <p:spPr>
            <a:xfrm>
              <a:off x="1257443" y="601428"/>
              <a:ext cx="37591" cy="32337"/>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
            <p:cNvSpPr/>
            <p:nvPr/>
          </p:nvSpPr>
          <p:spPr>
            <a:xfrm>
              <a:off x="1247242" y="680434"/>
              <a:ext cx="35091" cy="31521"/>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
            <p:cNvSpPr/>
            <p:nvPr/>
          </p:nvSpPr>
          <p:spPr>
            <a:xfrm>
              <a:off x="1206438" y="449995"/>
              <a:ext cx="34836" cy="30960"/>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
            <p:cNvSpPr/>
            <p:nvPr/>
          </p:nvSpPr>
          <p:spPr>
            <a:xfrm>
              <a:off x="1176498" y="551035"/>
              <a:ext cx="35091" cy="31521"/>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
            <p:cNvSpPr/>
            <p:nvPr/>
          </p:nvSpPr>
          <p:spPr>
            <a:xfrm>
              <a:off x="915151" y="888532"/>
              <a:ext cx="37693" cy="31725"/>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
            <p:cNvSpPr/>
            <p:nvPr/>
          </p:nvSpPr>
          <p:spPr>
            <a:xfrm>
              <a:off x="923210" y="807486"/>
              <a:ext cx="37897" cy="28206"/>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
            <p:cNvSpPr/>
            <p:nvPr/>
          </p:nvSpPr>
          <p:spPr>
            <a:xfrm>
              <a:off x="854609" y="758165"/>
              <a:ext cx="38662" cy="31980"/>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
            <p:cNvSpPr/>
            <p:nvPr/>
          </p:nvSpPr>
          <p:spPr>
            <a:xfrm>
              <a:off x="802686" y="615301"/>
              <a:ext cx="38254" cy="28053"/>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
            <p:cNvSpPr/>
            <p:nvPr/>
          </p:nvSpPr>
          <p:spPr>
            <a:xfrm>
              <a:off x="864861" y="673293"/>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
            <p:cNvSpPr/>
            <p:nvPr/>
          </p:nvSpPr>
          <p:spPr>
            <a:xfrm>
              <a:off x="1182211" y="637437"/>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
            <p:cNvSpPr/>
            <p:nvPr/>
          </p:nvSpPr>
          <p:spPr>
            <a:xfrm>
              <a:off x="1033074" y="606885"/>
              <a:ext cx="38713" cy="32133"/>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
            <p:cNvSpPr/>
            <p:nvPr/>
          </p:nvSpPr>
          <p:spPr>
            <a:xfrm>
              <a:off x="1075254" y="758318"/>
              <a:ext cx="36265" cy="32388"/>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
            <p:cNvSpPr/>
            <p:nvPr/>
          </p:nvSpPr>
          <p:spPr>
            <a:xfrm>
              <a:off x="939633" y="720166"/>
              <a:ext cx="36520" cy="28716"/>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
            <p:cNvSpPr/>
            <p:nvPr/>
          </p:nvSpPr>
          <p:spPr>
            <a:xfrm>
              <a:off x="876490" y="573018"/>
              <a:ext cx="40192" cy="32082"/>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
            <p:cNvSpPr/>
            <p:nvPr/>
          </p:nvSpPr>
          <p:spPr>
            <a:xfrm>
              <a:off x="990995" y="857930"/>
              <a:ext cx="34479" cy="32337"/>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
            <p:cNvSpPr/>
            <p:nvPr/>
          </p:nvSpPr>
          <p:spPr>
            <a:xfrm>
              <a:off x="1121669" y="482995"/>
              <a:ext cx="34887" cy="31062"/>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
            <p:cNvSpPr/>
            <p:nvPr/>
          </p:nvSpPr>
          <p:spPr>
            <a:xfrm>
              <a:off x="1264430" y="513139"/>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
            <p:cNvSpPr/>
            <p:nvPr/>
          </p:nvSpPr>
          <p:spPr>
            <a:xfrm>
              <a:off x="1326911" y="670080"/>
              <a:ext cx="38917" cy="31266"/>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
            <p:cNvSpPr/>
            <p:nvPr/>
          </p:nvSpPr>
          <p:spPr>
            <a:xfrm>
              <a:off x="1242141" y="767142"/>
              <a:ext cx="35755" cy="31521"/>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
            <p:cNvSpPr/>
            <p:nvPr/>
          </p:nvSpPr>
          <p:spPr>
            <a:xfrm>
              <a:off x="976357" y="953002"/>
              <a:ext cx="36979" cy="29685"/>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
            <p:cNvSpPr/>
            <p:nvPr/>
          </p:nvSpPr>
          <p:spPr>
            <a:xfrm>
              <a:off x="1216639" y="837579"/>
              <a:ext cx="38713" cy="32133"/>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
            <p:cNvSpPr/>
            <p:nvPr/>
          </p:nvSpPr>
          <p:spPr>
            <a:xfrm>
              <a:off x="899850" y="504672"/>
              <a:ext cx="33408" cy="31980"/>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
            <p:cNvSpPr/>
            <p:nvPr/>
          </p:nvSpPr>
          <p:spPr>
            <a:xfrm>
              <a:off x="1143958" y="409600"/>
              <a:ext cx="33459" cy="32031"/>
            </a:xfrm>
            <a:custGeom>
              <a:avLst/>
              <a:gdLst/>
              <a:ahLst/>
              <a:cxnLst/>
              <a:rect l="l" t="t" r="r" b="b"/>
              <a:pathLst>
                <a:path w="656" h="628" extrusionOk="0">
                  <a:moveTo>
                    <a:pt x="314" y="1"/>
                  </a:moveTo>
                  <a:cubicBezTo>
                    <a:pt x="169" y="1"/>
                    <a:pt x="26" y="95"/>
                    <a:pt x="13" y="284"/>
                  </a:cubicBezTo>
                  <a:cubicBezTo>
                    <a:pt x="1" y="334"/>
                    <a:pt x="13" y="384"/>
                    <a:pt x="26" y="421"/>
                  </a:cubicBezTo>
                  <a:cubicBezTo>
                    <a:pt x="82" y="564"/>
                    <a:pt x="200" y="628"/>
                    <a:pt x="318" y="628"/>
                  </a:cubicBezTo>
                  <a:cubicBezTo>
                    <a:pt x="488" y="628"/>
                    <a:pt x="655" y="493"/>
                    <a:pt x="626" y="271"/>
                  </a:cubicBezTo>
                  <a:cubicBezTo>
                    <a:pt x="601" y="92"/>
                    <a:pt x="456"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
            <p:cNvSpPr/>
            <p:nvPr/>
          </p:nvSpPr>
          <p:spPr>
            <a:xfrm>
              <a:off x="978091" y="464889"/>
              <a:ext cx="36367" cy="30042"/>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
            <p:cNvSpPr/>
            <p:nvPr/>
          </p:nvSpPr>
          <p:spPr>
            <a:xfrm>
              <a:off x="905409" y="971058"/>
              <a:ext cx="37846" cy="3090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
            <p:cNvSpPr/>
            <p:nvPr/>
          </p:nvSpPr>
          <p:spPr>
            <a:xfrm>
              <a:off x="1541691" y="653963"/>
              <a:ext cx="34122" cy="30960"/>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
            <p:cNvSpPr/>
            <p:nvPr/>
          </p:nvSpPr>
          <p:spPr>
            <a:xfrm>
              <a:off x="1622023" y="608161"/>
              <a:ext cx="40549" cy="32082"/>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
            <p:cNvSpPr/>
            <p:nvPr/>
          </p:nvSpPr>
          <p:spPr>
            <a:xfrm>
              <a:off x="1476966" y="580261"/>
              <a:ext cx="40090" cy="32286"/>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
            <p:cNvSpPr/>
            <p:nvPr/>
          </p:nvSpPr>
          <p:spPr>
            <a:xfrm>
              <a:off x="1502825" y="495645"/>
              <a:ext cx="31929" cy="3090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
            <p:cNvSpPr/>
            <p:nvPr/>
          </p:nvSpPr>
          <p:spPr>
            <a:xfrm>
              <a:off x="1576782" y="493043"/>
              <a:ext cx="38560" cy="31980"/>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
            <p:cNvSpPr/>
            <p:nvPr/>
          </p:nvSpPr>
          <p:spPr>
            <a:xfrm>
              <a:off x="1651351" y="536397"/>
              <a:ext cx="35091" cy="31521"/>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
            <p:cNvSpPr/>
            <p:nvPr/>
          </p:nvSpPr>
          <p:spPr>
            <a:xfrm>
              <a:off x="1445547" y="362625"/>
              <a:ext cx="41722" cy="31980"/>
            </a:xfrm>
            <a:custGeom>
              <a:avLst/>
              <a:gdLst/>
              <a:ahLst/>
              <a:cxnLst/>
              <a:rect l="l" t="t" r="r" b="b"/>
              <a:pathLst>
                <a:path w="818" h="627" extrusionOk="0">
                  <a:moveTo>
                    <a:pt x="433" y="1"/>
                  </a:moveTo>
                  <a:cubicBezTo>
                    <a:pt x="153" y="1"/>
                    <a:pt x="1" y="367"/>
                    <a:pt x="236" y="555"/>
                  </a:cubicBezTo>
                  <a:cubicBezTo>
                    <a:pt x="299" y="605"/>
                    <a:pt x="368" y="627"/>
                    <a:pt x="435" y="627"/>
                  </a:cubicBezTo>
                  <a:cubicBezTo>
                    <a:pt x="637" y="627"/>
                    <a:pt x="817" y="430"/>
                    <a:pt x="724" y="205"/>
                  </a:cubicBezTo>
                  <a:cubicBezTo>
                    <a:pt x="711" y="180"/>
                    <a:pt x="699" y="155"/>
                    <a:pt x="686" y="130"/>
                  </a:cubicBezTo>
                  <a:cubicBezTo>
                    <a:pt x="636" y="68"/>
                    <a:pt x="561" y="18"/>
                    <a:pt x="486" y="5"/>
                  </a:cubicBezTo>
                  <a:cubicBezTo>
                    <a:pt x="468" y="2"/>
                    <a:pt x="450"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
            <p:cNvSpPr/>
            <p:nvPr/>
          </p:nvSpPr>
          <p:spPr>
            <a:xfrm>
              <a:off x="1532765" y="337479"/>
              <a:ext cx="34479" cy="31368"/>
            </a:xfrm>
            <a:custGeom>
              <a:avLst/>
              <a:gdLst/>
              <a:ahLst/>
              <a:cxnLst/>
              <a:rect l="l" t="t" r="r" b="b"/>
              <a:pathLst>
                <a:path w="676" h="615" extrusionOk="0">
                  <a:moveTo>
                    <a:pt x="351" y="1"/>
                  </a:moveTo>
                  <a:cubicBezTo>
                    <a:pt x="264" y="1"/>
                    <a:pt x="177" y="37"/>
                    <a:pt x="113" y="111"/>
                  </a:cubicBezTo>
                  <a:cubicBezTo>
                    <a:pt x="1" y="248"/>
                    <a:pt x="26" y="436"/>
                    <a:pt x="163" y="548"/>
                  </a:cubicBezTo>
                  <a:cubicBezTo>
                    <a:pt x="219" y="592"/>
                    <a:pt x="287" y="615"/>
                    <a:pt x="355" y="615"/>
                  </a:cubicBezTo>
                  <a:cubicBezTo>
                    <a:pt x="440" y="615"/>
                    <a:pt x="526" y="580"/>
                    <a:pt x="588" y="511"/>
                  </a:cubicBezTo>
                  <a:cubicBezTo>
                    <a:pt x="663" y="411"/>
                    <a:pt x="676" y="298"/>
                    <a:pt x="638" y="198"/>
                  </a:cubicBezTo>
                  <a:cubicBezTo>
                    <a:pt x="588" y="68"/>
                    <a:pt x="47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
            <p:cNvSpPr/>
            <p:nvPr/>
          </p:nvSpPr>
          <p:spPr>
            <a:xfrm>
              <a:off x="1419331" y="435051"/>
              <a:ext cx="40906" cy="31674"/>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
            <p:cNvSpPr/>
            <p:nvPr/>
          </p:nvSpPr>
          <p:spPr>
            <a:xfrm>
              <a:off x="1592695" y="411436"/>
              <a:ext cx="35091" cy="31572"/>
            </a:xfrm>
            <a:custGeom>
              <a:avLst/>
              <a:gdLst/>
              <a:ahLst/>
              <a:cxnLst/>
              <a:rect l="l" t="t" r="r" b="b"/>
              <a:pathLst>
                <a:path w="688" h="619" extrusionOk="0">
                  <a:moveTo>
                    <a:pt x="349" y="1"/>
                  </a:moveTo>
                  <a:cubicBezTo>
                    <a:pt x="311" y="1"/>
                    <a:pt x="274" y="8"/>
                    <a:pt x="238" y="23"/>
                  </a:cubicBezTo>
                  <a:cubicBezTo>
                    <a:pt x="76" y="85"/>
                    <a:pt x="1" y="260"/>
                    <a:pt x="63" y="423"/>
                  </a:cubicBezTo>
                  <a:cubicBezTo>
                    <a:pt x="102" y="539"/>
                    <a:pt x="224" y="618"/>
                    <a:pt x="347" y="618"/>
                  </a:cubicBezTo>
                  <a:cubicBezTo>
                    <a:pt x="382" y="618"/>
                    <a:pt x="417" y="612"/>
                    <a:pt x="450" y="598"/>
                  </a:cubicBezTo>
                  <a:cubicBezTo>
                    <a:pt x="613" y="535"/>
                    <a:pt x="688" y="360"/>
                    <a:pt x="625" y="198"/>
                  </a:cubicBezTo>
                  <a:cubicBezTo>
                    <a:pt x="587" y="74"/>
                    <a:pt x="4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
            <p:cNvSpPr/>
            <p:nvPr/>
          </p:nvSpPr>
          <p:spPr>
            <a:xfrm>
              <a:off x="1789981" y="558533"/>
              <a:ext cx="38254" cy="28206"/>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
            <p:cNvSpPr/>
            <p:nvPr/>
          </p:nvSpPr>
          <p:spPr>
            <a:xfrm>
              <a:off x="1737089" y="415924"/>
              <a:ext cx="42436" cy="31827"/>
            </a:xfrm>
            <a:custGeom>
              <a:avLst/>
              <a:gdLst/>
              <a:ahLst/>
              <a:cxnLst/>
              <a:rect l="l" t="t" r="r" b="b"/>
              <a:pathLst>
                <a:path w="832" h="624" extrusionOk="0">
                  <a:moveTo>
                    <a:pt x="409" y="0"/>
                  </a:moveTo>
                  <a:cubicBezTo>
                    <a:pt x="320" y="0"/>
                    <a:pt x="232" y="39"/>
                    <a:pt x="169" y="110"/>
                  </a:cubicBezTo>
                  <a:cubicBezTo>
                    <a:pt x="0" y="326"/>
                    <a:pt x="156" y="624"/>
                    <a:pt x="413" y="624"/>
                  </a:cubicBezTo>
                  <a:cubicBezTo>
                    <a:pt x="423" y="624"/>
                    <a:pt x="433" y="623"/>
                    <a:pt x="444" y="622"/>
                  </a:cubicBezTo>
                  <a:cubicBezTo>
                    <a:pt x="731" y="597"/>
                    <a:pt x="831" y="235"/>
                    <a:pt x="606" y="72"/>
                  </a:cubicBezTo>
                  <a:cubicBezTo>
                    <a:pt x="546" y="23"/>
                    <a:pt x="47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
            <p:cNvSpPr/>
            <p:nvPr/>
          </p:nvSpPr>
          <p:spPr>
            <a:xfrm>
              <a:off x="1726531" y="494318"/>
              <a:ext cx="35755" cy="31521"/>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
            <p:cNvSpPr/>
            <p:nvPr/>
          </p:nvSpPr>
          <p:spPr>
            <a:xfrm>
              <a:off x="1686391" y="264339"/>
              <a:ext cx="34173" cy="30501"/>
            </a:xfrm>
            <a:custGeom>
              <a:avLst/>
              <a:gdLst/>
              <a:ahLst/>
              <a:cxnLst/>
              <a:rect l="l" t="t" r="r" b="b"/>
              <a:pathLst>
                <a:path w="670" h="598" extrusionOk="0">
                  <a:moveTo>
                    <a:pt x="324" y="1"/>
                  </a:moveTo>
                  <a:cubicBezTo>
                    <a:pt x="183" y="1"/>
                    <a:pt x="44" y="96"/>
                    <a:pt x="13" y="258"/>
                  </a:cubicBezTo>
                  <a:cubicBezTo>
                    <a:pt x="1" y="332"/>
                    <a:pt x="13" y="420"/>
                    <a:pt x="63" y="482"/>
                  </a:cubicBezTo>
                  <a:cubicBezTo>
                    <a:pt x="132" y="563"/>
                    <a:pt x="219" y="598"/>
                    <a:pt x="303" y="598"/>
                  </a:cubicBezTo>
                  <a:cubicBezTo>
                    <a:pt x="493" y="598"/>
                    <a:pt x="670" y="420"/>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
            <p:cNvSpPr/>
            <p:nvPr/>
          </p:nvSpPr>
          <p:spPr>
            <a:xfrm>
              <a:off x="1656451" y="364920"/>
              <a:ext cx="35091" cy="31266"/>
            </a:xfrm>
            <a:custGeom>
              <a:avLst/>
              <a:gdLst/>
              <a:ahLst/>
              <a:cxnLst/>
              <a:rect l="l" t="t" r="r" b="b"/>
              <a:pathLst>
                <a:path w="688" h="613" extrusionOk="0">
                  <a:moveTo>
                    <a:pt x="347" y="1"/>
                  </a:moveTo>
                  <a:cubicBezTo>
                    <a:pt x="310" y="1"/>
                    <a:pt x="273" y="8"/>
                    <a:pt x="238" y="23"/>
                  </a:cubicBezTo>
                  <a:cubicBezTo>
                    <a:pt x="75" y="85"/>
                    <a:pt x="0" y="260"/>
                    <a:pt x="50" y="422"/>
                  </a:cubicBezTo>
                  <a:cubicBezTo>
                    <a:pt x="100" y="541"/>
                    <a:pt x="227" y="613"/>
                    <a:pt x="353" y="613"/>
                  </a:cubicBezTo>
                  <a:cubicBezTo>
                    <a:pt x="386" y="613"/>
                    <a:pt x="419" y="608"/>
                    <a:pt x="450" y="597"/>
                  </a:cubicBezTo>
                  <a:cubicBezTo>
                    <a:pt x="613" y="535"/>
                    <a:pt x="688" y="347"/>
                    <a:pt x="625" y="198"/>
                  </a:cubicBezTo>
                  <a:cubicBezTo>
                    <a:pt x="577" y="74"/>
                    <a:pt x="46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
            <p:cNvSpPr/>
            <p:nvPr/>
          </p:nvSpPr>
          <p:spPr>
            <a:xfrm>
              <a:off x="1391279" y="702519"/>
              <a:ext cx="38764" cy="32082"/>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
            <p:cNvSpPr/>
            <p:nvPr/>
          </p:nvSpPr>
          <p:spPr>
            <a:xfrm>
              <a:off x="1403010" y="621371"/>
              <a:ext cx="38050" cy="28308"/>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
            <p:cNvSpPr/>
            <p:nvPr/>
          </p:nvSpPr>
          <p:spPr>
            <a:xfrm>
              <a:off x="1334561" y="572049"/>
              <a:ext cx="38662" cy="31980"/>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
            <p:cNvSpPr/>
            <p:nvPr/>
          </p:nvSpPr>
          <p:spPr>
            <a:xfrm>
              <a:off x="1282639" y="429186"/>
              <a:ext cx="38254" cy="28155"/>
            </a:xfrm>
            <a:custGeom>
              <a:avLst/>
              <a:gdLst/>
              <a:ahLst/>
              <a:cxnLst/>
              <a:rect l="l" t="t" r="r" b="b"/>
              <a:pathLst>
                <a:path w="750" h="552" extrusionOk="0">
                  <a:moveTo>
                    <a:pt x="525" y="0"/>
                  </a:moveTo>
                  <a:cubicBezTo>
                    <a:pt x="301" y="0"/>
                    <a:pt x="0" y="312"/>
                    <a:pt x="231" y="487"/>
                  </a:cubicBezTo>
                  <a:cubicBezTo>
                    <a:pt x="289" y="532"/>
                    <a:pt x="355" y="552"/>
                    <a:pt x="420" y="552"/>
                  </a:cubicBezTo>
                  <a:cubicBezTo>
                    <a:pt x="590" y="552"/>
                    <a:pt x="749" y="412"/>
                    <a:pt x="731" y="212"/>
                  </a:cubicBezTo>
                  <a:cubicBezTo>
                    <a:pt x="731" y="187"/>
                    <a:pt x="718" y="162"/>
                    <a:pt x="706" y="137"/>
                  </a:cubicBezTo>
                  <a:cubicBezTo>
                    <a:pt x="673"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
            <p:cNvSpPr/>
            <p:nvPr/>
          </p:nvSpPr>
          <p:spPr>
            <a:xfrm>
              <a:off x="1344150" y="487178"/>
              <a:ext cx="38050" cy="31980"/>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
            <p:cNvSpPr/>
            <p:nvPr/>
          </p:nvSpPr>
          <p:spPr>
            <a:xfrm>
              <a:off x="1657726" y="451373"/>
              <a:ext cx="38713" cy="32082"/>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
            <p:cNvSpPr/>
            <p:nvPr/>
          </p:nvSpPr>
          <p:spPr>
            <a:xfrm>
              <a:off x="1513026" y="420770"/>
              <a:ext cx="38713" cy="32133"/>
            </a:xfrm>
            <a:custGeom>
              <a:avLst/>
              <a:gdLst/>
              <a:ahLst/>
              <a:cxnLst/>
              <a:rect l="l" t="t" r="r" b="b"/>
              <a:pathLst>
                <a:path w="759" h="630" extrusionOk="0">
                  <a:moveTo>
                    <a:pt x="380" y="1"/>
                  </a:moveTo>
                  <a:cubicBezTo>
                    <a:pt x="279" y="1"/>
                    <a:pt x="176" y="51"/>
                    <a:pt x="113" y="152"/>
                  </a:cubicBezTo>
                  <a:cubicBezTo>
                    <a:pt x="0" y="340"/>
                    <a:pt x="113" y="602"/>
                    <a:pt x="350" y="627"/>
                  </a:cubicBezTo>
                  <a:cubicBezTo>
                    <a:pt x="362" y="628"/>
                    <a:pt x="373" y="629"/>
                    <a:pt x="385" y="629"/>
                  </a:cubicBezTo>
                  <a:cubicBezTo>
                    <a:pt x="594" y="629"/>
                    <a:pt x="758" y="416"/>
                    <a:pt x="675" y="215"/>
                  </a:cubicBezTo>
                  <a:cubicBezTo>
                    <a:pt x="663" y="190"/>
                    <a:pt x="650" y="165"/>
                    <a:pt x="638" y="140"/>
                  </a:cubicBezTo>
                  <a:cubicBezTo>
                    <a:pt x="576"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
            <p:cNvSpPr/>
            <p:nvPr/>
          </p:nvSpPr>
          <p:spPr>
            <a:xfrm>
              <a:off x="1555717" y="571488"/>
              <a:ext cx="37642" cy="31980"/>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
            <p:cNvSpPr/>
            <p:nvPr/>
          </p:nvSpPr>
          <p:spPr>
            <a:xfrm>
              <a:off x="1419586" y="534051"/>
              <a:ext cx="36520" cy="28716"/>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
            <p:cNvSpPr/>
            <p:nvPr/>
          </p:nvSpPr>
          <p:spPr>
            <a:xfrm>
              <a:off x="1355881" y="387107"/>
              <a:ext cx="40039" cy="32337"/>
            </a:xfrm>
            <a:custGeom>
              <a:avLst/>
              <a:gdLst/>
              <a:ahLst/>
              <a:cxnLst/>
              <a:rect l="l" t="t" r="r" b="b"/>
              <a:pathLst>
                <a:path w="785" h="634" extrusionOk="0">
                  <a:moveTo>
                    <a:pt x="411" y="1"/>
                  </a:moveTo>
                  <a:cubicBezTo>
                    <a:pt x="202" y="1"/>
                    <a:pt x="1" y="225"/>
                    <a:pt x="132" y="462"/>
                  </a:cubicBezTo>
                  <a:cubicBezTo>
                    <a:pt x="197" y="582"/>
                    <a:pt x="299" y="633"/>
                    <a:pt x="400" y="633"/>
                  </a:cubicBezTo>
                  <a:cubicBezTo>
                    <a:pt x="595" y="633"/>
                    <a:pt x="785" y="446"/>
                    <a:pt x="695" y="200"/>
                  </a:cubicBezTo>
                  <a:cubicBezTo>
                    <a:pt x="682" y="175"/>
                    <a:pt x="670" y="150"/>
                    <a:pt x="657" y="137"/>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
            <p:cNvSpPr/>
            <p:nvPr/>
          </p:nvSpPr>
          <p:spPr>
            <a:xfrm>
              <a:off x="1470336" y="672120"/>
              <a:ext cx="34887" cy="32031"/>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
            <p:cNvSpPr/>
            <p:nvPr/>
          </p:nvSpPr>
          <p:spPr>
            <a:xfrm>
              <a:off x="1601009" y="296115"/>
              <a:ext cx="37642" cy="32031"/>
            </a:xfrm>
            <a:custGeom>
              <a:avLst/>
              <a:gdLst/>
              <a:ahLst/>
              <a:cxnLst/>
              <a:rect l="l" t="t" r="r" b="b"/>
              <a:pathLst>
                <a:path w="738" h="628" extrusionOk="0">
                  <a:moveTo>
                    <a:pt x="326" y="1"/>
                  </a:moveTo>
                  <a:cubicBezTo>
                    <a:pt x="180" y="1"/>
                    <a:pt x="35" y="104"/>
                    <a:pt x="13" y="272"/>
                  </a:cubicBezTo>
                  <a:cubicBezTo>
                    <a:pt x="0" y="347"/>
                    <a:pt x="25" y="434"/>
                    <a:pt x="75" y="497"/>
                  </a:cubicBezTo>
                  <a:cubicBezTo>
                    <a:pt x="125" y="559"/>
                    <a:pt x="200" y="609"/>
                    <a:pt x="275" y="622"/>
                  </a:cubicBezTo>
                  <a:cubicBezTo>
                    <a:pt x="295" y="625"/>
                    <a:pt x="314" y="627"/>
                    <a:pt x="333" y="627"/>
                  </a:cubicBezTo>
                  <a:cubicBezTo>
                    <a:pt x="577" y="627"/>
                    <a:pt x="737" y="343"/>
                    <a:pt x="575" y="134"/>
                  </a:cubicBezTo>
                  <a:cubicBezTo>
                    <a:pt x="512" y="42"/>
                    <a:pt x="41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
            <p:cNvSpPr/>
            <p:nvPr/>
          </p:nvSpPr>
          <p:spPr>
            <a:xfrm>
              <a:off x="1743771" y="330747"/>
              <a:ext cx="31929" cy="28767"/>
            </a:xfrm>
            <a:custGeom>
              <a:avLst/>
              <a:gdLst/>
              <a:ahLst/>
              <a:cxnLst/>
              <a:rect l="l" t="t" r="r" b="b"/>
              <a:pathLst>
                <a:path w="626" h="564" extrusionOk="0">
                  <a:moveTo>
                    <a:pt x="308" y="0"/>
                  </a:moveTo>
                  <a:cubicBezTo>
                    <a:pt x="185" y="0"/>
                    <a:pt x="62" y="69"/>
                    <a:pt x="13" y="218"/>
                  </a:cubicBezTo>
                  <a:cubicBezTo>
                    <a:pt x="0" y="293"/>
                    <a:pt x="25" y="368"/>
                    <a:pt x="75" y="443"/>
                  </a:cubicBezTo>
                  <a:cubicBezTo>
                    <a:pt x="135" y="525"/>
                    <a:pt x="224" y="564"/>
                    <a:pt x="314" y="564"/>
                  </a:cubicBezTo>
                  <a:cubicBezTo>
                    <a:pt x="429" y="564"/>
                    <a:pt x="544" y="500"/>
                    <a:pt x="600" y="380"/>
                  </a:cubicBezTo>
                  <a:cubicBezTo>
                    <a:pt x="613" y="355"/>
                    <a:pt x="613"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
            <p:cNvSpPr/>
            <p:nvPr/>
          </p:nvSpPr>
          <p:spPr>
            <a:xfrm>
              <a:off x="1805588" y="483964"/>
              <a:ext cx="40192" cy="31980"/>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
            <p:cNvSpPr/>
            <p:nvPr/>
          </p:nvSpPr>
          <p:spPr>
            <a:xfrm>
              <a:off x="1722094" y="581026"/>
              <a:ext cx="35755" cy="31521"/>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
            <p:cNvSpPr/>
            <p:nvPr/>
          </p:nvSpPr>
          <p:spPr>
            <a:xfrm>
              <a:off x="1453759" y="767040"/>
              <a:ext cx="39070" cy="29532"/>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
            <p:cNvSpPr/>
            <p:nvPr/>
          </p:nvSpPr>
          <p:spPr>
            <a:xfrm>
              <a:off x="1696796" y="650851"/>
              <a:ext cx="39376" cy="31776"/>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
            <p:cNvSpPr/>
            <p:nvPr/>
          </p:nvSpPr>
          <p:spPr>
            <a:xfrm>
              <a:off x="1379803" y="318557"/>
              <a:ext cx="33051" cy="31980"/>
            </a:xfrm>
            <a:custGeom>
              <a:avLst/>
              <a:gdLst/>
              <a:ahLst/>
              <a:cxnLst/>
              <a:rect l="l" t="t" r="r" b="b"/>
              <a:pathLst>
                <a:path w="648" h="627" extrusionOk="0">
                  <a:moveTo>
                    <a:pt x="308" y="1"/>
                  </a:moveTo>
                  <a:cubicBezTo>
                    <a:pt x="163" y="1"/>
                    <a:pt x="19" y="94"/>
                    <a:pt x="1" y="282"/>
                  </a:cubicBezTo>
                  <a:cubicBezTo>
                    <a:pt x="1" y="332"/>
                    <a:pt x="1" y="382"/>
                    <a:pt x="13" y="419"/>
                  </a:cubicBezTo>
                  <a:cubicBezTo>
                    <a:pt x="70" y="563"/>
                    <a:pt x="189" y="626"/>
                    <a:pt x="308" y="626"/>
                  </a:cubicBezTo>
                  <a:cubicBezTo>
                    <a:pt x="479" y="626"/>
                    <a:pt x="648" y="495"/>
                    <a:pt x="625" y="282"/>
                  </a:cubicBezTo>
                  <a:cubicBezTo>
                    <a:pt x="600" y="94"/>
                    <a:pt x="45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
            <p:cNvSpPr/>
            <p:nvPr/>
          </p:nvSpPr>
          <p:spPr>
            <a:xfrm>
              <a:off x="1623910" y="223739"/>
              <a:ext cx="33459" cy="31776"/>
            </a:xfrm>
            <a:custGeom>
              <a:avLst/>
              <a:gdLst/>
              <a:ahLst/>
              <a:cxnLst/>
              <a:rect l="l" t="t" r="r" b="b"/>
              <a:pathLst>
                <a:path w="656" h="623" extrusionOk="0">
                  <a:moveTo>
                    <a:pt x="316" y="1"/>
                  </a:moveTo>
                  <a:cubicBezTo>
                    <a:pt x="168" y="1"/>
                    <a:pt x="20" y="94"/>
                    <a:pt x="1" y="279"/>
                  </a:cubicBezTo>
                  <a:cubicBezTo>
                    <a:pt x="1" y="329"/>
                    <a:pt x="1" y="379"/>
                    <a:pt x="26" y="416"/>
                  </a:cubicBezTo>
                  <a:cubicBezTo>
                    <a:pt x="77" y="559"/>
                    <a:pt x="194" y="623"/>
                    <a:pt x="312" y="623"/>
                  </a:cubicBezTo>
                  <a:cubicBezTo>
                    <a:pt x="483" y="623"/>
                    <a:pt x="655" y="488"/>
                    <a:pt x="626" y="266"/>
                  </a:cubicBezTo>
                  <a:cubicBezTo>
                    <a:pt x="601" y="88"/>
                    <a:pt x="45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
            <p:cNvSpPr/>
            <p:nvPr/>
          </p:nvSpPr>
          <p:spPr>
            <a:xfrm>
              <a:off x="1457584" y="278773"/>
              <a:ext cx="33816" cy="30144"/>
            </a:xfrm>
            <a:custGeom>
              <a:avLst/>
              <a:gdLst/>
              <a:ahLst/>
              <a:cxnLst/>
              <a:rect l="l" t="t" r="r" b="b"/>
              <a:pathLst>
                <a:path w="663" h="591" extrusionOk="0">
                  <a:moveTo>
                    <a:pt x="380" y="0"/>
                  </a:moveTo>
                  <a:cubicBezTo>
                    <a:pt x="182" y="0"/>
                    <a:pt x="1" y="202"/>
                    <a:pt x="100" y="437"/>
                  </a:cubicBezTo>
                  <a:cubicBezTo>
                    <a:pt x="138" y="512"/>
                    <a:pt x="213" y="562"/>
                    <a:pt x="300" y="587"/>
                  </a:cubicBezTo>
                  <a:cubicBezTo>
                    <a:pt x="315" y="589"/>
                    <a:pt x="330" y="590"/>
                    <a:pt x="345" y="590"/>
                  </a:cubicBezTo>
                  <a:cubicBezTo>
                    <a:pt x="500" y="590"/>
                    <a:pt x="628" y="473"/>
                    <a:pt x="663" y="324"/>
                  </a:cubicBezTo>
                  <a:cubicBezTo>
                    <a:pt x="663" y="287"/>
                    <a:pt x="663" y="249"/>
                    <a:pt x="663" y="212"/>
                  </a:cubicBezTo>
                  <a:cubicBezTo>
                    <a:pt x="650" y="199"/>
                    <a:pt x="650" y="187"/>
                    <a:pt x="650" y="162"/>
                  </a:cubicBezTo>
                  <a:cubicBezTo>
                    <a:pt x="638" y="137"/>
                    <a:pt x="625" y="112"/>
                    <a:pt x="600" y="99"/>
                  </a:cubicBezTo>
                  <a:cubicBezTo>
                    <a:pt x="534" y="30"/>
                    <a:pt x="456"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
            <p:cNvSpPr/>
            <p:nvPr/>
          </p:nvSpPr>
          <p:spPr>
            <a:xfrm>
              <a:off x="1384291" y="784228"/>
              <a:ext cx="38254" cy="32133"/>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
            <p:cNvSpPr/>
            <p:nvPr/>
          </p:nvSpPr>
          <p:spPr>
            <a:xfrm>
              <a:off x="1899284" y="248987"/>
              <a:ext cx="33663" cy="31164"/>
            </a:xfrm>
            <a:custGeom>
              <a:avLst/>
              <a:gdLst/>
              <a:ahLst/>
              <a:cxnLst/>
              <a:rect l="l" t="t" r="r" b="b"/>
              <a:pathLst>
                <a:path w="660" h="611" extrusionOk="0">
                  <a:moveTo>
                    <a:pt x="345" y="0"/>
                  </a:moveTo>
                  <a:cubicBezTo>
                    <a:pt x="254" y="0"/>
                    <a:pt x="165" y="42"/>
                    <a:pt x="100" y="121"/>
                  </a:cubicBezTo>
                  <a:cubicBezTo>
                    <a:pt x="0" y="246"/>
                    <a:pt x="13" y="446"/>
                    <a:pt x="150" y="546"/>
                  </a:cubicBezTo>
                  <a:cubicBezTo>
                    <a:pt x="209" y="591"/>
                    <a:pt x="274" y="611"/>
                    <a:pt x="337" y="611"/>
                  </a:cubicBezTo>
                  <a:cubicBezTo>
                    <a:pt x="504" y="611"/>
                    <a:pt x="659" y="470"/>
                    <a:pt x="650" y="271"/>
                  </a:cubicBezTo>
                  <a:cubicBezTo>
                    <a:pt x="650" y="246"/>
                    <a:pt x="638" y="221"/>
                    <a:pt x="625" y="196"/>
                  </a:cubicBezTo>
                  <a:cubicBezTo>
                    <a:pt x="613" y="146"/>
                    <a:pt x="575" y="96"/>
                    <a:pt x="538" y="71"/>
                  </a:cubicBezTo>
                  <a:cubicBezTo>
                    <a:pt x="479" y="23"/>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
            <p:cNvSpPr/>
            <p:nvPr/>
          </p:nvSpPr>
          <p:spPr>
            <a:xfrm>
              <a:off x="1875057" y="517168"/>
              <a:ext cx="34224" cy="30297"/>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
            <p:cNvSpPr/>
            <p:nvPr/>
          </p:nvSpPr>
          <p:spPr>
            <a:xfrm>
              <a:off x="1882401" y="435561"/>
              <a:ext cx="38254" cy="28053"/>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
            <p:cNvSpPr/>
            <p:nvPr/>
          </p:nvSpPr>
          <p:spPr>
            <a:xfrm>
              <a:off x="1818339" y="386240"/>
              <a:ext cx="33204" cy="31623"/>
            </a:xfrm>
            <a:custGeom>
              <a:avLst/>
              <a:gdLst/>
              <a:ahLst/>
              <a:cxnLst/>
              <a:rect l="l" t="t" r="r" b="b"/>
              <a:pathLst>
                <a:path w="651" h="620" extrusionOk="0">
                  <a:moveTo>
                    <a:pt x="317" y="1"/>
                  </a:moveTo>
                  <a:cubicBezTo>
                    <a:pt x="171" y="1"/>
                    <a:pt x="36" y="108"/>
                    <a:pt x="13" y="267"/>
                  </a:cubicBezTo>
                  <a:cubicBezTo>
                    <a:pt x="0" y="342"/>
                    <a:pt x="25" y="429"/>
                    <a:pt x="75" y="492"/>
                  </a:cubicBezTo>
                  <a:cubicBezTo>
                    <a:pt x="113" y="554"/>
                    <a:pt x="188" y="604"/>
                    <a:pt x="275" y="617"/>
                  </a:cubicBezTo>
                  <a:cubicBezTo>
                    <a:pt x="289" y="619"/>
                    <a:pt x="303" y="620"/>
                    <a:pt x="317" y="620"/>
                  </a:cubicBezTo>
                  <a:cubicBezTo>
                    <a:pt x="465" y="620"/>
                    <a:pt x="602" y="503"/>
                    <a:pt x="625" y="354"/>
                  </a:cubicBezTo>
                  <a:cubicBezTo>
                    <a:pt x="650" y="192"/>
                    <a:pt x="525" y="29"/>
                    <a:pt x="363" y="4"/>
                  </a:cubicBezTo>
                  <a:cubicBezTo>
                    <a:pt x="348" y="2"/>
                    <a:pt x="332"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
            <p:cNvSpPr/>
            <p:nvPr/>
          </p:nvSpPr>
          <p:spPr>
            <a:xfrm>
              <a:off x="1762132" y="243070"/>
              <a:ext cx="38254" cy="28155"/>
            </a:xfrm>
            <a:custGeom>
              <a:avLst/>
              <a:gdLst/>
              <a:ahLst/>
              <a:cxnLst/>
              <a:rect l="l" t="t" r="r" b="b"/>
              <a:pathLst>
                <a:path w="750" h="552" extrusionOk="0">
                  <a:moveTo>
                    <a:pt x="532" y="0"/>
                  </a:moveTo>
                  <a:cubicBezTo>
                    <a:pt x="305" y="0"/>
                    <a:pt x="0" y="312"/>
                    <a:pt x="240" y="487"/>
                  </a:cubicBezTo>
                  <a:cubicBezTo>
                    <a:pt x="298" y="532"/>
                    <a:pt x="363" y="552"/>
                    <a:pt x="427" y="552"/>
                  </a:cubicBezTo>
                  <a:cubicBezTo>
                    <a:pt x="594" y="552"/>
                    <a:pt x="749" y="412"/>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
            <p:cNvSpPr/>
            <p:nvPr/>
          </p:nvSpPr>
          <p:spPr>
            <a:xfrm>
              <a:off x="1827265" y="301980"/>
              <a:ext cx="34224" cy="30348"/>
            </a:xfrm>
            <a:custGeom>
              <a:avLst/>
              <a:gdLst/>
              <a:ahLst/>
              <a:cxnLst/>
              <a:rect l="l" t="t" r="r" b="b"/>
              <a:pathLst>
                <a:path w="671" h="595" extrusionOk="0">
                  <a:moveTo>
                    <a:pt x="324" y="0"/>
                  </a:moveTo>
                  <a:cubicBezTo>
                    <a:pt x="183" y="0"/>
                    <a:pt x="44" y="95"/>
                    <a:pt x="13" y="257"/>
                  </a:cubicBezTo>
                  <a:cubicBezTo>
                    <a:pt x="0" y="332"/>
                    <a:pt x="13" y="419"/>
                    <a:pt x="63" y="482"/>
                  </a:cubicBezTo>
                  <a:cubicBezTo>
                    <a:pt x="131" y="561"/>
                    <a:pt x="215" y="594"/>
                    <a:pt x="298" y="594"/>
                  </a:cubicBezTo>
                  <a:cubicBezTo>
                    <a:pt x="490" y="594"/>
                    <a:pt x="670" y="413"/>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
            <p:cNvSpPr/>
            <p:nvPr/>
          </p:nvSpPr>
          <p:spPr>
            <a:xfrm>
              <a:off x="1898009" y="345895"/>
              <a:ext cx="37387" cy="31725"/>
            </a:xfrm>
            <a:custGeom>
              <a:avLst/>
              <a:gdLst/>
              <a:ahLst/>
              <a:cxnLst/>
              <a:rect l="l" t="t" r="r" b="b"/>
              <a:pathLst>
                <a:path w="733" h="622" extrusionOk="0">
                  <a:moveTo>
                    <a:pt x="383" y="0"/>
                  </a:moveTo>
                  <a:cubicBezTo>
                    <a:pt x="360" y="0"/>
                    <a:pt x="336" y="3"/>
                    <a:pt x="313" y="8"/>
                  </a:cubicBezTo>
                  <a:cubicBezTo>
                    <a:pt x="88" y="58"/>
                    <a:pt x="0" y="321"/>
                    <a:pt x="138" y="508"/>
                  </a:cubicBezTo>
                  <a:cubicBezTo>
                    <a:pt x="201" y="586"/>
                    <a:pt x="290" y="622"/>
                    <a:pt x="379" y="622"/>
                  </a:cubicBezTo>
                  <a:cubicBezTo>
                    <a:pt x="519" y="622"/>
                    <a:pt x="657" y="531"/>
                    <a:pt x="688" y="371"/>
                  </a:cubicBezTo>
                  <a:cubicBezTo>
                    <a:pt x="732" y="170"/>
                    <a:pt x="56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
            <p:cNvSpPr/>
            <p:nvPr/>
          </p:nvSpPr>
          <p:spPr>
            <a:xfrm>
              <a:off x="1836803" y="200532"/>
              <a:ext cx="36826" cy="32031"/>
            </a:xfrm>
            <a:custGeom>
              <a:avLst/>
              <a:gdLst/>
              <a:ahLst/>
              <a:cxnLst/>
              <a:rect l="l" t="t" r="r" b="b"/>
              <a:pathLst>
                <a:path w="722" h="628" extrusionOk="0">
                  <a:moveTo>
                    <a:pt x="383" y="1"/>
                  </a:moveTo>
                  <a:cubicBezTo>
                    <a:pt x="360" y="1"/>
                    <a:pt x="337" y="3"/>
                    <a:pt x="313" y="9"/>
                  </a:cubicBezTo>
                  <a:cubicBezTo>
                    <a:pt x="88" y="59"/>
                    <a:pt x="1" y="334"/>
                    <a:pt x="138" y="509"/>
                  </a:cubicBezTo>
                  <a:cubicBezTo>
                    <a:pt x="201" y="591"/>
                    <a:pt x="289" y="628"/>
                    <a:pt x="377" y="628"/>
                  </a:cubicBezTo>
                  <a:cubicBezTo>
                    <a:pt x="518" y="628"/>
                    <a:pt x="657" y="533"/>
                    <a:pt x="688" y="371"/>
                  </a:cubicBezTo>
                  <a:cubicBezTo>
                    <a:pt x="721" y="171"/>
                    <a:pt x="567"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
            <p:cNvSpPr/>
            <p:nvPr/>
          </p:nvSpPr>
          <p:spPr>
            <a:xfrm>
              <a:off x="1857919" y="134838"/>
              <a:ext cx="37744" cy="28155"/>
            </a:xfrm>
            <a:custGeom>
              <a:avLst/>
              <a:gdLst/>
              <a:ahLst/>
              <a:cxnLst/>
              <a:rect l="l" t="t" r="r" b="b"/>
              <a:pathLst>
                <a:path w="740" h="552" extrusionOk="0">
                  <a:moveTo>
                    <a:pt x="357" y="1"/>
                  </a:moveTo>
                  <a:cubicBezTo>
                    <a:pt x="176" y="1"/>
                    <a:pt x="1" y="159"/>
                    <a:pt x="49" y="385"/>
                  </a:cubicBezTo>
                  <a:cubicBezTo>
                    <a:pt x="75" y="503"/>
                    <a:pt x="169" y="551"/>
                    <a:pt x="275" y="551"/>
                  </a:cubicBezTo>
                  <a:cubicBezTo>
                    <a:pt x="483" y="551"/>
                    <a:pt x="740" y="366"/>
                    <a:pt x="624" y="160"/>
                  </a:cubicBezTo>
                  <a:cubicBezTo>
                    <a:pt x="557" y="49"/>
                    <a:pt x="456"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
            <p:cNvSpPr/>
            <p:nvPr/>
          </p:nvSpPr>
          <p:spPr>
            <a:xfrm>
              <a:off x="1703579" y="184619"/>
              <a:ext cx="40345" cy="30399"/>
            </a:xfrm>
            <a:custGeom>
              <a:avLst/>
              <a:gdLst/>
              <a:ahLst/>
              <a:cxnLst/>
              <a:rect l="l" t="t" r="r" b="b"/>
              <a:pathLst>
                <a:path w="791" h="596" extrusionOk="0">
                  <a:moveTo>
                    <a:pt x="351" y="0"/>
                  </a:moveTo>
                  <a:cubicBezTo>
                    <a:pt x="327" y="0"/>
                    <a:pt x="302" y="3"/>
                    <a:pt x="276" y="8"/>
                  </a:cubicBezTo>
                  <a:cubicBezTo>
                    <a:pt x="238" y="21"/>
                    <a:pt x="201" y="46"/>
                    <a:pt x="163" y="83"/>
                  </a:cubicBezTo>
                  <a:cubicBezTo>
                    <a:pt x="1" y="271"/>
                    <a:pt x="113" y="558"/>
                    <a:pt x="363" y="596"/>
                  </a:cubicBezTo>
                  <a:cubicBezTo>
                    <a:pt x="413" y="596"/>
                    <a:pt x="463" y="596"/>
                    <a:pt x="501" y="583"/>
                  </a:cubicBezTo>
                  <a:cubicBezTo>
                    <a:pt x="790" y="410"/>
                    <a:pt x="651"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
            <p:cNvSpPr/>
            <p:nvPr/>
          </p:nvSpPr>
          <p:spPr>
            <a:xfrm>
              <a:off x="-58117" y="796316"/>
              <a:ext cx="34734" cy="32031"/>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
            <p:cNvSpPr/>
            <p:nvPr/>
          </p:nvSpPr>
          <p:spPr>
            <a:xfrm>
              <a:off x="22827" y="750922"/>
              <a:ext cx="35704" cy="31572"/>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
            <p:cNvSpPr/>
            <p:nvPr/>
          </p:nvSpPr>
          <p:spPr>
            <a:xfrm>
              <a:off x="-122893" y="723329"/>
              <a:ext cx="40141" cy="32235"/>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
            <p:cNvSpPr/>
            <p:nvPr/>
          </p:nvSpPr>
          <p:spPr>
            <a:xfrm>
              <a:off x="-98411" y="637794"/>
              <a:ext cx="33306" cy="31776"/>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
            <p:cNvSpPr/>
            <p:nvPr/>
          </p:nvSpPr>
          <p:spPr>
            <a:xfrm>
              <a:off x="-23077" y="635805"/>
              <a:ext cx="38611" cy="31980"/>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
            <p:cNvSpPr/>
            <p:nvPr/>
          </p:nvSpPr>
          <p:spPr>
            <a:xfrm>
              <a:off x="51491" y="679159"/>
              <a:ext cx="35091" cy="31521"/>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
            <p:cNvSpPr/>
            <p:nvPr/>
          </p:nvSpPr>
          <p:spPr>
            <a:xfrm>
              <a:off x="-154261" y="505437"/>
              <a:ext cx="41671" cy="31980"/>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
            <p:cNvSpPr/>
            <p:nvPr/>
          </p:nvSpPr>
          <p:spPr>
            <a:xfrm>
              <a:off x="-67043" y="479578"/>
              <a:ext cx="35193" cy="32235"/>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
            <p:cNvSpPr/>
            <p:nvPr/>
          </p:nvSpPr>
          <p:spPr>
            <a:xfrm>
              <a:off x="-7164" y="554249"/>
              <a:ext cx="35142" cy="31572"/>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
            <p:cNvSpPr/>
            <p:nvPr/>
          </p:nvSpPr>
          <p:spPr>
            <a:xfrm>
              <a:off x="190122" y="701346"/>
              <a:ext cx="38611" cy="28206"/>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
            <p:cNvSpPr/>
            <p:nvPr/>
          </p:nvSpPr>
          <p:spPr>
            <a:xfrm>
              <a:off x="138199" y="558584"/>
              <a:ext cx="37387" cy="32490"/>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
            <p:cNvSpPr/>
            <p:nvPr/>
          </p:nvSpPr>
          <p:spPr>
            <a:xfrm>
              <a:off x="126723" y="637080"/>
              <a:ext cx="35704" cy="31521"/>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
            <p:cNvSpPr/>
            <p:nvPr/>
          </p:nvSpPr>
          <p:spPr>
            <a:xfrm>
              <a:off x="86532" y="406693"/>
              <a:ext cx="34173" cy="30909"/>
            </a:xfrm>
            <a:custGeom>
              <a:avLst/>
              <a:gdLst/>
              <a:ahLst/>
              <a:cxnLst/>
              <a:rect l="l" t="t" r="r" b="b"/>
              <a:pathLst>
                <a:path w="670" h="606" extrusionOk="0">
                  <a:moveTo>
                    <a:pt x="319" y="0"/>
                  </a:moveTo>
                  <a:cubicBezTo>
                    <a:pt x="163" y="0"/>
                    <a:pt x="36" y="117"/>
                    <a:pt x="13" y="266"/>
                  </a:cubicBezTo>
                  <a:cubicBezTo>
                    <a:pt x="1" y="341"/>
                    <a:pt x="13" y="428"/>
                    <a:pt x="63" y="491"/>
                  </a:cubicBezTo>
                  <a:cubicBezTo>
                    <a:pt x="132" y="571"/>
                    <a:pt x="219" y="606"/>
                    <a:pt x="303" y="606"/>
                  </a:cubicBezTo>
                  <a:cubicBezTo>
                    <a:pt x="493" y="606"/>
                    <a:pt x="670" y="429"/>
                    <a:pt x="601" y="203"/>
                  </a:cubicBezTo>
                  <a:cubicBezTo>
                    <a:pt x="588" y="178"/>
                    <a:pt x="576" y="153"/>
                    <a:pt x="563" y="128"/>
                  </a:cubicBezTo>
                  <a:cubicBezTo>
                    <a:pt x="513" y="66"/>
                    <a:pt x="438" y="16"/>
                    <a:pt x="363" y="3"/>
                  </a:cubicBezTo>
                  <a:cubicBezTo>
                    <a:pt x="348" y="1"/>
                    <a:pt x="333"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
            <p:cNvSpPr/>
            <p:nvPr/>
          </p:nvSpPr>
          <p:spPr>
            <a:xfrm>
              <a:off x="55929" y="507682"/>
              <a:ext cx="35755" cy="31623"/>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
            <p:cNvSpPr/>
            <p:nvPr/>
          </p:nvSpPr>
          <p:spPr>
            <a:xfrm>
              <a:off x="58734" y="596480"/>
              <a:ext cx="37846" cy="29787"/>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
            <p:cNvSpPr/>
            <p:nvPr/>
          </p:nvSpPr>
          <p:spPr>
            <a:xfrm>
              <a:off x="-86833" y="563532"/>
              <a:ext cx="38713" cy="32133"/>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
            <p:cNvSpPr/>
            <p:nvPr/>
          </p:nvSpPr>
          <p:spPr>
            <a:xfrm>
              <a:off x="-45264" y="715015"/>
              <a:ext cx="36877" cy="32337"/>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
            <p:cNvSpPr/>
            <p:nvPr/>
          </p:nvSpPr>
          <p:spPr>
            <a:xfrm>
              <a:off x="-129524" y="814576"/>
              <a:ext cx="34938" cy="32337"/>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
            <p:cNvSpPr/>
            <p:nvPr/>
          </p:nvSpPr>
          <p:spPr>
            <a:xfrm>
              <a:off x="1150" y="439642"/>
              <a:ext cx="34836" cy="31164"/>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
            <p:cNvSpPr/>
            <p:nvPr/>
          </p:nvSpPr>
          <p:spPr>
            <a:xfrm>
              <a:off x="139423" y="470703"/>
              <a:ext cx="38764" cy="31266"/>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
            <p:cNvSpPr/>
            <p:nvPr/>
          </p:nvSpPr>
          <p:spPr>
            <a:xfrm>
              <a:off x="206392" y="627389"/>
              <a:ext cx="38917" cy="31266"/>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
            <p:cNvSpPr/>
            <p:nvPr/>
          </p:nvSpPr>
          <p:spPr>
            <a:xfrm>
              <a:off x="122235" y="723788"/>
              <a:ext cx="35091" cy="31572"/>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
            <p:cNvSpPr/>
            <p:nvPr/>
          </p:nvSpPr>
          <p:spPr>
            <a:xfrm>
              <a:off x="-146049" y="909801"/>
              <a:ext cx="39070" cy="29532"/>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
            <p:cNvSpPr/>
            <p:nvPr/>
          </p:nvSpPr>
          <p:spPr>
            <a:xfrm>
              <a:off x="96733" y="794225"/>
              <a:ext cx="38662" cy="32133"/>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
            <p:cNvSpPr/>
            <p:nvPr/>
          </p:nvSpPr>
          <p:spPr>
            <a:xfrm>
              <a:off x="22266" y="368745"/>
              <a:ext cx="38152" cy="27849"/>
            </a:xfrm>
            <a:custGeom>
              <a:avLst/>
              <a:gdLst/>
              <a:ahLst/>
              <a:cxnLst/>
              <a:rect l="l" t="t" r="r" b="b"/>
              <a:pathLst>
                <a:path w="748" h="546" extrusionOk="0">
                  <a:moveTo>
                    <a:pt x="360" y="1"/>
                  </a:moveTo>
                  <a:cubicBezTo>
                    <a:pt x="179" y="1"/>
                    <a:pt x="0" y="156"/>
                    <a:pt x="49" y="372"/>
                  </a:cubicBezTo>
                  <a:cubicBezTo>
                    <a:pt x="74" y="496"/>
                    <a:pt x="170" y="545"/>
                    <a:pt x="279" y="545"/>
                  </a:cubicBezTo>
                  <a:cubicBezTo>
                    <a:pt x="490" y="545"/>
                    <a:pt x="747" y="358"/>
                    <a:pt x="623" y="160"/>
                  </a:cubicBezTo>
                  <a:cubicBezTo>
                    <a:pt x="561" y="48"/>
                    <a:pt x="460"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
            <p:cNvSpPr/>
            <p:nvPr/>
          </p:nvSpPr>
          <p:spPr>
            <a:xfrm>
              <a:off x="-142428" y="420974"/>
              <a:ext cx="33969" cy="30093"/>
            </a:xfrm>
            <a:custGeom>
              <a:avLst/>
              <a:gdLst/>
              <a:ahLst/>
              <a:cxnLst/>
              <a:rect l="l" t="t" r="r" b="b"/>
              <a:pathLst>
                <a:path w="666" h="590" extrusionOk="0">
                  <a:moveTo>
                    <a:pt x="387" y="1"/>
                  </a:moveTo>
                  <a:cubicBezTo>
                    <a:pt x="187" y="1"/>
                    <a:pt x="0" y="208"/>
                    <a:pt x="91" y="436"/>
                  </a:cubicBezTo>
                  <a:cubicBezTo>
                    <a:pt x="141" y="511"/>
                    <a:pt x="216" y="573"/>
                    <a:pt x="303" y="586"/>
                  </a:cubicBezTo>
                  <a:cubicBezTo>
                    <a:pt x="320" y="588"/>
                    <a:pt x="336" y="589"/>
                    <a:pt x="352" y="589"/>
                  </a:cubicBezTo>
                  <a:cubicBezTo>
                    <a:pt x="505" y="589"/>
                    <a:pt x="631" y="482"/>
                    <a:pt x="653" y="323"/>
                  </a:cubicBezTo>
                  <a:cubicBezTo>
                    <a:pt x="666" y="286"/>
                    <a:pt x="666" y="248"/>
                    <a:pt x="653" y="211"/>
                  </a:cubicBezTo>
                  <a:cubicBezTo>
                    <a:pt x="653" y="173"/>
                    <a:pt x="641" y="136"/>
                    <a:pt x="603" y="98"/>
                  </a:cubicBezTo>
                  <a:cubicBezTo>
                    <a:pt x="539" y="30"/>
                    <a:pt x="462"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
            <p:cNvSpPr/>
            <p:nvPr/>
          </p:nvSpPr>
          <p:spPr>
            <a:xfrm>
              <a:off x="421172" y="610201"/>
              <a:ext cx="35193" cy="32031"/>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
            <p:cNvSpPr/>
            <p:nvPr/>
          </p:nvSpPr>
          <p:spPr>
            <a:xfrm>
              <a:off x="502117" y="564807"/>
              <a:ext cx="39886" cy="32082"/>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
            <p:cNvSpPr/>
            <p:nvPr/>
          </p:nvSpPr>
          <p:spPr>
            <a:xfrm>
              <a:off x="356448" y="536907"/>
              <a:ext cx="40498" cy="32337"/>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
            <p:cNvSpPr/>
            <p:nvPr/>
          </p:nvSpPr>
          <p:spPr>
            <a:xfrm>
              <a:off x="382307" y="452138"/>
              <a:ext cx="32541" cy="31062"/>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
            <p:cNvSpPr/>
            <p:nvPr/>
          </p:nvSpPr>
          <p:spPr>
            <a:xfrm>
              <a:off x="456212" y="449689"/>
              <a:ext cx="38662" cy="31980"/>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
            <p:cNvSpPr/>
            <p:nvPr/>
          </p:nvSpPr>
          <p:spPr>
            <a:xfrm>
              <a:off x="530832" y="493043"/>
              <a:ext cx="35703" cy="31623"/>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
            <p:cNvSpPr/>
            <p:nvPr/>
          </p:nvSpPr>
          <p:spPr>
            <a:xfrm>
              <a:off x="330129" y="319373"/>
              <a:ext cx="36265" cy="32796"/>
            </a:xfrm>
            <a:custGeom>
              <a:avLst/>
              <a:gdLst/>
              <a:ahLst/>
              <a:cxnLst/>
              <a:rect l="l" t="t" r="r" b="b"/>
              <a:pathLst>
                <a:path w="711" h="643" extrusionOk="0">
                  <a:moveTo>
                    <a:pt x="344" y="0"/>
                  </a:moveTo>
                  <a:cubicBezTo>
                    <a:pt x="197" y="0"/>
                    <a:pt x="59" y="117"/>
                    <a:pt x="36" y="266"/>
                  </a:cubicBezTo>
                  <a:cubicBezTo>
                    <a:pt x="1" y="454"/>
                    <a:pt x="143" y="643"/>
                    <a:pt x="338" y="643"/>
                  </a:cubicBezTo>
                  <a:cubicBezTo>
                    <a:pt x="349" y="643"/>
                    <a:pt x="361" y="642"/>
                    <a:pt x="373" y="641"/>
                  </a:cubicBezTo>
                  <a:cubicBezTo>
                    <a:pt x="586" y="616"/>
                    <a:pt x="711" y="391"/>
                    <a:pt x="636" y="203"/>
                  </a:cubicBezTo>
                  <a:cubicBezTo>
                    <a:pt x="586" y="103"/>
                    <a:pt x="498" y="28"/>
                    <a:pt x="386" y="3"/>
                  </a:cubicBezTo>
                  <a:cubicBezTo>
                    <a:pt x="372" y="1"/>
                    <a:pt x="35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
            <p:cNvSpPr/>
            <p:nvPr/>
          </p:nvSpPr>
          <p:spPr>
            <a:xfrm>
              <a:off x="412910" y="293463"/>
              <a:ext cx="34734" cy="32235"/>
            </a:xfrm>
            <a:custGeom>
              <a:avLst/>
              <a:gdLst/>
              <a:ahLst/>
              <a:cxnLst/>
              <a:rect l="l" t="t" r="r" b="b"/>
              <a:pathLst>
                <a:path w="681" h="632" extrusionOk="0">
                  <a:moveTo>
                    <a:pt x="346" y="1"/>
                  </a:moveTo>
                  <a:cubicBezTo>
                    <a:pt x="256" y="1"/>
                    <a:pt x="166" y="39"/>
                    <a:pt x="100" y="124"/>
                  </a:cubicBezTo>
                  <a:cubicBezTo>
                    <a:pt x="0" y="261"/>
                    <a:pt x="13" y="449"/>
                    <a:pt x="150" y="561"/>
                  </a:cubicBezTo>
                  <a:cubicBezTo>
                    <a:pt x="209" y="610"/>
                    <a:pt x="277" y="631"/>
                    <a:pt x="343" y="631"/>
                  </a:cubicBezTo>
                  <a:cubicBezTo>
                    <a:pt x="516" y="631"/>
                    <a:pt x="681" y="485"/>
                    <a:pt x="662" y="286"/>
                  </a:cubicBezTo>
                  <a:cubicBezTo>
                    <a:pt x="639" y="107"/>
                    <a:pt x="49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
            <p:cNvSpPr/>
            <p:nvPr/>
          </p:nvSpPr>
          <p:spPr>
            <a:xfrm>
              <a:off x="299425" y="392003"/>
              <a:ext cx="40498" cy="31725"/>
            </a:xfrm>
            <a:custGeom>
              <a:avLst/>
              <a:gdLst/>
              <a:ahLst/>
              <a:cxnLst/>
              <a:rect l="l" t="t" r="r" b="b"/>
              <a:pathLst>
                <a:path w="794" h="622" extrusionOk="0">
                  <a:moveTo>
                    <a:pt x="341" y="1"/>
                  </a:moveTo>
                  <a:cubicBezTo>
                    <a:pt x="252" y="1"/>
                    <a:pt x="164" y="39"/>
                    <a:pt x="101" y="116"/>
                  </a:cubicBezTo>
                  <a:cubicBezTo>
                    <a:pt x="1" y="254"/>
                    <a:pt x="13" y="441"/>
                    <a:pt x="151" y="554"/>
                  </a:cubicBezTo>
                  <a:cubicBezTo>
                    <a:pt x="194" y="601"/>
                    <a:pt x="244" y="621"/>
                    <a:pt x="296" y="621"/>
                  </a:cubicBezTo>
                  <a:cubicBezTo>
                    <a:pt x="530" y="621"/>
                    <a:pt x="794" y="210"/>
                    <a:pt x="538" y="66"/>
                  </a:cubicBezTo>
                  <a:cubicBezTo>
                    <a:pt x="478" y="23"/>
                    <a:pt x="409"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
            <p:cNvSpPr/>
            <p:nvPr/>
          </p:nvSpPr>
          <p:spPr>
            <a:xfrm>
              <a:off x="472177" y="368184"/>
              <a:ext cx="35755" cy="31521"/>
            </a:xfrm>
            <a:custGeom>
              <a:avLst/>
              <a:gdLst/>
              <a:ahLst/>
              <a:cxnLst/>
              <a:rect l="l" t="t" r="r" b="b"/>
              <a:pathLst>
                <a:path w="701" h="618" extrusionOk="0">
                  <a:moveTo>
                    <a:pt x="347" y="1"/>
                  </a:moveTo>
                  <a:cubicBezTo>
                    <a:pt x="311" y="1"/>
                    <a:pt x="274" y="7"/>
                    <a:pt x="238" y="21"/>
                  </a:cubicBezTo>
                  <a:cubicBezTo>
                    <a:pt x="75" y="84"/>
                    <a:pt x="0" y="258"/>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
            <p:cNvSpPr/>
            <p:nvPr/>
          </p:nvSpPr>
          <p:spPr>
            <a:xfrm>
              <a:off x="669411" y="515332"/>
              <a:ext cx="38662" cy="28104"/>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
            <p:cNvSpPr/>
            <p:nvPr/>
          </p:nvSpPr>
          <p:spPr>
            <a:xfrm>
              <a:off x="616979" y="372061"/>
              <a:ext cx="37438" cy="32235"/>
            </a:xfrm>
            <a:custGeom>
              <a:avLst/>
              <a:gdLst/>
              <a:ahLst/>
              <a:cxnLst/>
              <a:rect l="l" t="t" r="r" b="b"/>
              <a:pathLst>
                <a:path w="734" h="632" extrusionOk="0">
                  <a:moveTo>
                    <a:pt x="408" y="0"/>
                  </a:moveTo>
                  <a:cubicBezTo>
                    <a:pt x="192" y="0"/>
                    <a:pt x="1" y="239"/>
                    <a:pt x="136" y="470"/>
                  </a:cubicBezTo>
                  <a:cubicBezTo>
                    <a:pt x="196" y="582"/>
                    <a:pt x="297" y="631"/>
                    <a:pt x="398" y="631"/>
                  </a:cubicBezTo>
                  <a:cubicBezTo>
                    <a:pt x="566" y="631"/>
                    <a:pt x="734" y="494"/>
                    <a:pt x="710" y="282"/>
                  </a:cubicBezTo>
                  <a:cubicBezTo>
                    <a:pt x="710" y="257"/>
                    <a:pt x="710" y="232"/>
                    <a:pt x="698" y="207"/>
                  </a:cubicBezTo>
                  <a:cubicBezTo>
                    <a:pt x="673" y="157"/>
                    <a:pt x="648" y="107"/>
                    <a:pt x="598" y="70"/>
                  </a:cubicBezTo>
                  <a:cubicBezTo>
                    <a:pt x="538" y="21"/>
                    <a:pt x="472"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
            <p:cNvSpPr/>
            <p:nvPr/>
          </p:nvSpPr>
          <p:spPr>
            <a:xfrm>
              <a:off x="606676" y="450965"/>
              <a:ext cx="35091" cy="31521"/>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
            <p:cNvSpPr/>
            <p:nvPr/>
          </p:nvSpPr>
          <p:spPr>
            <a:xfrm>
              <a:off x="565872" y="220577"/>
              <a:ext cx="34785" cy="30909"/>
            </a:xfrm>
            <a:custGeom>
              <a:avLst/>
              <a:gdLst/>
              <a:ahLst/>
              <a:cxnLst/>
              <a:rect l="l" t="t" r="r" b="b"/>
              <a:pathLst>
                <a:path w="682" h="606" extrusionOk="0">
                  <a:moveTo>
                    <a:pt x="321" y="0"/>
                  </a:moveTo>
                  <a:cubicBezTo>
                    <a:pt x="173" y="0"/>
                    <a:pt x="36" y="117"/>
                    <a:pt x="13" y="266"/>
                  </a:cubicBezTo>
                  <a:cubicBezTo>
                    <a:pt x="0" y="341"/>
                    <a:pt x="25" y="428"/>
                    <a:pt x="75" y="491"/>
                  </a:cubicBezTo>
                  <a:cubicBezTo>
                    <a:pt x="140" y="571"/>
                    <a:pt x="226" y="606"/>
                    <a:pt x="309" y="606"/>
                  </a:cubicBezTo>
                  <a:cubicBezTo>
                    <a:pt x="499" y="606"/>
                    <a:pt x="682" y="429"/>
                    <a:pt x="613" y="203"/>
                  </a:cubicBezTo>
                  <a:cubicBezTo>
                    <a:pt x="600" y="178"/>
                    <a:pt x="588" y="153"/>
                    <a:pt x="563" y="128"/>
                  </a:cubicBezTo>
                  <a:cubicBezTo>
                    <a:pt x="525" y="66"/>
                    <a:pt x="450" y="16"/>
                    <a:pt x="363" y="3"/>
                  </a:cubicBezTo>
                  <a:cubicBezTo>
                    <a:pt x="349" y="1"/>
                    <a:pt x="335"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
            <p:cNvSpPr/>
            <p:nvPr/>
          </p:nvSpPr>
          <p:spPr>
            <a:xfrm>
              <a:off x="535882" y="321566"/>
              <a:ext cx="35755" cy="31572"/>
            </a:xfrm>
            <a:custGeom>
              <a:avLst/>
              <a:gdLst/>
              <a:ahLst/>
              <a:cxnLst/>
              <a:rect l="l" t="t" r="r" b="b"/>
              <a:pathLst>
                <a:path w="701" h="619" extrusionOk="0">
                  <a:moveTo>
                    <a:pt x="349" y="1"/>
                  </a:moveTo>
                  <a:cubicBezTo>
                    <a:pt x="312" y="1"/>
                    <a:pt x="274" y="8"/>
                    <a:pt x="238" y="23"/>
                  </a:cubicBezTo>
                  <a:cubicBezTo>
                    <a:pt x="76" y="85"/>
                    <a:pt x="1" y="260"/>
                    <a:pt x="63" y="423"/>
                  </a:cubicBezTo>
                  <a:cubicBezTo>
                    <a:pt x="112" y="539"/>
                    <a:pt x="229" y="618"/>
                    <a:pt x="354" y="618"/>
                  </a:cubicBezTo>
                  <a:cubicBezTo>
                    <a:pt x="390" y="618"/>
                    <a:pt x="427" y="612"/>
                    <a:pt x="463" y="598"/>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
            <p:cNvSpPr/>
            <p:nvPr/>
          </p:nvSpPr>
          <p:spPr>
            <a:xfrm>
              <a:off x="274585" y="659063"/>
              <a:ext cx="37846" cy="32235"/>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
            <p:cNvSpPr/>
            <p:nvPr/>
          </p:nvSpPr>
          <p:spPr>
            <a:xfrm>
              <a:off x="282593" y="577660"/>
              <a:ext cx="37948" cy="28257"/>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
            <p:cNvSpPr/>
            <p:nvPr/>
          </p:nvSpPr>
          <p:spPr>
            <a:xfrm>
              <a:off x="214043" y="528899"/>
              <a:ext cx="38713" cy="32337"/>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
            <p:cNvSpPr/>
            <p:nvPr/>
          </p:nvSpPr>
          <p:spPr>
            <a:xfrm>
              <a:off x="163038" y="382465"/>
              <a:ext cx="41620" cy="31572"/>
            </a:xfrm>
            <a:custGeom>
              <a:avLst/>
              <a:gdLst/>
              <a:ahLst/>
              <a:cxnLst/>
              <a:rect l="l" t="t" r="r" b="b"/>
              <a:pathLst>
                <a:path w="816" h="619" extrusionOk="0">
                  <a:moveTo>
                    <a:pt x="419" y="0"/>
                  </a:moveTo>
                  <a:cubicBezTo>
                    <a:pt x="404" y="0"/>
                    <a:pt x="390" y="1"/>
                    <a:pt x="375" y="3"/>
                  </a:cubicBezTo>
                  <a:cubicBezTo>
                    <a:pt x="100" y="28"/>
                    <a:pt x="0" y="378"/>
                    <a:pt x="213" y="553"/>
                  </a:cubicBezTo>
                  <a:cubicBezTo>
                    <a:pt x="273" y="597"/>
                    <a:pt x="342" y="619"/>
                    <a:pt x="410" y="619"/>
                  </a:cubicBezTo>
                  <a:cubicBezTo>
                    <a:pt x="499" y="619"/>
                    <a:pt x="587" y="581"/>
                    <a:pt x="650" y="503"/>
                  </a:cubicBezTo>
                  <a:cubicBezTo>
                    <a:pt x="816" y="302"/>
                    <a:pt x="668"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
            <p:cNvSpPr/>
            <p:nvPr/>
          </p:nvSpPr>
          <p:spPr>
            <a:xfrm>
              <a:off x="224295" y="443824"/>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
            <p:cNvSpPr/>
            <p:nvPr/>
          </p:nvSpPr>
          <p:spPr>
            <a:xfrm>
              <a:off x="540982" y="409039"/>
              <a:ext cx="34938" cy="31113"/>
            </a:xfrm>
            <a:custGeom>
              <a:avLst/>
              <a:gdLst/>
              <a:ahLst/>
              <a:cxnLst/>
              <a:rect l="l" t="t" r="r" b="b"/>
              <a:pathLst>
                <a:path w="685" h="610" extrusionOk="0">
                  <a:moveTo>
                    <a:pt x="327" y="1"/>
                  </a:moveTo>
                  <a:cubicBezTo>
                    <a:pt x="184" y="1"/>
                    <a:pt x="44" y="96"/>
                    <a:pt x="13" y="257"/>
                  </a:cubicBezTo>
                  <a:cubicBezTo>
                    <a:pt x="1" y="332"/>
                    <a:pt x="26" y="420"/>
                    <a:pt x="76" y="482"/>
                  </a:cubicBezTo>
                  <a:cubicBezTo>
                    <a:pt x="126" y="545"/>
                    <a:pt x="201" y="595"/>
                    <a:pt x="276" y="607"/>
                  </a:cubicBezTo>
                  <a:cubicBezTo>
                    <a:pt x="288" y="608"/>
                    <a:pt x="300" y="609"/>
                    <a:pt x="312" y="609"/>
                  </a:cubicBezTo>
                  <a:cubicBezTo>
                    <a:pt x="531" y="609"/>
                    <a:pt x="684" y="396"/>
                    <a:pt x="613" y="195"/>
                  </a:cubicBezTo>
                  <a:cubicBezTo>
                    <a:pt x="601" y="170"/>
                    <a:pt x="588" y="145"/>
                    <a:pt x="576" y="120"/>
                  </a:cubicBezTo>
                  <a:cubicBezTo>
                    <a:pt x="508" y="38"/>
                    <a:pt x="41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
            <p:cNvSpPr/>
            <p:nvPr/>
          </p:nvSpPr>
          <p:spPr>
            <a:xfrm>
              <a:off x="392508" y="377416"/>
              <a:ext cx="38713" cy="32133"/>
            </a:xfrm>
            <a:custGeom>
              <a:avLst/>
              <a:gdLst/>
              <a:ahLst/>
              <a:cxnLst/>
              <a:rect l="l" t="t" r="r" b="b"/>
              <a:pathLst>
                <a:path w="759" h="630" extrusionOk="0">
                  <a:moveTo>
                    <a:pt x="382" y="1"/>
                  </a:moveTo>
                  <a:cubicBezTo>
                    <a:pt x="278" y="1"/>
                    <a:pt x="176" y="51"/>
                    <a:pt x="113" y="152"/>
                  </a:cubicBezTo>
                  <a:cubicBezTo>
                    <a:pt x="0" y="340"/>
                    <a:pt x="125" y="602"/>
                    <a:pt x="350" y="627"/>
                  </a:cubicBezTo>
                  <a:cubicBezTo>
                    <a:pt x="362" y="629"/>
                    <a:pt x="373" y="629"/>
                    <a:pt x="384" y="629"/>
                  </a:cubicBezTo>
                  <a:cubicBezTo>
                    <a:pt x="594" y="629"/>
                    <a:pt x="759" y="416"/>
                    <a:pt x="688" y="215"/>
                  </a:cubicBezTo>
                  <a:cubicBezTo>
                    <a:pt x="675" y="190"/>
                    <a:pt x="663" y="165"/>
                    <a:pt x="650" y="140"/>
                  </a:cubicBezTo>
                  <a:cubicBezTo>
                    <a:pt x="582"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
            <p:cNvSpPr/>
            <p:nvPr/>
          </p:nvSpPr>
          <p:spPr>
            <a:xfrm>
              <a:off x="434689" y="528899"/>
              <a:ext cx="36265" cy="32337"/>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
            <p:cNvSpPr/>
            <p:nvPr/>
          </p:nvSpPr>
          <p:spPr>
            <a:xfrm>
              <a:off x="299067" y="490697"/>
              <a:ext cx="36673" cy="28716"/>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
            <p:cNvSpPr/>
            <p:nvPr/>
          </p:nvSpPr>
          <p:spPr>
            <a:xfrm>
              <a:off x="235822" y="343753"/>
              <a:ext cx="40243" cy="32337"/>
            </a:xfrm>
            <a:custGeom>
              <a:avLst/>
              <a:gdLst/>
              <a:ahLst/>
              <a:cxnLst/>
              <a:rect l="l" t="t" r="r" b="b"/>
              <a:pathLst>
                <a:path w="789" h="634" extrusionOk="0">
                  <a:moveTo>
                    <a:pt x="409" y="1"/>
                  </a:moveTo>
                  <a:cubicBezTo>
                    <a:pt x="198" y="1"/>
                    <a:pt x="0" y="225"/>
                    <a:pt x="123" y="463"/>
                  </a:cubicBezTo>
                  <a:cubicBezTo>
                    <a:pt x="187" y="583"/>
                    <a:pt x="291" y="633"/>
                    <a:pt x="395" y="633"/>
                  </a:cubicBezTo>
                  <a:cubicBezTo>
                    <a:pt x="593" y="633"/>
                    <a:pt x="788" y="446"/>
                    <a:pt x="698" y="200"/>
                  </a:cubicBezTo>
                  <a:cubicBezTo>
                    <a:pt x="685" y="175"/>
                    <a:pt x="673" y="150"/>
                    <a:pt x="660" y="138"/>
                  </a:cubicBezTo>
                  <a:cubicBezTo>
                    <a:pt x="590" y="41"/>
                    <a:pt x="498"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
            <p:cNvSpPr/>
            <p:nvPr/>
          </p:nvSpPr>
          <p:spPr>
            <a:xfrm>
              <a:off x="349766" y="628766"/>
              <a:ext cx="34938" cy="32031"/>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
            <p:cNvSpPr/>
            <p:nvPr/>
          </p:nvSpPr>
          <p:spPr>
            <a:xfrm>
              <a:off x="481103" y="253526"/>
              <a:ext cx="34173" cy="31164"/>
            </a:xfrm>
            <a:custGeom>
              <a:avLst/>
              <a:gdLst/>
              <a:ahLst/>
              <a:cxnLst/>
              <a:rect l="l" t="t" r="r" b="b"/>
              <a:pathLst>
                <a:path w="670" h="611" extrusionOk="0">
                  <a:moveTo>
                    <a:pt x="324" y="0"/>
                  </a:moveTo>
                  <a:cubicBezTo>
                    <a:pt x="183" y="0"/>
                    <a:pt x="44" y="96"/>
                    <a:pt x="13" y="257"/>
                  </a:cubicBezTo>
                  <a:cubicBezTo>
                    <a:pt x="0" y="332"/>
                    <a:pt x="13" y="420"/>
                    <a:pt x="63" y="482"/>
                  </a:cubicBezTo>
                  <a:cubicBezTo>
                    <a:pt x="113" y="557"/>
                    <a:pt x="188" y="594"/>
                    <a:pt x="263" y="607"/>
                  </a:cubicBezTo>
                  <a:cubicBezTo>
                    <a:pt x="280" y="610"/>
                    <a:pt x="296" y="611"/>
                    <a:pt x="312" y="611"/>
                  </a:cubicBezTo>
                  <a:cubicBezTo>
                    <a:pt x="524" y="611"/>
                    <a:pt x="670" y="392"/>
                    <a:pt x="600" y="195"/>
                  </a:cubicBezTo>
                  <a:cubicBezTo>
                    <a:pt x="588" y="170"/>
                    <a:pt x="575" y="145"/>
                    <a:pt x="563" y="120"/>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
            <p:cNvSpPr/>
            <p:nvPr/>
          </p:nvSpPr>
          <p:spPr>
            <a:xfrm>
              <a:off x="623252" y="287393"/>
              <a:ext cx="31878" cy="29073"/>
            </a:xfrm>
            <a:custGeom>
              <a:avLst/>
              <a:gdLst/>
              <a:ahLst/>
              <a:cxnLst/>
              <a:rect l="l" t="t" r="r" b="b"/>
              <a:pathLst>
                <a:path w="625" h="570" extrusionOk="0">
                  <a:moveTo>
                    <a:pt x="308" y="0"/>
                  </a:moveTo>
                  <a:cubicBezTo>
                    <a:pt x="185" y="0"/>
                    <a:pt x="62" y="69"/>
                    <a:pt x="13" y="218"/>
                  </a:cubicBezTo>
                  <a:cubicBezTo>
                    <a:pt x="0" y="293"/>
                    <a:pt x="25" y="380"/>
                    <a:pt x="75" y="443"/>
                  </a:cubicBezTo>
                  <a:cubicBezTo>
                    <a:pt x="113" y="505"/>
                    <a:pt x="187" y="555"/>
                    <a:pt x="275" y="568"/>
                  </a:cubicBezTo>
                  <a:cubicBezTo>
                    <a:pt x="285" y="569"/>
                    <a:pt x="295" y="569"/>
                    <a:pt x="305" y="569"/>
                  </a:cubicBezTo>
                  <a:cubicBezTo>
                    <a:pt x="432" y="569"/>
                    <a:pt x="554"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
            <p:cNvSpPr/>
            <p:nvPr/>
          </p:nvSpPr>
          <p:spPr>
            <a:xfrm>
              <a:off x="685682" y="440611"/>
              <a:ext cx="38968" cy="31266"/>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
            <p:cNvSpPr/>
            <p:nvPr/>
          </p:nvSpPr>
          <p:spPr>
            <a:xfrm>
              <a:off x="601575" y="537672"/>
              <a:ext cx="35703" cy="31572"/>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
            <p:cNvSpPr/>
            <p:nvPr/>
          </p:nvSpPr>
          <p:spPr>
            <a:xfrm>
              <a:off x="335791" y="723584"/>
              <a:ext cx="36928" cy="29634"/>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
            <p:cNvSpPr/>
            <p:nvPr/>
          </p:nvSpPr>
          <p:spPr>
            <a:xfrm>
              <a:off x="576073" y="608416"/>
              <a:ext cx="38713" cy="31878"/>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
            <p:cNvSpPr/>
            <p:nvPr/>
          </p:nvSpPr>
          <p:spPr>
            <a:xfrm>
              <a:off x="259284" y="275764"/>
              <a:ext cx="36316" cy="29685"/>
            </a:xfrm>
            <a:custGeom>
              <a:avLst/>
              <a:gdLst/>
              <a:ahLst/>
              <a:cxnLst/>
              <a:rect l="l" t="t" r="r" b="b"/>
              <a:pathLst>
                <a:path w="712" h="582" extrusionOk="0">
                  <a:moveTo>
                    <a:pt x="313" y="1"/>
                  </a:moveTo>
                  <a:cubicBezTo>
                    <a:pt x="167" y="1"/>
                    <a:pt x="26" y="101"/>
                    <a:pt x="0" y="271"/>
                  </a:cubicBezTo>
                  <a:cubicBezTo>
                    <a:pt x="0" y="321"/>
                    <a:pt x="0" y="371"/>
                    <a:pt x="25" y="408"/>
                  </a:cubicBezTo>
                  <a:cubicBezTo>
                    <a:pt x="47" y="532"/>
                    <a:pt x="140" y="581"/>
                    <a:pt x="247" y="581"/>
                  </a:cubicBezTo>
                  <a:cubicBezTo>
                    <a:pt x="454" y="581"/>
                    <a:pt x="712" y="394"/>
                    <a:pt x="588" y="196"/>
                  </a:cubicBezTo>
                  <a:cubicBezTo>
                    <a:pt x="575" y="146"/>
                    <a:pt x="550" y="108"/>
                    <a:pt x="513" y="71"/>
                  </a:cubicBezTo>
                  <a:cubicBezTo>
                    <a:pt x="453" y="23"/>
                    <a:pt x="38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
            <p:cNvSpPr/>
            <p:nvPr/>
          </p:nvSpPr>
          <p:spPr>
            <a:xfrm>
              <a:off x="503392" y="180947"/>
              <a:ext cx="36979" cy="29838"/>
            </a:xfrm>
            <a:custGeom>
              <a:avLst/>
              <a:gdLst/>
              <a:ahLst/>
              <a:cxnLst/>
              <a:rect l="l" t="t" r="r" b="b"/>
              <a:pathLst>
                <a:path w="725" h="585" extrusionOk="0">
                  <a:moveTo>
                    <a:pt x="320" y="0"/>
                  </a:moveTo>
                  <a:cubicBezTo>
                    <a:pt x="171" y="0"/>
                    <a:pt x="26" y="104"/>
                    <a:pt x="1" y="268"/>
                  </a:cubicBezTo>
                  <a:cubicBezTo>
                    <a:pt x="1" y="318"/>
                    <a:pt x="13" y="368"/>
                    <a:pt x="26" y="418"/>
                  </a:cubicBezTo>
                  <a:cubicBezTo>
                    <a:pt x="51" y="536"/>
                    <a:pt x="146" y="585"/>
                    <a:pt x="254" y="585"/>
                  </a:cubicBezTo>
                  <a:cubicBezTo>
                    <a:pt x="466" y="585"/>
                    <a:pt x="725" y="400"/>
                    <a:pt x="600" y="193"/>
                  </a:cubicBezTo>
                  <a:cubicBezTo>
                    <a:pt x="576" y="143"/>
                    <a:pt x="551" y="105"/>
                    <a:pt x="513" y="68"/>
                  </a:cubicBezTo>
                  <a:cubicBezTo>
                    <a:pt x="455" y="21"/>
                    <a:pt x="387"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
            <p:cNvSpPr/>
            <p:nvPr/>
          </p:nvSpPr>
          <p:spPr>
            <a:xfrm>
              <a:off x="337066" y="235419"/>
              <a:ext cx="34428" cy="29532"/>
            </a:xfrm>
            <a:custGeom>
              <a:avLst/>
              <a:gdLst/>
              <a:ahLst/>
              <a:cxnLst/>
              <a:rect l="l" t="t" r="r" b="b"/>
              <a:pathLst>
                <a:path w="675" h="579" extrusionOk="0">
                  <a:moveTo>
                    <a:pt x="390" y="0"/>
                  </a:moveTo>
                  <a:cubicBezTo>
                    <a:pt x="188" y="0"/>
                    <a:pt x="1" y="202"/>
                    <a:pt x="100" y="437"/>
                  </a:cubicBezTo>
                  <a:cubicBezTo>
                    <a:pt x="150" y="512"/>
                    <a:pt x="225" y="562"/>
                    <a:pt x="312" y="575"/>
                  </a:cubicBezTo>
                  <a:cubicBezTo>
                    <a:pt x="329" y="577"/>
                    <a:pt x="345" y="578"/>
                    <a:pt x="361" y="578"/>
                  </a:cubicBezTo>
                  <a:cubicBezTo>
                    <a:pt x="514" y="578"/>
                    <a:pt x="640" y="472"/>
                    <a:pt x="662" y="325"/>
                  </a:cubicBezTo>
                  <a:cubicBezTo>
                    <a:pt x="675" y="275"/>
                    <a:pt x="662" y="212"/>
                    <a:pt x="650" y="162"/>
                  </a:cubicBezTo>
                  <a:cubicBezTo>
                    <a:pt x="637" y="137"/>
                    <a:pt x="625" y="112"/>
                    <a:pt x="612" y="100"/>
                  </a:cubicBezTo>
                  <a:cubicBezTo>
                    <a:pt x="546" y="30"/>
                    <a:pt x="467"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
            <p:cNvSpPr/>
            <p:nvPr/>
          </p:nvSpPr>
          <p:spPr>
            <a:xfrm>
              <a:off x="264894" y="741690"/>
              <a:ext cx="37795" cy="30858"/>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
            <p:cNvSpPr/>
            <p:nvPr/>
          </p:nvSpPr>
          <p:spPr>
            <a:xfrm>
              <a:off x="901125" y="424493"/>
              <a:ext cx="34122" cy="31215"/>
            </a:xfrm>
            <a:custGeom>
              <a:avLst/>
              <a:gdLst/>
              <a:ahLst/>
              <a:cxnLst/>
              <a:rect l="l" t="t" r="r" b="b"/>
              <a:pathLst>
                <a:path w="669" h="612" extrusionOk="0">
                  <a:moveTo>
                    <a:pt x="339" y="1"/>
                  </a:moveTo>
                  <a:cubicBezTo>
                    <a:pt x="252" y="1"/>
                    <a:pt x="164" y="37"/>
                    <a:pt x="101" y="117"/>
                  </a:cubicBezTo>
                  <a:cubicBezTo>
                    <a:pt x="1" y="254"/>
                    <a:pt x="13" y="442"/>
                    <a:pt x="151" y="554"/>
                  </a:cubicBezTo>
                  <a:cubicBezTo>
                    <a:pt x="207" y="594"/>
                    <a:pt x="270" y="611"/>
                    <a:pt x="331" y="611"/>
                  </a:cubicBezTo>
                  <a:cubicBezTo>
                    <a:pt x="504" y="611"/>
                    <a:pt x="669" y="472"/>
                    <a:pt x="650" y="279"/>
                  </a:cubicBezTo>
                  <a:cubicBezTo>
                    <a:pt x="650" y="242"/>
                    <a:pt x="638" y="217"/>
                    <a:pt x="625" y="192"/>
                  </a:cubicBezTo>
                  <a:cubicBezTo>
                    <a:pt x="575" y="69"/>
                    <a:pt x="45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
            <p:cNvSpPr/>
            <p:nvPr/>
          </p:nvSpPr>
          <p:spPr>
            <a:xfrm>
              <a:off x="981457" y="378946"/>
              <a:ext cx="40396" cy="31929"/>
            </a:xfrm>
            <a:custGeom>
              <a:avLst/>
              <a:gdLst/>
              <a:ahLst/>
              <a:cxnLst/>
              <a:rect l="l" t="t" r="r" b="b"/>
              <a:pathLst>
                <a:path w="792" h="626" extrusionOk="0">
                  <a:moveTo>
                    <a:pt x="393" y="0"/>
                  </a:moveTo>
                  <a:cubicBezTo>
                    <a:pt x="288" y="0"/>
                    <a:pt x="183" y="51"/>
                    <a:pt x="125" y="147"/>
                  </a:cubicBezTo>
                  <a:cubicBezTo>
                    <a:pt x="0" y="347"/>
                    <a:pt x="125" y="597"/>
                    <a:pt x="350" y="622"/>
                  </a:cubicBezTo>
                  <a:cubicBezTo>
                    <a:pt x="365" y="624"/>
                    <a:pt x="380" y="626"/>
                    <a:pt x="395" y="626"/>
                  </a:cubicBezTo>
                  <a:cubicBezTo>
                    <a:pt x="633" y="626"/>
                    <a:pt x="791" y="347"/>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
            <p:cNvSpPr/>
            <p:nvPr/>
          </p:nvSpPr>
          <p:spPr>
            <a:xfrm>
              <a:off x="836196" y="351098"/>
              <a:ext cx="40294" cy="32184"/>
            </a:xfrm>
            <a:custGeom>
              <a:avLst/>
              <a:gdLst/>
              <a:ahLst/>
              <a:cxnLst/>
              <a:rect l="l" t="t" r="r" b="b"/>
              <a:pathLst>
                <a:path w="790" h="631" extrusionOk="0">
                  <a:moveTo>
                    <a:pt x="412" y="0"/>
                  </a:moveTo>
                  <a:cubicBezTo>
                    <a:pt x="200" y="0"/>
                    <a:pt x="1" y="222"/>
                    <a:pt x="124" y="469"/>
                  </a:cubicBezTo>
                  <a:cubicBezTo>
                    <a:pt x="187" y="583"/>
                    <a:pt x="289" y="631"/>
                    <a:pt x="391" y="631"/>
                  </a:cubicBezTo>
                  <a:cubicBezTo>
                    <a:pt x="591"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
            <p:cNvSpPr/>
            <p:nvPr/>
          </p:nvSpPr>
          <p:spPr>
            <a:xfrm>
              <a:off x="860678" y="265563"/>
              <a:ext cx="33510" cy="32235"/>
            </a:xfrm>
            <a:custGeom>
              <a:avLst/>
              <a:gdLst/>
              <a:ahLst/>
              <a:cxnLst/>
              <a:rect l="l" t="t" r="r" b="b"/>
              <a:pathLst>
                <a:path w="657" h="632" extrusionOk="0">
                  <a:moveTo>
                    <a:pt x="338" y="1"/>
                  </a:moveTo>
                  <a:cubicBezTo>
                    <a:pt x="165" y="1"/>
                    <a:pt x="1" y="147"/>
                    <a:pt x="19" y="346"/>
                  </a:cubicBezTo>
                  <a:cubicBezTo>
                    <a:pt x="42" y="525"/>
                    <a:pt x="187" y="632"/>
                    <a:pt x="335" y="632"/>
                  </a:cubicBezTo>
                  <a:cubicBezTo>
                    <a:pt x="425" y="632"/>
                    <a:pt x="515" y="593"/>
                    <a:pt x="581" y="508"/>
                  </a:cubicBezTo>
                  <a:cubicBezTo>
                    <a:pt x="631" y="446"/>
                    <a:pt x="656" y="358"/>
                    <a:pt x="644" y="283"/>
                  </a:cubicBezTo>
                  <a:cubicBezTo>
                    <a:pt x="644" y="259"/>
                    <a:pt x="644" y="234"/>
                    <a:pt x="631" y="209"/>
                  </a:cubicBezTo>
                  <a:cubicBezTo>
                    <a:pt x="606" y="159"/>
                    <a:pt x="581" y="109"/>
                    <a:pt x="531" y="71"/>
                  </a:cubicBezTo>
                  <a:cubicBezTo>
                    <a:pt x="472" y="23"/>
                    <a:pt x="405"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
            <p:cNvSpPr/>
            <p:nvPr/>
          </p:nvSpPr>
          <p:spPr>
            <a:xfrm>
              <a:off x="935553" y="263727"/>
              <a:ext cx="38713" cy="32337"/>
            </a:xfrm>
            <a:custGeom>
              <a:avLst/>
              <a:gdLst/>
              <a:ahLst/>
              <a:cxnLst/>
              <a:rect l="l" t="t" r="r" b="b"/>
              <a:pathLst>
                <a:path w="759" h="634" extrusionOk="0">
                  <a:moveTo>
                    <a:pt x="388" y="1"/>
                  </a:moveTo>
                  <a:cubicBezTo>
                    <a:pt x="285"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5"/>
                  </a:cubicBezTo>
                  <a:cubicBezTo>
                    <a:pt x="584" y="48"/>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
            <p:cNvSpPr/>
            <p:nvPr/>
          </p:nvSpPr>
          <p:spPr>
            <a:xfrm>
              <a:off x="1010122" y="306928"/>
              <a:ext cx="35755" cy="31521"/>
            </a:xfrm>
            <a:custGeom>
              <a:avLst/>
              <a:gdLst/>
              <a:ahLst/>
              <a:cxnLst/>
              <a:rect l="l" t="t" r="r" b="b"/>
              <a:pathLst>
                <a:path w="701" h="618" extrusionOk="0">
                  <a:moveTo>
                    <a:pt x="354" y="0"/>
                  </a:moveTo>
                  <a:cubicBezTo>
                    <a:pt x="316" y="0"/>
                    <a:pt x="277" y="8"/>
                    <a:pt x="238" y="22"/>
                  </a:cubicBezTo>
                  <a:cubicBezTo>
                    <a:pt x="88" y="85"/>
                    <a:pt x="1" y="260"/>
                    <a:pt x="63" y="422"/>
                  </a:cubicBezTo>
                  <a:cubicBezTo>
                    <a:pt x="112" y="539"/>
                    <a:pt x="228" y="618"/>
                    <a:pt x="354" y="618"/>
                  </a:cubicBezTo>
                  <a:cubicBezTo>
                    <a:pt x="390" y="618"/>
                    <a:pt x="427" y="611"/>
                    <a:pt x="463" y="597"/>
                  </a:cubicBezTo>
                  <a:cubicBezTo>
                    <a:pt x="625" y="535"/>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
            <p:cNvSpPr/>
            <p:nvPr/>
          </p:nvSpPr>
          <p:spPr>
            <a:xfrm>
              <a:off x="804981" y="133206"/>
              <a:ext cx="41263" cy="32490"/>
            </a:xfrm>
            <a:custGeom>
              <a:avLst/>
              <a:gdLst/>
              <a:ahLst/>
              <a:cxnLst/>
              <a:rect l="l" t="t" r="r" b="b"/>
              <a:pathLst>
                <a:path w="809" h="637" extrusionOk="0">
                  <a:moveTo>
                    <a:pt x="433" y="0"/>
                  </a:moveTo>
                  <a:cubicBezTo>
                    <a:pt x="143" y="0"/>
                    <a:pt x="0" y="378"/>
                    <a:pt x="236" y="567"/>
                  </a:cubicBezTo>
                  <a:cubicBezTo>
                    <a:pt x="297" y="615"/>
                    <a:pt x="364" y="637"/>
                    <a:pt x="428" y="637"/>
                  </a:cubicBezTo>
                  <a:cubicBezTo>
                    <a:pt x="629" y="637"/>
                    <a:pt x="809" y="431"/>
                    <a:pt x="723" y="204"/>
                  </a:cubicBezTo>
                  <a:cubicBezTo>
                    <a:pt x="711" y="179"/>
                    <a:pt x="698" y="154"/>
                    <a:pt x="686" y="129"/>
                  </a:cubicBezTo>
                  <a:cubicBezTo>
                    <a:pt x="636" y="67"/>
                    <a:pt x="561" y="29"/>
                    <a:pt x="486" y="4"/>
                  </a:cubicBezTo>
                  <a:cubicBezTo>
                    <a:pt x="468" y="1"/>
                    <a:pt x="450"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
            <p:cNvSpPr/>
            <p:nvPr/>
          </p:nvSpPr>
          <p:spPr>
            <a:xfrm>
              <a:off x="892199" y="107347"/>
              <a:ext cx="35244" cy="32235"/>
            </a:xfrm>
            <a:custGeom>
              <a:avLst/>
              <a:gdLst/>
              <a:ahLst/>
              <a:cxnLst/>
              <a:rect l="l" t="t" r="r" b="b"/>
              <a:pathLst>
                <a:path w="691" h="632" extrusionOk="0">
                  <a:moveTo>
                    <a:pt x="353" y="1"/>
                  </a:moveTo>
                  <a:cubicBezTo>
                    <a:pt x="264" y="1"/>
                    <a:pt x="174" y="39"/>
                    <a:pt x="113" y="124"/>
                  </a:cubicBezTo>
                  <a:cubicBezTo>
                    <a:pt x="1" y="261"/>
                    <a:pt x="26" y="449"/>
                    <a:pt x="151" y="561"/>
                  </a:cubicBezTo>
                  <a:cubicBezTo>
                    <a:pt x="213" y="610"/>
                    <a:pt x="283" y="631"/>
                    <a:pt x="351" y="631"/>
                  </a:cubicBezTo>
                  <a:cubicBezTo>
                    <a:pt x="528" y="631"/>
                    <a:pt x="690" y="485"/>
                    <a:pt x="663" y="286"/>
                  </a:cubicBezTo>
                  <a:cubicBezTo>
                    <a:pt x="647" y="107"/>
                    <a:pt x="500"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
            <p:cNvSpPr/>
            <p:nvPr/>
          </p:nvSpPr>
          <p:spPr>
            <a:xfrm>
              <a:off x="778765" y="205888"/>
              <a:ext cx="40396" cy="31368"/>
            </a:xfrm>
            <a:custGeom>
              <a:avLst/>
              <a:gdLst/>
              <a:ahLst/>
              <a:cxnLst/>
              <a:rect l="l" t="t" r="r" b="b"/>
              <a:pathLst>
                <a:path w="792" h="615" extrusionOk="0">
                  <a:moveTo>
                    <a:pt x="342" y="1"/>
                  </a:moveTo>
                  <a:cubicBezTo>
                    <a:pt x="254" y="1"/>
                    <a:pt x="169" y="39"/>
                    <a:pt x="113" y="116"/>
                  </a:cubicBezTo>
                  <a:cubicBezTo>
                    <a:pt x="0" y="241"/>
                    <a:pt x="25" y="441"/>
                    <a:pt x="150" y="541"/>
                  </a:cubicBezTo>
                  <a:cubicBezTo>
                    <a:pt x="197" y="593"/>
                    <a:pt x="251" y="614"/>
                    <a:pt x="306" y="614"/>
                  </a:cubicBezTo>
                  <a:cubicBezTo>
                    <a:pt x="542" y="614"/>
                    <a:pt x="791" y="208"/>
                    <a:pt x="538" y="66"/>
                  </a:cubicBezTo>
                  <a:cubicBezTo>
                    <a:pt x="478" y="23"/>
                    <a:pt x="409"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
            <p:cNvSpPr/>
            <p:nvPr/>
          </p:nvSpPr>
          <p:spPr>
            <a:xfrm>
              <a:off x="951466" y="182630"/>
              <a:ext cx="35755" cy="31266"/>
            </a:xfrm>
            <a:custGeom>
              <a:avLst/>
              <a:gdLst/>
              <a:ahLst/>
              <a:cxnLst/>
              <a:rect l="l" t="t" r="r" b="b"/>
              <a:pathLst>
                <a:path w="701" h="613" extrusionOk="0">
                  <a:moveTo>
                    <a:pt x="354" y="1"/>
                  </a:moveTo>
                  <a:cubicBezTo>
                    <a:pt x="316" y="1"/>
                    <a:pt x="277" y="8"/>
                    <a:pt x="238" y="22"/>
                  </a:cubicBezTo>
                  <a:cubicBezTo>
                    <a:pt x="88" y="85"/>
                    <a:pt x="1" y="260"/>
                    <a:pt x="63" y="422"/>
                  </a:cubicBezTo>
                  <a:cubicBezTo>
                    <a:pt x="113" y="541"/>
                    <a:pt x="233" y="613"/>
                    <a:pt x="361" y="613"/>
                  </a:cubicBezTo>
                  <a:cubicBezTo>
                    <a:pt x="395" y="613"/>
                    <a:pt x="429" y="608"/>
                    <a:pt x="463" y="597"/>
                  </a:cubicBezTo>
                  <a:cubicBezTo>
                    <a:pt x="626" y="535"/>
                    <a:pt x="701" y="347"/>
                    <a:pt x="638" y="197"/>
                  </a:cubicBezTo>
                  <a:cubicBezTo>
                    <a:pt x="591" y="74"/>
                    <a:pt x="478"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
            <p:cNvSpPr/>
            <p:nvPr/>
          </p:nvSpPr>
          <p:spPr>
            <a:xfrm>
              <a:off x="1149364" y="329166"/>
              <a:ext cx="38662" cy="28461"/>
            </a:xfrm>
            <a:custGeom>
              <a:avLst/>
              <a:gdLst/>
              <a:ahLst/>
              <a:cxnLst/>
              <a:rect l="l" t="t" r="r" b="b"/>
              <a:pathLst>
                <a:path w="758" h="558" extrusionOk="0">
                  <a:moveTo>
                    <a:pt x="529" y="1"/>
                  </a:moveTo>
                  <a:cubicBezTo>
                    <a:pt x="305" y="1"/>
                    <a:pt x="0" y="319"/>
                    <a:pt x="232" y="486"/>
                  </a:cubicBezTo>
                  <a:cubicBezTo>
                    <a:pt x="287" y="535"/>
                    <a:pt x="355" y="558"/>
                    <a:pt x="423" y="558"/>
                  </a:cubicBezTo>
                  <a:cubicBezTo>
                    <a:pt x="512" y="558"/>
                    <a:pt x="601" y="519"/>
                    <a:pt x="657" y="449"/>
                  </a:cubicBezTo>
                  <a:lnTo>
                    <a:pt x="670" y="449"/>
                  </a:lnTo>
                  <a:cubicBezTo>
                    <a:pt x="732" y="361"/>
                    <a:pt x="757" y="249"/>
                    <a:pt x="707" y="136"/>
                  </a:cubicBezTo>
                  <a:cubicBezTo>
                    <a:pt x="675" y="39"/>
                    <a:pt x="607"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
            <p:cNvSpPr/>
            <p:nvPr/>
          </p:nvSpPr>
          <p:spPr>
            <a:xfrm>
              <a:off x="1096880" y="186200"/>
              <a:ext cx="37489" cy="31980"/>
            </a:xfrm>
            <a:custGeom>
              <a:avLst/>
              <a:gdLst/>
              <a:ahLst/>
              <a:cxnLst/>
              <a:rect l="l" t="t" r="r" b="b"/>
              <a:pathLst>
                <a:path w="735" h="627" extrusionOk="0">
                  <a:moveTo>
                    <a:pt x="401" y="1"/>
                  </a:moveTo>
                  <a:cubicBezTo>
                    <a:pt x="188" y="1"/>
                    <a:pt x="0" y="236"/>
                    <a:pt x="124" y="465"/>
                  </a:cubicBezTo>
                  <a:cubicBezTo>
                    <a:pt x="185" y="577"/>
                    <a:pt x="288" y="626"/>
                    <a:pt x="390" y="626"/>
                  </a:cubicBezTo>
                  <a:cubicBezTo>
                    <a:pt x="563" y="626"/>
                    <a:pt x="735" y="489"/>
                    <a:pt x="711" y="277"/>
                  </a:cubicBezTo>
                  <a:cubicBezTo>
                    <a:pt x="711" y="252"/>
                    <a:pt x="699" y="227"/>
                    <a:pt x="686" y="202"/>
                  </a:cubicBezTo>
                  <a:cubicBezTo>
                    <a:pt x="674" y="152"/>
                    <a:pt x="636" y="102"/>
                    <a:pt x="599" y="77"/>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
            <p:cNvSpPr/>
            <p:nvPr/>
          </p:nvSpPr>
          <p:spPr>
            <a:xfrm>
              <a:off x="1085965" y="264951"/>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4" y="610"/>
                    <a:pt x="463" y="595"/>
                  </a:cubicBezTo>
                  <a:cubicBezTo>
                    <a:pt x="613" y="533"/>
                    <a:pt x="700"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
            <p:cNvSpPr/>
            <p:nvPr/>
          </p:nvSpPr>
          <p:spPr>
            <a:xfrm>
              <a:off x="1045825" y="35074"/>
              <a:ext cx="34224" cy="30501"/>
            </a:xfrm>
            <a:custGeom>
              <a:avLst/>
              <a:gdLst/>
              <a:ahLst/>
              <a:cxnLst/>
              <a:rect l="l" t="t" r="r" b="b"/>
              <a:pathLst>
                <a:path w="671" h="598" extrusionOk="0">
                  <a:moveTo>
                    <a:pt x="314" y="0"/>
                  </a:moveTo>
                  <a:cubicBezTo>
                    <a:pt x="161" y="0"/>
                    <a:pt x="36" y="106"/>
                    <a:pt x="13" y="254"/>
                  </a:cubicBezTo>
                  <a:cubicBezTo>
                    <a:pt x="0" y="341"/>
                    <a:pt x="13" y="416"/>
                    <a:pt x="63" y="491"/>
                  </a:cubicBezTo>
                  <a:cubicBezTo>
                    <a:pt x="126" y="566"/>
                    <a:pt x="208" y="598"/>
                    <a:pt x="290" y="598"/>
                  </a:cubicBezTo>
                  <a:cubicBezTo>
                    <a:pt x="482" y="598"/>
                    <a:pt x="670" y="419"/>
                    <a:pt x="600" y="191"/>
                  </a:cubicBezTo>
                  <a:cubicBezTo>
                    <a:pt x="588" y="166"/>
                    <a:pt x="575" y="141"/>
                    <a:pt x="563" y="116"/>
                  </a:cubicBezTo>
                  <a:cubicBezTo>
                    <a:pt x="513" y="54"/>
                    <a:pt x="438" y="16"/>
                    <a:pt x="363" y="4"/>
                  </a:cubicBezTo>
                  <a:cubicBezTo>
                    <a:pt x="346" y="1"/>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
            <p:cNvSpPr/>
            <p:nvPr/>
          </p:nvSpPr>
          <p:spPr>
            <a:xfrm>
              <a:off x="1015222" y="135451"/>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
            <p:cNvSpPr/>
            <p:nvPr/>
          </p:nvSpPr>
          <p:spPr>
            <a:xfrm>
              <a:off x="750713" y="473050"/>
              <a:ext cx="38713" cy="32082"/>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
            <p:cNvSpPr/>
            <p:nvPr/>
          </p:nvSpPr>
          <p:spPr>
            <a:xfrm>
              <a:off x="762546" y="392207"/>
              <a:ext cx="37285" cy="28002"/>
            </a:xfrm>
            <a:custGeom>
              <a:avLst/>
              <a:gdLst/>
              <a:ahLst/>
              <a:cxnLst/>
              <a:rect l="l" t="t" r="r" b="b"/>
              <a:pathLst>
                <a:path w="731" h="549" extrusionOk="0">
                  <a:moveTo>
                    <a:pt x="524" y="0"/>
                  </a:moveTo>
                  <a:cubicBezTo>
                    <a:pt x="301" y="0"/>
                    <a:pt x="0" y="312"/>
                    <a:pt x="231" y="487"/>
                  </a:cubicBezTo>
                  <a:cubicBezTo>
                    <a:pt x="283" y="529"/>
                    <a:pt x="348" y="549"/>
                    <a:pt x="415" y="549"/>
                  </a:cubicBezTo>
                  <a:cubicBezTo>
                    <a:pt x="507" y="549"/>
                    <a:pt x="603" y="510"/>
                    <a:pt x="668" y="437"/>
                  </a:cubicBezTo>
                  <a:cubicBezTo>
                    <a:pt x="718" y="375"/>
                    <a:pt x="731" y="287"/>
                    <a:pt x="731" y="212"/>
                  </a:cubicBezTo>
                  <a:cubicBezTo>
                    <a:pt x="731" y="187"/>
                    <a:pt x="718" y="162"/>
                    <a:pt x="706" y="137"/>
                  </a:cubicBezTo>
                  <a:cubicBezTo>
                    <a:pt x="673" y="39"/>
                    <a:pt x="604"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
            <p:cNvSpPr/>
            <p:nvPr/>
          </p:nvSpPr>
          <p:spPr>
            <a:xfrm>
              <a:off x="693996" y="343039"/>
              <a:ext cx="38662" cy="32082"/>
            </a:xfrm>
            <a:custGeom>
              <a:avLst/>
              <a:gdLst/>
              <a:ahLst/>
              <a:cxnLst/>
              <a:rect l="l" t="t" r="r" b="b"/>
              <a:pathLst>
                <a:path w="758" h="629" extrusionOk="0">
                  <a:moveTo>
                    <a:pt x="380" y="0"/>
                  </a:moveTo>
                  <a:cubicBezTo>
                    <a:pt x="278" y="0"/>
                    <a:pt x="176" y="50"/>
                    <a:pt x="113" y="152"/>
                  </a:cubicBezTo>
                  <a:cubicBezTo>
                    <a:pt x="0" y="339"/>
                    <a:pt x="125" y="589"/>
                    <a:pt x="350" y="614"/>
                  </a:cubicBezTo>
                  <a:lnTo>
                    <a:pt x="350" y="627"/>
                  </a:ln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
            <p:cNvSpPr/>
            <p:nvPr/>
          </p:nvSpPr>
          <p:spPr>
            <a:xfrm>
              <a:off x="641512" y="199818"/>
              <a:ext cx="38305" cy="28104"/>
            </a:xfrm>
            <a:custGeom>
              <a:avLst/>
              <a:gdLst/>
              <a:ahLst/>
              <a:cxnLst/>
              <a:rect l="l" t="t" r="r" b="b"/>
              <a:pathLst>
                <a:path w="751" h="551" extrusionOk="0">
                  <a:moveTo>
                    <a:pt x="537" y="0"/>
                  </a:moveTo>
                  <a:cubicBezTo>
                    <a:pt x="310" y="0"/>
                    <a:pt x="1" y="318"/>
                    <a:pt x="242" y="485"/>
                  </a:cubicBezTo>
                  <a:cubicBezTo>
                    <a:pt x="300" y="530"/>
                    <a:pt x="365" y="550"/>
                    <a:pt x="428" y="550"/>
                  </a:cubicBezTo>
                  <a:cubicBezTo>
                    <a:pt x="596" y="550"/>
                    <a:pt x="751" y="410"/>
                    <a:pt x="742" y="210"/>
                  </a:cubicBezTo>
                  <a:cubicBezTo>
                    <a:pt x="729" y="185"/>
                    <a:pt x="729" y="160"/>
                    <a:pt x="717" y="135"/>
                  </a:cubicBezTo>
                  <a:cubicBezTo>
                    <a:pt x="685" y="39"/>
                    <a:pt x="61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
            <p:cNvSpPr/>
            <p:nvPr/>
          </p:nvSpPr>
          <p:spPr>
            <a:xfrm>
              <a:off x="703584" y="257708"/>
              <a:ext cx="38050" cy="31980"/>
            </a:xfrm>
            <a:custGeom>
              <a:avLst/>
              <a:gdLst/>
              <a:ahLst/>
              <a:cxnLst/>
              <a:rect l="l" t="t" r="r" b="b"/>
              <a:pathLst>
                <a:path w="746" h="627" extrusionOk="0">
                  <a:moveTo>
                    <a:pt x="355" y="1"/>
                  </a:moveTo>
                  <a:cubicBezTo>
                    <a:pt x="73" y="1"/>
                    <a:pt x="1" y="625"/>
                    <a:pt x="337" y="625"/>
                  </a:cubicBezTo>
                  <a:cubicBezTo>
                    <a:pt x="349" y="626"/>
                    <a:pt x="360" y="627"/>
                    <a:pt x="371" y="627"/>
                  </a:cubicBezTo>
                  <a:cubicBezTo>
                    <a:pt x="581" y="627"/>
                    <a:pt x="746" y="414"/>
                    <a:pt x="674" y="213"/>
                  </a:cubicBezTo>
                  <a:cubicBezTo>
                    <a:pt x="662" y="188"/>
                    <a:pt x="649" y="163"/>
                    <a:pt x="637" y="138"/>
                  </a:cubicBezTo>
                  <a:cubicBezTo>
                    <a:pt x="587" y="75"/>
                    <a:pt x="512" y="25"/>
                    <a:pt x="425"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
            <p:cNvSpPr/>
            <p:nvPr/>
          </p:nvSpPr>
          <p:spPr>
            <a:xfrm>
              <a:off x="1020935" y="222209"/>
              <a:ext cx="37081" cy="31980"/>
            </a:xfrm>
            <a:custGeom>
              <a:avLst/>
              <a:gdLst/>
              <a:ahLst/>
              <a:cxnLst/>
              <a:rect l="l" t="t" r="r" b="b"/>
              <a:pathLst>
                <a:path w="727" h="627" extrusionOk="0">
                  <a:moveTo>
                    <a:pt x="322" y="0"/>
                  </a:moveTo>
                  <a:cubicBezTo>
                    <a:pt x="176" y="0"/>
                    <a:pt x="36" y="103"/>
                    <a:pt x="13" y="271"/>
                  </a:cubicBezTo>
                  <a:cubicBezTo>
                    <a:pt x="1" y="346"/>
                    <a:pt x="13" y="434"/>
                    <a:pt x="63" y="496"/>
                  </a:cubicBezTo>
                  <a:cubicBezTo>
                    <a:pt x="113" y="559"/>
                    <a:pt x="188" y="609"/>
                    <a:pt x="263" y="621"/>
                  </a:cubicBezTo>
                  <a:cubicBezTo>
                    <a:pt x="284" y="625"/>
                    <a:pt x="304" y="626"/>
                    <a:pt x="324" y="626"/>
                  </a:cubicBezTo>
                  <a:cubicBezTo>
                    <a:pt x="576" y="626"/>
                    <a:pt x="727" y="342"/>
                    <a:pt x="576" y="134"/>
                  </a:cubicBezTo>
                  <a:cubicBezTo>
                    <a:pt x="508" y="42"/>
                    <a:pt x="414"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
            <p:cNvSpPr/>
            <p:nvPr/>
          </p:nvSpPr>
          <p:spPr>
            <a:xfrm>
              <a:off x="871797" y="191556"/>
              <a:ext cx="38764" cy="31878"/>
            </a:xfrm>
            <a:custGeom>
              <a:avLst/>
              <a:gdLst/>
              <a:ahLst/>
              <a:cxnLst/>
              <a:rect l="l" t="t" r="r" b="b"/>
              <a:pathLst>
                <a:path w="760" h="625" extrusionOk="0">
                  <a:moveTo>
                    <a:pt x="389" y="0"/>
                  </a:moveTo>
                  <a:cubicBezTo>
                    <a:pt x="285" y="0"/>
                    <a:pt x="184" y="51"/>
                    <a:pt x="126" y="147"/>
                  </a:cubicBezTo>
                  <a:cubicBezTo>
                    <a:pt x="1" y="347"/>
                    <a:pt x="126" y="597"/>
                    <a:pt x="351" y="622"/>
                  </a:cubicBezTo>
                  <a:cubicBezTo>
                    <a:pt x="362" y="624"/>
                    <a:pt x="374" y="624"/>
                    <a:pt x="385" y="624"/>
                  </a:cubicBezTo>
                  <a:cubicBezTo>
                    <a:pt x="594" y="624"/>
                    <a:pt x="759" y="411"/>
                    <a:pt x="688" y="210"/>
                  </a:cubicBezTo>
                  <a:cubicBezTo>
                    <a:pt x="676" y="185"/>
                    <a:pt x="663" y="160"/>
                    <a:pt x="651" y="135"/>
                  </a:cubicBezTo>
                  <a:cubicBezTo>
                    <a:pt x="584" y="44"/>
                    <a:pt x="486"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
            <p:cNvSpPr/>
            <p:nvPr/>
          </p:nvSpPr>
          <p:spPr>
            <a:xfrm>
              <a:off x="913978" y="342784"/>
              <a:ext cx="36928" cy="32337"/>
            </a:xfrm>
            <a:custGeom>
              <a:avLst/>
              <a:gdLst/>
              <a:ahLst/>
              <a:cxnLst/>
              <a:rect l="l" t="t" r="r" b="b"/>
              <a:pathLst>
                <a:path w="724" h="634" extrusionOk="0">
                  <a:moveTo>
                    <a:pt x="350" y="0"/>
                  </a:moveTo>
                  <a:cubicBezTo>
                    <a:pt x="206" y="0"/>
                    <a:pt x="67" y="95"/>
                    <a:pt x="36" y="257"/>
                  </a:cubicBezTo>
                  <a:cubicBezTo>
                    <a:pt x="1" y="456"/>
                    <a:pt x="153" y="634"/>
                    <a:pt x="348" y="634"/>
                  </a:cubicBezTo>
                  <a:cubicBezTo>
                    <a:pt x="360" y="634"/>
                    <a:pt x="373" y="633"/>
                    <a:pt x="386" y="632"/>
                  </a:cubicBezTo>
                  <a:cubicBezTo>
                    <a:pt x="586" y="607"/>
                    <a:pt x="723" y="394"/>
                    <a:pt x="636" y="194"/>
                  </a:cubicBezTo>
                  <a:cubicBezTo>
                    <a:pt x="623" y="169"/>
                    <a:pt x="611" y="144"/>
                    <a:pt x="598" y="119"/>
                  </a:cubicBezTo>
                  <a:cubicBezTo>
                    <a:pt x="531" y="37"/>
                    <a:pt x="440"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
            <p:cNvSpPr/>
            <p:nvPr/>
          </p:nvSpPr>
          <p:spPr>
            <a:xfrm>
              <a:off x="778816" y="304582"/>
              <a:ext cx="36724" cy="28716"/>
            </a:xfrm>
            <a:custGeom>
              <a:avLst/>
              <a:gdLst/>
              <a:ahLst/>
              <a:cxnLst/>
              <a:rect l="l" t="t" r="r" b="b"/>
              <a:pathLst>
                <a:path w="720" h="563" extrusionOk="0">
                  <a:moveTo>
                    <a:pt x="398" y="0"/>
                  </a:moveTo>
                  <a:cubicBezTo>
                    <a:pt x="191" y="0"/>
                    <a:pt x="1" y="225"/>
                    <a:pt x="112" y="456"/>
                  </a:cubicBezTo>
                  <a:cubicBezTo>
                    <a:pt x="179" y="531"/>
                    <a:pt x="263" y="563"/>
                    <a:pt x="346" y="563"/>
                  </a:cubicBezTo>
                  <a:cubicBezTo>
                    <a:pt x="538" y="563"/>
                    <a:pt x="719" y="387"/>
                    <a:pt x="649" y="168"/>
                  </a:cubicBezTo>
                  <a:cubicBezTo>
                    <a:pt x="637" y="143"/>
                    <a:pt x="624" y="118"/>
                    <a:pt x="612" y="93"/>
                  </a:cubicBezTo>
                  <a:cubicBezTo>
                    <a:pt x="546" y="28"/>
                    <a:pt x="471"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
            <p:cNvSpPr/>
            <p:nvPr/>
          </p:nvSpPr>
          <p:spPr>
            <a:xfrm>
              <a:off x="715315" y="157638"/>
              <a:ext cx="40039" cy="32031"/>
            </a:xfrm>
            <a:custGeom>
              <a:avLst/>
              <a:gdLst/>
              <a:ahLst/>
              <a:cxnLst/>
              <a:rect l="l" t="t" r="r" b="b"/>
              <a:pathLst>
                <a:path w="785" h="628" extrusionOk="0">
                  <a:moveTo>
                    <a:pt x="411" y="1"/>
                  </a:moveTo>
                  <a:cubicBezTo>
                    <a:pt x="202" y="1"/>
                    <a:pt x="0" y="225"/>
                    <a:pt x="132" y="463"/>
                  </a:cubicBezTo>
                  <a:cubicBezTo>
                    <a:pt x="196" y="578"/>
                    <a:pt x="299" y="628"/>
                    <a:pt x="400" y="628"/>
                  </a:cubicBezTo>
                  <a:cubicBezTo>
                    <a:pt x="595" y="628"/>
                    <a:pt x="785" y="446"/>
                    <a:pt x="694" y="200"/>
                  </a:cubicBezTo>
                  <a:cubicBezTo>
                    <a:pt x="682" y="175"/>
                    <a:pt x="669" y="150"/>
                    <a:pt x="657" y="138"/>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
            <p:cNvSpPr/>
            <p:nvPr/>
          </p:nvSpPr>
          <p:spPr>
            <a:xfrm>
              <a:off x="829719" y="442651"/>
              <a:ext cx="34530" cy="32031"/>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
            <p:cNvSpPr/>
            <p:nvPr/>
          </p:nvSpPr>
          <p:spPr>
            <a:xfrm>
              <a:off x="960392" y="67002"/>
              <a:ext cx="37234" cy="32184"/>
            </a:xfrm>
            <a:custGeom>
              <a:avLst/>
              <a:gdLst/>
              <a:ahLst/>
              <a:cxnLst/>
              <a:rect l="l" t="t" r="r" b="b"/>
              <a:pathLst>
                <a:path w="730" h="631" extrusionOk="0">
                  <a:moveTo>
                    <a:pt x="328" y="0"/>
                  </a:moveTo>
                  <a:cubicBezTo>
                    <a:pt x="181" y="0"/>
                    <a:pt x="36" y="101"/>
                    <a:pt x="13" y="278"/>
                  </a:cubicBezTo>
                  <a:cubicBezTo>
                    <a:pt x="1" y="353"/>
                    <a:pt x="26" y="440"/>
                    <a:pt x="76" y="502"/>
                  </a:cubicBezTo>
                  <a:cubicBezTo>
                    <a:pt x="126" y="565"/>
                    <a:pt x="188" y="615"/>
                    <a:pt x="276" y="627"/>
                  </a:cubicBezTo>
                  <a:cubicBezTo>
                    <a:pt x="291" y="630"/>
                    <a:pt x="306" y="631"/>
                    <a:pt x="321" y="631"/>
                  </a:cubicBezTo>
                  <a:cubicBezTo>
                    <a:pt x="570" y="631"/>
                    <a:pt x="729" y="340"/>
                    <a:pt x="576" y="128"/>
                  </a:cubicBezTo>
                  <a:cubicBezTo>
                    <a:pt x="513" y="41"/>
                    <a:pt x="420"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
            <p:cNvSpPr/>
            <p:nvPr/>
          </p:nvSpPr>
          <p:spPr>
            <a:xfrm>
              <a:off x="1103205" y="101277"/>
              <a:ext cx="31878" cy="29073"/>
            </a:xfrm>
            <a:custGeom>
              <a:avLst/>
              <a:gdLst/>
              <a:ahLst/>
              <a:cxnLst/>
              <a:rect l="l" t="t" r="r" b="b"/>
              <a:pathLst>
                <a:path w="625" h="570" extrusionOk="0">
                  <a:moveTo>
                    <a:pt x="308" y="0"/>
                  </a:moveTo>
                  <a:cubicBezTo>
                    <a:pt x="185" y="0"/>
                    <a:pt x="62" y="69"/>
                    <a:pt x="13" y="218"/>
                  </a:cubicBezTo>
                  <a:cubicBezTo>
                    <a:pt x="0" y="293"/>
                    <a:pt x="13" y="380"/>
                    <a:pt x="63" y="443"/>
                  </a:cubicBezTo>
                  <a:cubicBezTo>
                    <a:pt x="113" y="505"/>
                    <a:pt x="188" y="555"/>
                    <a:pt x="262" y="568"/>
                  </a:cubicBezTo>
                  <a:cubicBezTo>
                    <a:pt x="272" y="569"/>
                    <a:pt x="282" y="569"/>
                    <a:pt x="292" y="569"/>
                  </a:cubicBezTo>
                  <a:cubicBezTo>
                    <a:pt x="420" y="569"/>
                    <a:pt x="542"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
            <p:cNvSpPr/>
            <p:nvPr/>
          </p:nvSpPr>
          <p:spPr>
            <a:xfrm>
              <a:off x="1165634" y="255158"/>
              <a:ext cx="38968" cy="30603"/>
            </a:xfrm>
            <a:custGeom>
              <a:avLst/>
              <a:gdLst/>
              <a:ahLst/>
              <a:cxnLst/>
              <a:rect l="l" t="t" r="r" b="b"/>
              <a:pathLst>
                <a:path w="764" h="600" extrusionOk="0">
                  <a:moveTo>
                    <a:pt x="401" y="0"/>
                  </a:moveTo>
                  <a:cubicBezTo>
                    <a:pt x="51" y="25"/>
                    <a:pt x="1" y="512"/>
                    <a:pt x="326" y="600"/>
                  </a:cubicBezTo>
                  <a:lnTo>
                    <a:pt x="338" y="600"/>
                  </a:lnTo>
                  <a:cubicBezTo>
                    <a:pt x="688" y="600"/>
                    <a:pt x="763" y="10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
            <p:cNvSpPr/>
            <p:nvPr/>
          </p:nvSpPr>
          <p:spPr>
            <a:xfrm>
              <a:off x="1080865" y="352169"/>
              <a:ext cx="35755" cy="30960"/>
            </a:xfrm>
            <a:custGeom>
              <a:avLst/>
              <a:gdLst/>
              <a:ahLst/>
              <a:cxnLst/>
              <a:rect l="l" t="t" r="r" b="b"/>
              <a:pathLst>
                <a:path w="701" h="607" extrusionOk="0">
                  <a:moveTo>
                    <a:pt x="354" y="1"/>
                  </a:moveTo>
                  <a:cubicBezTo>
                    <a:pt x="316" y="1"/>
                    <a:pt x="277" y="8"/>
                    <a:pt x="238" y="23"/>
                  </a:cubicBezTo>
                  <a:cubicBezTo>
                    <a:pt x="88" y="73"/>
                    <a:pt x="1" y="260"/>
                    <a:pt x="63" y="410"/>
                  </a:cubicBezTo>
                  <a:cubicBezTo>
                    <a:pt x="111" y="534"/>
                    <a:pt x="231" y="607"/>
                    <a:pt x="352" y="607"/>
                  </a:cubicBezTo>
                  <a:cubicBezTo>
                    <a:pt x="390" y="607"/>
                    <a:pt x="427" y="600"/>
                    <a:pt x="463" y="585"/>
                  </a:cubicBezTo>
                  <a:cubicBezTo>
                    <a:pt x="626"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
            <p:cNvSpPr/>
            <p:nvPr/>
          </p:nvSpPr>
          <p:spPr>
            <a:xfrm>
              <a:off x="815080" y="537468"/>
              <a:ext cx="36979" cy="29634"/>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
            <p:cNvSpPr/>
            <p:nvPr/>
          </p:nvSpPr>
          <p:spPr>
            <a:xfrm>
              <a:off x="1055363" y="422300"/>
              <a:ext cx="39274" cy="31878"/>
            </a:xfrm>
            <a:custGeom>
              <a:avLst/>
              <a:gdLst/>
              <a:ahLst/>
              <a:cxnLst/>
              <a:rect l="l" t="t" r="r" b="b"/>
              <a:pathLst>
                <a:path w="770" h="625" extrusionOk="0">
                  <a:moveTo>
                    <a:pt x="392" y="0"/>
                  </a:moveTo>
                  <a:cubicBezTo>
                    <a:pt x="354" y="0"/>
                    <a:pt x="314" y="7"/>
                    <a:pt x="276" y="22"/>
                  </a:cubicBezTo>
                  <a:cubicBezTo>
                    <a:pt x="13" y="110"/>
                    <a:pt x="1" y="485"/>
                    <a:pt x="263" y="597"/>
                  </a:cubicBezTo>
                  <a:cubicBezTo>
                    <a:pt x="305" y="616"/>
                    <a:pt x="348" y="625"/>
                    <a:pt x="390" y="625"/>
                  </a:cubicBezTo>
                  <a:cubicBezTo>
                    <a:pt x="595" y="625"/>
                    <a:pt x="769" y="415"/>
                    <a:pt x="676" y="197"/>
                  </a:cubicBezTo>
                  <a:cubicBezTo>
                    <a:pt x="628" y="73"/>
                    <a:pt x="515"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
            <p:cNvSpPr/>
            <p:nvPr/>
          </p:nvSpPr>
          <p:spPr>
            <a:xfrm>
              <a:off x="737400" y="91485"/>
              <a:ext cx="38101" cy="27951"/>
            </a:xfrm>
            <a:custGeom>
              <a:avLst/>
              <a:gdLst/>
              <a:ahLst/>
              <a:cxnLst/>
              <a:rect l="l" t="t" r="r" b="b"/>
              <a:pathLst>
                <a:path w="747" h="548" extrusionOk="0">
                  <a:moveTo>
                    <a:pt x="360" y="1"/>
                  </a:moveTo>
                  <a:cubicBezTo>
                    <a:pt x="180" y="1"/>
                    <a:pt x="1" y="155"/>
                    <a:pt x="49" y="372"/>
                  </a:cubicBezTo>
                  <a:cubicBezTo>
                    <a:pt x="75" y="497"/>
                    <a:pt x="173" y="548"/>
                    <a:pt x="284" y="548"/>
                  </a:cubicBezTo>
                  <a:cubicBezTo>
                    <a:pt x="494" y="548"/>
                    <a:pt x="747" y="365"/>
                    <a:pt x="624" y="160"/>
                  </a:cubicBezTo>
                  <a:cubicBezTo>
                    <a:pt x="561" y="48"/>
                    <a:pt x="461"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
            <p:cNvSpPr/>
            <p:nvPr/>
          </p:nvSpPr>
          <p:spPr>
            <a:xfrm>
              <a:off x="981508" y="-3435"/>
              <a:ext cx="38203" cy="28104"/>
            </a:xfrm>
            <a:custGeom>
              <a:avLst/>
              <a:gdLst/>
              <a:ahLst/>
              <a:cxnLst/>
              <a:rect l="l" t="t" r="r" b="b"/>
              <a:pathLst>
                <a:path w="749" h="551" extrusionOk="0">
                  <a:moveTo>
                    <a:pt x="362" y="0"/>
                  </a:moveTo>
                  <a:cubicBezTo>
                    <a:pt x="181" y="0"/>
                    <a:pt x="1" y="158"/>
                    <a:pt x="49" y="384"/>
                  </a:cubicBezTo>
                  <a:cubicBezTo>
                    <a:pt x="75" y="502"/>
                    <a:pt x="170" y="551"/>
                    <a:pt x="278" y="551"/>
                  </a:cubicBezTo>
                  <a:cubicBezTo>
                    <a:pt x="489" y="551"/>
                    <a:pt x="748" y="366"/>
                    <a:pt x="624" y="159"/>
                  </a:cubicBezTo>
                  <a:cubicBezTo>
                    <a:pt x="562" y="48"/>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
            <p:cNvSpPr/>
            <p:nvPr/>
          </p:nvSpPr>
          <p:spPr>
            <a:xfrm>
              <a:off x="816865" y="49304"/>
              <a:ext cx="35652" cy="30195"/>
            </a:xfrm>
            <a:custGeom>
              <a:avLst/>
              <a:gdLst/>
              <a:ahLst/>
              <a:cxnLst/>
              <a:rect l="l" t="t" r="r" b="b"/>
              <a:pathLst>
                <a:path w="699" h="592" extrusionOk="0">
                  <a:moveTo>
                    <a:pt x="382" y="0"/>
                  </a:moveTo>
                  <a:cubicBezTo>
                    <a:pt x="184" y="0"/>
                    <a:pt x="0" y="202"/>
                    <a:pt x="91" y="437"/>
                  </a:cubicBezTo>
                  <a:cubicBezTo>
                    <a:pt x="141" y="512"/>
                    <a:pt x="215" y="575"/>
                    <a:pt x="315" y="587"/>
                  </a:cubicBezTo>
                  <a:cubicBezTo>
                    <a:pt x="333" y="590"/>
                    <a:pt x="350" y="592"/>
                    <a:pt x="367" y="592"/>
                  </a:cubicBezTo>
                  <a:cubicBezTo>
                    <a:pt x="555" y="592"/>
                    <a:pt x="699" y="408"/>
                    <a:pt x="653" y="225"/>
                  </a:cubicBezTo>
                  <a:cubicBezTo>
                    <a:pt x="653" y="200"/>
                    <a:pt x="653" y="187"/>
                    <a:pt x="640" y="175"/>
                  </a:cubicBezTo>
                  <a:cubicBezTo>
                    <a:pt x="640" y="150"/>
                    <a:pt x="628" y="125"/>
                    <a:pt x="603" y="100"/>
                  </a:cubicBezTo>
                  <a:cubicBezTo>
                    <a:pt x="537" y="30"/>
                    <a:pt x="458"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
            <p:cNvSpPr/>
            <p:nvPr/>
          </p:nvSpPr>
          <p:spPr>
            <a:xfrm>
              <a:off x="744235" y="555575"/>
              <a:ext cx="37744" cy="30858"/>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
            <p:cNvSpPr/>
            <p:nvPr/>
          </p:nvSpPr>
          <p:spPr>
            <a:xfrm>
              <a:off x="1380466" y="238021"/>
              <a:ext cx="35193" cy="32235"/>
            </a:xfrm>
            <a:custGeom>
              <a:avLst/>
              <a:gdLst/>
              <a:ahLst/>
              <a:cxnLst/>
              <a:rect l="l" t="t" r="r" b="b"/>
              <a:pathLst>
                <a:path w="690" h="632" extrusionOk="0">
                  <a:moveTo>
                    <a:pt x="352" y="0"/>
                  </a:moveTo>
                  <a:cubicBezTo>
                    <a:pt x="263" y="0"/>
                    <a:pt x="174" y="39"/>
                    <a:pt x="113" y="124"/>
                  </a:cubicBezTo>
                  <a:cubicBezTo>
                    <a:pt x="0" y="261"/>
                    <a:pt x="25" y="449"/>
                    <a:pt x="150" y="561"/>
                  </a:cubicBezTo>
                  <a:cubicBezTo>
                    <a:pt x="213" y="610"/>
                    <a:pt x="283" y="631"/>
                    <a:pt x="351" y="631"/>
                  </a:cubicBezTo>
                  <a:cubicBezTo>
                    <a:pt x="527" y="631"/>
                    <a:pt x="690" y="485"/>
                    <a:pt x="662" y="286"/>
                  </a:cubicBezTo>
                  <a:cubicBezTo>
                    <a:pt x="647" y="107"/>
                    <a:pt x="500"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
            <p:cNvSpPr/>
            <p:nvPr/>
          </p:nvSpPr>
          <p:spPr>
            <a:xfrm>
              <a:off x="1461410" y="192831"/>
              <a:ext cx="39733" cy="31929"/>
            </a:xfrm>
            <a:custGeom>
              <a:avLst/>
              <a:gdLst/>
              <a:ahLst/>
              <a:cxnLst/>
              <a:rect l="l" t="t" r="r" b="b"/>
              <a:pathLst>
                <a:path w="779" h="626" extrusionOk="0">
                  <a:moveTo>
                    <a:pt x="385" y="0"/>
                  </a:moveTo>
                  <a:cubicBezTo>
                    <a:pt x="282" y="0"/>
                    <a:pt x="177" y="51"/>
                    <a:pt x="113" y="147"/>
                  </a:cubicBezTo>
                  <a:cubicBezTo>
                    <a:pt x="0" y="347"/>
                    <a:pt x="113" y="597"/>
                    <a:pt x="350" y="622"/>
                  </a:cubicBezTo>
                  <a:cubicBezTo>
                    <a:pt x="365" y="624"/>
                    <a:pt x="380" y="625"/>
                    <a:pt x="395" y="625"/>
                  </a:cubicBezTo>
                  <a:cubicBezTo>
                    <a:pt x="632" y="625"/>
                    <a:pt x="779" y="347"/>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
            <p:cNvSpPr/>
            <p:nvPr/>
          </p:nvSpPr>
          <p:spPr>
            <a:xfrm>
              <a:off x="1318087" y="166920"/>
              <a:ext cx="34377" cy="29328"/>
            </a:xfrm>
            <a:custGeom>
              <a:avLst/>
              <a:gdLst/>
              <a:ahLst/>
              <a:cxnLst/>
              <a:rect l="l" t="t" r="r" b="b"/>
              <a:pathLst>
                <a:path w="674" h="575" extrusionOk="0">
                  <a:moveTo>
                    <a:pt x="397" y="0"/>
                  </a:moveTo>
                  <a:cubicBezTo>
                    <a:pt x="190" y="0"/>
                    <a:pt x="0" y="224"/>
                    <a:pt x="111" y="455"/>
                  </a:cubicBezTo>
                  <a:cubicBezTo>
                    <a:pt x="178" y="537"/>
                    <a:pt x="270" y="575"/>
                    <a:pt x="360" y="575"/>
                  </a:cubicBezTo>
                  <a:cubicBezTo>
                    <a:pt x="503" y="575"/>
                    <a:pt x="643" y="479"/>
                    <a:pt x="673" y="318"/>
                  </a:cubicBezTo>
                  <a:cubicBezTo>
                    <a:pt x="673" y="268"/>
                    <a:pt x="673" y="218"/>
                    <a:pt x="648" y="168"/>
                  </a:cubicBezTo>
                  <a:cubicBezTo>
                    <a:pt x="636" y="143"/>
                    <a:pt x="623" y="118"/>
                    <a:pt x="611" y="93"/>
                  </a:cubicBezTo>
                  <a:cubicBezTo>
                    <a:pt x="546" y="28"/>
                    <a:pt x="47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
            <p:cNvSpPr/>
            <p:nvPr/>
          </p:nvSpPr>
          <p:spPr>
            <a:xfrm>
              <a:off x="1340682" y="79703"/>
              <a:ext cx="33459" cy="32031"/>
            </a:xfrm>
            <a:custGeom>
              <a:avLst/>
              <a:gdLst/>
              <a:ahLst/>
              <a:cxnLst/>
              <a:rect l="l" t="t" r="r" b="b"/>
              <a:pathLst>
                <a:path w="656" h="628" extrusionOk="0">
                  <a:moveTo>
                    <a:pt x="330" y="1"/>
                  </a:moveTo>
                  <a:cubicBezTo>
                    <a:pt x="160" y="1"/>
                    <a:pt x="0" y="149"/>
                    <a:pt x="18" y="353"/>
                  </a:cubicBezTo>
                  <a:cubicBezTo>
                    <a:pt x="41" y="524"/>
                    <a:pt x="185" y="627"/>
                    <a:pt x="332" y="627"/>
                  </a:cubicBezTo>
                  <a:cubicBezTo>
                    <a:pt x="422" y="627"/>
                    <a:pt x="514" y="589"/>
                    <a:pt x="580" y="503"/>
                  </a:cubicBezTo>
                  <a:cubicBezTo>
                    <a:pt x="630" y="441"/>
                    <a:pt x="655" y="366"/>
                    <a:pt x="643" y="278"/>
                  </a:cubicBezTo>
                  <a:cubicBezTo>
                    <a:pt x="643" y="253"/>
                    <a:pt x="630" y="228"/>
                    <a:pt x="630" y="203"/>
                  </a:cubicBezTo>
                  <a:cubicBezTo>
                    <a:pt x="605" y="153"/>
                    <a:pt x="568" y="104"/>
                    <a:pt x="530" y="79"/>
                  </a:cubicBezTo>
                  <a:cubicBezTo>
                    <a:pt x="469" y="25"/>
                    <a:pt x="399"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
            <p:cNvSpPr/>
            <p:nvPr/>
          </p:nvSpPr>
          <p:spPr>
            <a:xfrm>
              <a:off x="1415506" y="77866"/>
              <a:ext cx="38713" cy="32082"/>
            </a:xfrm>
            <a:custGeom>
              <a:avLst/>
              <a:gdLst/>
              <a:ahLst/>
              <a:cxnLst/>
              <a:rect l="l" t="t" r="r" b="b"/>
              <a:pathLst>
                <a:path w="759" h="629" extrusionOk="0">
                  <a:moveTo>
                    <a:pt x="382" y="0"/>
                  </a:moveTo>
                  <a:cubicBezTo>
                    <a:pt x="279" y="0"/>
                    <a:pt x="176" y="50"/>
                    <a:pt x="113" y="152"/>
                  </a:cubicBezTo>
                  <a:cubicBezTo>
                    <a:pt x="0" y="339"/>
                    <a:pt x="125" y="589"/>
                    <a:pt x="350" y="627"/>
                  </a:cubicBezTo>
                  <a:cubicBezTo>
                    <a:pt x="362" y="628"/>
                    <a:pt x="373" y="629"/>
                    <a:pt x="385" y="629"/>
                  </a:cubicBezTo>
                  <a:cubicBezTo>
                    <a:pt x="594" y="629"/>
                    <a:pt x="759" y="415"/>
                    <a:pt x="688" y="202"/>
                  </a:cubicBezTo>
                  <a:cubicBezTo>
                    <a:pt x="675" y="177"/>
                    <a:pt x="663" y="152"/>
                    <a:pt x="650" y="140"/>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
            <p:cNvSpPr/>
            <p:nvPr/>
          </p:nvSpPr>
          <p:spPr>
            <a:xfrm>
              <a:off x="1490074" y="120812"/>
              <a:ext cx="35755" cy="31623"/>
            </a:xfrm>
            <a:custGeom>
              <a:avLst/>
              <a:gdLst/>
              <a:ahLst/>
              <a:cxnLst/>
              <a:rect l="l" t="t" r="r" b="b"/>
              <a:pathLst>
                <a:path w="701" h="620" extrusionOk="0">
                  <a:moveTo>
                    <a:pt x="349" y="0"/>
                  </a:moveTo>
                  <a:cubicBezTo>
                    <a:pt x="311" y="0"/>
                    <a:pt x="274" y="7"/>
                    <a:pt x="238" y="22"/>
                  </a:cubicBezTo>
                  <a:cubicBezTo>
                    <a:pt x="76" y="85"/>
                    <a:pt x="1" y="260"/>
                    <a:pt x="63" y="422"/>
                  </a:cubicBezTo>
                  <a:cubicBezTo>
                    <a:pt x="111" y="546"/>
                    <a:pt x="224" y="619"/>
                    <a:pt x="347" y="619"/>
                  </a:cubicBezTo>
                  <a:cubicBezTo>
                    <a:pt x="385" y="619"/>
                    <a:pt x="424" y="612"/>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
            <p:cNvSpPr/>
            <p:nvPr/>
          </p:nvSpPr>
          <p:spPr>
            <a:xfrm>
              <a:off x="1289422" y="-52909"/>
              <a:ext cx="36265" cy="32235"/>
            </a:xfrm>
            <a:custGeom>
              <a:avLst/>
              <a:gdLst/>
              <a:ahLst/>
              <a:cxnLst/>
              <a:rect l="l" t="t" r="r" b="b"/>
              <a:pathLst>
                <a:path w="711" h="632" extrusionOk="0">
                  <a:moveTo>
                    <a:pt x="340" y="1"/>
                  </a:moveTo>
                  <a:cubicBezTo>
                    <a:pt x="194" y="1"/>
                    <a:pt x="58" y="108"/>
                    <a:pt x="36" y="267"/>
                  </a:cubicBezTo>
                  <a:cubicBezTo>
                    <a:pt x="0" y="454"/>
                    <a:pt x="142" y="631"/>
                    <a:pt x="335" y="631"/>
                  </a:cubicBezTo>
                  <a:cubicBezTo>
                    <a:pt x="347" y="631"/>
                    <a:pt x="360" y="631"/>
                    <a:pt x="373" y="629"/>
                  </a:cubicBezTo>
                  <a:cubicBezTo>
                    <a:pt x="585" y="617"/>
                    <a:pt x="710" y="392"/>
                    <a:pt x="623" y="204"/>
                  </a:cubicBezTo>
                  <a:cubicBezTo>
                    <a:pt x="585" y="92"/>
                    <a:pt x="498" y="17"/>
                    <a:pt x="386" y="4"/>
                  </a:cubicBezTo>
                  <a:cubicBezTo>
                    <a:pt x="370" y="2"/>
                    <a:pt x="355"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
            <p:cNvSpPr/>
            <p:nvPr/>
          </p:nvSpPr>
          <p:spPr>
            <a:xfrm>
              <a:off x="1372152" y="-78309"/>
              <a:ext cx="34785" cy="31776"/>
            </a:xfrm>
            <a:custGeom>
              <a:avLst/>
              <a:gdLst/>
              <a:ahLst/>
              <a:cxnLst/>
              <a:rect l="l" t="t" r="r" b="b"/>
              <a:pathLst>
                <a:path w="682" h="623" extrusionOk="0">
                  <a:moveTo>
                    <a:pt x="342" y="0"/>
                  </a:moveTo>
                  <a:cubicBezTo>
                    <a:pt x="254" y="0"/>
                    <a:pt x="165" y="36"/>
                    <a:pt x="101" y="115"/>
                  </a:cubicBezTo>
                  <a:cubicBezTo>
                    <a:pt x="1" y="252"/>
                    <a:pt x="13" y="440"/>
                    <a:pt x="151" y="552"/>
                  </a:cubicBezTo>
                  <a:cubicBezTo>
                    <a:pt x="210" y="601"/>
                    <a:pt x="277" y="622"/>
                    <a:pt x="344" y="622"/>
                  </a:cubicBezTo>
                  <a:cubicBezTo>
                    <a:pt x="516" y="622"/>
                    <a:pt x="681" y="476"/>
                    <a:pt x="663" y="277"/>
                  </a:cubicBezTo>
                  <a:cubicBezTo>
                    <a:pt x="639" y="104"/>
                    <a:pt x="492"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
            <p:cNvSpPr/>
            <p:nvPr/>
          </p:nvSpPr>
          <p:spPr>
            <a:xfrm>
              <a:off x="1255198" y="19772"/>
              <a:ext cx="41824" cy="32184"/>
            </a:xfrm>
            <a:custGeom>
              <a:avLst/>
              <a:gdLst/>
              <a:ahLst/>
              <a:cxnLst/>
              <a:rect l="l" t="t" r="r" b="b"/>
              <a:pathLst>
                <a:path w="820" h="631" extrusionOk="0">
                  <a:moveTo>
                    <a:pt x="410" y="1"/>
                  </a:moveTo>
                  <a:cubicBezTo>
                    <a:pt x="321" y="1"/>
                    <a:pt x="233" y="38"/>
                    <a:pt x="169" y="116"/>
                  </a:cubicBezTo>
                  <a:cubicBezTo>
                    <a:pt x="1" y="321"/>
                    <a:pt x="157" y="630"/>
                    <a:pt x="414" y="630"/>
                  </a:cubicBezTo>
                  <a:cubicBezTo>
                    <a:pt x="424" y="630"/>
                    <a:pt x="434" y="630"/>
                    <a:pt x="444" y="629"/>
                  </a:cubicBezTo>
                  <a:cubicBezTo>
                    <a:pt x="719" y="591"/>
                    <a:pt x="819" y="241"/>
                    <a:pt x="607" y="66"/>
                  </a:cubicBezTo>
                  <a:cubicBezTo>
                    <a:pt x="547" y="23"/>
                    <a:pt x="478"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
            <p:cNvSpPr/>
            <p:nvPr/>
          </p:nvSpPr>
          <p:spPr>
            <a:xfrm>
              <a:off x="1420606" y="-6648"/>
              <a:ext cx="35755" cy="31266"/>
            </a:xfrm>
            <a:custGeom>
              <a:avLst/>
              <a:gdLst/>
              <a:ahLst/>
              <a:cxnLst/>
              <a:rect l="l" t="t" r="r" b="b"/>
              <a:pathLst>
                <a:path w="701" h="613" extrusionOk="0">
                  <a:moveTo>
                    <a:pt x="354" y="0"/>
                  </a:moveTo>
                  <a:cubicBezTo>
                    <a:pt x="316" y="0"/>
                    <a:pt x="276" y="7"/>
                    <a:pt x="238" y="22"/>
                  </a:cubicBezTo>
                  <a:cubicBezTo>
                    <a:pt x="88" y="84"/>
                    <a:pt x="0" y="259"/>
                    <a:pt x="63" y="409"/>
                  </a:cubicBezTo>
                  <a:cubicBezTo>
                    <a:pt x="113" y="538"/>
                    <a:pt x="233" y="612"/>
                    <a:pt x="362" y="612"/>
                  </a:cubicBezTo>
                  <a:cubicBezTo>
                    <a:pt x="395" y="612"/>
                    <a:pt x="429" y="607"/>
                    <a:pt x="463" y="597"/>
                  </a:cubicBezTo>
                  <a:cubicBezTo>
                    <a:pt x="625" y="534"/>
                    <a:pt x="700" y="347"/>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
            <p:cNvSpPr/>
            <p:nvPr/>
          </p:nvSpPr>
          <p:spPr>
            <a:xfrm>
              <a:off x="1628654" y="143356"/>
              <a:ext cx="38050" cy="28155"/>
            </a:xfrm>
            <a:custGeom>
              <a:avLst/>
              <a:gdLst/>
              <a:ahLst/>
              <a:cxnLst/>
              <a:rect l="l" t="t" r="r" b="b"/>
              <a:pathLst>
                <a:path w="746" h="552" extrusionOk="0">
                  <a:moveTo>
                    <a:pt x="531" y="0"/>
                  </a:moveTo>
                  <a:cubicBezTo>
                    <a:pt x="307" y="0"/>
                    <a:pt x="0" y="313"/>
                    <a:pt x="233" y="480"/>
                  </a:cubicBezTo>
                  <a:cubicBezTo>
                    <a:pt x="293" y="529"/>
                    <a:pt x="362" y="552"/>
                    <a:pt x="430" y="552"/>
                  </a:cubicBezTo>
                  <a:cubicBezTo>
                    <a:pt x="519" y="552"/>
                    <a:pt x="607" y="513"/>
                    <a:pt x="670" y="443"/>
                  </a:cubicBezTo>
                  <a:cubicBezTo>
                    <a:pt x="720" y="380"/>
                    <a:pt x="745" y="293"/>
                    <a:pt x="733" y="218"/>
                  </a:cubicBezTo>
                  <a:cubicBezTo>
                    <a:pt x="733" y="180"/>
                    <a:pt x="720" y="155"/>
                    <a:pt x="708" y="130"/>
                  </a:cubicBezTo>
                  <a:cubicBezTo>
                    <a:pt x="676" y="37"/>
                    <a:pt x="608" y="0"/>
                    <a:pt x="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
            <p:cNvSpPr/>
            <p:nvPr/>
          </p:nvSpPr>
          <p:spPr>
            <a:xfrm>
              <a:off x="1575966" y="391"/>
              <a:ext cx="42283" cy="31878"/>
            </a:xfrm>
            <a:custGeom>
              <a:avLst/>
              <a:gdLst/>
              <a:ahLst/>
              <a:cxnLst/>
              <a:rect l="l" t="t" r="r" b="b"/>
              <a:pathLst>
                <a:path w="829" h="625" extrusionOk="0">
                  <a:moveTo>
                    <a:pt x="410" y="1"/>
                  </a:moveTo>
                  <a:cubicBezTo>
                    <a:pt x="320" y="1"/>
                    <a:pt x="231" y="42"/>
                    <a:pt x="166" y="121"/>
                  </a:cubicBezTo>
                  <a:cubicBezTo>
                    <a:pt x="1" y="322"/>
                    <a:pt x="148" y="624"/>
                    <a:pt x="398" y="624"/>
                  </a:cubicBezTo>
                  <a:cubicBezTo>
                    <a:pt x="412" y="624"/>
                    <a:pt x="426" y="623"/>
                    <a:pt x="441" y="621"/>
                  </a:cubicBezTo>
                  <a:cubicBezTo>
                    <a:pt x="728" y="596"/>
                    <a:pt x="828" y="246"/>
                    <a:pt x="603" y="71"/>
                  </a:cubicBezTo>
                  <a:cubicBezTo>
                    <a:pt x="545" y="24"/>
                    <a:pt x="47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
            <p:cNvSpPr/>
            <p:nvPr/>
          </p:nvSpPr>
          <p:spPr>
            <a:xfrm>
              <a:off x="1565306" y="78835"/>
              <a:ext cx="35755" cy="31521"/>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5"/>
                  </a:cubicBezTo>
                  <a:cubicBezTo>
                    <a:pt x="589" y="79"/>
                    <a:pt x="47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
            <p:cNvSpPr/>
            <p:nvPr/>
          </p:nvSpPr>
          <p:spPr>
            <a:xfrm>
              <a:off x="1495175" y="-50665"/>
              <a:ext cx="35755" cy="31521"/>
            </a:xfrm>
            <a:custGeom>
              <a:avLst/>
              <a:gdLst/>
              <a:ahLst/>
              <a:cxnLst/>
              <a:rect l="l" t="t" r="r" b="b"/>
              <a:pathLst>
                <a:path w="701" h="618" extrusionOk="0">
                  <a:moveTo>
                    <a:pt x="349" y="1"/>
                  </a:moveTo>
                  <a:cubicBezTo>
                    <a:pt x="311" y="1"/>
                    <a:pt x="274" y="8"/>
                    <a:pt x="238" y="23"/>
                  </a:cubicBezTo>
                  <a:cubicBezTo>
                    <a:pt x="76" y="85"/>
                    <a:pt x="1" y="260"/>
                    <a:pt x="63" y="423"/>
                  </a:cubicBezTo>
                  <a:cubicBezTo>
                    <a:pt x="112" y="539"/>
                    <a:pt x="228" y="618"/>
                    <a:pt x="354" y="618"/>
                  </a:cubicBezTo>
                  <a:cubicBezTo>
                    <a:pt x="390" y="618"/>
                    <a:pt x="427" y="611"/>
                    <a:pt x="463" y="598"/>
                  </a:cubicBezTo>
                  <a:cubicBezTo>
                    <a:pt x="613" y="535"/>
                    <a:pt x="700" y="360"/>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
            <p:cNvSpPr/>
            <p:nvPr/>
          </p:nvSpPr>
          <p:spPr>
            <a:xfrm>
              <a:off x="1230665" y="287138"/>
              <a:ext cx="38713" cy="31878"/>
            </a:xfrm>
            <a:custGeom>
              <a:avLst/>
              <a:gdLst/>
              <a:ahLst/>
              <a:cxnLst/>
              <a:rect l="l" t="t" r="r" b="b"/>
              <a:pathLst>
                <a:path w="759" h="625" extrusionOk="0">
                  <a:moveTo>
                    <a:pt x="385" y="1"/>
                  </a:moveTo>
                  <a:cubicBezTo>
                    <a:pt x="282" y="1"/>
                    <a:pt x="177" y="51"/>
                    <a:pt x="113" y="148"/>
                  </a:cubicBezTo>
                  <a:cubicBezTo>
                    <a:pt x="0" y="348"/>
                    <a:pt x="113" y="598"/>
                    <a:pt x="350" y="623"/>
                  </a:cubicBezTo>
                  <a:cubicBezTo>
                    <a:pt x="362" y="624"/>
                    <a:pt x="373" y="625"/>
                    <a:pt x="385" y="625"/>
                  </a:cubicBezTo>
                  <a:cubicBezTo>
                    <a:pt x="594" y="625"/>
                    <a:pt x="758" y="412"/>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
            <p:cNvSpPr/>
            <p:nvPr/>
          </p:nvSpPr>
          <p:spPr>
            <a:xfrm>
              <a:off x="1241835" y="206092"/>
              <a:ext cx="37948" cy="28206"/>
            </a:xfrm>
            <a:custGeom>
              <a:avLst/>
              <a:gdLst/>
              <a:ahLst/>
              <a:cxnLst/>
              <a:rect l="l" t="t" r="r" b="b"/>
              <a:pathLst>
                <a:path w="744" h="553" extrusionOk="0">
                  <a:moveTo>
                    <a:pt x="535" y="0"/>
                  </a:moveTo>
                  <a:cubicBezTo>
                    <a:pt x="308" y="0"/>
                    <a:pt x="1" y="312"/>
                    <a:pt x="231" y="487"/>
                  </a:cubicBezTo>
                  <a:cubicBezTo>
                    <a:pt x="291" y="531"/>
                    <a:pt x="360" y="553"/>
                    <a:pt x="428" y="553"/>
                  </a:cubicBezTo>
                  <a:cubicBezTo>
                    <a:pt x="517" y="553"/>
                    <a:pt x="605" y="515"/>
                    <a:pt x="669" y="437"/>
                  </a:cubicBezTo>
                  <a:cubicBezTo>
                    <a:pt x="719" y="375"/>
                    <a:pt x="744" y="287"/>
                    <a:pt x="731" y="212"/>
                  </a:cubicBezTo>
                  <a:cubicBezTo>
                    <a:pt x="731" y="187"/>
                    <a:pt x="719"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
            <p:cNvSpPr/>
            <p:nvPr/>
          </p:nvSpPr>
          <p:spPr>
            <a:xfrm>
              <a:off x="1173285" y="156923"/>
              <a:ext cx="38764" cy="32082"/>
            </a:xfrm>
            <a:custGeom>
              <a:avLst/>
              <a:gdLst/>
              <a:ahLst/>
              <a:cxnLst/>
              <a:rect l="l" t="t" r="r" b="b"/>
              <a:pathLst>
                <a:path w="760" h="629" extrusionOk="0">
                  <a:moveTo>
                    <a:pt x="384" y="0"/>
                  </a:moveTo>
                  <a:cubicBezTo>
                    <a:pt x="282" y="0"/>
                    <a:pt x="183" y="50"/>
                    <a:pt x="126" y="152"/>
                  </a:cubicBezTo>
                  <a:cubicBezTo>
                    <a:pt x="1" y="339"/>
                    <a:pt x="126" y="589"/>
                    <a:pt x="351" y="626"/>
                  </a:cubicBezTo>
                  <a:cubicBezTo>
                    <a:pt x="363" y="628"/>
                    <a:pt x="375" y="628"/>
                    <a:pt x="387" y="628"/>
                  </a:cubicBezTo>
                  <a:cubicBezTo>
                    <a:pt x="605" y="628"/>
                    <a:pt x="759" y="415"/>
                    <a:pt x="688" y="202"/>
                  </a:cubicBezTo>
                  <a:cubicBezTo>
                    <a:pt x="676" y="177"/>
                    <a:pt x="663" y="164"/>
                    <a:pt x="651" y="139"/>
                  </a:cubicBezTo>
                  <a:cubicBezTo>
                    <a:pt x="583" y="47"/>
                    <a:pt x="48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
            <p:cNvSpPr/>
            <p:nvPr/>
          </p:nvSpPr>
          <p:spPr>
            <a:xfrm>
              <a:off x="1121312" y="13958"/>
              <a:ext cx="38305" cy="27849"/>
            </a:xfrm>
            <a:custGeom>
              <a:avLst/>
              <a:gdLst/>
              <a:ahLst/>
              <a:cxnLst/>
              <a:rect l="l" t="t" r="r" b="b"/>
              <a:pathLst>
                <a:path w="751" h="546" extrusionOk="0">
                  <a:moveTo>
                    <a:pt x="541" y="0"/>
                  </a:moveTo>
                  <a:cubicBezTo>
                    <a:pt x="314" y="0"/>
                    <a:pt x="0" y="313"/>
                    <a:pt x="232" y="480"/>
                  </a:cubicBezTo>
                  <a:cubicBezTo>
                    <a:pt x="291" y="525"/>
                    <a:pt x="358" y="545"/>
                    <a:pt x="422" y="545"/>
                  </a:cubicBezTo>
                  <a:cubicBezTo>
                    <a:pt x="592" y="545"/>
                    <a:pt x="750" y="408"/>
                    <a:pt x="732" y="218"/>
                  </a:cubicBezTo>
                  <a:cubicBezTo>
                    <a:pt x="732" y="180"/>
                    <a:pt x="720" y="155"/>
                    <a:pt x="720" y="130"/>
                  </a:cubicBezTo>
                  <a:cubicBezTo>
                    <a:pt x="688" y="37"/>
                    <a:pt x="620"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
            <p:cNvSpPr/>
            <p:nvPr/>
          </p:nvSpPr>
          <p:spPr>
            <a:xfrm>
              <a:off x="1183741" y="72103"/>
              <a:ext cx="37693" cy="31623"/>
            </a:xfrm>
            <a:custGeom>
              <a:avLst/>
              <a:gdLst/>
              <a:ahLst/>
              <a:cxnLst/>
              <a:rect l="l" t="t" r="r" b="b"/>
              <a:pathLst>
                <a:path w="739" h="620" extrusionOk="0">
                  <a:moveTo>
                    <a:pt x="346" y="1"/>
                  </a:moveTo>
                  <a:cubicBezTo>
                    <a:pt x="71" y="1"/>
                    <a:pt x="0" y="615"/>
                    <a:pt x="324" y="615"/>
                  </a:cubicBezTo>
                  <a:cubicBezTo>
                    <a:pt x="327" y="615"/>
                    <a:pt x="330" y="615"/>
                    <a:pt x="333" y="615"/>
                  </a:cubicBezTo>
                  <a:cubicBezTo>
                    <a:pt x="350" y="618"/>
                    <a:pt x="366" y="619"/>
                    <a:pt x="382" y="619"/>
                  </a:cubicBezTo>
                  <a:cubicBezTo>
                    <a:pt x="584" y="619"/>
                    <a:pt x="739" y="411"/>
                    <a:pt x="658" y="203"/>
                  </a:cubicBezTo>
                  <a:cubicBezTo>
                    <a:pt x="645" y="178"/>
                    <a:pt x="633" y="153"/>
                    <a:pt x="620" y="128"/>
                  </a:cubicBezTo>
                  <a:cubicBezTo>
                    <a:pt x="571" y="65"/>
                    <a:pt x="496" y="28"/>
                    <a:pt x="421" y="15"/>
                  </a:cubicBezTo>
                  <a:cubicBezTo>
                    <a:pt x="394" y="5"/>
                    <a:pt x="369"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
            <p:cNvSpPr/>
            <p:nvPr/>
          </p:nvSpPr>
          <p:spPr>
            <a:xfrm>
              <a:off x="1495175" y="35992"/>
              <a:ext cx="38917" cy="31980"/>
            </a:xfrm>
            <a:custGeom>
              <a:avLst/>
              <a:gdLst/>
              <a:ahLst/>
              <a:cxnLst/>
              <a:rect l="l" t="t" r="r" b="b"/>
              <a:pathLst>
                <a:path w="763" h="627" extrusionOk="0">
                  <a:moveTo>
                    <a:pt x="420" y="1"/>
                  </a:moveTo>
                  <a:cubicBezTo>
                    <a:pt x="359" y="1"/>
                    <a:pt x="295" y="19"/>
                    <a:pt x="238" y="61"/>
                  </a:cubicBezTo>
                  <a:cubicBezTo>
                    <a:pt x="1" y="236"/>
                    <a:pt x="101" y="586"/>
                    <a:pt x="375" y="623"/>
                  </a:cubicBezTo>
                  <a:cubicBezTo>
                    <a:pt x="391" y="625"/>
                    <a:pt x="406" y="627"/>
                    <a:pt x="421" y="627"/>
                  </a:cubicBezTo>
                  <a:cubicBezTo>
                    <a:pt x="567" y="627"/>
                    <a:pt x="703" y="520"/>
                    <a:pt x="725" y="373"/>
                  </a:cubicBezTo>
                  <a:cubicBezTo>
                    <a:pt x="763" y="159"/>
                    <a:pt x="599"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
            <p:cNvSpPr/>
            <p:nvPr/>
          </p:nvSpPr>
          <p:spPr>
            <a:xfrm>
              <a:off x="1351750" y="5185"/>
              <a:ext cx="38764" cy="32133"/>
            </a:xfrm>
            <a:custGeom>
              <a:avLst/>
              <a:gdLst/>
              <a:ahLst/>
              <a:cxnLst/>
              <a:rect l="l" t="t" r="r" b="b"/>
              <a:pathLst>
                <a:path w="760" h="630" extrusionOk="0">
                  <a:moveTo>
                    <a:pt x="381" y="1"/>
                  </a:moveTo>
                  <a:cubicBezTo>
                    <a:pt x="279" y="1"/>
                    <a:pt x="177" y="51"/>
                    <a:pt x="113" y="152"/>
                  </a:cubicBezTo>
                  <a:cubicBezTo>
                    <a:pt x="1" y="340"/>
                    <a:pt x="126" y="590"/>
                    <a:pt x="351" y="627"/>
                  </a:cubicBezTo>
                  <a:cubicBezTo>
                    <a:pt x="362" y="629"/>
                    <a:pt x="374" y="629"/>
                    <a:pt x="385" y="629"/>
                  </a:cubicBezTo>
                  <a:cubicBezTo>
                    <a:pt x="594" y="629"/>
                    <a:pt x="759" y="416"/>
                    <a:pt x="688" y="202"/>
                  </a:cubicBezTo>
                  <a:cubicBezTo>
                    <a:pt x="676" y="177"/>
                    <a:pt x="663" y="152"/>
                    <a:pt x="638" y="140"/>
                  </a:cubicBezTo>
                  <a:cubicBezTo>
                    <a:pt x="577" y="48"/>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
            <p:cNvSpPr/>
            <p:nvPr/>
          </p:nvSpPr>
          <p:spPr>
            <a:xfrm>
              <a:off x="1393370" y="156923"/>
              <a:ext cx="36826" cy="32082"/>
            </a:xfrm>
            <a:custGeom>
              <a:avLst/>
              <a:gdLst/>
              <a:ahLst/>
              <a:cxnLst/>
              <a:rect l="l" t="t" r="r" b="b"/>
              <a:pathLst>
                <a:path w="722" h="629" extrusionOk="0">
                  <a:moveTo>
                    <a:pt x="356" y="0"/>
                  </a:moveTo>
                  <a:cubicBezTo>
                    <a:pt x="216" y="0"/>
                    <a:pt x="78" y="91"/>
                    <a:pt x="47" y="252"/>
                  </a:cubicBezTo>
                  <a:cubicBezTo>
                    <a:pt x="0" y="451"/>
                    <a:pt x="152" y="629"/>
                    <a:pt x="346" y="629"/>
                  </a:cubicBezTo>
                  <a:cubicBezTo>
                    <a:pt x="359" y="629"/>
                    <a:pt x="372" y="628"/>
                    <a:pt x="384" y="626"/>
                  </a:cubicBezTo>
                  <a:cubicBezTo>
                    <a:pt x="597" y="601"/>
                    <a:pt x="722" y="389"/>
                    <a:pt x="634" y="189"/>
                  </a:cubicBezTo>
                  <a:cubicBezTo>
                    <a:pt x="622" y="164"/>
                    <a:pt x="609" y="139"/>
                    <a:pt x="597" y="114"/>
                  </a:cubicBezTo>
                  <a:cubicBezTo>
                    <a:pt x="534" y="37"/>
                    <a:pt x="44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
            <p:cNvSpPr/>
            <p:nvPr/>
          </p:nvSpPr>
          <p:spPr>
            <a:xfrm>
              <a:off x="1258310" y="118721"/>
              <a:ext cx="36520" cy="28614"/>
            </a:xfrm>
            <a:custGeom>
              <a:avLst/>
              <a:gdLst/>
              <a:ahLst/>
              <a:cxnLst/>
              <a:rect l="l" t="t" r="r" b="b"/>
              <a:pathLst>
                <a:path w="716" h="561" extrusionOk="0">
                  <a:moveTo>
                    <a:pt x="397" y="1"/>
                  </a:moveTo>
                  <a:cubicBezTo>
                    <a:pt x="189" y="1"/>
                    <a:pt x="0" y="219"/>
                    <a:pt x="121" y="451"/>
                  </a:cubicBezTo>
                  <a:cubicBezTo>
                    <a:pt x="186" y="527"/>
                    <a:pt x="269" y="560"/>
                    <a:pt x="351" y="560"/>
                  </a:cubicBezTo>
                  <a:cubicBezTo>
                    <a:pt x="537" y="560"/>
                    <a:pt x="715" y="389"/>
                    <a:pt x="646" y="163"/>
                  </a:cubicBezTo>
                  <a:cubicBezTo>
                    <a:pt x="646" y="138"/>
                    <a:pt x="633" y="113"/>
                    <a:pt x="608" y="88"/>
                  </a:cubicBezTo>
                  <a:cubicBezTo>
                    <a:pt x="544" y="27"/>
                    <a:pt x="469"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
            <p:cNvSpPr/>
            <p:nvPr/>
          </p:nvSpPr>
          <p:spPr>
            <a:xfrm>
              <a:off x="1194605" y="-28172"/>
              <a:ext cx="40753" cy="32235"/>
            </a:xfrm>
            <a:custGeom>
              <a:avLst/>
              <a:gdLst/>
              <a:ahLst/>
              <a:cxnLst/>
              <a:rect l="l" t="t" r="r" b="b"/>
              <a:pathLst>
                <a:path w="799" h="632" extrusionOk="0">
                  <a:moveTo>
                    <a:pt x="414" y="0"/>
                  </a:moveTo>
                  <a:cubicBezTo>
                    <a:pt x="204" y="0"/>
                    <a:pt x="0" y="222"/>
                    <a:pt x="133" y="469"/>
                  </a:cubicBezTo>
                  <a:cubicBezTo>
                    <a:pt x="196" y="583"/>
                    <a:pt x="298" y="631"/>
                    <a:pt x="400" y="631"/>
                  </a:cubicBezTo>
                  <a:cubicBezTo>
                    <a:pt x="599" y="631"/>
                    <a:pt x="798" y="446"/>
                    <a:pt x="707" y="207"/>
                  </a:cubicBezTo>
                  <a:cubicBezTo>
                    <a:pt x="695" y="182"/>
                    <a:pt x="682" y="157"/>
                    <a:pt x="657" y="132"/>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
            <p:cNvSpPr/>
            <p:nvPr/>
          </p:nvSpPr>
          <p:spPr>
            <a:xfrm>
              <a:off x="1309059" y="256892"/>
              <a:ext cx="34887" cy="31674"/>
            </a:xfrm>
            <a:custGeom>
              <a:avLst/>
              <a:gdLst/>
              <a:ahLst/>
              <a:cxnLst/>
              <a:rect l="l" t="t" r="r" b="b"/>
              <a:pathLst>
                <a:path w="684" h="621" extrusionOk="0">
                  <a:moveTo>
                    <a:pt x="325" y="0"/>
                  </a:moveTo>
                  <a:cubicBezTo>
                    <a:pt x="182" y="0"/>
                    <a:pt x="39" y="91"/>
                    <a:pt x="13" y="266"/>
                  </a:cubicBezTo>
                  <a:cubicBezTo>
                    <a:pt x="1" y="341"/>
                    <a:pt x="26" y="429"/>
                    <a:pt x="75" y="491"/>
                  </a:cubicBezTo>
                  <a:cubicBezTo>
                    <a:pt x="141" y="582"/>
                    <a:pt x="233" y="621"/>
                    <a:pt x="323" y="621"/>
                  </a:cubicBezTo>
                  <a:cubicBezTo>
                    <a:pt x="507" y="621"/>
                    <a:pt x="684" y="459"/>
                    <a:pt x="625" y="241"/>
                  </a:cubicBezTo>
                  <a:cubicBezTo>
                    <a:pt x="589"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
            <p:cNvSpPr/>
            <p:nvPr/>
          </p:nvSpPr>
          <p:spPr>
            <a:xfrm>
              <a:off x="1582495" y="-84838"/>
              <a:ext cx="31929" cy="28767"/>
            </a:xfrm>
            <a:custGeom>
              <a:avLst/>
              <a:gdLst/>
              <a:ahLst/>
              <a:cxnLst/>
              <a:rect l="l" t="t" r="r" b="b"/>
              <a:pathLst>
                <a:path w="626" h="564" extrusionOk="0">
                  <a:moveTo>
                    <a:pt x="312" y="0"/>
                  </a:moveTo>
                  <a:cubicBezTo>
                    <a:pt x="188" y="0"/>
                    <a:pt x="63" y="69"/>
                    <a:pt x="13" y="218"/>
                  </a:cubicBezTo>
                  <a:cubicBezTo>
                    <a:pt x="1" y="293"/>
                    <a:pt x="26" y="380"/>
                    <a:pt x="76" y="443"/>
                  </a:cubicBezTo>
                  <a:cubicBezTo>
                    <a:pt x="136" y="525"/>
                    <a:pt x="225" y="564"/>
                    <a:pt x="314" y="564"/>
                  </a:cubicBezTo>
                  <a:cubicBezTo>
                    <a:pt x="429" y="564"/>
                    <a:pt x="544" y="500"/>
                    <a:pt x="600" y="380"/>
                  </a:cubicBezTo>
                  <a:cubicBezTo>
                    <a:pt x="613" y="355"/>
                    <a:pt x="625" y="330"/>
                    <a:pt x="625" y="305"/>
                  </a:cubicBezTo>
                  <a:cubicBezTo>
                    <a:pt x="625" y="110"/>
                    <a:pt x="470"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
            <p:cNvSpPr/>
            <p:nvPr/>
          </p:nvSpPr>
          <p:spPr>
            <a:xfrm>
              <a:off x="1644465" y="68992"/>
              <a:ext cx="40090" cy="31776"/>
            </a:xfrm>
            <a:custGeom>
              <a:avLst/>
              <a:gdLst/>
              <a:ahLst/>
              <a:cxnLst/>
              <a:rect l="l" t="t" r="r" b="b"/>
              <a:pathLst>
                <a:path w="786" h="623" extrusionOk="0">
                  <a:moveTo>
                    <a:pt x="394" y="1"/>
                  </a:moveTo>
                  <a:cubicBezTo>
                    <a:pt x="154" y="1"/>
                    <a:pt x="1" y="280"/>
                    <a:pt x="148" y="488"/>
                  </a:cubicBezTo>
                  <a:cubicBezTo>
                    <a:pt x="208" y="579"/>
                    <a:pt x="304" y="623"/>
                    <a:pt x="400" y="623"/>
                  </a:cubicBezTo>
                  <a:cubicBezTo>
                    <a:pt x="503" y="623"/>
                    <a:pt x="608" y="573"/>
                    <a:pt x="673" y="476"/>
                  </a:cubicBezTo>
                  <a:cubicBezTo>
                    <a:pt x="785" y="276"/>
                    <a:pt x="660" y="26"/>
                    <a:pt x="435" y="1"/>
                  </a:cubicBezTo>
                  <a:lnTo>
                    <a:pt x="410" y="1"/>
                  </a:lnTo>
                  <a:cubicBezTo>
                    <a:pt x="405" y="1"/>
                    <a:pt x="40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
            <p:cNvSpPr/>
            <p:nvPr/>
          </p:nvSpPr>
          <p:spPr>
            <a:xfrm>
              <a:off x="1560818" y="166053"/>
              <a:ext cx="35755" cy="31521"/>
            </a:xfrm>
            <a:custGeom>
              <a:avLst/>
              <a:gdLst/>
              <a:ahLst/>
              <a:cxnLst/>
              <a:rect l="l" t="t" r="r" b="b"/>
              <a:pathLst>
                <a:path w="701" h="618" extrusionOk="0">
                  <a:moveTo>
                    <a:pt x="354" y="1"/>
                  </a:moveTo>
                  <a:cubicBezTo>
                    <a:pt x="316" y="1"/>
                    <a:pt x="277" y="8"/>
                    <a:pt x="238" y="23"/>
                  </a:cubicBezTo>
                  <a:cubicBezTo>
                    <a:pt x="76" y="85"/>
                    <a:pt x="1" y="260"/>
                    <a:pt x="63" y="422"/>
                  </a:cubicBezTo>
                  <a:cubicBezTo>
                    <a:pt x="112" y="539"/>
                    <a:pt x="228" y="618"/>
                    <a:pt x="354" y="618"/>
                  </a:cubicBezTo>
                  <a:cubicBezTo>
                    <a:pt x="390" y="618"/>
                    <a:pt x="427" y="611"/>
                    <a:pt x="463" y="597"/>
                  </a:cubicBezTo>
                  <a:cubicBezTo>
                    <a:pt x="613"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
            <p:cNvSpPr/>
            <p:nvPr/>
          </p:nvSpPr>
          <p:spPr>
            <a:xfrm>
              <a:off x="1292534" y="351812"/>
              <a:ext cx="39070" cy="29787"/>
            </a:xfrm>
            <a:custGeom>
              <a:avLst/>
              <a:gdLst/>
              <a:ahLst/>
              <a:cxnLst/>
              <a:rect l="l" t="t" r="r" b="b"/>
              <a:pathLst>
                <a:path w="766" h="584" extrusionOk="0">
                  <a:moveTo>
                    <a:pt x="369" y="0"/>
                  </a:moveTo>
                  <a:cubicBezTo>
                    <a:pt x="173" y="0"/>
                    <a:pt x="1" y="195"/>
                    <a:pt x="75" y="417"/>
                  </a:cubicBezTo>
                  <a:cubicBezTo>
                    <a:pt x="100" y="535"/>
                    <a:pt x="194" y="584"/>
                    <a:pt x="300" y="584"/>
                  </a:cubicBezTo>
                  <a:cubicBezTo>
                    <a:pt x="509" y="584"/>
                    <a:pt x="765" y="399"/>
                    <a:pt x="649" y="192"/>
                  </a:cubicBezTo>
                  <a:cubicBezTo>
                    <a:pt x="624" y="142"/>
                    <a:pt x="599" y="105"/>
                    <a:pt x="574" y="80"/>
                  </a:cubicBezTo>
                  <a:cubicBezTo>
                    <a:pt x="510" y="24"/>
                    <a:pt x="438"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
            <p:cNvSpPr/>
            <p:nvPr/>
          </p:nvSpPr>
          <p:spPr>
            <a:xfrm>
              <a:off x="1535468" y="235368"/>
              <a:ext cx="39427" cy="32286"/>
            </a:xfrm>
            <a:custGeom>
              <a:avLst/>
              <a:gdLst/>
              <a:ahLst/>
              <a:cxnLst/>
              <a:rect l="l" t="t" r="r" b="b"/>
              <a:pathLst>
                <a:path w="773" h="633" extrusionOk="0">
                  <a:moveTo>
                    <a:pt x="392" y="0"/>
                  </a:moveTo>
                  <a:cubicBezTo>
                    <a:pt x="164" y="0"/>
                    <a:pt x="0" y="231"/>
                    <a:pt x="98" y="438"/>
                  </a:cubicBezTo>
                  <a:cubicBezTo>
                    <a:pt x="152" y="567"/>
                    <a:pt x="268" y="633"/>
                    <a:pt x="386" y="633"/>
                  </a:cubicBezTo>
                  <a:cubicBezTo>
                    <a:pt x="485" y="633"/>
                    <a:pt x="585" y="585"/>
                    <a:pt x="648" y="488"/>
                  </a:cubicBezTo>
                  <a:cubicBezTo>
                    <a:pt x="773" y="288"/>
                    <a:pt x="635" y="26"/>
                    <a:pt x="410" y="1"/>
                  </a:cubicBezTo>
                  <a:cubicBezTo>
                    <a:pt x="404" y="0"/>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
            <p:cNvSpPr/>
            <p:nvPr/>
          </p:nvSpPr>
          <p:spPr>
            <a:xfrm>
              <a:off x="1217353" y="-94580"/>
              <a:ext cx="37744" cy="28104"/>
            </a:xfrm>
            <a:custGeom>
              <a:avLst/>
              <a:gdLst/>
              <a:ahLst/>
              <a:cxnLst/>
              <a:rect l="l" t="t" r="r" b="b"/>
              <a:pathLst>
                <a:path w="740" h="551" extrusionOk="0">
                  <a:moveTo>
                    <a:pt x="357" y="0"/>
                  </a:moveTo>
                  <a:cubicBezTo>
                    <a:pt x="176" y="0"/>
                    <a:pt x="1" y="158"/>
                    <a:pt x="49" y="384"/>
                  </a:cubicBezTo>
                  <a:cubicBezTo>
                    <a:pt x="74" y="502"/>
                    <a:pt x="168" y="550"/>
                    <a:pt x="275" y="550"/>
                  </a:cubicBezTo>
                  <a:cubicBezTo>
                    <a:pt x="483" y="550"/>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
            <p:cNvSpPr/>
            <p:nvPr/>
          </p:nvSpPr>
          <p:spPr>
            <a:xfrm>
              <a:off x="1223525" y="369408"/>
              <a:ext cx="38407" cy="30858"/>
            </a:xfrm>
            <a:custGeom>
              <a:avLst/>
              <a:gdLst/>
              <a:ahLst/>
              <a:cxnLst/>
              <a:rect l="l" t="t" r="r" b="b"/>
              <a:pathLst>
                <a:path w="753" h="605" extrusionOk="0">
                  <a:moveTo>
                    <a:pt x="407" y="0"/>
                  </a:moveTo>
                  <a:cubicBezTo>
                    <a:pt x="368" y="0"/>
                    <a:pt x="329" y="7"/>
                    <a:pt x="290" y="22"/>
                  </a:cubicBezTo>
                  <a:cubicBezTo>
                    <a:pt x="1" y="184"/>
                    <a:pt x="141" y="605"/>
                    <a:pt x="442" y="605"/>
                  </a:cubicBezTo>
                  <a:cubicBezTo>
                    <a:pt x="466" y="605"/>
                    <a:pt x="490" y="602"/>
                    <a:pt x="515" y="597"/>
                  </a:cubicBezTo>
                  <a:cubicBezTo>
                    <a:pt x="665" y="534"/>
                    <a:pt x="753" y="359"/>
                    <a:pt x="690" y="197"/>
                  </a:cubicBezTo>
                  <a:cubicBezTo>
                    <a:pt x="643" y="73"/>
                    <a:pt x="530"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
            <p:cNvSpPr/>
            <p:nvPr/>
          </p:nvSpPr>
          <p:spPr>
            <a:xfrm>
              <a:off x="1860418" y="52568"/>
              <a:ext cx="34428" cy="31776"/>
            </a:xfrm>
            <a:custGeom>
              <a:avLst/>
              <a:gdLst/>
              <a:ahLst/>
              <a:cxnLst/>
              <a:rect l="l" t="t" r="r" b="b"/>
              <a:pathLst>
                <a:path w="675" h="623" extrusionOk="0">
                  <a:moveTo>
                    <a:pt x="338" y="1"/>
                  </a:moveTo>
                  <a:cubicBezTo>
                    <a:pt x="251" y="1"/>
                    <a:pt x="163" y="37"/>
                    <a:pt x="100" y="111"/>
                  </a:cubicBezTo>
                  <a:cubicBezTo>
                    <a:pt x="0" y="248"/>
                    <a:pt x="13" y="436"/>
                    <a:pt x="150" y="548"/>
                  </a:cubicBezTo>
                  <a:lnTo>
                    <a:pt x="150" y="561"/>
                  </a:lnTo>
                  <a:cubicBezTo>
                    <a:pt x="208" y="602"/>
                    <a:pt x="274" y="622"/>
                    <a:pt x="338" y="622"/>
                  </a:cubicBezTo>
                  <a:cubicBezTo>
                    <a:pt x="429" y="622"/>
                    <a:pt x="517" y="583"/>
                    <a:pt x="575" y="511"/>
                  </a:cubicBezTo>
                  <a:cubicBezTo>
                    <a:pt x="650" y="423"/>
                    <a:pt x="675" y="298"/>
                    <a:pt x="625" y="198"/>
                  </a:cubicBezTo>
                  <a:cubicBezTo>
                    <a:pt x="574" y="68"/>
                    <a:pt x="457"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
            <p:cNvSpPr/>
            <p:nvPr/>
          </p:nvSpPr>
          <p:spPr>
            <a:xfrm>
              <a:off x="1796663" y="-21439"/>
              <a:ext cx="36775" cy="31776"/>
            </a:xfrm>
            <a:custGeom>
              <a:avLst/>
              <a:gdLst/>
              <a:ahLst/>
              <a:cxnLst/>
              <a:rect l="l" t="t" r="r" b="b"/>
              <a:pathLst>
                <a:path w="721" h="623" extrusionOk="0">
                  <a:moveTo>
                    <a:pt x="392" y="0"/>
                  </a:moveTo>
                  <a:cubicBezTo>
                    <a:pt x="366" y="0"/>
                    <a:pt x="340" y="4"/>
                    <a:pt x="313" y="12"/>
                  </a:cubicBezTo>
                  <a:cubicBezTo>
                    <a:pt x="88" y="62"/>
                    <a:pt x="0" y="324"/>
                    <a:pt x="138" y="499"/>
                  </a:cubicBezTo>
                  <a:cubicBezTo>
                    <a:pt x="202" y="584"/>
                    <a:pt x="295" y="623"/>
                    <a:pt x="385" y="623"/>
                  </a:cubicBezTo>
                  <a:cubicBezTo>
                    <a:pt x="523" y="623"/>
                    <a:pt x="658" y="533"/>
                    <a:pt x="688" y="374"/>
                  </a:cubicBezTo>
                  <a:cubicBezTo>
                    <a:pt x="721" y="178"/>
                    <a:pt x="57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
            <p:cNvSpPr/>
            <p:nvPr/>
          </p:nvSpPr>
          <p:spPr>
            <a:xfrm>
              <a:off x="1713780" y="101073"/>
              <a:ext cx="37081" cy="32031"/>
            </a:xfrm>
            <a:custGeom>
              <a:avLst/>
              <a:gdLst/>
              <a:ahLst/>
              <a:cxnLst/>
              <a:rect l="l" t="t" r="r" b="b"/>
              <a:pathLst>
                <a:path w="727" h="628" extrusionOk="0">
                  <a:moveTo>
                    <a:pt x="327" y="1"/>
                  </a:moveTo>
                  <a:cubicBezTo>
                    <a:pt x="181" y="1"/>
                    <a:pt x="36" y="104"/>
                    <a:pt x="13" y="272"/>
                  </a:cubicBezTo>
                  <a:cubicBezTo>
                    <a:pt x="1" y="347"/>
                    <a:pt x="26" y="434"/>
                    <a:pt x="76" y="497"/>
                  </a:cubicBezTo>
                  <a:cubicBezTo>
                    <a:pt x="126" y="559"/>
                    <a:pt x="188" y="609"/>
                    <a:pt x="276" y="622"/>
                  </a:cubicBezTo>
                  <a:cubicBezTo>
                    <a:pt x="296" y="625"/>
                    <a:pt x="315" y="627"/>
                    <a:pt x="334" y="627"/>
                  </a:cubicBezTo>
                  <a:cubicBezTo>
                    <a:pt x="576" y="627"/>
                    <a:pt x="727" y="343"/>
                    <a:pt x="576" y="134"/>
                  </a:cubicBezTo>
                  <a:cubicBezTo>
                    <a:pt x="513" y="42"/>
                    <a:pt x="42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
            <p:cNvSpPr/>
            <p:nvPr/>
          </p:nvSpPr>
          <p:spPr>
            <a:xfrm>
              <a:off x="1721329" y="19976"/>
              <a:ext cx="38254" cy="28155"/>
            </a:xfrm>
            <a:custGeom>
              <a:avLst/>
              <a:gdLst/>
              <a:ahLst/>
              <a:cxnLst/>
              <a:rect l="l" t="t" r="r" b="b"/>
              <a:pathLst>
                <a:path w="750" h="552" extrusionOk="0">
                  <a:moveTo>
                    <a:pt x="532" y="0"/>
                  </a:moveTo>
                  <a:cubicBezTo>
                    <a:pt x="306" y="0"/>
                    <a:pt x="0" y="312"/>
                    <a:pt x="240" y="487"/>
                  </a:cubicBezTo>
                  <a:cubicBezTo>
                    <a:pt x="299" y="532"/>
                    <a:pt x="364" y="552"/>
                    <a:pt x="427" y="552"/>
                  </a:cubicBezTo>
                  <a:cubicBezTo>
                    <a:pt x="594" y="552"/>
                    <a:pt x="749" y="412"/>
                    <a:pt x="740" y="212"/>
                  </a:cubicBezTo>
                  <a:cubicBezTo>
                    <a:pt x="728" y="187"/>
                    <a:pt x="728" y="162"/>
                    <a:pt x="715" y="137"/>
                  </a:cubicBezTo>
                  <a:cubicBezTo>
                    <a:pt x="683"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
            <p:cNvSpPr/>
            <p:nvPr/>
          </p:nvSpPr>
          <p:spPr>
            <a:xfrm>
              <a:off x="1657063" y="-28682"/>
              <a:ext cx="32592" cy="31623"/>
            </a:xfrm>
            <a:custGeom>
              <a:avLst/>
              <a:gdLst/>
              <a:ahLst/>
              <a:cxnLst/>
              <a:rect l="l" t="t" r="r" b="b"/>
              <a:pathLst>
                <a:path w="639" h="620" extrusionOk="0">
                  <a:moveTo>
                    <a:pt x="315" y="1"/>
                  </a:moveTo>
                  <a:cubicBezTo>
                    <a:pt x="161" y="1"/>
                    <a:pt x="36" y="108"/>
                    <a:pt x="13" y="267"/>
                  </a:cubicBezTo>
                  <a:cubicBezTo>
                    <a:pt x="1" y="341"/>
                    <a:pt x="13" y="429"/>
                    <a:pt x="63" y="491"/>
                  </a:cubicBezTo>
                  <a:cubicBezTo>
                    <a:pt x="113" y="554"/>
                    <a:pt x="188" y="604"/>
                    <a:pt x="263" y="616"/>
                  </a:cubicBezTo>
                  <a:cubicBezTo>
                    <a:pt x="279" y="619"/>
                    <a:pt x="296" y="620"/>
                    <a:pt x="311" y="620"/>
                  </a:cubicBezTo>
                  <a:cubicBezTo>
                    <a:pt x="465" y="620"/>
                    <a:pt x="592" y="513"/>
                    <a:pt x="626" y="354"/>
                  </a:cubicBezTo>
                  <a:cubicBezTo>
                    <a:pt x="638" y="192"/>
                    <a:pt x="526" y="29"/>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
            <p:cNvSpPr/>
            <p:nvPr/>
          </p:nvSpPr>
          <p:spPr>
            <a:xfrm>
              <a:off x="1736732" y="-69894"/>
              <a:ext cx="37336" cy="31827"/>
            </a:xfrm>
            <a:custGeom>
              <a:avLst/>
              <a:gdLst/>
              <a:ahLst/>
              <a:cxnLst/>
              <a:rect l="l" t="t" r="r" b="b"/>
              <a:pathLst>
                <a:path w="732" h="624" extrusionOk="0">
                  <a:moveTo>
                    <a:pt x="397" y="1"/>
                  </a:moveTo>
                  <a:cubicBezTo>
                    <a:pt x="370" y="1"/>
                    <a:pt x="342" y="4"/>
                    <a:pt x="313" y="12"/>
                  </a:cubicBezTo>
                  <a:cubicBezTo>
                    <a:pt x="88" y="62"/>
                    <a:pt x="1" y="325"/>
                    <a:pt x="138" y="500"/>
                  </a:cubicBezTo>
                  <a:cubicBezTo>
                    <a:pt x="203" y="584"/>
                    <a:pt x="295" y="623"/>
                    <a:pt x="386" y="623"/>
                  </a:cubicBezTo>
                  <a:cubicBezTo>
                    <a:pt x="523" y="623"/>
                    <a:pt x="658" y="533"/>
                    <a:pt x="688" y="375"/>
                  </a:cubicBezTo>
                  <a:cubicBezTo>
                    <a:pt x="732" y="178"/>
                    <a:pt x="585"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
            <p:cNvSpPr/>
            <p:nvPr/>
          </p:nvSpPr>
          <p:spPr>
            <a:xfrm>
              <a:off x="1785850" y="71593"/>
              <a:ext cx="35091" cy="30807"/>
            </a:xfrm>
            <a:custGeom>
              <a:avLst/>
              <a:gdLst/>
              <a:ahLst/>
              <a:cxnLst/>
              <a:rect l="l" t="t" r="r" b="b"/>
              <a:pathLst>
                <a:path w="688" h="604" extrusionOk="0">
                  <a:moveTo>
                    <a:pt x="425" y="0"/>
                  </a:moveTo>
                  <a:cubicBezTo>
                    <a:pt x="75" y="0"/>
                    <a:pt x="0" y="487"/>
                    <a:pt x="325" y="600"/>
                  </a:cubicBezTo>
                  <a:cubicBezTo>
                    <a:pt x="341" y="602"/>
                    <a:pt x="358" y="603"/>
                    <a:pt x="373" y="603"/>
                  </a:cubicBezTo>
                  <a:cubicBezTo>
                    <a:pt x="527" y="603"/>
                    <a:pt x="653" y="497"/>
                    <a:pt x="687" y="350"/>
                  </a:cubicBezTo>
                  <a:cubicBezTo>
                    <a:pt x="687" y="287"/>
                    <a:pt x="687" y="238"/>
                    <a:pt x="662" y="188"/>
                  </a:cubicBezTo>
                  <a:cubicBezTo>
                    <a:pt x="625" y="88"/>
                    <a:pt x="537" y="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
            <p:cNvSpPr/>
            <p:nvPr/>
          </p:nvSpPr>
          <p:spPr>
            <a:xfrm>
              <a:off x="1772333" y="165951"/>
              <a:ext cx="38968" cy="29532"/>
            </a:xfrm>
            <a:custGeom>
              <a:avLst/>
              <a:gdLst/>
              <a:ahLst/>
              <a:cxnLst/>
              <a:rect l="l" t="t" r="r" b="b"/>
              <a:pathLst>
                <a:path w="764" h="579" extrusionOk="0">
                  <a:moveTo>
                    <a:pt x="369" y="1"/>
                  </a:moveTo>
                  <a:cubicBezTo>
                    <a:pt x="177" y="1"/>
                    <a:pt x="0" y="189"/>
                    <a:pt x="65" y="412"/>
                  </a:cubicBezTo>
                  <a:cubicBezTo>
                    <a:pt x="90" y="530"/>
                    <a:pt x="186" y="579"/>
                    <a:pt x="294" y="579"/>
                  </a:cubicBezTo>
                  <a:cubicBezTo>
                    <a:pt x="505" y="579"/>
                    <a:pt x="764" y="394"/>
                    <a:pt x="640" y="187"/>
                  </a:cubicBezTo>
                  <a:cubicBezTo>
                    <a:pt x="627" y="137"/>
                    <a:pt x="602" y="100"/>
                    <a:pt x="565" y="75"/>
                  </a:cubicBezTo>
                  <a:cubicBezTo>
                    <a:pt x="504" y="23"/>
                    <a:pt x="436"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
            <p:cNvSpPr/>
            <p:nvPr/>
          </p:nvSpPr>
          <p:spPr>
            <a:xfrm>
              <a:off x="-138449" y="335592"/>
              <a:ext cx="36367" cy="31980"/>
            </a:xfrm>
            <a:custGeom>
              <a:avLst/>
              <a:gdLst/>
              <a:ahLst/>
              <a:cxnLst/>
              <a:rect l="l" t="t" r="r" b="b"/>
              <a:pathLst>
                <a:path w="713" h="627" extrusionOk="0">
                  <a:moveTo>
                    <a:pt x="385" y="1"/>
                  </a:moveTo>
                  <a:cubicBezTo>
                    <a:pt x="282" y="1"/>
                    <a:pt x="177" y="51"/>
                    <a:pt x="113" y="148"/>
                  </a:cubicBezTo>
                  <a:cubicBezTo>
                    <a:pt x="0" y="348"/>
                    <a:pt x="113" y="598"/>
                    <a:pt x="350" y="623"/>
                  </a:cubicBezTo>
                  <a:cubicBezTo>
                    <a:pt x="366" y="625"/>
                    <a:pt x="381" y="626"/>
                    <a:pt x="396" y="626"/>
                  </a:cubicBezTo>
                  <a:cubicBezTo>
                    <a:pt x="540" y="626"/>
                    <a:pt x="666" y="520"/>
                    <a:pt x="700" y="373"/>
                  </a:cubicBezTo>
                  <a:cubicBezTo>
                    <a:pt x="713" y="285"/>
                    <a:pt x="688" y="198"/>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
            <p:cNvSpPr/>
            <p:nvPr/>
          </p:nvSpPr>
          <p:spPr>
            <a:xfrm>
              <a:off x="-109785" y="263574"/>
              <a:ext cx="35755" cy="31623"/>
            </a:xfrm>
            <a:custGeom>
              <a:avLst/>
              <a:gdLst/>
              <a:ahLst/>
              <a:cxnLst/>
              <a:rect l="l" t="t" r="r" b="b"/>
              <a:pathLst>
                <a:path w="701" h="620" extrusionOk="0">
                  <a:moveTo>
                    <a:pt x="349" y="1"/>
                  </a:moveTo>
                  <a:cubicBezTo>
                    <a:pt x="312" y="1"/>
                    <a:pt x="274" y="8"/>
                    <a:pt x="238" y="23"/>
                  </a:cubicBezTo>
                  <a:cubicBezTo>
                    <a:pt x="76" y="85"/>
                    <a:pt x="1" y="260"/>
                    <a:pt x="63" y="422"/>
                  </a:cubicBezTo>
                  <a:cubicBezTo>
                    <a:pt x="111" y="546"/>
                    <a:pt x="224" y="619"/>
                    <a:pt x="347" y="619"/>
                  </a:cubicBezTo>
                  <a:cubicBezTo>
                    <a:pt x="385" y="619"/>
                    <a:pt x="425" y="612"/>
                    <a:pt x="463" y="597"/>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
            <p:cNvSpPr/>
            <p:nvPr/>
          </p:nvSpPr>
          <p:spPr>
            <a:xfrm>
              <a:off x="-168389" y="138715"/>
              <a:ext cx="35704" cy="31521"/>
            </a:xfrm>
            <a:custGeom>
              <a:avLst/>
              <a:gdLst/>
              <a:ahLst/>
              <a:cxnLst/>
              <a:rect l="l" t="t" r="r" b="b"/>
              <a:pathLst>
                <a:path w="700" h="618" extrusionOk="0">
                  <a:moveTo>
                    <a:pt x="347" y="1"/>
                  </a:moveTo>
                  <a:cubicBezTo>
                    <a:pt x="311" y="1"/>
                    <a:pt x="274" y="7"/>
                    <a:pt x="238" y="21"/>
                  </a:cubicBezTo>
                  <a:cubicBezTo>
                    <a:pt x="75" y="84"/>
                    <a:pt x="0" y="271"/>
                    <a:pt x="63" y="421"/>
                  </a:cubicBezTo>
                  <a:cubicBezTo>
                    <a:pt x="110" y="545"/>
                    <a:pt x="223" y="618"/>
                    <a:pt x="346" y="618"/>
                  </a:cubicBezTo>
                  <a:cubicBezTo>
                    <a:pt x="385" y="618"/>
                    <a:pt x="424" y="611"/>
                    <a:pt x="462" y="596"/>
                  </a:cubicBezTo>
                  <a:cubicBezTo>
                    <a:pt x="612" y="534"/>
                    <a:pt x="700" y="359"/>
                    <a:pt x="637" y="196"/>
                  </a:cubicBezTo>
                  <a:cubicBezTo>
                    <a:pt x="589" y="80"/>
                    <a:pt x="472"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
            <p:cNvSpPr/>
            <p:nvPr/>
          </p:nvSpPr>
          <p:spPr>
            <a:xfrm>
              <a:off x="29203" y="282395"/>
              <a:ext cx="42283" cy="31929"/>
            </a:xfrm>
            <a:custGeom>
              <a:avLst/>
              <a:gdLst/>
              <a:ahLst/>
              <a:cxnLst/>
              <a:rect l="l" t="t" r="r" b="b"/>
              <a:pathLst>
                <a:path w="829" h="626" extrusionOk="0">
                  <a:moveTo>
                    <a:pt x="431" y="1"/>
                  </a:moveTo>
                  <a:cubicBezTo>
                    <a:pt x="417" y="1"/>
                    <a:pt x="402" y="1"/>
                    <a:pt x="387" y="3"/>
                  </a:cubicBezTo>
                  <a:cubicBezTo>
                    <a:pt x="100" y="28"/>
                    <a:pt x="0" y="378"/>
                    <a:pt x="225" y="553"/>
                  </a:cubicBezTo>
                  <a:cubicBezTo>
                    <a:pt x="285" y="602"/>
                    <a:pt x="354" y="625"/>
                    <a:pt x="422" y="625"/>
                  </a:cubicBezTo>
                  <a:cubicBezTo>
                    <a:pt x="511" y="625"/>
                    <a:pt x="599" y="586"/>
                    <a:pt x="662" y="516"/>
                  </a:cubicBezTo>
                  <a:cubicBezTo>
                    <a:pt x="828" y="303"/>
                    <a:pt x="680"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
            <p:cNvSpPr/>
            <p:nvPr/>
          </p:nvSpPr>
          <p:spPr>
            <a:xfrm>
              <a:off x="-23638" y="142846"/>
              <a:ext cx="37489" cy="31980"/>
            </a:xfrm>
            <a:custGeom>
              <a:avLst/>
              <a:gdLst/>
              <a:ahLst/>
              <a:cxnLst/>
              <a:rect l="l" t="t" r="r" b="b"/>
              <a:pathLst>
                <a:path w="735" h="627" extrusionOk="0">
                  <a:moveTo>
                    <a:pt x="401" y="1"/>
                  </a:moveTo>
                  <a:cubicBezTo>
                    <a:pt x="188" y="1"/>
                    <a:pt x="0" y="237"/>
                    <a:pt x="124" y="465"/>
                  </a:cubicBezTo>
                  <a:cubicBezTo>
                    <a:pt x="189" y="577"/>
                    <a:pt x="293" y="627"/>
                    <a:pt x="396" y="627"/>
                  </a:cubicBezTo>
                  <a:cubicBezTo>
                    <a:pt x="567" y="627"/>
                    <a:pt x="735" y="489"/>
                    <a:pt x="711" y="278"/>
                  </a:cubicBezTo>
                  <a:cubicBezTo>
                    <a:pt x="711" y="253"/>
                    <a:pt x="711" y="228"/>
                    <a:pt x="699" y="203"/>
                  </a:cubicBezTo>
                  <a:cubicBezTo>
                    <a:pt x="674" y="153"/>
                    <a:pt x="649" y="103"/>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
            <p:cNvSpPr/>
            <p:nvPr/>
          </p:nvSpPr>
          <p:spPr>
            <a:xfrm>
              <a:off x="-34553" y="221495"/>
              <a:ext cx="35755" cy="31572"/>
            </a:xfrm>
            <a:custGeom>
              <a:avLst/>
              <a:gdLst/>
              <a:ahLst/>
              <a:cxnLst/>
              <a:rect l="l" t="t" r="r" b="b"/>
              <a:pathLst>
                <a:path w="701" h="619" extrusionOk="0">
                  <a:moveTo>
                    <a:pt x="354" y="1"/>
                  </a:moveTo>
                  <a:cubicBezTo>
                    <a:pt x="316" y="1"/>
                    <a:pt x="276" y="8"/>
                    <a:pt x="238" y="23"/>
                  </a:cubicBezTo>
                  <a:cubicBezTo>
                    <a:pt x="88" y="85"/>
                    <a:pt x="0" y="260"/>
                    <a:pt x="63" y="423"/>
                  </a:cubicBezTo>
                  <a:cubicBezTo>
                    <a:pt x="111" y="539"/>
                    <a:pt x="236" y="618"/>
                    <a:pt x="359" y="618"/>
                  </a:cubicBezTo>
                  <a:cubicBezTo>
                    <a:pt x="394" y="618"/>
                    <a:pt x="429"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
            <p:cNvSpPr/>
            <p:nvPr/>
          </p:nvSpPr>
          <p:spPr>
            <a:xfrm>
              <a:off x="-74694" y="-8280"/>
              <a:ext cx="34224" cy="30807"/>
            </a:xfrm>
            <a:custGeom>
              <a:avLst/>
              <a:gdLst/>
              <a:ahLst/>
              <a:cxnLst/>
              <a:rect l="l" t="t" r="r" b="b"/>
              <a:pathLst>
                <a:path w="671" h="604" extrusionOk="0">
                  <a:moveTo>
                    <a:pt x="314" y="1"/>
                  </a:moveTo>
                  <a:cubicBezTo>
                    <a:pt x="161" y="1"/>
                    <a:pt x="35" y="108"/>
                    <a:pt x="13" y="266"/>
                  </a:cubicBezTo>
                  <a:cubicBezTo>
                    <a:pt x="0" y="341"/>
                    <a:pt x="13" y="416"/>
                    <a:pt x="63" y="491"/>
                  </a:cubicBezTo>
                  <a:cubicBezTo>
                    <a:pt x="126" y="570"/>
                    <a:pt x="209" y="604"/>
                    <a:pt x="291" y="604"/>
                  </a:cubicBezTo>
                  <a:cubicBezTo>
                    <a:pt x="482" y="604"/>
                    <a:pt x="670" y="419"/>
                    <a:pt x="600" y="191"/>
                  </a:cubicBezTo>
                  <a:cubicBezTo>
                    <a:pt x="587" y="166"/>
                    <a:pt x="575" y="141"/>
                    <a:pt x="562" y="129"/>
                  </a:cubicBezTo>
                  <a:cubicBezTo>
                    <a:pt x="512" y="54"/>
                    <a:pt x="438" y="16"/>
                    <a:pt x="363"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
            <p:cNvSpPr/>
            <p:nvPr/>
          </p:nvSpPr>
          <p:spPr>
            <a:xfrm>
              <a:off x="-105296" y="92199"/>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
            <p:cNvSpPr/>
            <p:nvPr/>
          </p:nvSpPr>
          <p:spPr>
            <a:xfrm>
              <a:off x="-101879" y="180947"/>
              <a:ext cx="37234" cy="29736"/>
            </a:xfrm>
            <a:custGeom>
              <a:avLst/>
              <a:gdLst/>
              <a:ahLst/>
              <a:cxnLst/>
              <a:rect l="l" t="t" r="r" b="b"/>
              <a:pathLst>
                <a:path w="730" h="583" extrusionOk="0">
                  <a:moveTo>
                    <a:pt x="400" y="0"/>
                  </a:moveTo>
                  <a:cubicBezTo>
                    <a:pt x="188" y="0"/>
                    <a:pt x="1" y="224"/>
                    <a:pt x="121" y="455"/>
                  </a:cubicBezTo>
                  <a:cubicBezTo>
                    <a:pt x="171" y="518"/>
                    <a:pt x="233" y="568"/>
                    <a:pt x="321" y="580"/>
                  </a:cubicBezTo>
                  <a:cubicBezTo>
                    <a:pt x="332" y="582"/>
                    <a:pt x="344" y="582"/>
                    <a:pt x="355" y="582"/>
                  </a:cubicBezTo>
                  <a:cubicBezTo>
                    <a:pt x="564" y="582"/>
                    <a:pt x="729" y="369"/>
                    <a:pt x="658" y="168"/>
                  </a:cubicBezTo>
                  <a:cubicBezTo>
                    <a:pt x="646" y="143"/>
                    <a:pt x="633" y="118"/>
                    <a:pt x="621" y="93"/>
                  </a:cubicBezTo>
                  <a:cubicBezTo>
                    <a:pt x="552" y="28"/>
                    <a:pt x="47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
            <p:cNvSpPr/>
            <p:nvPr/>
          </p:nvSpPr>
          <p:spPr>
            <a:xfrm>
              <a:off x="-162422" y="25434"/>
              <a:ext cx="37132" cy="29838"/>
            </a:xfrm>
            <a:custGeom>
              <a:avLst/>
              <a:gdLst/>
              <a:ahLst/>
              <a:cxnLst/>
              <a:rect l="l" t="t" r="r" b="b"/>
              <a:pathLst>
                <a:path w="728" h="585" extrusionOk="0">
                  <a:moveTo>
                    <a:pt x="406" y="0"/>
                  </a:moveTo>
                  <a:cubicBezTo>
                    <a:pt x="195" y="0"/>
                    <a:pt x="0" y="227"/>
                    <a:pt x="121" y="468"/>
                  </a:cubicBezTo>
                  <a:cubicBezTo>
                    <a:pt x="171" y="530"/>
                    <a:pt x="246" y="568"/>
                    <a:pt x="320" y="580"/>
                  </a:cubicBezTo>
                  <a:cubicBezTo>
                    <a:pt x="338" y="583"/>
                    <a:pt x="355" y="584"/>
                    <a:pt x="372" y="584"/>
                  </a:cubicBezTo>
                  <a:cubicBezTo>
                    <a:pt x="583" y="584"/>
                    <a:pt x="727" y="376"/>
                    <a:pt x="658" y="168"/>
                  </a:cubicBezTo>
                  <a:cubicBezTo>
                    <a:pt x="645" y="143"/>
                    <a:pt x="633" y="118"/>
                    <a:pt x="620"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
            <p:cNvSpPr/>
            <p:nvPr/>
          </p:nvSpPr>
          <p:spPr>
            <a:xfrm>
              <a:off x="-17365" y="57924"/>
              <a:ext cx="31929" cy="29073"/>
            </a:xfrm>
            <a:custGeom>
              <a:avLst/>
              <a:gdLst/>
              <a:ahLst/>
              <a:cxnLst/>
              <a:rect l="l" t="t" r="r" b="b"/>
              <a:pathLst>
                <a:path w="626" h="570" extrusionOk="0">
                  <a:moveTo>
                    <a:pt x="313" y="1"/>
                  </a:moveTo>
                  <a:cubicBezTo>
                    <a:pt x="188" y="1"/>
                    <a:pt x="63" y="69"/>
                    <a:pt x="13" y="218"/>
                  </a:cubicBezTo>
                  <a:cubicBezTo>
                    <a:pt x="1" y="293"/>
                    <a:pt x="26" y="381"/>
                    <a:pt x="76" y="443"/>
                  </a:cubicBezTo>
                  <a:cubicBezTo>
                    <a:pt x="113" y="506"/>
                    <a:pt x="188" y="555"/>
                    <a:pt x="276" y="568"/>
                  </a:cubicBezTo>
                  <a:cubicBezTo>
                    <a:pt x="286" y="569"/>
                    <a:pt x="296" y="569"/>
                    <a:pt x="306" y="569"/>
                  </a:cubicBezTo>
                  <a:cubicBezTo>
                    <a:pt x="433" y="569"/>
                    <a:pt x="554" y="496"/>
                    <a:pt x="601" y="381"/>
                  </a:cubicBezTo>
                  <a:cubicBezTo>
                    <a:pt x="613" y="356"/>
                    <a:pt x="626" y="331"/>
                    <a:pt x="626" y="306"/>
                  </a:cubicBezTo>
                  <a:cubicBezTo>
                    <a:pt x="626" y="110"/>
                    <a:pt x="47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
            <p:cNvSpPr/>
            <p:nvPr/>
          </p:nvSpPr>
          <p:spPr>
            <a:xfrm>
              <a:off x="45116" y="211804"/>
              <a:ext cx="38917" cy="30654"/>
            </a:xfrm>
            <a:custGeom>
              <a:avLst/>
              <a:gdLst/>
              <a:ahLst/>
              <a:cxnLst/>
              <a:rect l="l" t="t" r="r" b="b"/>
              <a:pathLst>
                <a:path w="763" h="601" extrusionOk="0">
                  <a:moveTo>
                    <a:pt x="400" y="0"/>
                  </a:moveTo>
                  <a:cubicBezTo>
                    <a:pt x="50" y="25"/>
                    <a:pt x="1" y="513"/>
                    <a:pt x="338" y="600"/>
                  </a:cubicBezTo>
                  <a:cubicBezTo>
                    <a:pt x="688" y="600"/>
                    <a:pt x="763"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
            <p:cNvSpPr/>
            <p:nvPr/>
          </p:nvSpPr>
          <p:spPr>
            <a:xfrm>
              <a:off x="-39042" y="308560"/>
              <a:ext cx="35755" cy="31266"/>
            </a:xfrm>
            <a:custGeom>
              <a:avLst/>
              <a:gdLst/>
              <a:ahLst/>
              <a:cxnLst/>
              <a:rect l="l" t="t" r="r" b="b"/>
              <a:pathLst>
                <a:path w="701" h="613" extrusionOk="0">
                  <a:moveTo>
                    <a:pt x="335" y="0"/>
                  </a:moveTo>
                  <a:cubicBezTo>
                    <a:pt x="302" y="0"/>
                    <a:pt x="269" y="5"/>
                    <a:pt x="238" y="15"/>
                  </a:cubicBezTo>
                  <a:cubicBezTo>
                    <a:pt x="76" y="78"/>
                    <a:pt x="1" y="265"/>
                    <a:pt x="63" y="415"/>
                  </a:cubicBezTo>
                  <a:cubicBezTo>
                    <a:pt x="111" y="539"/>
                    <a:pt x="224" y="612"/>
                    <a:pt x="347" y="612"/>
                  </a:cubicBezTo>
                  <a:cubicBezTo>
                    <a:pt x="385" y="612"/>
                    <a:pt x="425" y="605"/>
                    <a:pt x="463" y="590"/>
                  </a:cubicBezTo>
                  <a:cubicBezTo>
                    <a:pt x="613" y="528"/>
                    <a:pt x="701" y="353"/>
                    <a:pt x="638" y="203"/>
                  </a:cubicBezTo>
                  <a:cubicBezTo>
                    <a:pt x="589" y="74"/>
                    <a:pt x="460"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
            <p:cNvSpPr/>
            <p:nvPr/>
          </p:nvSpPr>
          <p:spPr>
            <a:xfrm>
              <a:off x="-64493" y="378946"/>
              <a:ext cx="38662" cy="31878"/>
            </a:xfrm>
            <a:custGeom>
              <a:avLst/>
              <a:gdLst/>
              <a:ahLst/>
              <a:cxnLst/>
              <a:rect l="l" t="t" r="r" b="b"/>
              <a:pathLst>
                <a:path w="758" h="625" extrusionOk="0">
                  <a:moveTo>
                    <a:pt x="386" y="1"/>
                  </a:moveTo>
                  <a:cubicBezTo>
                    <a:pt x="348" y="1"/>
                    <a:pt x="311" y="8"/>
                    <a:pt x="275" y="22"/>
                  </a:cubicBezTo>
                  <a:cubicBezTo>
                    <a:pt x="13" y="110"/>
                    <a:pt x="0" y="485"/>
                    <a:pt x="250" y="597"/>
                  </a:cubicBezTo>
                  <a:cubicBezTo>
                    <a:pt x="294" y="616"/>
                    <a:pt x="339" y="625"/>
                    <a:pt x="381" y="625"/>
                  </a:cubicBezTo>
                  <a:cubicBezTo>
                    <a:pt x="591" y="625"/>
                    <a:pt x="758" y="416"/>
                    <a:pt x="675" y="197"/>
                  </a:cubicBezTo>
                  <a:cubicBezTo>
                    <a:pt x="627" y="74"/>
                    <a:pt x="507"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
            <p:cNvSpPr/>
            <p:nvPr/>
          </p:nvSpPr>
          <p:spPr>
            <a:xfrm>
              <a:off x="-138347" y="-46789"/>
              <a:ext cx="37744" cy="28104"/>
            </a:xfrm>
            <a:custGeom>
              <a:avLst/>
              <a:gdLst/>
              <a:ahLst/>
              <a:cxnLst/>
              <a:rect l="l" t="t" r="r" b="b"/>
              <a:pathLst>
                <a:path w="740" h="551" extrusionOk="0">
                  <a:moveTo>
                    <a:pt x="356" y="0"/>
                  </a:moveTo>
                  <a:cubicBezTo>
                    <a:pt x="175" y="0"/>
                    <a:pt x="0" y="158"/>
                    <a:pt x="48" y="384"/>
                  </a:cubicBezTo>
                  <a:cubicBezTo>
                    <a:pt x="74" y="502"/>
                    <a:pt x="168" y="551"/>
                    <a:pt x="274" y="551"/>
                  </a:cubicBezTo>
                  <a:cubicBezTo>
                    <a:pt x="483" y="551"/>
                    <a:pt x="739"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
            <p:cNvSpPr/>
            <p:nvPr/>
          </p:nvSpPr>
          <p:spPr>
            <a:xfrm>
              <a:off x="260559" y="195381"/>
              <a:ext cx="34122" cy="31164"/>
            </a:xfrm>
            <a:custGeom>
              <a:avLst/>
              <a:gdLst/>
              <a:ahLst/>
              <a:cxnLst/>
              <a:rect l="l" t="t" r="r" b="b"/>
              <a:pathLst>
                <a:path w="669" h="611" extrusionOk="0">
                  <a:moveTo>
                    <a:pt x="339" y="0"/>
                  </a:moveTo>
                  <a:cubicBezTo>
                    <a:pt x="252" y="0"/>
                    <a:pt x="164" y="36"/>
                    <a:pt x="100" y="110"/>
                  </a:cubicBezTo>
                  <a:cubicBezTo>
                    <a:pt x="0" y="247"/>
                    <a:pt x="25" y="435"/>
                    <a:pt x="150" y="547"/>
                  </a:cubicBezTo>
                  <a:cubicBezTo>
                    <a:pt x="207" y="591"/>
                    <a:pt x="271" y="610"/>
                    <a:pt x="334" y="610"/>
                  </a:cubicBezTo>
                  <a:cubicBezTo>
                    <a:pt x="506" y="610"/>
                    <a:pt x="669" y="465"/>
                    <a:pt x="650" y="272"/>
                  </a:cubicBezTo>
                  <a:cubicBezTo>
                    <a:pt x="650" y="247"/>
                    <a:pt x="638" y="222"/>
                    <a:pt x="638" y="197"/>
                  </a:cubicBezTo>
                  <a:cubicBezTo>
                    <a:pt x="580" y="67"/>
                    <a:pt x="460"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
            <p:cNvSpPr/>
            <p:nvPr/>
          </p:nvSpPr>
          <p:spPr>
            <a:xfrm>
              <a:off x="340840" y="149273"/>
              <a:ext cx="36418" cy="32133"/>
            </a:xfrm>
            <a:custGeom>
              <a:avLst/>
              <a:gdLst/>
              <a:ahLst/>
              <a:cxnLst/>
              <a:rect l="l" t="t" r="r" b="b"/>
              <a:pathLst>
                <a:path w="714" h="630" extrusionOk="0">
                  <a:moveTo>
                    <a:pt x="389" y="0"/>
                  </a:moveTo>
                  <a:cubicBezTo>
                    <a:pt x="285" y="0"/>
                    <a:pt x="183" y="50"/>
                    <a:pt x="126" y="152"/>
                  </a:cubicBezTo>
                  <a:cubicBezTo>
                    <a:pt x="1" y="339"/>
                    <a:pt x="126" y="602"/>
                    <a:pt x="351" y="627"/>
                  </a:cubicBezTo>
                  <a:cubicBezTo>
                    <a:pt x="365" y="629"/>
                    <a:pt x="379" y="630"/>
                    <a:pt x="393" y="630"/>
                  </a:cubicBezTo>
                  <a:cubicBezTo>
                    <a:pt x="540" y="630"/>
                    <a:pt x="678" y="513"/>
                    <a:pt x="701" y="364"/>
                  </a:cubicBezTo>
                  <a:cubicBezTo>
                    <a:pt x="713" y="314"/>
                    <a:pt x="701" y="264"/>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
            <p:cNvSpPr/>
            <p:nvPr/>
          </p:nvSpPr>
          <p:spPr>
            <a:xfrm>
              <a:off x="195630" y="121628"/>
              <a:ext cx="40294" cy="32235"/>
            </a:xfrm>
            <a:custGeom>
              <a:avLst/>
              <a:gdLst/>
              <a:ahLst/>
              <a:cxnLst/>
              <a:rect l="l" t="t" r="r" b="b"/>
              <a:pathLst>
                <a:path w="790" h="632" extrusionOk="0">
                  <a:moveTo>
                    <a:pt x="412" y="0"/>
                  </a:moveTo>
                  <a:cubicBezTo>
                    <a:pt x="200" y="0"/>
                    <a:pt x="0" y="222"/>
                    <a:pt x="124" y="469"/>
                  </a:cubicBezTo>
                  <a:cubicBezTo>
                    <a:pt x="187" y="583"/>
                    <a:pt x="289" y="631"/>
                    <a:pt x="391" y="631"/>
                  </a:cubicBezTo>
                  <a:cubicBezTo>
                    <a:pt x="590"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
            <p:cNvSpPr/>
            <p:nvPr/>
          </p:nvSpPr>
          <p:spPr>
            <a:xfrm>
              <a:off x="220112" y="36349"/>
              <a:ext cx="34734" cy="32031"/>
            </a:xfrm>
            <a:custGeom>
              <a:avLst/>
              <a:gdLst/>
              <a:ahLst/>
              <a:cxnLst/>
              <a:rect l="l" t="t" r="r" b="b"/>
              <a:pathLst>
                <a:path w="681" h="628" extrusionOk="0">
                  <a:moveTo>
                    <a:pt x="331" y="1"/>
                  </a:moveTo>
                  <a:cubicBezTo>
                    <a:pt x="161" y="1"/>
                    <a:pt x="1" y="149"/>
                    <a:pt x="19" y="354"/>
                  </a:cubicBezTo>
                  <a:cubicBezTo>
                    <a:pt x="42" y="524"/>
                    <a:pt x="185" y="628"/>
                    <a:pt x="333" y="628"/>
                  </a:cubicBezTo>
                  <a:cubicBezTo>
                    <a:pt x="423" y="628"/>
                    <a:pt x="515" y="589"/>
                    <a:pt x="581" y="504"/>
                  </a:cubicBezTo>
                  <a:cubicBezTo>
                    <a:pt x="681" y="379"/>
                    <a:pt x="668" y="179"/>
                    <a:pt x="531" y="79"/>
                  </a:cubicBezTo>
                  <a:cubicBezTo>
                    <a:pt x="470" y="25"/>
                    <a:pt x="400"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
            <p:cNvSpPr/>
            <p:nvPr/>
          </p:nvSpPr>
          <p:spPr>
            <a:xfrm>
              <a:off x="294987" y="34513"/>
              <a:ext cx="38713" cy="32082"/>
            </a:xfrm>
            <a:custGeom>
              <a:avLst/>
              <a:gdLst/>
              <a:ahLst/>
              <a:cxnLst/>
              <a:rect l="l" t="t" r="r" b="b"/>
              <a:pathLst>
                <a:path w="759" h="629" extrusionOk="0">
                  <a:moveTo>
                    <a:pt x="388" y="1"/>
                  </a:moveTo>
                  <a:cubicBezTo>
                    <a:pt x="285" y="1"/>
                    <a:pt x="182" y="51"/>
                    <a:pt x="125" y="152"/>
                  </a:cubicBezTo>
                  <a:cubicBezTo>
                    <a:pt x="0" y="340"/>
                    <a:pt x="125" y="590"/>
                    <a:pt x="350" y="627"/>
                  </a:cubicBezTo>
                  <a:cubicBezTo>
                    <a:pt x="362" y="628"/>
                    <a:pt x="374"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
            <p:cNvSpPr/>
            <p:nvPr/>
          </p:nvSpPr>
          <p:spPr>
            <a:xfrm>
              <a:off x="369556" y="77458"/>
              <a:ext cx="35755" cy="31623"/>
            </a:xfrm>
            <a:custGeom>
              <a:avLst/>
              <a:gdLst/>
              <a:ahLst/>
              <a:cxnLst/>
              <a:rect l="l" t="t" r="r" b="b"/>
              <a:pathLst>
                <a:path w="701" h="620" extrusionOk="0">
                  <a:moveTo>
                    <a:pt x="354" y="1"/>
                  </a:moveTo>
                  <a:cubicBezTo>
                    <a:pt x="316" y="1"/>
                    <a:pt x="276" y="8"/>
                    <a:pt x="238" y="23"/>
                  </a:cubicBezTo>
                  <a:cubicBezTo>
                    <a:pt x="88" y="85"/>
                    <a:pt x="0" y="260"/>
                    <a:pt x="63" y="422"/>
                  </a:cubicBezTo>
                  <a:cubicBezTo>
                    <a:pt x="110" y="546"/>
                    <a:pt x="223" y="619"/>
                    <a:pt x="347" y="619"/>
                  </a:cubicBezTo>
                  <a:cubicBezTo>
                    <a:pt x="385" y="619"/>
                    <a:pt x="424" y="612"/>
                    <a:pt x="463" y="597"/>
                  </a:cubicBezTo>
                  <a:cubicBezTo>
                    <a:pt x="625" y="535"/>
                    <a:pt x="700" y="360"/>
                    <a:pt x="638" y="197"/>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
            <p:cNvSpPr/>
            <p:nvPr/>
          </p:nvSpPr>
          <p:spPr>
            <a:xfrm>
              <a:off x="168904" y="-95600"/>
              <a:ext cx="36877" cy="32235"/>
            </a:xfrm>
            <a:custGeom>
              <a:avLst/>
              <a:gdLst/>
              <a:ahLst/>
              <a:cxnLst/>
              <a:rect l="l" t="t" r="r" b="b"/>
              <a:pathLst>
                <a:path w="723" h="632" extrusionOk="0">
                  <a:moveTo>
                    <a:pt x="349" y="0"/>
                  </a:moveTo>
                  <a:cubicBezTo>
                    <a:pt x="196" y="0"/>
                    <a:pt x="71" y="107"/>
                    <a:pt x="48" y="254"/>
                  </a:cubicBezTo>
                  <a:cubicBezTo>
                    <a:pt x="1" y="453"/>
                    <a:pt x="153" y="631"/>
                    <a:pt x="347" y="631"/>
                  </a:cubicBezTo>
                  <a:cubicBezTo>
                    <a:pt x="360" y="631"/>
                    <a:pt x="372" y="630"/>
                    <a:pt x="385" y="629"/>
                  </a:cubicBezTo>
                  <a:cubicBezTo>
                    <a:pt x="598" y="604"/>
                    <a:pt x="723" y="391"/>
                    <a:pt x="635" y="191"/>
                  </a:cubicBezTo>
                  <a:cubicBezTo>
                    <a:pt x="598" y="91"/>
                    <a:pt x="498" y="16"/>
                    <a:pt x="398" y="4"/>
                  </a:cubicBezTo>
                  <a:cubicBezTo>
                    <a:pt x="381" y="2"/>
                    <a:pt x="365"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
            <p:cNvSpPr/>
            <p:nvPr/>
          </p:nvSpPr>
          <p:spPr>
            <a:xfrm>
              <a:off x="138199" y="-23582"/>
              <a:ext cx="40396" cy="31368"/>
            </a:xfrm>
            <a:custGeom>
              <a:avLst/>
              <a:gdLst/>
              <a:ahLst/>
              <a:cxnLst/>
              <a:rect l="l" t="t" r="r" b="b"/>
              <a:pathLst>
                <a:path w="792" h="615" extrusionOk="0">
                  <a:moveTo>
                    <a:pt x="340" y="1"/>
                  </a:moveTo>
                  <a:cubicBezTo>
                    <a:pt x="251" y="1"/>
                    <a:pt x="164" y="39"/>
                    <a:pt x="100" y="117"/>
                  </a:cubicBezTo>
                  <a:cubicBezTo>
                    <a:pt x="0" y="254"/>
                    <a:pt x="25" y="441"/>
                    <a:pt x="150" y="541"/>
                  </a:cubicBezTo>
                  <a:cubicBezTo>
                    <a:pt x="195" y="593"/>
                    <a:pt x="247" y="615"/>
                    <a:pt x="301" y="615"/>
                  </a:cubicBezTo>
                  <a:cubicBezTo>
                    <a:pt x="534" y="615"/>
                    <a:pt x="791" y="209"/>
                    <a:pt x="537" y="67"/>
                  </a:cubicBezTo>
                  <a:cubicBezTo>
                    <a:pt x="478" y="23"/>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
            <p:cNvSpPr/>
            <p:nvPr/>
          </p:nvSpPr>
          <p:spPr>
            <a:xfrm>
              <a:off x="310901" y="-46840"/>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1"/>
                    <a:pt x="463" y="598"/>
                  </a:cubicBezTo>
                  <a:cubicBezTo>
                    <a:pt x="625"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
            <p:cNvSpPr/>
            <p:nvPr/>
          </p:nvSpPr>
          <p:spPr>
            <a:xfrm>
              <a:off x="508288" y="100002"/>
              <a:ext cx="37846" cy="28308"/>
            </a:xfrm>
            <a:custGeom>
              <a:avLst/>
              <a:gdLst/>
              <a:ahLst/>
              <a:cxnLst/>
              <a:rect l="l" t="t" r="r" b="b"/>
              <a:pathLst>
                <a:path w="742" h="555" extrusionOk="0">
                  <a:moveTo>
                    <a:pt x="539" y="1"/>
                  </a:moveTo>
                  <a:cubicBezTo>
                    <a:pt x="312" y="1"/>
                    <a:pt x="0" y="316"/>
                    <a:pt x="242" y="493"/>
                  </a:cubicBezTo>
                  <a:cubicBezTo>
                    <a:pt x="294" y="535"/>
                    <a:pt x="359" y="554"/>
                    <a:pt x="425" y="554"/>
                  </a:cubicBezTo>
                  <a:cubicBezTo>
                    <a:pt x="517" y="554"/>
                    <a:pt x="609" y="516"/>
                    <a:pt x="667" y="443"/>
                  </a:cubicBezTo>
                  <a:cubicBezTo>
                    <a:pt x="717" y="380"/>
                    <a:pt x="742" y="293"/>
                    <a:pt x="742" y="218"/>
                  </a:cubicBezTo>
                  <a:cubicBezTo>
                    <a:pt x="729" y="180"/>
                    <a:pt x="729" y="155"/>
                    <a:pt x="717" y="130"/>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
            <p:cNvSpPr/>
            <p:nvPr/>
          </p:nvSpPr>
          <p:spPr>
            <a:xfrm>
              <a:off x="456876" y="-42963"/>
              <a:ext cx="36826" cy="32337"/>
            </a:xfrm>
            <a:custGeom>
              <a:avLst/>
              <a:gdLst/>
              <a:ahLst/>
              <a:cxnLst/>
              <a:rect l="l" t="t" r="r" b="b"/>
              <a:pathLst>
                <a:path w="722" h="634" extrusionOk="0">
                  <a:moveTo>
                    <a:pt x="391" y="1"/>
                  </a:moveTo>
                  <a:cubicBezTo>
                    <a:pt x="298" y="1"/>
                    <a:pt x="208" y="43"/>
                    <a:pt x="150" y="122"/>
                  </a:cubicBezTo>
                  <a:cubicBezTo>
                    <a:pt x="0" y="297"/>
                    <a:pt x="88" y="559"/>
                    <a:pt x="300" y="621"/>
                  </a:cubicBezTo>
                  <a:cubicBezTo>
                    <a:pt x="330" y="630"/>
                    <a:pt x="359" y="634"/>
                    <a:pt x="388" y="634"/>
                  </a:cubicBezTo>
                  <a:cubicBezTo>
                    <a:pt x="574" y="634"/>
                    <a:pt x="722" y="467"/>
                    <a:pt x="700" y="272"/>
                  </a:cubicBezTo>
                  <a:cubicBezTo>
                    <a:pt x="688" y="247"/>
                    <a:pt x="688" y="222"/>
                    <a:pt x="675" y="197"/>
                  </a:cubicBezTo>
                  <a:cubicBezTo>
                    <a:pt x="663" y="147"/>
                    <a:pt x="625" y="97"/>
                    <a:pt x="588" y="72"/>
                  </a:cubicBezTo>
                  <a:cubicBezTo>
                    <a:pt x="529" y="24"/>
                    <a:pt x="459"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
            <p:cNvSpPr/>
            <p:nvPr/>
          </p:nvSpPr>
          <p:spPr>
            <a:xfrm>
              <a:off x="445399" y="35482"/>
              <a:ext cx="35091" cy="31521"/>
            </a:xfrm>
            <a:custGeom>
              <a:avLst/>
              <a:gdLst/>
              <a:ahLst/>
              <a:cxnLst/>
              <a:rect l="l" t="t" r="r" b="b"/>
              <a:pathLst>
                <a:path w="688" h="618" extrusionOk="0">
                  <a:moveTo>
                    <a:pt x="342" y="0"/>
                  </a:moveTo>
                  <a:cubicBezTo>
                    <a:pt x="307" y="0"/>
                    <a:pt x="271" y="7"/>
                    <a:pt x="238" y="21"/>
                  </a:cubicBezTo>
                  <a:cubicBezTo>
                    <a:pt x="75" y="83"/>
                    <a:pt x="0" y="271"/>
                    <a:pt x="63" y="421"/>
                  </a:cubicBezTo>
                  <a:cubicBezTo>
                    <a:pt x="101" y="545"/>
                    <a:pt x="219" y="618"/>
                    <a:pt x="339" y="618"/>
                  </a:cubicBezTo>
                  <a:cubicBezTo>
                    <a:pt x="377" y="618"/>
                    <a:pt x="415" y="610"/>
                    <a:pt x="450" y="596"/>
                  </a:cubicBezTo>
                  <a:cubicBezTo>
                    <a:pt x="613" y="533"/>
                    <a:pt x="688" y="358"/>
                    <a:pt x="625" y="196"/>
                  </a:cubicBezTo>
                  <a:cubicBezTo>
                    <a:pt x="586"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
            <p:cNvSpPr/>
            <p:nvPr/>
          </p:nvSpPr>
          <p:spPr>
            <a:xfrm>
              <a:off x="374656" y="-93917"/>
              <a:ext cx="35755" cy="31521"/>
            </a:xfrm>
            <a:custGeom>
              <a:avLst/>
              <a:gdLst/>
              <a:ahLst/>
              <a:cxnLst/>
              <a:rect l="l" t="t" r="r" b="b"/>
              <a:pathLst>
                <a:path w="701" h="618" extrusionOk="0">
                  <a:moveTo>
                    <a:pt x="347" y="1"/>
                  </a:moveTo>
                  <a:cubicBezTo>
                    <a:pt x="311" y="1"/>
                    <a:pt x="274" y="7"/>
                    <a:pt x="238" y="21"/>
                  </a:cubicBezTo>
                  <a:cubicBezTo>
                    <a:pt x="75" y="83"/>
                    <a:pt x="0" y="271"/>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
            <p:cNvSpPr/>
            <p:nvPr/>
          </p:nvSpPr>
          <p:spPr>
            <a:xfrm>
              <a:off x="110147" y="244243"/>
              <a:ext cx="38662" cy="32082"/>
            </a:xfrm>
            <a:custGeom>
              <a:avLst/>
              <a:gdLst/>
              <a:ahLst/>
              <a:cxnLst/>
              <a:rect l="l" t="t" r="r" b="b"/>
              <a:pathLst>
                <a:path w="758" h="629" extrusionOk="0">
                  <a:moveTo>
                    <a:pt x="380" y="0"/>
                  </a:moveTo>
                  <a:cubicBezTo>
                    <a:pt x="278" y="0"/>
                    <a:pt x="176" y="50"/>
                    <a:pt x="113" y="152"/>
                  </a:cubicBezTo>
                  <a:cubicBezTo>
                    <a:pt x="0" y="339"/>
                    <a:pt x="125" y="589"/>
                    <a:pt x="350" y="627"/>
                  </a:cubicBez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
            <p:cNvSpPr/>
            <p:nvPr/>
          </p:nvSpPr>
          <p:spPr>
            <a:xfrm>
              <a:off x="121470" y="162738"/>
              <a:ext cx="37795" cy="28257"/>
            </a:xfrm>
            <a:custGeom>
              <a:avLst/>
              <a:gdLst/>
              <a:ahLst/>
              <a:cxnLst/>
              <a:rect l="l" t="t" r="r" b="b"/>
              <a:pathLst>
                <a:path w="741" h="554" extrusionOk="0">
                  <a:moveTo>
                    <a:pt x="532" y="0"/>
                  </a:moveTo>
                  <a:cubicBezTo>
                    <a:pt x="306" y="0"/>
                    <a:pt x="1" y="312"/>
                    <a:pt x="241" y="487"/>
                  </a:cubicBezTo>
                  <a:cubicBezTo>
                    <a:pt x="295" y="531"/>
                    <a:pt x="363" y="553"/>
                    <a:pt x="431" y="553"/>
                  </a:cubicBezTo>
                  <a:cubicBezTo>
                    <a:pt x="520" y="553"/>
                    <a:pt x="609" y="515"/>
                    <a:pt x="665" y="437"/>
                  </a:cubicBezTo>
                  <a:cubicBezTo>
                    <a:pt x="715" y="375"/>
                    <a:pt x="740" y="300"/>
                    <a:pt x="740" y="213"/>
                  </a:cubicBezTo>
                  <a:cubicBezTo>
                    <a:pt x="728" y="188"/>
                    <a:pt x="728" y="163"/>
                    <a:pt x="715" y="138"/>
                  </a:cubicBezTo>
                  <a:cubicBezTo>
                    <a:pt x="683" y="40"/>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
            <p:cNvSpPr/>
            <p:nvPr/>
          </p:nvSpPr>
          <p:spPr>
            <a:xfrm>
              <a:off x="53379" y="113570"/>
              <a:ext cx="38101" cy="32082"/>
            </a:xfrm>
            <a:custGeom>
              <a:avLst/>
              <a:gdLst/>
              <a:ahLst/>
              <a:cxnLst/>
              <a:rect l="l" t="t" r="r" b="b"/>
              <a:pathLst>
                <a:path w="747" h="629" extrusionOk="0">
                  <a:moveTo>
                    <a:pt x="376" y="0"/>
                  </a:moveTo>
                  <a:cubicBezTo>
                    <a:pt x="273" y="0"/>
                    <a:pt x="171" y="50"/>
                    <a:pt x="113" y="152"/>
                  </a:cubicBezTo>
                  <a:cubicBezTo>
                    <a:pt x="1" y="339"/>
                    <a:pt x="113" y="602"/>
                    <a:pt x="338" y="627"/>
                  </a:cubicBezTo>
                  <a:cubicBezTo>
                    <a:pt x="351" y="628"/>
                    <a:pt x="363" y="629"/>
                    <a:pt x="374" y="629"/>
                  </a:cubicBezTo>
                  <a:cubicBezTo>
                    <a:pt x="593" y="629"/>
                    <a:pt x="747" y="416"/>
                    <a:pt x="676" y="214"/>
                  </a:cubicBezTo>
                  <a:cubicBezTo>
                    <a:pt x="663" y="189"/>
                    <a:pt x="651" y="164"/>
                    <a:pt x="638" y="139"/>
                  </a:cubicBezTo>
                  <a:cubicBezTo>
                    <a:pt x="577" y="47"/>
                    <a:pt x="476"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
            <p:cNvSpPr/>
            <p:nvPr/>
          </p:nvSpPr>
          <p:spPr>
            <a:xfrm>
              <a:off x="1405" y="-29396"/>
              <a:ext cx="38305" cy="28104"/>
            </a:xfrm>
            <a:custGeom>
              <a:avLst/>
              <a:gdLst/>
              <a:ahLst/>
              <a:cxnLst/>
              <a:rect l="l" t="t" r="r" b="b"/>
              <a:pathLst>
                <a:path w="751" h="551" extrusionOk="0">
                  <a:moveTo>
                    <a:pt x="542" y="1"/>
                  </a:moveTo>
                  <a:cubicBezTo>
                    <a:pt x="315" y="1"/>
                    <a:pt x="0" y="316"/>
                    <a:pt x="233" y="493"/>
                  </a:cubicBezTo>
                  <a:cubicBezTo>
                    <a:pt x="289" y="532"/>
                    <a:pt x="352" y="550"/>
                    <a:pt x="414" y="550"/>
                  </a:cubicBezTo>
                  <a:cubicBezTo>
                    <a:pt x="586" y="550"/>
                    <a:pt x="751" y="411"/>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
            <p:cNvSpPr/>
            <p:nvPr/>
          </p:nvSpPr>
          <p:spPr>
            <a:xfrm>
              <a:off x="63223" y="28800"/>
              <a:ext cx="37693" cy="31572"/>
            </a:xfrm>
            <a:custGeom>
              <a:avLst/>
              <a:gdLst/>
              <a:ahLst/>
              <a:cxnLst/>
              <a:rect l="l" t="t" r="r" b="b"/>
              <a:pathLst>
                <a:path w="739" h="619" extrusionOk="0">
                  <a:moveTo>
                    <a:pt x="345" y="0"/>
                  </a:moveTo>
                  <a:cubicBezTo>
                    <a:pt x="71" y="0"/>
                    <a:pt x="0" y="614"/>
                    <a:pt x="324" y="614"/>
                  </a:cubicBezTo>
                  <a:cubicBezTo>
                    <a:pt x="327" y="614"/>
                    <a:pt x="330" y="614"/>
                    <a:pt x="333" y="614"/>
                  </a:cubicBezTo>
                  <a:cubicBezTo>
                    <a:pt x="350" y="617"/>
                    <a:pt x="366" y="618"/>
                    <a:pt x="382" y="618"/>
                  </a:cubicBezTo>
                  <a:cubicBezTo>
                    <a:pt x="584" y="618"/>
                    <a:pt x="739" y="410"/>
                    <a:pt x="658" y="202"/>
                  </a:cubicBezTo>
                  <a:cubicBezTo>
                    <a:pt x="658" y="177"/>
                    <a:pt x="645" y="152"/>
                    <a:pt x="620" y="127"/>
                  </a:cubicBezTo>
                  <a:cubicBezTo>
                    <a:pt x="583" y="64"/>
                    <a:pt x="508" y="27"/>
                    <a:pt x="420" y="14"/>
                  </a:cubicBezTo>
                  <a:cubicBezTo>
                    <a:pt x="394" y="5"/>
                    <a:pt x="369"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
            <p:cNvSpPr/>
            <p:nvPr/>
          </p:nvSpPr>
          <p:spPr>
            <a:xfrm>
              <a:off x="380369" y="-6546"/>
              <a:ext cx="34224" cy="31215"/>
            </a:xfrm>
            <a:custGeom>
              <a:avLst/>
              <a:gdLst/>
              <a:ahLst/>
              <a:cxnLst/>
              <a:rect l="l" t="t" r="r" b="b"/>
              <a:pathLst>
                <a:path w="671" h="612" extrusionOk="0">
                  <a:moveTo>
                    <a:pt x="324" y="1"/>
                  </a:moveTo>
                  <a:cubicBezTo>
                    <a:pt x="183" y="1"/>
                    <a:pt x="44" y="96"/>
                    <a:pt x="13" y="257"/>
                  </a:cubicBezTo>
                  <a:cubicBezTo>
                    <a:pt x="1" y="345"/>
                    <a:pt x="13" y="420"/>
                    <a:pt x="63" y="495"/>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
            <p:cNvSpPr/>
            <p:nvPr/>
          </p:nvSpPr>
          <p:spPr>
            <a:xfrm>
              <a:off x="231231" y="-37914"/>
              <a:ext cx="38662" cy="31980"/>
            </a:xfrm>
            <a:custGeom>
              <a:avLst/>
              <a:gdLst/>
              <a:ahLst/>
              <a:cxnLst/>
              <a:rect l="l" t="t" r="r" b="b"/>
              <a:pathLst>
                <a:path w="758" h="627" extrusionOk="0">
                  <a:moveTo>
                    <a:pt x="393" y="1"/>
                  </a:moveTo>
                  <a:cubicBezTo>
                    <a:pt x="288" y="1"/>
                    <a:pt x="184" y="51"/>
                    <a:pt x="126" y="148"/>
                  </a:cubicBezTo>
                  <a:cubicBezTo>
                    <a:pt x="1" y="348"/>
                    <a:pt x="126" y="597"/>
                    <a:pt x="350" y="622"/>
                  </a:cubicBezTo>
                  <a:cubicBezTo>
                    <a:pt x="368" y="625"/>
                    <a:pt x="385" y="627"/>
                    <a:pt x="402" y="627"/>
                  </a:cubicBezTo>
                  <a:cubicBezTo>
                    <a:pt x="612" y="627"/>
                    <a:pt x="757" y="418"/>
                    <a:pt x="688" y="210"/>
                  </a:cubicBezTo>
                  <a:cubicBezTo>
                    <a:pt x="675" y="185"/>
                    <a:pt x="663" y="160"/>
                    <a:pt x="650" y="135"/>
                  </a:cubicBezTo>
                  <a:cubicBezTo>
                    <a:pt x="590" y="44"/>
                    <a:pt x="492"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
            <p:cNvSpPr/>
            <p:nvPr/>
          </p:nvSpPr>
          <p:spPr>
            <a:xfrm>
              <a:off x="273412" y="113723"/>
              <a:ext cx="36265" cy="31929"/>
            </a:xfrm>
            <a:custGeom>
              <a:avLst/>
              <a:gdLst/>
              <a:ahLst/>
              <a:cxnLst/>
              <a:rect l="l" t="t" r="r" b="b"/>
              <a:pathLst>
                <a:path w="711" h="626" extrusionOk="0">
                  <a:moveTo>
                    <a:pt x="338" y="0"/>
                  </a:moveTo>
                  <a:cubicBezTo>
                    <a:pt x="201" y="0"/>
                    <a:pt x="66" y="91"/>
                    <a:pt x="36" y="249"/>
                  </a:cubicBezTo>
                  <a:cubicBezTo>
                    <a:pt x="1" y="448"/>
                    <a:pt x="142" y="626"/>
                    <a:pt x="335" y="626"/>
                  </a:cubicBezTo>
                  <a:cubicBezTo>
                    <a:pt x="348" y="626"/>
                    <a:pt x="360" y="625"/>
                    <a:pt x="373" y="624"/>
                  </a:cubicBezTo>
                  <a:cubicBezTo>
                    <a:pt x="586" y="611"/>
                    <a:pt x="711" y="386"/>
                    <a:pt x="623" y="186"/>
                  </a:cubicBezTo>
                  <a:cubicBezTo>
                    <a:pt x="623" y="161"/>
                    <a:pt x="611" y="136"/>
                    <a:pt x="586" y="124"/>
                  </a:cubicBezTo>
                  <a:cubicBezTo>
                    <a:pt x="521" y="39"/>
                    <a:pt x="429"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
            <p:cNvSpPr/>
            <p:nvPr/>
          </p:nvSpPr>
          <p:spPr>
            <a:xfrm>
              <a:off x="138250" y="75367"/>
              <a:ext cx="36214" cy="28920"/>
            </a:xfrm>
            <a:custGeom>
              <a:avLst/>
              <a:gdLst/>
              <a:ahLst/>
              <a:cxnLst/>
              <a:rect l="l" t="t" r="r" b="b"/>
              <a:pathLst>
                <a:path w="710" h="567" extrusionOk="0">
                  <a:moveTo>
                    <a:pt x="400" y="1"/>
                  </a:moveTo>
                  <a:cubicBezTo>
                    <a:pt x="192" y="1"/>
                    <a:pt x="0" y="219"/>
                    <a:pt x="112" y="451"/>
                  </a:cubicBezTo>
                  <a:cubicBezTo>
                    <a:pt x="180" y="531"/>
                    <a:pt x="266" y="566"/>
                    <a:pt x="349" y="566"/>
                  </a:cubicBezTo>
                  <a:cubicBezTo>
                    <a:pt x="536" y="566"/>
                    <a:pt x="710" y="389"/>
                    <a:pt x="649" y="164"/>
                  </a:cubicBezTo>
                  <a:cubicBezTo>
                    <a:pt x="636" y="139"/>
                    <a:pt x="624" y="114"/>
                    <a:pt x="611" y="89"/>
                  </a:cubicBezTo>
                  <a:cubicBezTo>
                    <a:pt x="547" y="27"/>
                    <a:pt x="473"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
            <p:cNvSpPr/>
            <p:nvPr/>
          </p:nvSpPr>
          <p:spPr>
            <a:xfrm>
              <a:off x="74699" y="-71526"/>
              <a:ext cx="40141" cy="32235"/>
            </a:xfrm>
            <a:custGeom>
              <a:avLst/>
              <a:gdLst/>
              <a:ahLst/>
              <a:cxnLst/>
              <a:rect l="l" t="t" r="r" b="b"/>
              <a:pathLst>
                <a:path w="787" h="632" extrusionOk="0">
                  <a:moveTo>
                    <a:pt x="409" y="1"/>
                  </a:moveTo>
                  <a:cubicBezTo>
                    <a:pt x="198" y="1"/>
                    <a:pt x="1" y="223"/>
                    <a:pt x="133" y="469"/>
                  </a:cubicBezTo>
                  <a:cubicBezTo>
                    <a:pt x="192" y="583"/>
                    <a:pt x="291" y="632"/>
                    <a:pt x="391" y="632"/>
                  </a:cubicBezTo>
                  <a:cubicBezTo>
                    <a:pt x="587" y="632"/>
                    <a:pt x="786" y="447"/>
                    <a:pt x="695" y="207"/>
                  </a:cubicBezTo>
                  <a:cubicBezTo>
                    <a:pt x="683" y="182"/>
                    <a:pt x="670" y="157"/>
                    <a:pt x="658" y="132"/>
                  </a:cubicBezTo>
                  <a:cubicBezTo>
                    <a:pt x="588" y="40"/>
                    <a:pt x="497"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
            <p:cNvSpPr/>
            <p:nvPr/>
          </p:nvSpPr>
          <p:spPr>
            <a:xfrm>
              <a:off x="189153" y="213538"/>
              <a:ext cx="34479" cy="31674"/>
            </a:xfrm>
            <a:custGeom>
              <a:avLst/>
              <a:gdLst/>
              <a:ahLst/>
              <a:cxnLst/>
              <a:rect l="l" t="t" r="r" b="b"/>
              <a:pathLst>
                <a:path w="676" h="621" extrusionOk="0">
                  <a:moveTo>
                    <a:pt x="320" y="0"/>
                  </a:moveTo>
                  <a:cubicBezTo>
                    <a:pt x="179" y="0"/>
                    <a:pt x="39" y="91"/>
                    <a:pt x="13" y="266"/>
                  </a:cubicBezTo>
                  <a:cubicBezTo>
                    <a:pt x="1" y="341"/>
                    <a:pt x="13" y="429"/>
                    <a:pt x="63" y="491"/>
                  </a:cubicBezTo>
                  <a:cubicBezTo>
                    <a:pt x="129" y="582"/>
                    <a:pt x="221" y="621"/>
                    <a:pt x="311" y="621"/>
                  </a:cubicBezTo>
                  <a:cubicBezTo>
                    <a:pt x="496" y="621"/>
                    <a:pt x="676" y="459"/>
                    <a:pt x="626" y="241"/>
                  </a:cubicBezTo>
                  <a:cubicBezTo>
                    <a:pt x="583" y="79"/>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
            <p:cNvSpPr/>
            <p:nvPr/>
          </p:nvSpPr>
          <p:spPr>
            <a:xfrm>
              <a:off x="525069" y="25689"/>
              <a:ext cx="38917" cy="31266"/>
            </a:xfrm>
            <a:custGeom>
              <a:avLst/>
              <a:gdLst/>
              <a:ahLst/>
              <a:cxnLst/>
              <a:rect l="l" t="t" r="r" b="b"/>
              <a:pathLst>
                <a:path w="763" h="613" extrusionOk="0">
                  <a:moveTo>
                    <a:pt x="388" y="0"/>
                  </a:moveTo>
                  <a:cubicBezTo>
                    <a:pt x="51" y="25"/>
                    <a:pt x="1" y="513"/>
                    <a:pt x="325" y="613"/>
                  </a:cubicBezTo>
                  <a:lnTo>
                    <a:pt x="325" y="600"/>
                  </a:lnTo>
                  <a:cubicBezTo>
                    <a:pt x="675"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
            <p:cNvSpPr/>
            <p:nvPr/>
          </p:nvSpPr>
          <p:spPr>
            <a:xfrm>
              <a:off x="432036" y="117599"/>
              <a:ext cx="35703" cy="31011"/>
            </a:xfrm>
            <a:custGeom>
              <a:avLst/>
              <a:gdLst/>
              <a:ahLst/>
              <a:cxnLst/>
              <a:rect l="l" t="t" r="r" b="b"/>
              <a:pathLst>
                <a:path w="700" h="608" extrusionOk="0">
                  <a:moveTo>
                    <a:pt x="354" y="1"/>
                  </a:moveTo>
                  <a:cubicBezTo>
                    <a:pt x="315" y="1"/>
                    <a:pt x="276" y="8"/>
                    <a:pt x="237" y="23"/>
                  </a:cubicBezTo>
                  <a:cubicBezTo>
                    <a:pt x="87" y="85"/>
                    <a:pt x="0" y="260"/>
                    <a:pt x="63" y="410"/>
                  </a:cubicBezTo>
                  <a:cubicBezTo>
                    <a:pt x="110" y="534"/>
                    <a:pt x="223" y="607"/>
                    <a:pt x="346" y="607"/>
                  </a:cubicBezTo>
                  <a:cubicBezTo>
                    <a:pt x="385" y="607"/>
                    <a:pt x="424" y="600"/>
                    <a:pt x="462" y="585"/>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
            <p:cNvSpPr/>
            <p:nvPr/>
          </p:nvSpPr>
          <p:spPr>
            <a:xfrm>
              <a:off x="172474" y="308713"/>
              <a:ext cx="38968" cy="29226"/>
            </a:xfrm>
            <a:custGeom>
              <a:avLst/>
              <a:gdLst/>
              <a:ahLst/>
              <a:cxnLst/>
              <a:rect l="l" t="t" r="r" b="b"/>
              <a:pathLst>
                <a:path w="764" h="573" extrusionOk="0">
                  <a:moveTo>
                    <a:pt x="368" y="1"/>
                  </a:moveTo>
                  <a:cubicBezTo>
                    <a:pt x="176" y="1"/>
                    <a:pt x="0" y="186"/>
                    <a:pt x="65" y="400"/>
                  </a:cubicBezTo>
                  <a:cubicBezTo>
                    <a:pt x="91" y="523"/>
                    <a:pt x="187" y="572"/>
                    <a:pt x="296" y="572"/>
                  </a:cubicBezTo>
                  <a:cubicBezTo>
                    <a:pt x="506" y="572"/>
                    <a:pt x="764" y="385"/>
                    <a:pt x="640" y="187"/>
                  </a:cubicBezTo>
                  <a:cubicBezTo>
                    <a:pt x="628" y="137"/>
                    <a:pt x="603" y="100"/>
                    <a:pt x="565" y="62"/>
                  </a:cubicBezTo>
                  <a:lnTo>
                    <a:pt x="565" y="75"/>
                  </a:lnTo>
                  <a:cubicBezTo>
                    <a:pt x="504" y="23"/>
                    <a:pt x="435"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
            <p:cNvSpPr/>
            <p:nvPr/>
          </p:nvSpPr>
          <p:spPr>
            <a:xfrm>
              <a:off x="414797" y="192831"/>
              <a:ext cx="38713" cy="31878"/>
            </a:xfrm>
            <a:custGeom>
              <a:avLst/>
              <a:gdLst/>
              <a:ahLst/>
              <a:cxnLst/>
              <a:rect l="l" t="t" r="r" b="b"/>
              <a:pathLst>
                <a:path w="759" h="625" extrusionOk="0">
                  <a:moveTo>
                    <a:pt x="392" y="1"/>
                  </a:moveTo>
                  <a:cubicBezTo>
                    <a:pt x="353" y="1"/>
                    <a:pt x="314" y="8"/>
                    <a:pt x="276" y="22"/>
                  </a:cubicBezTo>
                  <a:cubicBezTo>
                    <a:pt x="13" y="122"/>
                    <a:pt x="1" y="485"/>
                    <a:pt x="263" y="597"/>
                  </a:cubicBezTo>
                  <a:cubicBezTo>
                    <a:pt x="305" y="616"/>
                    <a:pt x="348" y="625"/>
                    <a:pt x="389" y="625"/>
                  </a:cubicBezTo>
                  <a:cubicBezTo>
                    <a:pt x="591" y="625"/>
                    <a:pt x="759" y="415"/>
                    <a:pt x="675" y="197"/>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
            <p:cNvSpPr/>
            <p:nvPr/>
          </p:nvSpPr>
          <p:spPr>
            <a:xfrm>
              <a:off x="106933" y="326105"/>
              <a:ext cx="34479" cy="31725"/>
            </a:xfrm>
            <a:custGeom>
              <a:avLst/>
              <a:gdLst/>
              <a:ahLst/>
              <a:cxnLst/>
              <a:rect l="l" t="t" r="r" b="b"/>
              <a:pathLst>
                <a:path w="676" h="622" extrusionOk="0">
                  <a:moveTo>
                    <a:pt x="321" y="1"/>
                  </a:moveTo>
                  <a:cubicBezTo>
                    <a:pt x="285" y="1"/>
                    <a:pt x="249" y="7"/>
                    <a:pt x="213" y="21"/>
                  </a:cubicBezTo>
                  <a:cubicBezTo>
                    <a:pt x="163" y="46"/>
                    <a:pt x="126" y="71"/>
                    <a:pt x="101" y="109"/>
                  </a:cubicBezTo>
                  <a:cubicBezTo>
                    <a:pt x="26" y="196"/>
                    <a:pt x="1" y="309"/>
                    <a:pt x="38" y="421"/>
                  </a:cubicBezTo>
                  <a:cubicBezTo>
                    <a:pt x="76" y="534"/>
                    <a:pt x="176" y="609"/>
                    <a:pt x="301" y="621"/>
                  </a:cubicBezTo>
                  <a:cubicBezTo>
                    <a:pt x="351" y="621"/>
                    <a:pt x="388" y="621"/>
                    <a:pt x="438" y="609"/>
                  </a:cubicBezTo>
                  <a:cubicBezTo>
                    <a:pt x="601" y="534"/>
                    <a:pt x="676" y="359"/>
                    <a:pt x="613" y="209"/>
                  </a:cubicBezTo>
                  <a:cubicBezTo>
                    <a:pt x="564" y="82"/>
                    <a:pt x="447"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
            <p:cNvSpPr/>
            <p:nvPr/>
          </p:nvSpPr>
          <p:spPr>
            <a:xfrm>
              <a:off x="739849" y="8908"/>
              <a:ext cx="34173" cy="31215"/>
            </a:xfrm>
            <a:custGeom>
              <a:avLst/>
              <a:gdLst/>
              <a:ahLst/>
              <a:cxnLst/>
              <a:rect l="l" t="t" r="r" b="b"/>
              <a:pathLst>
                <a:path w="670" h="612" extrusionOk="0">
                  <a:moveTo>
                    <a:pt x="340" y="1"/>
                  </a:moveTo>
                  <a:cubicBezTo>
                    <a:pt x="252" y="1"/>
                    <a:pt x="164" y="38"/>
                    <a:pt x="101" y="117"/>
                  </a:cubicBezTo>
                  <a:cubicBezTo>
                    <a:pt x="1" y="254"/>
                    <a:pt x="26" y="442"/>
                    <a:pt x="151" y="554"/>
                  </a:cubicBezTo>
                  <a:cubicBezTo>
                    <a:pt x="207" y="594"/>
                    <a:pt x="270" y="612"/>
                    <a:pt x="332" y="612"/>
                  </a:cubicBezTo>
                  <a:cubicBezTo>
                    <a:pt x="505" y="612"/>
                    <a:pt x="669" y="473"/>
                    <a:pt x="651" y="279"/>
                  </a:cubicBezTo>
                  <a:cubicBezTo>
                    <a:pt x="651" y="242"/>
                    <a:pt x="638" y="217"/>
                    <a:pt x="638" y="192"/>
                  </a:cubicBezTo>
                  <a:cubicBezTo>
                    <a:pt x="581" y="69"/>
                    <a:pt x="46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
            <p:cNvSpPr/>
            <p:nvPr/>
          </p:nvSpPr>
          <p:spPr>
            <a:xfrm>
              <a:off x="820844" y="-36486"/>
              <a:ext cx="39733" cy="31776"/>
            </a:xfrm>
            <a:custGeom>
              <a:avLst/>
              <a:gdLst/>
              <a:ahLst/>
              <a:cxnLst/>
              <a:rect l="l" t="t" r="r" b="b"/>
              <a:pathLst>
                <a:path w="779" h="623" extrusionOk="0">
                  <a:moveTo>
                    <a:pt x="380" y="1"/>
                  </a:moveTo>
                  <a:cubicBezTo>
                    <a:pt x="275" y="1"/>
                    <a:pt x="170" y="54"/>
                    <a:pt x="112" y="157"/>
                  </a:cubicBezTo>
                  <a:cubicBezTo>
                    <a:pt x="0" y="345"/>
                    <a:pt x="112" y="594"/>
                    <a:pt x="337" y="619"/>
                  </a:cubicBezTo>
                  <a:cubicBezTo>
                    <a:pt x="353" y="622"/>
                    <a:pt x="369" y="623"/>
                    <a:pt x="384" y="623"/>
                  </a:cubicBezTo>
                  <a:cubicBezTo>
                    <a:pt x="631" y="623"/>
                    <a:pt x="779" y="345"/>
                    <a:pt x="637" y="145"/>
                  </a:cubicBezTo>
                  <a:cubicBezTo>
                    <a:pt x="577"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
            <p:cNvSpPr/>
            <p:nvPr/>
          </p:nvSpPr>
          <p:spPr>
            <a:xfrm>
              <a:off x="675073" y="-64385"/>
              <a:ext cx="40192" cy="32133"/>
            </a:xfrm>
            <a:custGeom>
              <a:avLst/>
              <a:gdLst/>
              <a:ahLst/>
              <a:cxnLst/>
              <a:rect l="l" t="t" r="r" b="b"/>
              <a:pathLst>
                <a:path w="788" h="630" extrusionOk="0">
                  <a:moveTo>
                    <a:pt x="414" y="0"/>
                  </a:moveTo>
                  <a:cubicBezTo>
                    <a:pt x="201" y="0"/>
                    <a:pt x="1" y="227"/>
                    <a:pt x="134" y="467"/>
                  </a:cubicBezTo>
                  <a:cubicBezTo>
                    <a:pt x="197" y="581"/>
                    <a:pt x="298" y="629"/>
                    <a:pt x="398" y="629"/>
                  </a:cubicBezTo>
                  <a:cubicBezTo>
                    <a:pt x="593"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
            <p:cNvSpPr/>
            <p:nvPr/>
          </p:nvSpPr>
          <p:spPr>
            <a:xfrm>
              <a:off x="988445" y="-89734"/>
              <a:ext cx="42436" cy="31929"/>
            </a:xfrm>
            <a:custGeom>
              <a:avLst/>
              <a:gdLst/>
              <a:ahLst/>
              <a:cxnLst/>
              <a:rect l="l" t="t" r="r" b="b"/>
              <a:pathLst>
                <a:path w="832" h="626" extrusionOk="0">
                  <a:moveTo>
                    <a:pt x="418" y="0"/>
                  </a:moveTo>
                  <a:cubicBezTo>
                    <a:pt x="408" y="0"/>
                    <a:pt x="398" y="0"/>
                    <a:pt x="388" y="1"/>
                  </a:cubicBezTo>
                  <a:cubicBezTo>
                    <a:pt x="101" y="26"/>
                    <a:pt x="1" y="389"/>
                    <a:pt x="226" y="564"/>
                  </a:cubicBezTo>
                  <a:cubicBezTo>
                    <a:pt x="283" y="605"/>
                    <a:pt x="349" y="625"/>
                    <a:pt x="415" y="625"/>
                  </a:cubicBezTo>
                  <a:cubicBezTo>
                    <a:pt x="506" y="625"/>
                    <a:pt x="597" y="587"/>
                    <a:pt x="663" y="514"/>
                  </a:cubicBezTo>
                  <a:cubicBezTo>
                    <a:pt x="832" y="309"/>
                    <a:pt x="675" y="0"/>
                    <a:pt x="4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
            <p:cNvSpPr/>
            <p:nvPr/>
          </p:nvSpPr>
          <p:spPr>
            <a:xfrm>
              <a:off x="589436" y="57720"/>
              <a:ext cx="38662" cy="31929"/>
            </a:xfrm>
            <a:custGeom>
              <a:avLst/>
              <a:gdLst/>
              <a:ahLst/>
              <a:cxnLst/>
              <a:rect l="l" t="t" r="r" b="b"/>
              <a:pathLst>
                <a:path w="758" h="626" extrusionOk="0">
                  <a:moveTo>
                    <a:pt x="394" y="0"/>
                  </a:moveTo>
                  <a:cubicBezTo>
                    <a:pt x="289" y="0"/>
                    <a:pt x="184" y="50"/>
                    <a:pt x="126" y="147"/>
                  </a:cubicBezTo>
                  <a:cubicBezTo>
                    <a:pt x="1" y="347"/>
                    <a:pt x="126" y="597"/>
                    <a:pt x="351" y="622"/>
                  </a:cubicBezTo>
                  <a:cubicBezTo>
                    <a:pt x="367" y="625"/>
                    <a:pt x="384" y="626"/>
                    <a:pt x="400" y="626"/>
                  </a:cubicBezTo>
                  <a:cubicBezTo>
                    <a:pt x="612" y="626"/>
                    <a:pt x="758" y="407"/>
                    <a:pt x="688" y="210"/>
                  </a:cubicBezTo>
                  <a:cubicBezTo>
                    <a:pt x="676" y="185"/>
                    <a:pt x="663" y="160"/>
                    <a:pt x="651" y="135"/>
                  </a:cubicBezTo>
                  <a:cubicBezTo>
                    <a:pt x="590" y="44"/>
                    <a:pt x="492"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
            <p:cNvSpPr/>
            <p:nvPr/>
          </p:nvSpPr>
          <p:spPr>
            <a:xfrm>
              <a:off x="601218" y="-23276"/>
              <a:ext cx="37999" cy="28410"/>
            </a:xfrm>
            <a:custGeom>
              <a:avLst/>
              <a:gdLst/>
              <a:ahLst/>
              <a:cxnLst/>
              <a:rect l="l" t="t" r="r" b="b"/>
              <a:pathLst>
                <a:path w="745" h="557" extrusionOk="0">
                  <a:moveTo>
                    <a:pt x="539" y="0"/>
                  </a:moveTo>
                  <a:cubicBezTo>
                    <a:pt x="312" y="0"/>
                    <a:pt x="0" y="319"/>
                    <a:pt x="232" y="485"/>
                  </a:cubicBezTo>
                  <a:cubicBezTo>
                    <a:pt x="291" y="533"/>
                    <a:pt x="358" y="556"/>
                    <a:pt x="425" y="556"/>
                  </a:cubicBezTo>
                  <a:cubicBezTo>
                    <a:pt x="516" y="556"/>
                    <a:pt x="605" y="514"/>
                    <a:pt x="669" y="435"/>
                  </a:cubicBezTo>
                  <a:cubicBezTo>
                    <a:pt x="719" y="373"/>
                    <a:pt x="744" y="298"/>
                    <a:pt x="732" y="211"/>
                  </a:cubicBezTo>
                  <a:cubicBezTo>
                    <a:pt x="732" y="186"/>
                    <a:pt x="719" y="161"/>
                    <a:pt x="719" y="136"/>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
            <p:cNvSpPr/>
            <p:nvPr/>
          </p:nvSpPr>
          <p:spPr>
            <a:xfrm>
              <a:off x="532719" y="-72342"/>
              <a:ext cx="38713" cy="31878"/>
            </a:xfrm>
            <a:custGeom>
              <a:avLst/>
              <a:gdLst/>
              <a:ahLst/>
              <a:cxnLst/>
              <a:rect l="l" t="t" r="r" b="b"/>
              <a:pathLst>
                <a:path w="759" h="625" extrusionOk="0">
                  <a:moveTo>
                    <a:pt x="387" y="1"/>
                  </a:moveTo>
                  <a:cubicBezTo>
                    <a:pt x="282" y="1"/>
                    <a:pt x="178" y="51"/>
                    <a:pt x="113" y="148"/>
                  </a:cubicBezTo>
                  <a:cubicBezTo>
                    <a:pt x="1" y="348"/>
                    <a:pt x="125" y="598"/>
                    <a:pt x="350" y="623"/>
                  </a:cubicBezTo>
                  <a:cubicBezTo>
                    <a:pt x="362" y="624"/>
                    <a:pt x="373" y="625"/>
                    <a:pt x="385" y="625"/>
                  </a:cubicBezTo>
                  <a:cubicBezTo>
                    <a:pt x="594" y="625"/>
                    <a:pt x="759" y="412"/>
                    <a:pt x="688" y="210"/>
                  </a:cubicBezTo>
                  <a:cubicBezTo>
                    <a:pt x="675" y="185"/>
                    <a:pt x="663" y="160"/>
                    <a:pt x="650" y="135"/>
                  </a:cubicBezTo>
                  <a:cubicBezTo>
                    <a:pt x="584"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
            <p:cNvSpPr/>
            <p:nvPr/>
          </p:nvSpPr>
          <p:spPr>
            <a:xfrm>
              <a:off x="753875" y="-73260"/>
              <a:ext cx="37846" cy="32235"/>
            </a:xfrm>
            <a:custGeom>
              <a:avLst/>
              <a:gdLst/>
              <a:ahLst/>
              <a:cxnLst/>
              <a:rect l="l" t="t" r="r" b="b"/>
              <a:pathLst>
                <a:path w="742" h="632" extrusionOk="0">
                  <a:moveTo>
                    <a:pt x="335" y="1"/>
                  </a:moveTo>
                  <a:cubicBezTo>
                    <a:pt x="189" y="1"/>
                    <a:pt x="49" y="102"/>
                    <a:pt x="26" y="278"/>
                  </a:cubicBezTo>
                  <a:cubicBezTo>
                    <a:pt x="1" y="441"/>
                    <a:pt x="113" y="591"/>
                    <a:pt x="276" y="628"/>
                  </a:cubicBezTo>
                  <a:cubicBezTo>
                    <a:pt x="291" y="630"/>
                    <a:pt x="306" y="631"/>
                    <a:pt x="321" y="631"/>
                  </a:cubicBezTo>
                  <a:cubicBezTo>
                    <a:pt x="572" y="631"/>
                    <a:pt x="742" y="341"/>
                    <a:pt x="588" y="128"/>
                  </a:cubicBezTo>
                  <a:cubicBezTo>
                    <a:pt x="521" y="41"/>
                    <a:pt x="4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
            <p:cNvSpPr/>
            <p:nvPr/>
          </p:nvSpPr>
          <p:spPr>
            <a:xfrm>
              <a:off x="668493" y="27423"/>
              <a:ext cx="34938" cy="32184"/>
            </a:xfrm>
            <a:custGeom>
              <a:avLst/>
              <a:gdLst/>
              <a:ahLst/>
              <a:cxnLst/>
              <a:rect l="l" t="t" r="r" b="b"/>
              <a:pathLst>
                <a:path w="685" h="631" extrusionOk="0">
                  <a:moveTo>
                    <a:pt x="325" y="0"/>
                  </a:moveTo>
                  <a:cubicBezTo>
                    <a:pt x="182" y="0"/>
                    <a:pt x="39" y="91"/>
                    <a:pt x="13" y="266"/>
                  </a:cubicBezTo>
                  <a:cubicBezTo>
                    <a:pt x="0" y="354"/>
                    <a:pt x="25" y="429"/>
                    <a:pt x="75" y="504"/>
                  </a:cubicBezTo>
                  <a:cubicBezTo>
                    <a:pt x="140" y="592"/>
                    <a:pt x="229" y="630"/>
                    <a:pt x="317" y="630"/>
                  </a:cubicBezTo>
                  <a:cubicBezTo>
                    <a:pt x="502" y="630"/>
                    <a:pt x="684" y="462"/>
                    <a:pt x="625" y="241"/>
                  </a:cubicBezTo>
                  <a:cubicBezTo>
                    <a:pt x="589" y="79"/>
                    <a:pt x="457"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
            <p:cNvSpPr/>
            <p:nvPr/>
          </p:nvSpPr>
          <p:spPr>
            <a:xfrm>
              <a:off x="920252" y="-63977"/>
              <a:ext cx="35755" cy="31572"/>
            </a:xfrm>
            <a:custGeom>
              <a:avLst/>
              <a:gdLst/>
              <a:ahLst/>
              <a:cxnLst/>
              <a:rect l="l" t="t" r="r" b="b"/>
              <a:pathLst>
                <a:path w="701" h="619" extrusionOk="0">
                  <a:moveTo>
                    <a:pt x="347" y="1"/>
                  </a:moveTo>
                  <a:cubicBezTo>
                    <a:pt x="311" y="1"/>
                    <a:pt x="274" y="7"/>
                    <a:pt x="238" y="21"/>
                  </a:cubicBezTo>
                  <a:cubicBezTo>
                    <a:pt x="75" y="84"/>
                    <a:pt x="1" y="271"/>
                    <a:pt x="63" y="421"/>
                  </a:cubicBezTo>
                  <a:cubicBezTo>
                    <a:pt x="111" y="545"/>
                    <a:pt x="224" y="618"/>
                    <a:pt x="347" y="618"/>
                  </a:cubicBezTo>
                  <a:cubicBezTo>
                    <a:pt x="385" y="618"/>
                    <a:pt x="424" y="611"/>
                    <a:pt x="463" y="596"/>
                  </a:cubicBezTo>
                  <a:cubicBezTo>
                    <a:pt x="625" y="534"/>
                    <a:pt x="700" y="359"/>
                    <a:pt x="638" y="196"/>
                  </a:cubicBezTo>
                  <a:cubicBezTo>
                    <a:pt x="589"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
            <p:cNvSpPr/>
            <p:nvPr/>
          </p:nvSpPr>
          <p:spPr>
            <a:xfrm>
              <a:off x="654467" y="122240"/>
              <a:ext cx="36520" cy="29889"/>
            </a:xfrm>
            <a:custGeom>
              <a:avLst/>
              <a:gdLst/>
              <a:ahLst/>
              <a:cxnLst/>
              <a:rect l="l" t="t" r="r" b="b"/>
              <a:pathLst>
                <a:path w="716" h="586" extrusionOk="0">
                  <a:moveTo>
                    <a:pt x="310" y="0"/>
                  </a:moveTo>
                  <a:cubicBezTo>
                    <a:pt x="161" y="0"/>
                    <a:pt x="17" y="112"/>
                    <a:pt x="0" y="282"/>
                  </a:cubicBezTo>
                  <a:cubicBezTo>
                    <a:pt x="0" y="319"/>
                    <a:pt x="0" y="369"/>
                    <a:pt x="25" y="419"/>
                  </a:cubicBezTo>
                  <a:cubicBezTo>
                    <a:pt x="51" y="538"/>
                    <a:pt x="145" y="586"/>
                    <a:pt x="251" y="586"/>
                  </a:cubicBezTo>
                  <a:cubicBezTo>
                    <a:pt x="460" y="586"/>
                    <a:pt x="716" y="401"/>
                    <a:pt x="600" y="194"/>
                  </a:cubicBezTo>
                  <a:cubicBezTo>
                    <a:pt x="575" y="144"/>
                    <a:pt x="550" y="107"/>
                    <a:pt x="513" y="82"/>
                  </a:cubicBezTo>
                  <a:cubicBezTo>
                    <a:pt x="452" y="25"/>
                    <a:pt x="38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
            <p:cNvSpPr/>
            <p:nvPr/>
          </p:nvSpPr>
          <p:spPr>
            <a:xfrm>
              <a:off x="894749" y="6766"/>
              <a:ext cx="38713" cy="31827"/>
            </a:xfrm>
            <a:custGeom>
              <a:avLst/>
              <a:gdLst/>
              <a:ahLst/>
              <a:cxnLst/>
              <a:rect l="l" t="t" r="r" b="b"/>
              <a:pathLst>
                <a:path w="759" h="624" extrusionOk="0">
                  <a:moveTo>
                    <a:pt x="378" y="1"/>
                  </a:moveTo>
                  <a:cubicBezTo>
                    <a:pt x="344" y="1"/>
                    <a:pt x="309" y="7"/>
                    <a:pt x="276" y="21"/>
                  </a:cubicBezTo>
                  <a:cubicBezTo>
                    <a:pt x="13" y="121"/>
                    <a:pt x="1" y="484"/>
                    <a:pt x="251" y="596"/>
                  </a:cubicBezTo>
                  <a:cubicBezTo>
                    <a:pt x="295" y="615"/>
                    <a:pt x="339" y="624"/>
                    <a:pt x="382" y="624"/>
                  </a:cubicBezTo>
                  <a:cubicBezTo>
                    <a:pt x="591" y="624"/>
                    <a:pt x="759" y="414"/>
                    <a:pt x="675" y="196"/>
                  </a:cubicBezTo>
                  <a:cubicBezTo>
                    <a:pt x="617" y="80"/>
                    <a:pt x="499"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
            <p:cNvSpPr/>
            <p:nvPr/>
          </p:nvSpPr>
          <p:spPr>
            <a:xfrm>
              <a:off x="582500" y="141826"/>
              <a:ext cx="38254" cy="29991"/>
            </a:xfrm>
            <a:custGeom>
              <a:avLst/>
              <a:gdLst/>
              <a:ahLst/>
              <a:cxnLst/>
              <a:rect l="l" t="t" r="r" b="b"/>
              <a:pathLst>
                <a:path w="750" h="588" extrusionOk="0">
                  <a:moveTo>
                    <a:pt x="470" y="0"/>
                  </a:moveTo>
                  <a:cubicBezTo>
                    <a:pt x="259" y="0"/>
                    <a:pt x="0" y="191"/>
                    <a:pt x="124" y="398"/>
                  </a:cubicBezTo>
                  <a:cubicBezTo>
                    <a:pt x="174" y="516"/>
                    <a:pt x="294" y="588"/>
                    <a:pt x="422" y="588"/>
                  </a:cubicBezTo>
                  <a:cubicBezTo>
                    <a:pt x="456" y="588"/>
                    <a:pt x="490" y="583"/>
                    <a:pt x="524" y="573"/>
                  </a:cubicBezTo>
                  <a:cubicBezTo>
                    <a:pt x="674" y="510"/>
                    <a:pt x="749" y="323"/>
                    <a:pt x="699" y="173"/>
                  </a:cubicBezTo>
                  <a:cubicBezTo>
                    <a:pt x="674" y="50"/>
                    <a:pt x="578"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
            <p:cNvSpPr/>
            <p:nvPr/>
          </p:nvSpPr>
          <p:spPr>
            <a:xfrm>
              <a:off x="1131716" y="-63518"/>
              <a:ext cx="39019" cy="29532"/>
            </a:xfrm>
            <a:custGeom>
              <a:avLst/>
              <a:gdLst/>
              <a:ahLst/>
              <a:cxnLst/>
              <a:rect l="l" t="t" r="r" b="b"/>
              <a:pathLst>
                <a:path w="765" h="579" extrusionOk="0">
                  <a:moveTo>
                    <a:pt x="370" y="1"/>
                  </a:moveTo>
                  <a:cubicBezTo>
                    <a:pt x="177" y="1"/>
                    <a:pt x="1" y="189"/>
                    <a:pt x="66" y="412"/>
                  </a:cubicBezTo>
                  <a:cubicBezTo>
                    <a:pt x="91" y="531"/>
                    <a:pt x="187" y="579"/>
                    <a:pt x="295" y="579"/>
                  </a:cubicBezTo>
                  <a:cubicBezTo>
                    <a:pt x="506" y="579"/>
                    <a:pt x="765" y="394"/>
                    <a:pt x="641" y="187"/>
                  </a:cubicBezTo>
                  <a:cubicBezTo>
                    <a:pt x="628" y="137"/>
                    <a:pt x="603" y="100"/>
                    <a:pt x="566" y="75"/>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
            <p:cNvSpPr/>
            <p:nvPr/>
          </p:nvSpPr>
          <p:spPr>
            <a:xfrm>
              <a:off x="1061789" y="-44034"/>
              <a:ext cx="38917" cy="29991"/>
            </a:xfrm>
            <a:custGeom>
              <a:avLst/>
              <a:gdLst/>
              <a:ahLst/>
              <a:cxnLst/>
              <a:rect l="l" t="t" r="r" b="b"/>
              <a:pathLst>
                <a:path w="763" h="588" extrusionOk="0">
                  <a:moveTo>
                    <a:pt x="471" y="1"/>
                  </a:moveTo>
                  <a:cubicBezTo>
                    <a:pt x="260" y="1"/>
                    <a:pt x="1" y="186"/>
                    <a:pt x="125" y="393"/>
                  </a:cubicBezTo>
                  <a:cubicBezTo>
                    <a:pt x="173" y="509"/>
                    <a:pt x="290" y="588"/>
                    <a:pt x="416" y="588"/>
                  </a:cubicBezTo>
                  <a:cubicBezTo>
                    <a:pt x="452" y="588"/>
                    <a:pt x="488" y="581"/>
                    <a:pt x="525" y="568"/>
                  </a:cubicBezTo>
                  <a:cubicBezTo>
                    <a:pt x="687" y="505"/>
                    <a:pt x="762" y="330"/>
                    <a:pt x="700" y="168"/>
                  </a:cubicBezTo>
                  <a:cubicBezTo>
                    <a:pt x="674" y="49"/>
                    <a:pt x="579" y="1"/>
                    <a:pt x="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
            <p:cNvSpPr/>
            <p:nvPr/>
          </p:nvSpPr>
          <p:spPr>
            <a:xfrm>
              <a:off x="-54292" y="-88918"/>
              <a:ext cx="34428" cy="31419"/>
            </a:xfrm>
            <a:custGeom>
              <a:avLst/>
              <a:gdLst/>
              <a:ahLst/>
              <a:cxnLst/>
              <a:rect l="l" t="t" r="r" b="b"/>
              <a:pathLst>
                <a:path w="675" h="616" extrusionOk="0">
                  <a:moveTo>
                    <a:pt x="329" y="1"/>
                  </a:moveTo>
                  <a:cubicBezTo>
                    <a:pt x="290" y="1"/>
                    <a:pt x="251" y="8"/>
                    <a:pt x="212" y="23"/>
                  </a:cubicBezTo>
                  <a:cubicBezTo>
                    <a:pt x="175" y="48"/>
                    <a:pt x="137" y="73"/>
                    <a:pt x="100" y="110"/>
                  </a:cubicBezTo>
                  <a:cubicBezTo>
                    <a:pt x="25" y="198"/>
                    <a:pt x="0" y="310"/>
                    <a:pt x="38" y="423"/>
                  </a:cubicBezTo>
                  <a:cubicBezTo>
                    <a:pt x="88" y="523"/>
                    <a:pt x="187" y="598"/>
                    <a:pt x="300" y="610"/>
                  </a:cubicBezTo>
                  <a:cubicBezTo>
                    <a:pt x="315" y="614"/>
                    <a:pt x="329" y="615"/>
                    <a:pt x="344" y="615"/>
                  </a:cubicBezTo>
                  <a:cubicBezTo>
                    <a:pt x="378" y="615"/>
                    <a:pt x="411" y="607"/>
                    <a:pt x="437" y="598"/>
                  </a:cubicBezTo>
                  <a:cubicBezTo>
                    <a:pt x="600" y="535"/>
                    <a:pt x="675" y="360"/>
                    <a:pt x="625" y="198"/>
                  </a:cubicBezTo>
                  <a:cubicBezTo>
                    <a:pt x="568" y="74"/>
                    <a:pt x="452"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5"/>
          <p:cNvSpPr txBox="1">
            <a:spLocks noGrp="1"/>
          </p:cNvSpPr>
          <p:nvPr>
            <p:ph type="title"/>
          </p:nvPr>
        </p:nvSpPr>
        <p:spPr>
          <a:xfrm>
            <a:off x="4572000" y="1463497"/>
            <a:ext cx="1995600" cy="154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29" name="Google Shape;2329;p5"/>
          <p:cNvSpPr txBox="1">
            <a:spLocks noGrp="1"/>
          </p:cNvSpPr>
          <p:nvPr>
            <p:ph type="body" idx="1"/>
          </p:nvPr>
        </p:nvSpPr>
        <p:spPr>
          <a:xfrm>
            <a:off x="4569675" y="2316050"/>
            <a:ext cx="3538200" cy="12720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sz="1600"/>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30" name="Google Shape;2330;p5"/>
          <p:cNvSpPr/>
          <p:nvPr/>
        </p:nvSpPr>
        <p:spPr>
          <a:xfrm rot="-5400000">
            <a:off x="6627951" y="2689021"/>
            <a:ext cx="3301535" cy="1730555"/>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
          <p:cNvSpPr/>
          <p:nvPr/>
        </p:nvSpPr>
        <p:spPr>
          <a:xfrm rot="-10426943">
            <a:off x="5494570" y="-151415"/>
            <a:ext cx="4449427" cy="1152432"/>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
          <p:cNvSpPr/>
          <p:nvPr/>
        </p:nvSpPr>
        <p:spPr>
          <a:xfrm rot="-2914984">
            <a:off x="-460888" y="1165250"/>
            <a:ext cx="1278822" cy="1201652"/>
          </a:xfrm>
          <a:custGeom>
            <a:avLst/>
            <a:gdLst/>
            <a:ahLst/>
            <a:cxnLst/>
            <a:rect l="l" t="t" r="r" b="b"/>
            <a:pathLst>
              <a:path w="25257" h="23732" extrusionOk="0">
                <a:moveTo>
                  <a:pt x="24994" y="0"/>
                </a:moveTo>
                <a:lnTo>
                  <a:pt x="24994" y="13"/>
                </a:lnTo>
                <a:cubicBezTo>
                  <a:pt x="24757" y="25"/>
                  <a:pt x="24757" y="375"/>
                  <a:pt x="24994" y="400"/>
                </a:cubicBezTo>
                <a:cubicBezTo>
                  <a:pt x="25257" y="400"/>
                  <a:pt x="25257" y="0"/>
                  <a:pt x="24994" y="0"/>
                </a:cubicBezTo>
                <a:close/>
                <a:moveTo>
                  <a:pt x="21108" y="2549"/>
                </a:moveTo>
                <a:cubicBezTo>
                  <a:pt x="21020" y="2549"/>
                  <a:pt x="20945" y="2612"/>
                  <a:pt x="20945" y="2699"/>
                </a:cubicBezTo>
                <a:cubicBezTo>
                  <a:pt x="20945" y="2799"/>
                  <a:pt x="20945" y="2887"/>
                  <a:pt x="20958" y="2987"/>
                </a:cubicBezTo>
                <a:cubicBezTo>
                  <a:pt x="20958" y="3024"/>
                  <a:pt x="20970" y="3049"/>
                  <a:pt x="20995" y="3087"/>
                </a:cubicBezTo>
                <a:cubicBezTo>
                  <a:pt x="21027" y="3115"/>
                  <a:pt x="21065" y="3128"/>
                  <a:pt x="21101" y="3128"/>
                </a:cubicBezTo>
                <a:cubicBezTo>
                  <a:pt x="21176" y="3128"/>
                  <a:pt x="21245" y="3071"/>
                  <a:pt x="21245" y="2987"/>
                </a:cubicBezTo>
                <a:cubicBezTo>
                  <a:pt x="21245" y="2887"/>
                  <a:pt x="21245" y="2799"/>
                  <a:pt x="21258" y="2699"/>
                </a:cubicBezTo>
                <a:cubicBezTo>
                  <a:pt x="21258" y="2612"/>
                  <a:pt x="21183" y="2549"/>
                  <a:pt x="21108" y="2549"/>
                </a:cubicBezTo>
                <a:close/>
                <a:moveTo>
                  <a:pt x="13873" y="4898"/>
                </a:moveTo>
                <a:cubicBezTo>
                  <a:pt x="13845" y="4898"/>
                  <a:pt x="13816" y="4902"/>
                  <a:pt x="13785" y="4911"/>
                </a:cubicBezTo>
                <a:cubicBezTo>
                  <a:pt x="13685" y="4936"/>
                  <a:pt x="13585" y="4986"/>
                  <a:pt x="13497" y="5061"/>
                </a:cubicBezTo>
                <a:cubicBezTo>
                  <a:pt x="13460" y="5099"/>
                  <a:pt x="13435" y="5149"/>
                  <a:pt x="13397" y="5186"/>
                </a:cubicBezTo>
                <a:cubicBezTo>
                  <a:pt x="13385" y="5211"/>
                  <a:pt x="13360" y="5236"/>
                  <a:pt x="13347" y="5274"/>
                </a:cubicBezTo>
                <a:cubicBezTo>
                  <a:pt x="13310" y="5361"/>
                  <a:pt x="13272" y="5474"/>
                  <a:pt x="13272" y="5586"/>
                </a:cubicBezTo>
                <a:cubicBezTo>
                  <a:pt x="13272" y="5686"/>
                  <a:pt x="13297" y="5799"/>
                  <a:pt x="13347" y="5898"/>
                </a:cubicBezTo>
                <a:cubicBezTo>
                  <a:pt x="13413" y="5992"/>
                  <a:pt x="13515" y="6037"/>
                  <a:pt x="13615" y="6037"/>
                </a:cubicBezTo>
                <a:cubicBezTo>
                  <a:pt x="13743" y="6037"/>
                  <a:pt x="13868" y="5964"/>
                  <a:pt x="13910" y="5824"/>
                </a:cubicBezTo>
                <a:lnTo>
                  <a:pt x="13935" y="5749"/>
                </a:lnTo>
                <a:cubicBezTo>
                  <a:pt x="13935" y="5711"/>
                  <a:pt x="13922" y="5674"/>
                  <a:pt x="13897" y="5636"/>
                </a:cubicBezTo>
                <a:lnTo>
                  <a:pt x="13897" y="5624"/>
                </a:lnTo>
                <a:lnTo>
                  <a:pt x="13910" y="5649"/>
                </a:lnTo>
                <a:cubicBezTo>
                  <a:pt x="13910" y="5636"/>
                  <a:pt x="13910" y="5624"/>
                  <a:pt x="13910" y="5611"/>
                </a:cubicBezTo>
                <a:lnTo>
                  <a:pt x="13910" y="5586"/>
                </a:lnTo>
                <a:lnTo>
                  <a:pt x="13910" y="5561"/>
                </a:lnTo>
                <a:lnTo>
                  <a:pt x="13922" y="5524"/>
                </a:lnTo>
                <a:lnTo>
                  <a:pt x="13935" y="5511"/>
                </a:lnTo>
                <a:lnTo>
                  <a:pt x="13947" y="5499"/>
                </a:lnTo>
                <a:cubicBezTo>
                  <a:pt x="14110" y="5461"/>
                  <a:pt x="14210" y="5286"/>
                  <a:pt x="14172" y="5124"/>
                </a:cubicBezTo>
                <a:cubicBezTo>
                  <a:pt x="14147" y="5049"/>
                  <a:pt x="14097" y="4986"/>
                  <a:pt x="14022" y="4936"/>
                </a:cubicBezTo>
                <a:cubicBezTo>
                  <a:pt x="13974" y="4912"/>
                  <a:pt x="13925" y="4898"/>
                  <a:pt x="13873" y="4898"/>
                </a:cubicBezTo>
                <a:close/>
                <a:moveTo>
                  <a:pt x="17771" y="5436"/>
                </a:moveTo>
                <a:cubicBezTo>
                  <a:pt x="17596" y="5436"/>
                  <a:pt x="17459" y="5574"/>
                  <a:pt x="17446" y="5749"/>
                </a:cubicBezTo>
                <a:lnTo>
                  <a:pt x="17459" y="5836"/>
                </a:lnTo>
                <a:cubicBezTo>
                  <a:pt x="17471" y="5886"/>
                  <a:pt x="17496" y="5936"/>
                  <a:pt x="17546" y="5973"/>
                </a:cubicBezTo>
                <a:lnTo>
                  <a:pt x="17609" y="6023"/>
                </a:lnTo>
                <a:cubicBezTo>
                  <a:pt x="17659" y="6048"/>
                  <a:pt x="17709" y="6073"/>
                  <a:pt x="17759" y="6073"/>
                </a:cubicBezTo>
                <a:lnTo>
                  <a:pt x="18034" y="6073"/>
                </a:lnTo>
                <a:cubicBezTo>
                  <a:pt x="18083" y="6073"/>
                  <a:pt x="18121" y="6061"/>
                  <a:pt x="18158" y="6048"/>
                </a:cubicBezTo>
                <a:cubicBezTo>
                  <a:pt x="18283" y="5998"/>
                  <a:pt x="18358" y="5873"/>
                  <a:pt x="18371" y="5749"/>
                </a:cubicBezTo>
                <a:lnTo>
                  <a:pt x="18358" y="5661"/>
                </a:lnTo>
                <a:cubicBezTo>
                  <a:pt x="18346" y="5611"/>
                  <a:pt x="18308" y="5561"/>
                  <a:pt x="18271" y="5524"/>
                </a:cubicBezTo>
                <a:lnTo>
                  <a:pt x="18271" y="5536"/>
                </a:lnTo>
                <a:lnTo>
                  <a:pt x="18208" y="5486"/>
                </a:lnTo>
                <a:cubicBezTo>
                  <a:pt x="18158" y="5449"/>
                  <a:pt x="18108" y="5436"/>
                  <a:pt x="18059" y="5436"/>
                </a:cubicBezTo>
                <a:close/>
                <a:moveTo>
                  <a:pt x="11660" y="6923"/>
                </a:moveTo>
                <a:cubicBezTo>
                  <a:pt x="11035" y="6923"/>
                  <a:pt x="11035" y="7910"/>
                  <a:pt x="11660" y="7910"/>
                </a:cubicBezTo>
                <a:cubicBezTo>
                  <a:pt x="12285" y="7910"/>
                  <a:pt x="12285" y="6923"/>
                  <a:pt x="11660" y="6923"/>
                </a:cubicBezTo>
                <a:close/>
                <a:moveTo>
                  <a:pt x="14160" y="8273"/>
                </a:moveTo>
                <a:lnTo>
                  <a:pt x="14160" y="8285"/>
                </a:lnTo>
                <a:cubicBezTo>
                  <a:pt x="13847" y="8310"/>
                  <a:pt x="13847" y="8773"/>
                  <a:pt x="14160" y="8798"/>
                </a:cubicBezTo>
                <a:cubicBezTo>
                  <a:pt x="14497" y="8798"/>
                  <a:pt x="14509" y="8285"/>
                  <a:pt x="14160" y="8273"/>
                </a:cubicBezTo>
                <a:close/>
                <a:moveTo>
                  <a:pt x="16940" y="8839"/>
                </a:moveTo>
                <a:cubicBezTo>
                  <a:pt x="16809" y="8839"/>
                  <a:pt x="16684" y="8934"/>
                  <a:pt x="16684" y="9085"/>
                </a:cubicBezTo>
                <a:cubicBezTo>
                  <a:pt x="16684" y="9273"/>
                  <a:pt x="16671" y="9460"/>
                  <a:pt x="16659" y="9648"/>
                </a:cubicBezTo>
                <a:cubicBezTo>
                  <a:pt x="16659" y="9814"/>
                  <a:pt x="16792" y="9920"/>
                  <a:pt x="16933" y="9920"/>
                </a:cubicBezTo>
                <a:cubicBezTo>
                  <a:pt x="17003" y="9920"/>
                  <a:pt x="17075" y="9893"/>
                  <a:pt x="17134" y="9835"/>
                </a:cubicBezTo>
                <a:cubicBezTo>
                  <a:pt x="17184" y="9785"/>
                  <a:pt x="17209" y="9722"/>
                  <a:pt x="17209" y="9648"/>
                </a:cubicBezTo>
                <a:cubicBezTo>
                  <a:pt x="17209" y="9460"/>
                  <a:pt x="17196" y="9273"/>
                  <a:pt x="17196" y="9085"/>
                </a:cubicBezTo>
                <a:cubicBezTo>
                  <a:pt x="17196" y="9023"/>
                  <a:pt x="17159" y="8960"/>
                  <a:pt x="17121" y="8910"/>
                </a:cubicBezTo>
                <a:cubicBezTo>
                  <a:pt x="17068" y="8861"/>
                  <a:pt x="17003" y="8839"/>
                  <a:pt x="16940" y="8839"/>
                </a:cubicBezTo>
                <a:close/>
                <a:moveTo>
                  <a:pt x="8611" y="10185"/>
                </a:moveTo>
                <a:cubicBezTo>
                  <a:pt x="8249" y="10210"/>
                  <a:pt x="8249" y="10735"/>
                  <a:pt x="8611" y="10760"/>
                </a:cubicBezTo>
                <a:cubicBezTo>
                  <a:pt x="8973" y="10735"/>
                  <a:pt x="8961" y="10210"/>
                  <a:pt x="8611" y="10185"/>
                </a:cubicBezTo>
                <a:close/>
                <a:moveTo>
                  <a:pt x="11385" y="10447"/>
                </a:moveTo>
                <a:cubicBezTo>
                  <a:pt x="10998" y="10447"/>
                  <a:pt x="10998" y="11047"/>
                  <a:pt x="11385" y="11047"/>
                </a:cubicBezTo>
                <a:cubicBezTo>
                  <a:pt x="11773" y="11047"/>
                  <a:pt x="11773" y="10447"/>
                  <a:pt x="11385" y="10447"/>
                </a:cubicBezTo>
                <a:close/>
                <a:moveTo>
                  <a:pt x="14997" y="12522"/>
                </a:moveTo>
                <a:lnTo>
                  <a:pt x="14997" y="12534"/>
                </a:lnTo>
                <a:cubicBezTo>
                  <a:pt x="14772" y="12534"/>
                  <a:pt x="14772" y="12872"/>
                  <a:pt x="14997" y="12872"/>
                </a:cubicBezTo>
                <a:cubicBezTo>
                  <a:pt x="15222" y="12872"/>
                  <a:pt x="15222" y="12522"/>
                  <a:pt x="14997" y="12522"/>
                </a:cubicBezTo>
                <a:close/>
                <a:moveTo>
                  <a:pt x="6948" y="14533"/>
                </a:moveTo>
                <a:cubicBezTo>
                  <a:pt x="6944" y="14533"/>
                  <a:pt x="6940" y="14533"/>
                  <a:pt x="6936" y="14534"/>
                </a:cubicBezTo>
                <a:lnTo>
                  <a:pt x="6949" y="14534"/>
                </a:lnTo>
                <a:cubicBezTo>
                  <a:pt x="6799" y="14534"/>
                  <a:pt x="6799" y="14746"/>
                  <a:pt x="6949" y="14746"/>
                </a:cubicBezTo>
                <a:cubicBezTo>
                  <a:pt x="7083" y="14746"/>
                  <a:pt x="7086" y="14533"/>
                  <a:pt x="6948" y="14533"/>
                </a:cubicBezTo>
                <a:close/>
                <a:moveTo>
                  <a:pt x="11935" y="14934"/>
                </a:moveTo>
                <a:cubicBezTo>
                  <a:pt x="11585" y="14934"/>
                  <a:pt x="11585" y="15471"/>
                  <a:pt x="11935" y="15471"/>
                </a:cubicBezTo>
                <a:cubicBezTo>
                  <a:pt x="12298" y="15471"/>
                  <a:pt x="12298" y="14934"/>
                  <a:pt x="11935" y="14934"/>
                </a:cubicBezTo>
                <a:close/>
                <a:moveTo>
                  <a:pt x="6668" y="15718"/>
                </a:moveTo>
                <a:cubicBezTo>
                  <a:pt x="6652" y="15718"/>
                  <a:pt x="6637" y="15727"/>
                  <a:pt x="6637" y="15746"/>
                </a:cubicBezTo>
                <a:lnTo>
                  <a:pt x="6637" y="15858"/>
                </a:lnTo>
                <a:cubicBezTo>
                  <a:pt x="6612" y="15871"/>
                  <a:pt x="6599" y="15871"/>
                  <a:pt x="6587" y="15896"/>
                </a:cubicBezTo>
                <a:cubicBezTo>
                  <a:pt x="6574" y="15908"/>
                  <a:pt x="6562" y="15933"/>
                  <a:pt x="6562" y="15946"/>
                </a:cubicBezTo>
                <a:lnTo>
                  <a:pt x="6562" y="16021"/>
                </a:lnTo>
                <a:cubicBezTo>
                  <a:pt x="6562" y="16058"/>
                  <a:pt x="6562" y="16083"/>
                  <a:pt x="6587" y="16108"/>
                </a:cubicBezTo>
                <a:cubicBezTo>
                  <a:pt x="6612" y="16127"/>
                  <a:pt x="6640" y="16136"/>
                  <a:pt x="6668" y="16136"/>
                </a:cubicBezTo>
                <a:cubicBezTo>
                  <a:pt x="6696" y="16136"/>
                  <a:pt x="6724" y="16127"/>
                  <a:pt x="6749" y="16108"/>
                </a:cubicBezTo>
                <a:cubicBezTo>
                  <a:pt x="6761" y="16083"/>
                  <a:pt x="6774" y="16058"/>
                  <a:pt x="6774" y="16021"/>
                </a:cubicBezTo>
                <a:lnTo>
                  <a:pt x="6761" y="15946"/>
                </a:lnTo>
                <a:cubicBezTo>
                  <a:pt x="6761" y="15933"/>
                  <a:pt x="6749" y="15908"/>
                  <a:pt x="6736" y="15896"/>
                </a:cubicBezTo>
                <a:cubicBezTo>
                  <a:pt x="6724" y="15871"/>
                  <a:pt x="6711" y="15871"/>
                  <a:pt x="6699" y="15858"/>
                </a:cubicBezTo>
                <a:lnTo>
                  <a:pt x="6699" y="15746"/>
                </a:lnTo>
                <a:cubicBezTo>
                  <a:pt x="6699" y="15727"/>
                  <a:pt x="6683" y="15718"/>
                  <a:pt x="6668" y="15718"/>
                </a:cubicBezTo>
                <a:close/>
                <a:moveTo>
                  <a:pt x="3887" y="19257"/>
                </a:moveTo>
                <a:cubicBezTo>
                  <a:pt x="3775" y="19270"/>
                  <a:pt x="3775" y="19445"/>
                  <a:pt x="3887" y="19457"/>
                </a:cubicBezTo>
                <a:cubicBezTo>
                  <a:pt x="3987" y="19432"/>
                  <a:pt x="3987" y="19282"/>
                  <a:pt x="3887" y="19257"/>
                </a:cubicBezTo>
                <a:close/>
                <a:moveTo>
                  <a:pt x="2500" y="20695"/>
                </a:moveTo>
                <a:cubicBezTo>
                  <a:pt x="2075" y="20695"/>
                  <a:pt x="2075" y="21357"/>
                  <a:pt x="2500" y="21357"/>
                </a:cubicBezTo>
                <a:cubicBezTo>
                  <a:pt x="2912" y="21357"/>
                  <a:pt x="2925" y="20695"/>
                  <a:pt x="2500" y="20695"/>
                </a:cubicBezTo>
                <a:close/>
                <a:moveTo>
                  <a:pt x="287" y="23319"/>
                </a:moveTo>
                <a:cubicBezTo>
                  <a:pt x="284" y="23319"/>
                  <a:pt x="280" y="23319"/>
                  <a:pt x="276" y="23319"/>
                </a:cubicBezTo>
                <a:cubicBezTo>
                  <a:pt x="1" y="23319"/>
                  <a:pt x="1" y="23731"/>
                  <a:pt x="276" y="23731"/>
                </a:cubicBezTo>
                <a:cubicBezTo>
                  <a:pt x="559" y="23731"/>
                  <a:pt x="551" y="23319"/>
                  <a:pt x="287" y="233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
          <p:cNvSpPr/>
          <p:nvPr/>
        </p:nvSpPr>
        <p:spPr>
          <a:xfrm rot="80" flipH="1">
            <a:off x="6169513" y="4403469"/>
            <a:ext cx="3351611" cy="801569"/>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CUSTOM_7">
    <p:spTree>
      <p:nvGrpSpPr>
        <p:cNvPr id="1" name="Shape 2334"/>
        <p:cNvGrpSpPr/>
        <p:nvPr/>
      </p:nvGrpSpPr>
      <p:grpSpPr>
        <a:xfrm>
          <a:off x="0" y="0"/>
          <a:ext cx="0" cy="0"/>
          <a:chOff x="0" y="0"/>
          <a:chExt cx="0" cy="0"/>
        </a:xfrm>
      </p:grpSpPr>
      <p:sp>
        <p:nvSpPr>
          <p:cNvPr id="2335" name="Google Shape;2335;p6"/>
          <p:cNvSpPr/>
          <p:nvPr/>
        </p:nvSpPr>
        <p:spPr>
          <a:xfrm rot="-4508933">
            <a:off x="5433050" y="1447900"/>
            <a:ext cx="6674489" cy="2351128"/>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3582975" y="3276626"/>
            <a:ext cx="5741964" cy="1866882"/>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7" name="Google Shape;2337;p6"/>
          <p:cNvGrpSpPr/>
          <p:nvPr/>
        </p:nvGrpSpPr>
        <p:grpSpPr>
          <a:xfrm rot="8379548">
            <a:off x="5584955" y="3466719"/>
            <a:ext cx="3989069" cy="3581289"/>
            <a:chOff x="5644200" y="1144350"/>
            <a:chExt cx="1590550" cy="1368100"/>
          </a:xfrm>
        </p:grpSpPr>
        <p:sp>
          <p:nvSpPr>
            <p:cNvPr id="2338" name="Google Shape;2338;p6"/>
            <p:cNvSpPr/>
            <p:nvPr/>
          </p:nvSpPr>
          <p:spPr>
            <a:xfrm>
              <a:off x="5644200" y="1144350"/>
              <a:ext cx="1581175" cy="1368100"/>
            </a:xfrm>
            <a:custGeom>
              <a:avLst/>
              <a:gdLst/>
              <a:ahLst/>
              <a:cxnLst/>
              <a:rect l="l" t="t" r="r" b="b"/>
              <a:pathLst>
                <a:path w="63247" h="54724" extrusionOk="0">
                  <a:moveTo>
                    <a:pt x="1937" y="8086"/>
                  </a:moveTo>
                  <a:cubicBezTo>
                    <a:pt x="2000" y="8323"/>
                    <a:pt x="2050" y="8561"/>
                    <a:pt x="2087" y="8810"/>
                  </a:cubicBezTo>
                  <a:cubicBezTo>
                    <a:pt x="2012" y="8573"/>
                    <a:pt x="1950" y="8336"/>
                    <a:pt x="1937" y="8086"/>
                  </a:cubicBezTo>
                  <a:close/>
                  <a:moveTo>
                    <a:pt x="3637" y="8598"/>
                  </a:moveTo>
                  <a:lnTo>
                    <a:pt x="3637" y="8598"/>
                  </a:lnTo>
                  <a:cubicBezTo>
                    <a:pt x="3712" y="8823"/>
                    <a:pt x="3874" y="9260"/>
                    <a:pt x="3862" y="9435"/>
                  </a:cubicBezTo>
                  <a:cubicBezTo>
                    <a:pt x="3699" y="9198"/>
                    <a:pt x="3699" y="8998"/>
                    <a:pt x="3637" y="8598"/>
                  </a:cubicBezTo>
                  <a:close/>
                  <a:moveTo>
                    <a:pt x="6157" y="26367"/>
                  </a:moveTo>
                  <a:cubicBezTo>
                    <a:pt x="6158" y="26375"/>
                    <a:pt x="6159" y="26384"/>
                    <a:pt x="6161" y="26393"/>
                  </a:cubicBezTo>
                  <a:cubicBezTo>
                    <a:pt x="6160" y="26385"/>
                    <a:pt x="6158" y="26376"/>
                    <a:pt x="6157" y="26367"/>
                  </a:cubicBezTo>
                  <a:close/>
                  <a:moveTo>
                    <a:pt x="6286" y="26806"/>
                  </a:moveTo>
                  <a:cubicBezTo>
                    <a:pt x="6286" y="26806"/>
                    <a:pt x="6286" y="26806"/>
                    <a:pt x="6287" y="26807"/>
                  </a:cubicBezTo>
                  <a:lnTo>
                    <a:pt x="6287" y="26807"/>
                  </a:lnTo>
                  <a:cubicBezTo>
                    <a:pt x="6286" y="26806"/>
                    <a:pt x="6286" y="26806"/>
                    <a:pt x="6286" y="26806"/>
                  </a:cubicBezTo>
                  <a:close/>
                  <a:moveTo>
                    <a:pt x="10390" y="32015"/>
                  </a:moveTo>
                  <a:cubicBezTo>
                    <a:pt x="10409" y="32045"/>
                    <a:pt x="10428" y="32074"/>
                    <a:pt x="10448" y="32104"/>
                  </a:cubicBezTo>
                  <a:cubicBezTo>
                    <a:pt x="10427" y="32073"/>
                    <a:pt x="10408" y="32043"/>
                    <a:pt x="10390" y="32015"/>
                  </a:cubicBezTo>
                  <a:close/>
                  <a:moveTo>
                    <a:pt x="8885" y="33329"/>
                  </a:moveTo>
                  <a:cubicBezTo>
                    <a:pt x="8892" y="33341"/>
                    <a:pt x="8900" y="33354"/>
                    <a:pt x="8908" y="33368"/>
                  </a:cubicBezTo>
                  <a:lnTo>
                    <a:pt x="8908" y="33368"/>
                  </a:lnTo>
                  <a:cubicBezTo>
                    <a:pt x="8900" y="33355"/>
                    <a:pt x="8893" y="33342"/>
                    <a:pt x="8885" y="33329"/>
                  </a:cubicBezTo>
                  <a:close/>
                  <a:moveTo>
                    <a:pt x="24662" y="41377"/>
                  </a:moveTo>
                  <a:cubicBezTo>
                    <a:pt x="24660" y="41377"/>
                    <a:pt x="24658" y="41377"/>
                    <a:pt x="24656" y="41377"/>
                  </a:cubicBezTo>
                  <a:cubicBezTo>
                    <a:pt x="24658" y="41377"/>
                    <a:pt x="24660" y="41377"/>
                    <a:pt x="24662" y="41377"/>
                  </a:cubicBezTo>
                  <a:close/>
                  <a:moveTo>
                    <a:pt x="1500" y="0"/>
                  </a:moveTo>
                  <a:lnTo>
                    <a:pt x="1500" y="0"/>
                  </a:lnTo>
                  <a:cubicBezTo>
                    <a:pt x="1087" y="25"/>
                    <a:pt x="1062" y="50"/>
                    <a:pt x="987" y="75"/>
                  </a:cubicBezTo>
                  <a:cubicBezTo>
                    <a:pt x="925" y="100"/>
                    <a:pt x="850" y="113"/>
                    <a:pt x="788" y="113"/>
                  </a:cubicBezTo>
                  <a:cubicBezTo>
                    <a:pt x="650" y="125"/>
                    <a:pt x="450" y="138"/>
                    <a:pt x="113" y="150"/>
                  </a:cubicBezTo>
                  <a:cubicBezTo>
                    <a:pt x="75" y="163"/>
                    <a:pt x="38" y="163"/>
                    <a:pt x="0" y="163"/>
                  </a:cubicBezTo>
                  <a:cubicBezTo>
                    <a:pt x="50" y="350"/>
                    <a:pt x="88" y="550"/>
                    <a:pt x="125" y="738"/>
                  </a:cubicBezTo>
                  <a:cubicBezTo>
                    <a:pt x="163" y="963"/>
                    <a:pt x="225" y="1325"/>
                    <a:pt x="250" y="1525"/>
                  </a:cubicBezTo>
                  <a:cubicBezTo>
                    <a:pt x="325" y="2025"/>
                    <a:pt x="438" y="2512"/>
                    <a:pt x="600" y="2987"/>
                  </a:cubicBezTo>
                  <a:cubicBezTo>
                    <a:pt x="607" y="3055"/>
                    <a:pt x="603" y="3079"/>
                    <a:pt x="592" y="3079"/>
                  </a:cubicBezTo>
                  <a:cubicBezTo>
                    <a:pt x="569" y="3079"/>
                    <a:pt x="515" y="2960"/>
                    <a:pt x="487" y="2960"/>
                  </a:cubicBezTo>
                  <a:cubicBezTo>
                    <a:pt x="482" y="2960"/>
                    <a:pt x="478" y="2964"/>
                    <a:pt x="475" y="2975"/>
                  </a:cubicBezTo>
                  <a:cubicBezTo>
                    <a:pt x="888" y="4299"/>
                    <a:pt x="813" y="4112"/>
                    <a:pt x="1200" y="5186"/>
                  </a:cubicBezTo>
                  <a:lnTo>
                    <a:pt x="1362" y="6149"/>
                  </a:lnTo>
                  <a:cubicBezTo>
                    <a:pt x="1340" y="5963"/>
                    <a:pt x="1344" y="5885"/>
                    <a:pt x="1368" y="5885"/>
                  </a:cubicBezTo>
                  <a:cubicBezTo>
                    <a:pt x="1435" y="5885"/>
                    <a:pt x="1656" y="6507"/>
                    <a:pt x="1850" y="7061"/>
                  </a:cubicBezTo>
                  <a:lnTo>
                    <a:pt x="1837" y="6948"/>
                  </a:lnTo>
                  <a:lnTo>
                    <a:pt x="1900" y="7223"/>
                  </a:lnTo>
                  <a:lnTo>
                    <a:pt x="1850" y="7061"/>
                  </a:lnTo>
                  <a:lnTo>
                    <a:pt x="1862" y="7211"/>
                  </a:lnTo>
                  <a:lnTo>
                    <a:pt x="1937" y="7386"/>
                  </a:lnTo>
                  <a:lnTo>
                    <a:pt x="2087" y="7998"/>
                  </a:lnTo>
                  <a:cubicBezTo>
                    <a:pt x="2050" y="7998"/>
                    <a:pt x="1975" y="7861"/>
                    <a:pt x="1900" y="7673"/>
                  </a:cubicBezTo>
                  <a:lnTo>
                    <a:pt x="1862" y="7211"/>
                  </a:lnTo>
                  <a:cubicBezTo>
                    <a:pt x="1741" y="6946"/>
                    <a:pt x="1610" y="6711"/>
                    <a:pt x="1546" y="6711"/>
                  </a:cubicBezTo>
                  <a:cubicBezTo>
                    <a:pt x="1538" y="6711"/>
                    <a:pt x="1531" y="6715"/>
                    <a:pt x="1525" y="6724"/>
                  </a:cubicBezTo>
                  <a:cubicBezTo>
                    <a:pt x="1562" y="6798"/>
                    <a:pt x="1612" y="6948"/>
                    <a:pt x="1650" y="7123"/>
                  </a:cubicBezTo>
                  <a:cubicBezTo>
                    <a:pt x="1621" y="7066"/>
                    <a:pt x="1600" y="7023"/>
                    <a:pt x="1591" y="7023"/>
                  </a:cubicBezTo>
                  <a:cubicBezTo>
                    <a:pt x="1589" y="7023"/>
                    <a:pt x="1587" y="7027"/>
                    <a:pt x="1587" y="7036"/>
                  </a:cubicBezTo>
                  <a:cubicBezTo>
                    <a:pt x="1625" y="7173"/>
                    <a:pt x="1662" y="7286"/>
                    <a:pt x="1712" y="7411"/>
                  </a:cubicBezTo>
                  <a:lnTo>
                    <a:pt x="1662" y="7723"/>
                  </a:lnTo>
                  <a:lnTo>
                    <a:pt x="1725" y="7773"/>
                  </a:lnTo>
                  <a:lnTo>
                    <a:pt x="2037" y="9410"/>
                  </a:lnTo>
                  <a:cubicBezTo>
                    <a:pt x="2437" y="10548"/>
                    <a:pt x="2862" y="11510"/>
                    <a:pt x="3349" y="13347"/>
                  </a:cubicBezTo>
                  <a:cubicBezTo>
                    <a:pt x="3274" y="13182"/>
                    <a:pt x="3231" y="13131"/>
                    <a:pt x="3200" y="13131"/>
                  </a:cubicBezTo>
                  <a:cubicBezTo>
                    <a:pt x="3149" y="13131"/>
                    <a:pt x="3132" y="13272"/>
                    <a:pt x="3062" y="13272"/>
                  </a:cubicBezTo>
                  <a:cubicBezTo>
                    <a:pt x="3062" y="12747"/>
                    <a:pt x="2675" y="11860"/>
                    <a:pt x="2475" y="10897"/>
                  </a:cubicBezTo>
                  <a:lnTo>
                    <a:pt x="2475" y="10897"/>
                  </a:lnTo>
                  <a:cubicBezTo>
                    <a:pt x="2533" y="11191"/>
                    <a:pt x="2532" y="11282"/>
                    <a:pt x="2513" y="11282"/>
                  </a:cubicBezTo>
                  <a:cubicBezTo>
                    <a:pt x="2500" y="11282"/>
                    <a:pt x="2478" y="11237"/>
                    <a:pt x="2462" y="11185"/>
                  </a:cubicBezTo>
                  <a:lnTo>
                    <a:pt x="2462" y="11185"/>
                  </a:lnTo>
                  <a:lnTo>
                    <a:pt x="2962" y="12859"/>
                  </a:lnTo>
                  <a:cubicBezTo>
                    <a:pt x="2960" y="12859"/>
                    <a:pt x="2959" y="12859"/>
                    <a:pt x="2957" y="12859"/>
                  </a:cubicBezTo>
                  <a:cubicBezTo>
                    <a:pt x="2866" y="12859"/>
                    <a:pt x="2988" y="13242"/>
                    <a:pt x="3049" y="13697"/>
                  </a:cubicBezTo>
                  <a:cubicBezTo>
                    <a:pt x="3060" y="13657"/>
                    <a:pt x="3073" y="13638"/>
                    <a:pt x="3087" y="13638"/>
                  </a:cubicBezTo>
                  <a:cubicBezTo>
                    <a:pt x="3215" y="13638"/>
                    <a:pt x="3495" y="15015"/>
                    <a:pt x="3674" y="15609"/>
                  </a:cubicBezTo>
                  <a:cubicBezTo>
                    <a:pt x="3669" y="15617"/>
                    <a:pt x="3664" y="15621"/>
                    <a:pt x="3657" y="15621"/>
                  </a:cubicBezTo>
                  <a:cubicBezTo>
                    <a:pt x="3610" y="15621"/>
                    <a:pt x="3513" y="15412"/>
                    <a:pt x="3349" y="14671"/>
                  </a:cubicBezTo>
                  <a:lnTo>
                    <a:pt x="3349" y="14671"/>
                  </a:lnTo>
                  <a:cubicBezTo>
                    <a:pt x="3436" y="15636"/>
                    <a:pt x="3828" y="15830"/>
                    <a:pt x="3933" y="16741"/>
                  </a:cubicBezTo>
                  <a:lnTo>
                    <a:pt x="3933" y="16741"/>
                  </a:lnTo>
                  <a:cubicBezTo>
                    <a:pt x="3917" y="16615"/>
                    <a:pt x="3871" y="16499"/>
                    <a:pt x="3824" y="16383"/>
                  </a:cubicBezTo>
                  <a:lnTo>
                    <a:pt x="3824" y="16383"/>
                  </a:lnTo>
                  <a:cubicBezTo>
                    <a:pt x="3859" y="16483"/>
                    <a:pt x="3898" y="16617"/>
                    <a:pt x="3936" y="16763"/>
                  </a:cubicBezTo>
                  <a:lnTo>
                    <a:pt x="3936" y="16763"/>
                  </a:lnTo>
                  <a:cubicBezTo>
                    <a:pt x="3936" y="16766"/>
                    <a:pt x="3936" y="16768"/>
                    <a:pt x="3937" y="16771"/>
                  </a:cubicBezTo>
                  <a:cubicBezTo>
                    <a:pt x="3937" y="16769"/>
                    <a:pt x="3936" y="16766"/>
                    <a:pt x="3936" y="16764"/>
                  </a:cubicBezTo>
                  <a:lnTo>
                    <a:pt x="3936" y="16764"/>
                  </a:lnTo>
                  <a:cubicBezTo>
                    <a:pt x="4056" y="17226"/>
                    <a:pt x="4168" y="17808"/>
                    <a:pt x="4135" y="17808"/>
                  </a:cubicBezTo>
                  <a:cubicBezTo>
                    <a:pt x="4130" y="17808"/>
                    <a:pt x="4123" y="17796"/>
                    <a:pt x="4112" y="17771"/>
                  </a:cubicBezTo>
                  <a:lnTo>
                    <a:pt x="4062" y="17571"/>
                  </a:lnTo>
                  <a:lnTo>
                    <a:pt x="4062" y="17571"/>
                  </a:lnTo>
                  <a:cubicBezTo>
                    <a:pt x="4374" y="18945"/>
                    <a:pt x="5036" y="21745"/>
                    <a:pt x="5224" y="21907"/>
                  </a:cubicBezTo>
                  <a:cubicBezTo>
                    <a:pt x="5223" y="21909"/>
                    <a:pt x="5221" y="21910"/>
                    <a:pt x="5219" y="21910"/>
                  </a:cubicBezTo>
                  <a:cubicBezTo>
                    <a:pt x="5184" y="21910"/>
                    <a:pt x="5008" y="21764"/>
                    <a:pt x="4961" y="21695"/>
                  </a:cubicBezTo>
                  <a:lnTo>
                    <a:pt x="4961" y="21695"/>
                  </a:lnTo>
                  <a:cubicBezTo>
                    <a:pt x="5199" y="22232"/>
                    <a:pt x="5449" y="22757"/>
                    <a:pt x="5699" y="23294"/>
                  </a:cubicBezTo>
                  <a:cubicBezTo>
                    <a:pt x="5761" y="23544"/>
                    <a:pt x="5824" y="23807"/>
                    <a:pt x="5886" y="24069"/>
                  </a:cubicBezTo>
                  <a:cubicBezTo>
                    <a:pt x="5844" y="24128"/>
                    <a:pt x="5796" y="24197"/>
                    <a:pt x="5738" y="24197"/>
                  </a:cubicBezTo>
                  <a:cubicBezTo>
                    <a:pt x="5659" y="24197"/>
                    <a:pt x="5560" y="24071"/>
                    <a:pt x="5424" y="23619"/>
                  </a:cubicBezTo>
                  <a:lnTo>
                    <a:pt x="5424" y="23619"/>
                  </a:lnTo>
                  <a:cubicBezTo>
                    <a:pt x="5511" y="24106"/>
                    <a:pt x="5636" y="24581"/>
                    <a:pt x="5786" y="25044"/>
                  </a:cubicBezTo>
                  <a:cubicBezTo>
                    <a:pt x="5759" y="24870"/>
                    <a:pt x="5791" y="24630"/>
                    <a:pt x="5845" y="24630"/>
                  </a:cubicBezTo>
                  <a:cubicBezTo>
                    <a:pt x="5865" y="24630"/>
                    <a:pt x="5888" y="24663"/>
                    <a:pt x="5911" y="24744"/>
                  </a:cubicBezTo>
                  <a:cubicBezTo>
                    <a:pt x="5998" y="25599"/>
                    <a:pt x="5986" y="25336"/>
                    <a:pt x="6157" y="26367"/>
                  </a:cubicBezTo>
                  <a:lnTo>
                    <a:pt x="6157" y="26367"/>
                  </a:lnTo>
                  <a:cubicBezTo>
                    <a:pt x="6146" y="26288"/>
                    <a:pt x="6158" y="26253"/>
                    <a:pt x="6185" y="26253"/>
                  </a:cubicBezTo>
                  <a:cubicBezTo>
                    <a:pt x="6259" y="26253"/>
                    <a:pt x="6442" y="26516"/>
                    <a:pt x="6549" y="26881"/>
                  </a:cubicBezTo>
                  <a:cubicBezTo>
                    <a:pt x="6540" y="26870"/>
                    <a:pt x="6530" y="26866"/>
                    <a:pt x="6518" y="26866"/>
                  </a:cubicBezTo>
                  <a:cubicBezTo>
                    <a:pt x="6485" y="26866"/>
                    <a:pt x="6440" y="26895"/>
                    <a:pt x="6394" y="26895"/>
                  </a:cubicBezTo>
                  <a:cubicBezTo>
                    <a:pt x="6357" y="26895"/>
                    <a:pt x="6319" y="26876"/>
                    <a:pt x="6287" y="26807"/>
                  </a:cubicBezTo>
                  <a:lnTo>
                    <a:pt x="6287" y="26807"/>
                  </a:lnTo>
                  <a:cubicBezTo>
                    <a:pt x="6474" y="27206"/>
                    <a:pt x="6674" y="27593"/>
                    <a:pt x="6861" y="27980"/>
                  </a:cubicBezTo>
                  <a:cubicBezTo>
                    <a:pt x="6834" y="27929"/>
                    <a:pt x="6811" y="27907"/>
                    <a:pt x="6793" y="27907"/>
                  </a:cubicBezTo>
                  <a:cubicBezTo>
                    <a:pt x="6735" y="27907"/>
                    <a:pt x="6723" y="28125"/>
                    <a:pt x="6761" y="28343"/>
                  </a:cubicBezTo>
                  <a:cubicBezTo>
                    <a:pt x="6760" y="28334"/>
                    <a:pt x="6761" y="28330"/>
                    <a:pt x="6763" y="28330"/>
                  </a:cubicBezTo>
                  <a:cubicBezTo>
                    <a:pt x="6793" y="28330"/>
                    <a:pt x="7158" y="29461"/>
                    <a:pt x="7311" y="29780"/>
                  </a:cubicBezTo>
                  <a:lnTo>
                    <a:pt x="7136" y="29218"/>
                  </a:lnTo>
                  <a:lnTo>
                    <a:pt x="7136" y="29218"/>
                  </a:lnTo>
                  <a:cubicBezTo>
                    <a:pt x="7298" y="29705"/>
                    <a:pt x="7536" y="30167"/>
                    <a:pt x="7823" y="30592"/>
                  </a:cubicBezTo>
                  <a:cubicBezTo>
                    <a:pt x="8123" y="31005"/>
                    <a:pt x="8386" y="31442"/>
                    <a:pt x="8598" y="31892"/>
                  </a:cubicBezTo>
                  <a:cubicBezTo>
                    <a:pt x="8551" y="31835"/>
                    <a:pt x="8468" y="31776"/>
                    <a:pt x="8411" y="31776"/>
                  </a:cubicBezTo>
                  <a:cubicBezTo>
                    <a:pt x="8330" y="31776"/>
                    <a:pt x="8300" y="31894"/>
                    <a:pt x="8498" y="32304"/>
                  </a:cubicBezTo>
                  <a:lnTo>
                    <a:pt x="8810" y="32617"/>
                  </a:lnTo>
                  <a:cubicBezTo>
                    <a:pt x="8935" y="32754"/>
                    <a:pt x="9110" y="32917"/>
                    <a:pt x="9285" y="33117"/>
                  </a:cubicBezTo>
                  <a:lnTo>
                    <a:pt x="9360" y="33179"/>
                  </a:lnTo>
                  <a:cubicBezTo>
                    <a:pt x="9648" y="33666"/>
                    <a:pt x="9973" y="34141"/>
                    <a:pt x="10310" y="34591"/>
                  </a:cubicBezTo>
                  <a:cubicBezTo>
                    <a:pt x="10235" y="34529"/>
                    <a:pt x="10173" y="34466"/>
                    <a:pt x="10098" y="34391"/>
                  </a:cubicBezTo>
                  <a:cubicBezTo>
                    <a:pt x="9648" y="33954"/>
                    <a:pt x="9235" y="33491"/>
                    <a:pt x="8860" y="32992"/>
                  </a:cubicBezTo>
                  <a:lnTo>
                    <a:pt x="8860" y="32992"/>
                  </a:lnTo>
                  <a:cubicBezTo>
                    <a:pt x="9110" y="33516"/>
                    <a:pt x="8873" y="33167"/>
                    <a:pt x="9335" y="33904"/>
                  </a:cubicBezTo>
                  <a:cubicBezTo>
                    <a:pt x="9358" y="33955"/>
                    <a:pt x="9362" y="33977"/>
                    <a:pt x="9352" y="33977"/>
                  </a:cubicBezTo>
                  <a:cubicBezTo>
                    <a:pt x="9313" y="33977"/>
                    <a:pt x="9029" y="33572"/>
                    <a:pt x="8908" y="33368"/>
                  </a:cubicBezTo>
                  <a:lnTo>
                    <a:pt x="8908" y="33368"/>
                  </a:lnTo>
                  <a:cubicBezTo>
                    <a:pt x="9239" y="33942"/>
                    <a:pt x="9594" y="34503"/>
                    <a:pt x="9998" y="35041"/>
                  </a:cubicBezTo>
                  <a:cubicBezTo>
                    <a:pt x="9999" y="35035"/>
                    <a:pt x="10002" y="35033"/>
                    <a:pt x="10007" y="35033"/>
                  </a:cubicBezTo>
                  <a:cubicBezTo>
                    <a:pt x="10056" y="35033"/>
                    <a:pt x="10286" y="35303"/>
                    <a:pt x="10547" y="35553"/>
                  </a:cubicBezTo>
                  <a:cubicBezTo>
                    <a:pt x="10796" y="35802"/>
                    <a:pt x="11044" y="36050"/>
                    <a:pt x="11099" y="36050"/>
                  </a:cubicBezTo>
                  <a:cubicBezTo>
                    <a:pt x="11105" y="36050"/>
                    <a:pt x="11109" y="36047"/>
                    <a:pt x="11110" y="36041"/>
                  </a:cubicBezTo>
                  <a:cubicBezTo>
                    <a:pt x="10835" y="35791"/>
                    <a:pt x="10597" y="35516"/>
                    <a:pt x="10335" y="35254"/>
                  </a:cubicBezTo>
                  <a:cubicBezTo>
                    <a:pt x="10085" y="34979"/>
                    <a:pt x="9860" y="34691"/>
                    <a:pt x="9635" y="34391"/>
                  </a:cubicBezTo>
                  <a:cubicBezTo>
                    <a:pt x="9638" y="34383"/>
                    <a:pt x="9645" y="34379"/>
                    <a:pt x="9654" y="34379"/>
                  </a:cubicBezTo>
                  <a:cubicBezTo>
                    <a:pt x="9800" y="34379"/>
                    <a:pt x="10670" y="35328"/>
                    <a:pt x="11585" y="36266"/>
                  </a:cubicBezTo>
                  <a:cubicBezTo>
                    <a:pt x="11655" y="36356"/>
                    <a:pt x="11648" y="36386"/>
                    <a:pt x="11606" y="36386"/>
                  </a:cubicBezTo>
                  <a:cubicBezTo>
                    <a:pt x="11521" y="36386"/>
                    <a:pt x="11289" y="36263"/>
                    <a:pt x="11252" y="36263"/>
                  </a:cubicBezTo>
                  <a:cubicBezTo>
                    <a:pt x="11249" y="36263"/>
                    <a:pt x="11247" y="36264"/>
                    <a:pt x="11247" y="36266"/>
                  </a:cubicBezTo>
                  <a:cubicBezTo>
                    <a:pt x="11322" y="36328"/>
                    <a:pt x="11572" y="36553"/>
                    <a:pt x="11822" y="36778"/>
                  </a:cubicBezTo>
                  <a:cubicBezTo>
                    <a:pt x="12072" y="37003"/>
                    <a:pt x="12335" y="37203"/>
                    <a:pt x="12372" y="37265"/>
                  </a:cubicBezTo>
                  <a:cubicBezTo>
                    <a:pt x="12197" y="37153"/>
                    <a:pt x="12035" y="37028"/>
                    <a:pt x="11872" y="36916"/>
                  </a:cubicBezTo>
                  <a:lnTo>
                    <a:pt x="11872" y="36916"/>
                  </a:lnTo>
                  <a:cubicBezTo>
                    <a:pt x="11997" y="37041"/>
                    <a:pt x="12147" y="37166"/>
                    <a:pt x="12285" y="37278"/>
                  </a:cubicBezTo>
                  <a:cubicBezTo>
                    <a:pt x="12422" y="37378"/>
                    <a:pt x="12572" y="37478"/>
                    <a:pt x="12722" y="37578"/>
                  </a:cubicBezTo>
                  <a:cubicBezTo>
                    <a:pt x="12859" y="37665"/>
                    <a:pt x="13009" y="37765"/>
                    <a:pt x="13172" y="37890"/>
                  </a:cubicBezTo>
                  <a:cubicBezTo>
                    <a:pt x="13347" y="38003"/>
                    <a:pt x="13522" y="38140"/>
                    <a:pt x="13684" y="38278"/>
                  </a:cubicBezTo>
                  <a:cubicBezTo>
                    <a:pt x="13949" y="38458"/>
                    <a:pt x="14422" y="38905"/>
                    <a:pt x="14535" y="38905"/>
                  </a:cubicBezTo>
                  <a:cubicBezTo>
                    <a:pt x="14539" y="38905"/>
                    <a:pt x="14543" y="38904"/>
                    <a:pt x="14546" y="38903"/>
                  </a:cubicBezTo>
                  <a:cubicBezTo>
                    <a:pt x="14296" y="38665"/>
                    <a:pt x="14259" y="38428"/>
                    <a:pt x="14334" y="38290"/>
                  </a:cubicBezTo>
                  <a:lnTo>
                    <a:pt x="14334" y="38290"/>
                  </a:lnTo>
                  <a:cubicBezTo>
                    <a:pt x="14646" y="38478"/>
                    <a:pt x="14959" y="38665"/>
                    <a:pt x="15296" y="38828"/>
                  </a:cubicBezTo>
                  <a:lnTo>
                    <a:pt x="15234" y="38853"/>
                  </a:lnTo>
                  <a:cubicBezTo>
                    <a:pt x="15296" y="38878"/>
                    <a:pt x="15359" y="38915"/>
                    <a:pt x="15434" y="38940"/>
                  </a:cubicBezTo>
                  <a:lnTo>
                    <a:pt x="15446" y="38903"/>
                  </a:lnTo>
                  <a:cubicBezTo>
                    <a:pt x="15659" y="39003"/>
                    <a:pt x="15871" y="39102"/>
                    <a:pt x="16096" y="39190"/>
                  </a:cubicBezTo>
                  <a:cubicBezTo>
                    <a:pt x="16221" y="39252"/>
                    <a:pt x="16358" y="39302"/>
                    <a:pt x="16483" y="39352"/>
                  </a:cubicBezTo>
                  <a:cubicBezTo>
                    <a:pt x="16497" y="39386"/>
                    <a:pt x="16460" y="39398"/>
                    <a:pt x="16396" y="39398"/>
                  </a:cubicBezTo>
                  <a:cubicBezTo>
                    <a:pt x="16340" y="39398"/>
                    <a:pt x="16265" y="39389"/>
                    <a:pt x="16184" y="39377"/>
                  </a:cubicBezTo>
                  <a:cubicBezTo>
                    <a:pt x="16081" y="39372"/>
                    <a:pt x="15981" y="39358"/>
                    <a:pt x="15921" y="39358"/>
                  </a:cubicBezTo>
                  <a:cubicBezTo>
                    <a:pt x="15848" y="39358"/>
                    <a:pt x="15831" y="39378"/>
                    <a:pt x="15934" y="39452"/>
                  </a:cubicBezTo>
                  <a:cubicBezTo>
                    <a:pt x="16084" y="39465"/>
                    <a:pt x="16233" y="39490"/>
                    <a:pt x="16371" y="39540"/>
                  </a:cubicBezTo>
                  <a:cubicBezTo>
                    <a:pt x="16683" y="39702"/>
                    <a:pt x="16196" y="39590"/>
                    <a:pt x="16908" y="39840"/>
                  </a:cubicBezTo>
                  <a:cubicBezTo>
                    <a:pt x="16917" y="39836"/>
                    <a:pt x="16930" y="39835"/>
                    <a:pt x="16945" y="39835"/>
                  </a:cubicBezTo>
                  <a:cubicBezTo>
                    <a:pt x="17122" y="39835"/>
                    <a:pt x="17686" y="40051"/>
                    <a:pt x="17707" y="40051"/>
                  </a:cubicBezTo>
                  <a:cubicBezTo>
                    <a:pt x="17716" y="40051"/>
                    <a:pt x="17607" y="40004"/>
                    <a:pt x="17283" y="39865"/>
                  </a:cubicBezTo>
                  <a:lnTo>
                    <a:pt x="17283" y="39865"/>
                  </a:lnTo>
                  <a:cubicBezTo>
                    <a:pt x="17633" y="39965"/>
                    <a:pt x="17821" y="40027"/>
                    <a:pt x="18021" y="40090"/>
                  </a:cubicBezTo>
                  <a:cubicBezTo>
                    <a:pt x="18220" y="40165"/>
                    <a:pt x="18433" y="40240"/>
                    <a:pt x="18845" y="40352"/>
                  </a:cubicBezTo>
                  <a:cubicBezTo>
                    <a:pt x="18757" y="40298"/>
                    <a:pt x="18835" y="40277"/>
                    <a:pt x="19004" y="40277"/>
                  </a:cubicBezTo>
                  <a:cubicBezTo>
                    <a:pt x="19146" y="40277"/>
                    <a:pt x="19354" y="40292"/>
                    <a:pt x="19583" y="40315"/>
                  </a:cubicBezTo>
                  <a:cubicBezTo>
                    <a:pt x="19895" y="40377"/>
                    <a:pt x="20195" y="40452"/>
                    <a:pt x="20495" y="40515"/>
                  </a:cubicBezTo>
                  <a:lnTo>
                    <a:pt x="20545" y="40527"/>
                  </a:lnTo>
                  <a:cubicBezTo>
                    <a:pt x="21994" y="40827"/>
                    <a:pt x="22782" y="41002"/>
                    <a:pt x="24156" y="41189"/>
                  </a:cubicBezTo>
                  <a:cubicBezTo>
                    <a:pt x="24281" y="41239"/>
                    <a:pt x="24935" y="41363"/>
                    <a:pt x="24662" y="41377"/>
                  </a:cubicBezTo>
                  <a:lnTo>
                    <a:pt x="24662" y="41377"/>
                  </a:lnTo>
                  <a:cubicBezTo>
                    <a:pt x="24726" y="41374"/>
                    <a:pt x="24790" y="41372"/>
                    <a:pt x="24855" y="41372"/>
                  </a:cubicBezTo>
                  <a:cubicBezTo>
                    <a:pt x="25056" y="41372"/>
                    <a:pt x="25262" y="41386"/>
                    <a:pt x="25469" y="41414"/>
                  </a:cubicBezTo>
                  <a:cubicBezTo>
                    <a:pt x="25686" y="41472"/>
                    <a:pt x="25715" y="41490"/>
                    <a:pt x="25654" y="41490"/>
                  </a:cubicBezTo>
                  <a:cubicBezTo>
                    <a:pt x="25553" y="41490"/>
                    <a:pt x="25195" y="41439"/>
                    <a:pt x="25051" y="41439"/>
                  </a:cubicBezTo>
                  <a:cubicBezTo>
                    <a:pt x="24966" y="41439"/>
                    <a:pt x="24956" y="41457"/>
                    <a:pt x="25119" y="41514"/>
                  </a:cubicBezTo>
                  <a:cubicBezTo>
                    <a:pt x="25133" y="41500"/>
                    <a:pt x="25199" y="41494"/>
                    <a:pt x="25299" y="41494"/>
                  </a:cubicBezTo>
                  <a:cubicBezTo>
                    <a:pt x="25638" y="41494"/>
                    <a:pt x="26371" y="41560"/>
                    <a:pt x="26843" y="41589"/>
                  </a:cubicBezTo>
                  <a:cubicBezTo>
                    <a:pt x="26668" y="41464"/>
                    <a:pt x="25444" y="41389"/>
                    <a:pt x="24844" y="41352"/>
                  </a:cubicBezTo>
                  <a:cubicBezTo>
                    <a:pt x="24844" y="41302"/>
                    <a:pt x="24981" y="41277"/>
                    <a:pt x="25206" y="41252"/>
                  </a:cubicBezTo>
                  <a:lnTo>
                    <a:pt x="25281" y="41264"/>
                  </a:lnTo>
                  <a:cubicBezTo>
                    <a:pt x="26718" y="41452"/>
                    <a:pt x="28168" y="41614"/>
                    <a:pt x="29605" y="41852"/>
                  </a:cubicBezTo>
                  <a:cubicBezTo>
                    <a:pt x="30030" y="41952"/>
                    <a:pt x="30742" y="42077"/>
                    <a:pt x="31504" y="42264"/>
                  </a:cubicBezTo>
                  <a:cubicBezTo>
                    <a:pt x="32504" y="42477"/>
                    <a:pt x="33479" y="42802"/>
                    <a:pt x="34416" y="43201"/>
                  </a:cubicBezTo>
                  <a:cubicBezTo>
                    <a:pt x="34604" y="43264"/>
                    <a:pt x="34904" y="43364"/>
                    <a:pt x="34991" y="43389"/>
                  </a:cubicBezTo>
                  <a:cubicBezTo>
                    <a:pt x="36078" y="43864"/>
                    <a:pt x="37066" y="44526"/>
                    <a:pt x="37928" y="45351"/>
                  </a:cubicBezTo>
                  <a:cubicBezTo>
                    <a:pt x="38440" y="45851"/>
                    <a:pt x="38890" y="46413"/>
                    <a:pt x="39252" y="47025"/>
                  </a:cubicBezTo>
                  <a:cubicBezTo>
                    <a:pt x="39240" y="47025"/>
                    <a:pt x="39227" y="47025"/>
                    <a:pt x="39227" y="47050"/>
                  </a:cubicBezTo>
                  <a:cubicBezTo>
                    <a:pt x="39365" y="47250"/>
                    <a:pt x="39502" y="47450"/>
                    <a:pt x="39627" y="47663"/>
                  </a:cubicBezTo>
                  <a:lnTo>
                    <a:pt x="39677" y="47738"/>
                  </a:lnTo>
                  <a:cubicBezTo>
                    <a:pt x="39653" y="47721"/>
                    <a:pt x="39584" y="47634"/>
                    <a:pt x="39566" y="47634"/>
                  </a:cubicBezTo>
                  <a:lnTo>
                    <a:pt x="39566" y="47634"/>
                  </a:lnTo>
                  <a:cubicBezTo>
                    <a:pt x="39556" y="47634"/>
                    <a:pt x="39560" y="47657"/>
                    <a:pt x="39590" y="47725"/>
                  </a:cubicBezTo>
                  <a:cubicBezTo>
                    <a:pt x="39627" y="47725"/>
                    <a:pt x="39690" y="47813"/>
                    <a:pt x="39790" y="47950"/>
                  </a:cubicBezTo>
                  <a:cubicBezTo>
                    <a:pt x="39977" y="48300"/>
                    <a:pt x="40152" y="48675"/>
                    <a:pt x="40315" y="49037"/>
                  </a:cubicBezTo>
                  <a:lnTo>
                    <a:pt x="40340" y="49100"/>
                  </a:lnTo>
                  <a:lnTo>
                    <a:pt x="40365" y="49137"/>
                  </a:lnTo>
                  <a:cubicBezTo>
                    <a:pt x="40465" y="49375"/>
                    <a:pt x="40577" y="49600"/>
                    <a:pt x="40677" y="49825"/>
                  </a:cubicBezTo>
                  <a:lnTo>
                    <a:pt x="40777" y="50037"/>
                  </a:lnTo>
                  <a:cubicBezTo>
                    <a:pt x="40790" y="50075"/>
                    <a:pt x="40802" y="50112"/>
                    <a:pt x="40827" y="50162"/>
                  </a:cubicBezTo>
                  <a:cubicBezTo>
                    <a:pt x="40852" y="50225"/>
                    <a:pt x="40890" y="50287"/>
                    <a:pt x="40927" y="50350"/>
                  </a:cubicBezTo>
                  <a:cubicBezTo>
                    <a:pt x="41727" y="51962"/>
                    <a:pt x="42739" y="53424"/>
                    <a:pt x="44501" y="54124"/>
                  </a:cubicBezTo>
                  <a:cubicBezTo>
                    <a:pt x="45772" y="54626"/>
                    <a:pt x="47159" y="54724"/>
                    <a:pt x="48542" y="54724"/>
                  </a:cubicBezTo>
                  <a:cubicBezTo>
                    <a:pt x="49294" y="54724"/>
                    <a:pt x="50044" y="54695"/>
                    <a:pt x="50774" y="54686"/>
                  </a:cubicBezTo>
                  <a:cubicBezTo>
                    <a:pt x="54923" y="54623"/>
                    <a:pt x="59072" y="54448"/>
                    <a:pt x="63221" y="54199"/>
                  </a:cubicBezTo>
                  <a:lnTo>
                    <a:pt x="63221" y="53536"/>
                  </a:lnTo>
                  <a:lnTo>
                    <a:pt x="63246" y="53536"/>
                  </a:lnTo>
                  <a:lnTo>
                    <a:pt x="63221" y="53511"/>
                  </a:lnTo>
                  <a:lnTo>
                    <a:pt x="63221" y="53199"/>
                  </a:lnTo>
                  <a:lnTo>
                    <a:pt x="62759" y="53224"/>
                  </a:lnTo>
                  <a:cubicBezTo>
                    <a:pt x="62753" y="53211"/>
                    <a:pt x="62743" y="53211"/>
                    <a:pt x="62734" y="53211"/>
                  </a:cubicBezTo>
                  <a:cubicBezTo>
                    <a:pt x="62724" y="53211"/>
                    <a:pt x="62715" y="53211"/>
                    <a:pt x="62709" y="53199"/>
                  </a:cubicBezTo>
                  <a:lnTo>
                    <a:pt x="62709" y="53224"/>
                  </a:lnTo>
                  <a:lnTo>
                    <a:pt x="61547" y="53286"/>
                  </a:lnTo>
                  <a:cubicBezTo>
                    <a:pt x="61209" y="53224"/>
                    <a:pt x="60797" y="53161"/>
                    <a:pt x="60847" y="53086"/>
                  </a:cubicBezTo>
                  <a:lnTo>
                    <a:pt x="60847" y="53086"/>
                  </a:lnTo>
                  <a:cubicBezTo>
                    <a:pt x="60630" y="53135"/>
                    <a:pt x="60375" y="53150"/>
                    <a:pt x="60092" y="53150"/>
                  </a:cubicBezTo>
                  <a:cubicBezTo>
                    <a:pt x="59665" y="53150"/>
                    <a:pt x="59175" y="53117"/>
                    <a:pt x="58655" y="53117"/>
                  </a:cubicBezTo>
                  <a:cubicBezTo>
                    <a:pt x="58204" y="53117"/>
                    <a:pt x="57731" y="53142"/>
                    <a:pt x="57260" y="53236"/>
                  </a:cubicBezTo>
                  <a:cubicBezTo>
                    <a:pt x="56948" y="53224"/>
                    <a:pt x="57510" y="53174"/>
                    <a:pt x="57348" y="53136"/>
                  </a:cubicBezTo>
                  <a:lnTo>
                    <a:pt x="57348" y="53136"/>
                  </a:lnTo>
                  <a:cubicBezTo>
                    <a:pt x="56998" y="53224"/>
                    <a:pt x="56585" y="53261"/>
                    <a:pt x="55798" y="53261"/>
                  </a:cubicBezTo>
                  <a:lnTo>
                    <a:pt x="55886" y="53249"/>
                  </a:lnTo>
                  <a:lnTo>
                    <a:pt x="55886" y="53249"/>
                  </a:lnTo>
                  <a:cubicBezTo>
                    <a:pt x="54798" y="53311"/>
                    <a:pt x="54011" y="53311"/>
                    <a:pt x="53186" y="53311"/>
                  </a:cubicBezTo>
                  <a:cubicBezTo>
                    <a:pt x="52911" y="53315"/>
                    <a:pt x="52635" y="53317"/>
                    <a:pt x="52343" y="53317"/>
                  </a:cubicBezTo>
                  <a:cubicBezTo>
                    <a:pt x="51759" y="53317"/>
                    <a:pt x="51112" y="53311"/>
                    <a:pt x="50287" y="53311"/>
                  </a:cubicBezTo>
                  <a:lnTo>
                    <a:pt x="50475" y="53399"/>
                  </a:lnTo>
                  <a:cubicBezTo>
                    <a:pt x="50175" y="53399"/>
                    <a:pt x="49887" y="53374"/>
                    <a:pt x="49587" y="53349"/>
                  </a:cubicBezTo>
                  <a:lnTo>
                    <a:pt x="49587" y="53349"/>
                  </a:lnTo>
                  <a:cubicBezTo>
                    <a:pt x="48987" y="53474"/>
                    <a:pt x="51074" y="53349"/>
                    <a:pt x="50524" y="53486"/>
                  </a:cubicBezTo>
                  <a:cubicBezTo>
                    <a:pt x="50175" y="53411"/>
                    <a:pt x="49250" y="53411"/>
                    <a:pt x="48338" y="53386"/>
                  </a:cubicBezTo>
                  <a:cubicBezTo>
                    <a:pt x="47925" y="53386"/>
                    <a:pt x="47513" y="53361"/>
                    <a:pt x="47100" y="53311"/>
                  </a:cubicBezTo>
                  <a:cubicBezTo>
                    <a:pt x="46863" y="53299"/>
                    <a:pt x="46613" y="53236"/>
                    <a:pt x="46388" y="53136"/>
                  </a:cubicBezTo>
                  <a:cubicBezTo>
                    <a:pt x="46220" y="53101"/>
                    <a:pt x="46136" y="53088"/>
                    <a:pt x="46099" y="53088"/>
                  </a:cubicBezTo>
                  <a:cubicBezTo>
                    <a:pt x="46006" y="53088"/>
                    <a:pt x="46203" y="53166"/>
                    <a:pt x="46127" y="53166"/>
                  </a:cubicBezTo>
                  <a:cubicBezTo>
                    <a:pt x="46095" y="53166"/>
                    <a:pt x="46013" y="53152"/>
                    <a:pt x="45838" y="53111"/>
                  </a:cubicBezTo>
                  <a:lnTo>
                    <a:pt x="45651" y="53011"/>
                  </a:lnTo>
                  <a:cubicBezTo>
                    <a:pt x="45576" y="53011"/>
                    <a:pt x="45513" y="53024"/>
                    <a:pt x="45438" y="53024"/>
                  </a:cubicBezTo>
                  <a:cubicBezTo>
                    <a:pt x="44963" y="52849"/>
                    <a:pt x="44764" y="52674"/>
                    <a:pt x="44764" y="52624"/>
                  </a:cubicBezTo>
                  <a:lnTo>
                    <a:pt x="44764" y="52624"/>
                  </a:lnTo>
                  <a:cubicBezTo>
                    <a:pt x="44913" y="52686"/>
                    <a:pt x="45051" y="52749"/>
                    <a:pt x="45201" y="52799"/>
                  </a:cubicBezTo>
                  <a:cubicBezTo>
                    <a:pt x="44851" y="52636"/>
                    <a:pt x="44514" y="52449"/>
                    <a:pt x="44189" y="52249"/>
                  </a:cubicBezTo>
                  <a:cubicBezTo>
                    <a:pt x="44039" y="52162"/>
                    <a:pt x="43889" y="52049"/>
                    <a:pt x="43751" y="51937"/>
                  </a:cubicBezTo>
                  <a:cubicBezTo>
                    <a:pt x="43676" y="51874"/>
                    <a:pt x="43614" y="51812"/>
                    <a:pt x="43576" y="51774"/>
                  </a:cubicBezTo>
                  <a:lnTo>
                    <a:pt x="43576" y="51774"/>
                  </a:lnTo>
                  <a:cubicBezTo>
                    <a:pt x="43639" y="51849"/>
                    <a:pt x="43701" y="51912"/>
                    <a:pt x="43776" y="51974"/>
                  </a:cubicBezTo>
                  <a:cubicBezTo>
                    <a:pt x="43839" y="52037"/>
                    <a:pt x="43951" y="52137"/>
                    <a:pt x="44051" y="52212"/>
                  </a:cubicBezTo>
                  <a:cubicBezTo>
                    <a:pt x="43601" y="51912"/>
                    <a:pt x="43226" y="51524"/>
                    <a:pt x="42914" y="51074"/>
                  </a:cubicBezTo>
                  <a:cubicBezTo>
                    <a:pt x="42589" y="50587"/>
                    <a:pt x="42302" y="50075"/>
                    <a:pt x="42052" y="49537"/>
                  </a:cubicBezTo>
                  <a:cubicBezTo>
                    <a:pt x="41527" y="48438"/>
                    <a:pt x="41052" y="47300"/>
                    <a:pt x="40427" y="46376"/>
                  </a:cubicBezTo>
                  <a:lnTo>
                    <a:pt x="40427" y="46376"/>
                  </a:lnTo>
                  <a:lnTo>
                    <a:pt x="40477" y="46538"/>
                  </a:lnTo>
                  <a:cubicBezTo>
                    <a:pt x="40015" y="45838"/>
                    <a:pt x="39790" y="45576"/>
                    <a:pt x="39590" y="45288"/>
                  </a:cubicBezTo>
                  <a:cubicBezTo>
                    <a:pt x="39252" y="44851"/>
                    <a:pt x="38878" y="44439"/>
                    <a:pt x="38440" y="44089"/>
                  </a:cubicBezTo>
                  <a:lnTo>
                    <a:pt x="38440" y="44089"/>
                  </a:lnTo>
                  <a:lnTo>
                    <a:pt x="38503" y="44126"/>
                  </a:lnTo>
                  <a:cubicBezTo>
                    <a:pt x="38203" y="43901"/>
                    <a:pt x="37803" y="43614"/>
                    <a:pt x="37390" y="43326"/>
                  </a:cubicBezTo>
                  <a:lnTo>
                    <a:pt x="37390" y="43326"/>
                  </a:lnTo>
                  <a:cubicBezTo>
                    <a:pt x="37443" y="43354"/>
                    <a:pt x="37472" y="43366"/>
                    <a:pt x="37483" y="43366"/>
                  </a:cubicBezTo>
                  <a:cubicBezTo>
                    <a:pt x="37518" y="43366"/>
                    <a:pt x="37391" y="43258"/>
                    <a:pt x="37278" y="43164"/>
                  </a:cubicBezTo>
                  <a:cubicBezTo>
                    <a:pt x="37177" y="43080"/>
                    <a:pt x="37076" y="42995"/>
                    <a:pt x="37105" y="42995"/>
                  </a:cubicBezTo>
                  <a:cubicBezTo>
                    <a:pt x="37119" y="42995"/>
                    <a:pt x="37163" y="43015"/>
                    <a:pt x="37253" y="43064"/>
                  </a:cubicBezTo>
                  <a:cubicBezTo>
                    <a:pt x="36453" y="42589"/>
                    <a:pt x="36241" y="42527"/>
                    <a:pt x="36103" y="42477"/>
                  </a:cubicBezTo>
                  <a:cubicBezTo>
                    <a:pt x="35953" y="42427"/>
                    <a:pt x="35878" y="42427"/>
                    <a:pt x="35303" y="42239"/>
                  </a:cubicBezTo>
                  <a:lnTo>
                    <a:pt x="35079" y="42077"/>
                  </a:lnTo>
                  <a:lnTo>
                    <a:pt x="34604" y="41952"/>
                  </a:lnTo>
                  <a:cubicBezTo>
                    <a:pt x="34441" y="41902"/>
                    <a:pt x="34216" y="41839"/>
                    <a:pt x="33779" y="41702"/>
                  </a:cubicBezTo>
                  <a:lnTo>
                    <a:pt x="33779" y="41702"/>
                  </a:lnTo>
                  <a:cubicBezTo>
                    <a:pt x="33903" y="41734"/>
                    <a:pt x="33969" y="41747"/>
                    <a:pt x="33999" y="41747"/>
                  </a:cubicBezTo>
                  <a:cubicBezTo>
                    <a:pt x="34110" y="41747"/>
                    <a:pt x="33684" y="41564"/>
                    <a:pt x="33816" y="41564"/>
                  </a:cubicBezTo>
                  <a:cubicBezTo>
                    <a:pt x="33852" y="41564"/>
                    <a:pt x="33932" y="41578"/>
                    <a:pt x="34079" y="41614"/>
                  </a:cubicBezTo>
                  <a:cubicBezTo>
                    <a:pt x="33391" y="41327"/>
                    <a:pt x="32654" y="41114"/>
                    <a:pt x="31917" y="40990"/>
                  </a:cubicBezTo>
                  <a:cubicBezTo>
                    <a:pt x="31342" y="40890"/>
                    <a:pt x="30905" y="40827"/>
                    <a:pt x="30492" y="40640"/>
                  </a:cubicBezTo>
                  <a:lnTo>
                    <a:pt x="30492" y="40640"/>
                  </a:lnTo>
                  <a:cubicBezTo>
                    <a:pt x="30042" y="40652"/>
                    <a:pt x="30442" y="40752"/>
                    <a:pt x="30892" y="40840"/>
                  </a:cubicBezTo>
                  <a:cubicBezTo>
                    <a:pt x="31276" y="40925"/>
                    <a:pt x="31696" y="41010"/>
                    <a:pt x="31664" y="41010"/>
                  </a:cubicBezTo>
                  <a:cubicBezTo>
                    <a:pt x="31658" y="41010"/>
                    <a:pt x="31639" y="41008"/>
                    <a:pt x="31604" y="41002"/>
                  </a:cubicBezTo>
                  <a:lnTo>
                    <a:pt x="31604" y="41002"/>
                  </a:lnTo>
                  <a:cubicBezTo>
                    <a:pt x="31706" y="41039"/>
                    <a:pt x="31698" y="41054"/>
                    <a:pt x="31622" y="41054"/>
                  </a:cubicBezTo>
                  <a:cubicBezTo>
                    <a:pt x="31417" y="41054"/>
                    <a:pt x="30708" y="40943"/>
                    <a:pt x="30280" y="40852"/>
                  </a:cubicBezTo>
                  <a:cubicBezTo>
                    <a:pt x="29713" y="40741"/>
                    <a:pt x="29316" y="40460"/>
                    <a:pt x="27853" y="40248"/>
                  </a:cubicBezTo>
                  <a:lnTo>
                    <a:pt x="27853" y="40248"/>
                  </a:lnTo>
                  <a:cubicBezTo>
                    <a:pt x="27958" y="40262"/>
                    <a:pt x="27977" y="40256"/>
                    <a:pt x="28105" y="40277"/>
                  </a:cubicBezTo>
                  <a:cubicBezTo>
                    <a:pt x="27556" y="40152"/>
                    <a:pt x="26993" y="40190"/>
                    <a:pt x="26318" y="40027"/>
                  </a:cubicBezTo>
                  <a:cubicBezTo>
                    <a:pt x="26266" y="40034"/>
                    <a:pt x="26212" y="40036"/>
                    <a:pt x="26157" y="40036"/>
                  </a:cubicBezTo>
                  <a:cubicBezTo>
                    <a:pt x="25908" y="40036"/>
                    <a:pt x="25646" y="39981"/>
                    <a:pt x="25471" y="39981"/>
                  </a:cubicBezTo>
                  <a:cubicBezTo>
                    <a:pt x="25390" y="39981"/>
                    <a:pt x="25328" y="39993"/>
                    <a:pt x="25294" y="40027"/>
                  </a:cubicBezTo>
                  <a:lnTo>
                    <a:pt x="26668" y="40165"/>
                  </a:lnTo>
                  <a:cubicBezTo>
                    <a:pt x="25893" y="40102"/>
                    <a:pt x="25131" y="40165"/>
                    <a:pt x="23856" y="39915"/>
                  </a:cubicBezTo>
                  <a:cubicBezTo>
                    <a:pt x="23883" y="39911"/>
                    <a:pt x="23931" y="39910"/>
                    <a:pt x="23991" y="39910"/>
                  </a:cubicBezTo>
                  <a:cubicBezTo>
                    <a:pt x="24155" y="39910"/>
                    <a:pt x="24414" y="39921"/>
                    <a:pt x="24606" y="39940"/>
                  </a:cubicBezTo>
                  <a:cubicBezTo>
                    <a:pt x="24244" y="39840"/>
                    <a:pt x="23881" y="39865"/>
                    <a:pt x="23507" y="39765"/>
                  </a:cubicBezTo>
                  <a:cubicBezTo>
                    <a:pt x="23526" y="39748"/>
                    <a:pt x="23578" y="39740"/>
                    <a:pt x="23656" y="39740"/>
                  </a:cubicBezTo>
                  <a:cubicBezTo>
                    <a:pt x="24088" y="39740"/>
                    <a:pt x="25311" y="39965"/>
                    <a:pt x="26031" y="39965"/>
                  </a:cubicBezTo>
                  <a:cubicBezTo>
                    <a:pt x="25631" y="39852"/>
                    <a:pt x="24431" y="39865"/>
                    <a:pt x="24869" y="39765"/>
                  </a:cubicBezTo>
                  <a:lnTo>
                    <a:pt x="24869" y="39765"/>
                  </a:lnTo>
                  <a:cubicBezTo>
                    <a:pt x="24777" y="39781"/>
                    <a:pt x="24681" y="39788"/>
                    <a:pt x="24579" y="39788"/>
                  </a:cubicBezTo>
                  <a:cubicBezTo>
                    <a:pt x="23991" y="39788"/>
                    <a:pt x="23244" y="39549"/>
                    <a:pt x="22369" y="39527"/>
                  </a:cubicBezTo>
                  <a:lnTo>
                    <a:pt x="22457" y="39452"/>
                  </a:lnTo>
                  <a:cubicBezTo>
                    <a:pt x="22194" y="39440"/>
                    <a:pt x="21932" y="39415"/>
                    <a:pt x="21670" y="39365"/>
                  </a:cubicBezTo>
                  <a:lnTo>
                    <a:pt x="22207" y="39352"/>
                  </a:lnTo>
                  <a:cubicBezTo>
                    <a:pt x="21382" y="39302"/>
                    <a:pt x="20670" y="38990"/>
                    <a:pt x="19895" y="38853"/>
                  </a:cubicBezTo>
                  <a:lnTo>
                    <a:pt x="19895" y="38853"/>
                  </a:lnTo>
                  <a:cubicBezTo>
                    <a:pt x="21507" y="39215"/>
                    <a:pt x="20232" y="39040"/>
                    <a:pt x="20907" y="39240"/>
                  </a:cubicBezTo>
                  <a:cubicBezTo>
                    <a:pt x="19895" y="39090"/>
                    <a:pt x="19620" y="38953"/>
                    <a:pt x="19320" y="38815"/>
                  </a:cubicBezTo>
                  <a:cubicBezTo>
                    <a:pt x="19170" y="38753"/>
                    <a:pt x="19020" y="38665"/>
                    <a:pt x="18770" y="38578"/>
                  </a:cubicBezTo>
                  <a:cubicBezTo>
                    <a:pt x="18520" y="38478"/>
                    <a:pt x="18170" y="38353"/>
                    <a:pt x="17646" y="38178"/>
                  </a:cubicBezTo>
                  <a:lnTo>
                    <a:pt x="17646" y="38178"/>
                  </a:lnTo>
                  <a:cubicBezTo>
                    <a:pt x="17882" y="38264"/>
                    <a:pt x="18498" y="38498"/>
                    <a:pt x="18371" y="38498"/>
                  </a:cubicBezTo>
                  <a:cubicBezTo>
                    <a:pt x="18350" y="38498"/>
                    <a:pt x="18310" y="38492"/>
                    <a:pt x="18245" y="38478"/>
                  </a:cubicBezTo>
                  <a:cubicBezTo>
                    <a:pt x="17846" y="38340"/>
                    <a:pt x="17458" y="38165"/>
                    <a:pt x="17096" y="37965"/>
                  </a:cubicBezTo>
                  <a:cubicBezTo>
                    <a:pt x="16698" y="37799"/>
                    <a:pt x="16545" y="37744"/>
                    <a:pt x="16514" y="37744"/>
                  </a:cubicBezTo>
                  <a:cubicBezTo>
                    <a:pt x="16452" y="37744"/>
                    <a:pt x="16880" y="37967"/>
                    <a:pt x="16807" y="37967"/>
                  </a:cubicBezTo>
                  <a:cubicBezTo>
                    <a:pt x="16791" y="37967"/>
                    <a:pt x="16749" y="37956"/>
                    <a:pt x="16671" y="37928"/>
                  </a:cubicBezTo>
                  <a:cubicBezTo>
                    <a:pt x="16496" y="37803"/>
                    <a:pt x="16296" y="37715"/>
                    <a:pt x="16096" y="37653"/>
                  </a:cubicBezTo>
                  <a:cubicBezTo>
                    <a:pt x="15846" y="37578"/>
                    <a:pt x="15621" y="37490"/>
                    <a:pt x="15384" y="37378"/>
                  </a:cubicBezTo>
                  <a:lnTo>
                    <a:pt x="15421" y="37303"/>
                  </a:lnTo>
                  <a:cubicBezTo>
                    <a:pt x="15246" y="37191"/>
                    <a:pt x="15096" y="37116"/>
                    <a:pt x="14984" y="37041"/>
                  </a:cubicBezTo>
                  <a:cubicBezTo>
                    <a:pt x="14871" y="36978"/>
                    <a:pt x="14796" y="36928"/>
                    <a:pt x="14734" y="36891"/>
                  </a:cubicBezTo>
                  <a:cubicBezTo>
                    <a:pt x="14659" y="36841"/>
                    <a:pt x="14571" y="36816"/>
                    <a:pt x="14496" y="36803"/>
                  </a:cubicBezTo>
                  <a:cubicBezTo>
                    <a:pt x="14421" y="36803"/>
                    <a:pt x="14346" y="36778"/>
                    <a:pt x="14284" y="36728"/>
                  </a:cubicBezTo>
                  <a:cubicBezTo>
                    <a:pt x="14084" y="36603"/>
                    <a:pt x="13884" y="36466"/>
                    <a:pt x="13709" y="36303"/>
                  </a:cubicBezTo>
                  <a:lnTo>
                    <a:pt x="13709" y="36303"/>
                  </a:lnTo>
                  <a:cubicBezTo>
                    <a:pt x="13897" y="36416"/>
                    <a:pt x="14097" y="36503"/>
                    <a:pt x="14296" y="36591"/>
                  </a:cubicBezTo>
                  <a:lnTo>
                    <a:pt x="13959" y="36378"/>
                  </a:lnTo>
                  <a:lnTo>
                    <a:pt x="13647" y="36141"/>
                  </a:lnTo>
                  <a:lnTo>
                    <a:pt x="13834" y="36166"/>
                  </a:lnTo>
                  <a:cubicBezTo>
                    <a:pt x="13109" y="35703"/>
                    <a:pt x="12922" y="35491"/>
                    <a:pt x="12347" y="34879"/>
                  </a:cubicBezTo>
                  <a:lnTo>
                    <a:pt x="12347" y="34879"/>
                  </a:lnTo>
                  <a:cubicBezTo>
                    <a:pt x="12374" y="34925"/>
                    <a:pt x="12372" y="34950"/>
                    <a:pt x="12346" y="34950"/>
                  </a:cubicBezTo>
                  <a:cubicBezTo>
                    <a:pt x="12274" y="34950"/>
                    <a:pt x="12017" y="34763"/>
                    <a:pt x="11660" y="34341"/>
                  </a:cubicBezTo>
                  <a:cubicBezTo>
                    <a:pt x="11550" y="34174"/>
                    <a:pt x="11557" y="34160"/>
                    <a:pt x="11571" y="34160"/>
                  </a:cubicBezTo>
                  <a:cubicBezTo>
                    <a:pt x="11574" y="34160"/>
                    <a:pt x="11577" y="34161"/>
                    <a:pt x="11580" y="34161"/>
                  </a:cubicBezTo>
                  <a:cubicBezTo>
                    <a:pt x="11598" y="34161"/>
                    <a:pt x="11587" y="34133"/>
                    <a:pt x="11235" y="33679"/>
                  </a:cubicBezTo>
                  <a:lnTo>
                    <a:pt x="11235" y="33679"/>
                  </a:lnTo>
                  <a:cubicBezTo>
                    <a:pt x="11322" y="33766"/>
                    <a:pt x="11422" y="33829"/>
                    <a:pt x="11535" y="33954"/>
                  </a:cubicBezTo>
                  <a:cubicBezTo>
                    <a:pt x="11660" y="34091"/>
                    <a:pt x="11772" y="34254"/>
                    <a:pt x="11860" y="34404"/>
                  </a:cubicBezTo>
                  <a:cubicBezTo>
                    <a:pt x="11922" y="34429"/>
                    <a:pt x="12060" y="34554"/>
                    <a:pt x="12110" y="34566"/>
                  </a:cubicBezTo>
                  <a:cubicBezTo>
                    <a:pt x="11785" y="34129"/>
                    <a:pt x="11260" y="33491"/>
                    <a:pt x="11047" y="33179"/>
                  </a:cubicBezTo>
                  <a:lnTo>
                    <a:pt x="11047" y="33179"/>
                  </a:lnTo>
                  <a:cubicBezTo>
                    <a:pt x="11122" y="33292"/>
                    <a:pt x="11222" y="33441"/>
                    <a:pt x="11260" y="33516"/>
                  </a:cubicBezTo>
                  <a:cubicBezTo>
                    <a:pt x="11097" y="33329"/>
                    <a:pt x="10935" y="33129"/>
                    <a:pt x="10785" y="32917"/>
                  </a:cubicBezTo>
                  <a:cubicBezTo>
                    <a:pt x="10635" y="32704"/>
                    <a:pt x="10473" y="32504"/>
                    <a:pt x="10323" y="32292"/>
                  </a:cubicBezTo>
                  <a:cubicBezTo>
                    <a:pt x="10291" y="32210"/>
                    <a:pt x="10285" y="32178"/>
                    <a:pt x="10297" y="32178"/>
                  </a:cubicBezTo>
                  <a:cubicBezTo>
                    <a:pt x="10319" y="32178"/>
                    <a:pt x="10393" y="32276"/>
                    <a:pt x="10473" y="32379"/>
                  </a:cubicBezTo>
                  <a:cubicBezTo>
                    <a:pt x="10310" y="32104"/>
                    <a:pt x="10160" y="31942"/>
                    <a:pt x="9935" y="31529"/>
                  </a:cubicBezTo>
                  <a:lnTo>
                    <a:pt x="9935" y="31529"/>
                  </a:lnTo>
                  <a:cubicBezTo>
                    <a:pt x="10053" y="31600"/>
                    <a:pt x="10093" y="31560"/>
                    <a:pt x="10390" y="32015"/>
                  </a:cubicBezTo>
                  <a:lnTo>
                    <a:pt x="10390" y="32015"/>
                  </a:lnTo>
                  <a:cubicBezTo>
                    <a:pt x="10275" y="31835"/>
                    <a:pt x="10167" y="31662"/>
                    <a:pt x="10060" y="31480"/>
                  </a:cubicBezTo>
                  <a:cubicBezTo>
                    <a:pt x="9935" y="31267"/>
                    <a:pt x="9810" y="31055"/>
                    <a:pt x="9685" y="30830"/>
                  </a:cubicBezTo>
                  <a:cubicBezTo>
                    <a:pt x="9685" y="30780"/>
                    <a:pt x="9623" y="30605"/>
                    <a:pt x="9573" y="30455"/>
                  </a:cubicBezTo>
                  <a:cubicBezTo>
                    <a:pt x="9534" y="30349"/>
                    <a:pt x="9511" y="30251"/>
                    <a:pt x="9524" y="30251"/>
                  </a:cubicBezTo>
                  <a:lnTo>
                    <a:pt x="9524" y="30251"/>
                  </a:lnTo>
                  <a:cubicBezTo>
                    <a:pt x="9529" y="30251"/>
                    <a:pt x="9536" y="30260"/>
                    <a:pt x="9548" y="30280"/>
                  </a:cubicBezTo>
                  <a:cubicBezTo>
                    <a:pt x="9248" y="29518"/>
                    <a:pt x="8648" y="28468"/>
                    <a:pt x="8361" y="27406"/>
                  </a:cubicBezTo>
                  <a:cubicBezTo>
                    <a:pt x="8298" y="27281"/>
                    <a:pt x="8248" y="27156"/>
                    <a:pt x="8211" y="27031"/>
                  </a:cubicBezTo>
                  <a:cubicBezTo>
                    <a:pt x="7911" y="26031"/>
                    <a:pt x="7761" y="25131"/>
                    <a:pt x="7361" y="23956"/>
                  </a:cubicBezTo>
                  <a:lnTo>
                    <a:pt x="7311" y="23257"/>
                  </a:lnTo>
                  <a:cubicBezTo>
                    <a:pt x="7256" y="23051"/>
                    <a:pt x="7229" y="22981"/>
                    <a:pt x="7215" y="22981"/>
                  </a:cubicBezTo>
                  <a:lnTo>
                    <a:pt x="7215" y="22981"/>
                  </a:lnTo>
                  <a:cubicBezTo>
                    <a:pt x="7187" y="22981"/>
                    <a:pt x="7219" y="23294"/>
                    <a:pt x="7181" y="23294"/>
                  </a:cubicBezTo>
                  <a:cubicBezTo>
                    <a:pt x="7155" y="23294"/>
                    <a:pt x="7096" y="23148"/>
                    <a:pt x="6961" y="22657"/>
                  </a:cubicBezTo>
                  <a:cubicBezTo>
                    <a:pt x="6661" y="21570"/>
                    <a:pt x="6961" y="22219"/>
                    <a:pt x="6911" y="21820"/>
                  </a:cubicBezTo>
                  <a:cubicBezTo>
                    <a:pt x="6586" y="21007"/>
                    <a:pt x="6361" y="20170"/>
                    <a:pt x="6224" y="19308"/>
                  </a:cubicBezTo>
                  <a:lnTo>
                    <a:pt x="6224" y="19308"/>
                  </a:lnTo>
                  <a:cubicBezTo>
                    <a:pt x="6324" y="19645"/>
                    <a:pt x="6374" y="19908"/>
                    <a:pt x="6449" y="20220"/>
                  </a:cubicBezTo>
                  <a:lnTo>
                    <a:pt x="6336" y="19433"/>
                  </a:lnTo>
                  <a:lnTo>
                    <a:pt x="6336" y="19433"/>
                  </a:lnTo>
                  <a:cubicBezTo>
                    <a:pt x="6564" y="20073"/>
                    <a:pt x="6694" y="20602"/>
                    <a:pt x="6725" y="20602"/>
                  </a:cubicBezTo>
                  <a:cubicBezTo>
                    <a:pt x="6738" y="20602"/>
                    <a:pt x="6733" y="20506"/>
                    <a:pt x="6711" y="20282"/>
                  </a:cubicBezTo>
                  <a:cubicBezTo>
                    <a:pt x="6449" y="20220"/>
                    <a:pt x="5974" y="17258"/>
                    <a:pt x="5711" y="17208"/>
                  </a:cubicBezTo>
                  <a:lnTo>
                    <a:pt x="5636" y="16683"/>
                  </a:lnTo>
                  <a:lnTo>
                    <a:pt x="5636" y="16683"/>
                  </a:lnTo>
                  <a:cubicBezTo>
                    <a:pt x="5674" y="16833"/>
                    <a:pt x="5686" y="16846"/>
                    <a:pt x="5724" y="16996"/>
                  </a:cubicBezTo>
                  <a:cubicBezTo>
                    <a:pt x="5599" y="15971"/>
                    <a:pt x="5374" y="16296"/>
                    <a:pt x="5111" y="14996"/>
                  </a:cubicBezTo>
                  <a:cubicBezTo>
                    <a:pt x="5048" y="14670"/>
                    <a:pt x="5004" y="14410"/>
                    <a:pt x="5023" y="14410"/>
                  </a:cubicBezTo>
                  <a:lnTo>
                    <a:pt x="5023" y="14410"/>
                  </a:lnTo>
                  <a:cubicBezTo>
                    <a:pt x="5030" y="14410"/>
                    <a:pt x="5046" y="14448"/>
                    <a:pt x="5074" y="14534"/>
                  </a:cubicBezTo>
                  <a:lnTo>
                    <a:pt x="4786" y="13547"/>
                  </a:lnTo>
                  <a:cubicBezTo>
                    <a:pt x="4760" y="13419"/>
                    <a:pt x="4754" y="13360"/>
                    <a:pt x="4763" y="13360"/>
                  </a:cubicBezTo>
                  <a:lnTo>
                    <a:pt x="4763" y="13360"/>
                  </a:lnTo>
                  <a:cubicBezTo>
                    <a:pt x="4771" y="13360"/>
                    <a:pt x="4788" y="13403"/>
                    <a:pt x="4811" y="13484"/>
                  </a:cubicBezTo>
                  <a:lnTo>
                    <a:pt x="4462" y="12085"/>
                  </a:lnTo>
                  <a:lnTo>
                    <a:pt x="4474" y="12097"/>
                  </a:lnTo>
                  <a:cubicBezTo>
                    <a:pt x="4387" y="11885"/>
                    <a:pt x="4212" y="11410"/>
                    <a:pt x="4137" y="11172"/>
                  </a:cubicBezTo>
                  <a:cubicBezTo>
                    <a:pt x="4121" y="11072"/>
                    <a:pt x="4117" y="11037"/>
                    <a:pt x="4121" y="11037"/>
                  </a:cubicBezTo>
                  <a:lnTo>
                    <a:pt x="4121" y="11037"/>
                  </a:lnTo>
                  <a:cubicBezTo>
                    <a:pt x="4130" y="11037"/>
                    <a:pt x="4187" y="11272"/>
                    <a:pt x="4206" y="11272"/>
                  </a:cubicBezTo>
                  <a:cubicBezTo>
                    <a:pt x="4209" y="11272"/>
                    <a:pt x="4211" y="11268"/>
                    <a:pt x="4212" y="11260"/>
                  </a:cubicBezTo>
                  <a:lnTo>
                    <a:pt x="3949" y="10435"/>
                  </a:lnTo>
                  <a:cubicBezTo>
                    <a:pt x="3944" y="10365"/>
                    <a:pt x="3949" y="10334"/>
                    <a:pt x="3960" y="10334"/>
                  </a:cubicBezTo>
                  <a:cubicBezTo>
                    <a:pt x="4008" y="10334"/>
                    <a:pt x="4176" y="10871"/>
                    <a:pt x="4287" y="11335"/>
                  </a:cubicBezTo>
                  <a:cubicBezTo>
                    <a:pt x="4324" y="10498"/>
                    <a:pt x="4062" y="10660"/>
                    <a:pt x="3787" y="8923"/>
                  </a:cubicBezTo>
                  <a:lnTo>
                    <a:pt x="3787" y="8923"/>
                  </a:lnTo>
                  <a:lnTo>
                    <a:pt x="4012" y="9710"/>
                  </a:lnTo>
                  <a:cubicBezTo>
                    <a:pt x="4024" y="9173"/>
                    <a:pt x="3824" y="8561"/>
                    <a:pt x="3699" y="7636"/>
                  </a:cubicBezTo>
                  <a:lnTo>
                    <a:pt x="3699" y="7636"/>
                  </a:lnTo>
                  <a:cubicBezTo>
                    <a:pt x="3699" y="7813"/>
                    <a:pt x="3838" y="8855"/>
                    <a:pt x="3764" y="8855"/>
                  </a:cubicBezTo>
                  <a:cubicBezTo>
                    <a:pt x="3744" y="8855"/>
                    <a:pt x="3708" y="8778"/>
                    <a:pt x="3649" y="8586"/>
                  </a:cubicBezTo>
                  <a:cubicBezTo>
                    <a:pt x="3587" y="8223"/>
                    <a:pt x="3487" y="7848"/>
                    <a:pt x="3362" y="7498"/>
                  </a:cubicBezTo>
                  <a:cubicBezTo>
                    <a:pt x="3449" y="7473"/>
                    <a:pt x="3312" y="6998"/>
                    <a:pt x="3162" y="6399"/>
                  </a:cubicBezTo>
                  <a:lnTo>
                    <a:pt x="3162" y="6399"/>
                  </a:lnTo>
                  <a:lnTo>
                    <a:pt x="3287" y="6411"/>
                  </a:lnTo>
                  <a:cubicBezTo>
                    <a:pt x="3099" y="5761"/>
                    <a:pt x="3049" y="5824"/>
                    <a:pt x="2912" y="5461"/>
                  </a:cubicBezTo>
                  <a:cubicBezTo>
                    <a:pt x="2762" y="4724"/>
                    <a:pt x="2800" y="4562"/>
                    <a:pt x="2837" y="4362"/>
                  </a:cubicBezTo>
                  <a:cubicBezTo>
                    <a:pt x="2772" y="4075"/>
                    <a:pt x="2743" y="3981"/>
                    <a:pt x="2729" y="3981"/>
                  </a:cubicBezTo>
                  <a:lnTo>
                    <a:pt x="2729" y="3981"/>
                  </a:lnTo>
                  <a:cubicBezTo>
                    <a:pt x="2704" y="3981"/>
                    <a:pt x="2738" y="4329"/>
                    <a:pt x="2702" y="4329"/>
                  </a:cubicBezTo>
                  <a:cubicBezTo>
                    <a:pt x="2681" y="4329"/>
                    <a:pt x="2635" y="4208"/>
                    <a:pt x="2537" y="3824"/>
                  </a:cubicBezTo>
                  <a:cubicBezTo>
                    <a:pt x="2350" y="2887"/>
                    <a:pt x="2100" y="1950"/>
                    <a:pt x="1812" y="1038"/>
                  </a:cubicBezTo>
                  <a:lnTo>
                    <a:pt x="1775" y="850"/>
                  </a:lnTo>
                  <a:cubicBezTo>
                    <a:pt x="1775" y="800"/>
                    <a:pt x="1762" y="738"/>
                    <a:pt x="1762" y="725"/>
                  </a:cubicBezTo>
                  <a:cubicBezTo>
                    <a:pt x="1762" y="715"/>
                    <a:pt x="1763" y="710"/>
                    <a:pt x="1765" y="710"/>
                  </a:cubicBezTo>
                  <a:cubicBezTo>
                    <a:pt x="1770" y="710"/>
                    <a:pt x="1782" y="742"/>
                    <a:pt x="1800" y="788"/>
                  </a:cubicBezTo>
                  <a:cubicBezTo>
                    <a:pt x="1826" y="858"/>
                    <a:pt x="1858" y="940"/>
                    <a:pt x="1871" y="940"/>
                  </a:cubicBezTo>
                  <a:cubicBezTo>
                    <a:pt x="1877" y="940"/>
                    <a:pt x="1878" y="925"/>
                    <a:pt x="1875" y="888"/>
                  </a:cubicBezTo>
                  <a:lnTo>
                    <a:pt x="1850" y="813"/>
                  </a:lnTo>
                  <a:lnTo>
                    <a:pt x="1812" y="700"/>
                  </a:lnTo>
                  <a:lnTo>
                    <a:pt x="1725" y="475"/>
                  </a:lnTo>
                  <a:lnTo>
                    <a:pt x="1587" y="50"/>
                  </a:lnTo>
                  <a:cubicBezTo>
                    <a:pt x="1362" y="50"/>
                    <a:pt x="1450" y="13"/>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760725" y="1154025"/>
              <a:ext cx="1474025" cy="1266575"/>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865075" y="1154025"/>
              <a:ext cx="1369350" cy="1133800"/>
            </a:xfrm>
            <a:custGeom>
              <a:avLst/>
              <a:gdLst/>
              <a:ahLst/>
              <a:cxnLst/>
              <a:rect l="l" t="t" r="r" b="b"/>
              <a:pathLst>
                <a:path w="54774" h="45352" extrusionOk="0">
                  <a:moveTo>
                    <a:pt x="6255" y="21444"/>
                  </a:moveTo>
                  <a:cubicBezTo>
                    <a:pt x="6271" y="21497"/>
                    <a:pt x="6288" y="21549"/>
                    <a:pt x="6306" y="21601"/>
                  </a:cubicBezTo>
                  <a:lnTo>
                    <a:pt x="6306" y="21601"/>
                  </a:lnTo>
                  <a:cubicBezTo>
                    <a:pt x="6290" y="21551"/>
                    <a:pt x="6273" y="21498"/>
                    <a:pt x="6255" y="21444"/>
                  </a:cubicBezTo>
                  <a:close/>
                  <a:moveTo>
                    <a:pt x="5949" y="20133"/>
                  </a:moveTo>
                  <a:cubicBezTo>
                    <a:pt x="5889" y="20281"/>
                    <a:pt x="6089" y="20932"/>
                    <a:pt x="6255" y="21444"/>
                  </a:cubicBezTo>
                  <a:lnTo>
                    <a:pt x="6255" y="21444"/>
                  </a:lnTo>
                  <a:cubicBezTo>
                    <a:pt x="6240" y="21395"/>
                    <a:pt x="6225" y="21345"/>
                    <a:pt x="6211" y="21295"/>
                  </a:cubicBezTo>
                  <a:cubicBezTo>
                    <a:pt x="6199" y="21152"/>
                    <a:pt x="6200" y="21098"/>
                    <a:pt x="6209" y="21098"/>
                  </a:cubicBezTo>
                  <a:lnTo>
                    <a:pt x="6209" y="21098"/>
                  </a:lnTo>
                  <a:cubicBezTo>
                    <a:pt x="6240" y="21098"/>
                    <a:pt x="6356" y="21645"/>
                    <a:pt x="6397" y="21645"/>
                  </a:cubicBezTo>
                  <a:cubicBezTo>
                    <a:pt x="6408" y="21645"/>
                    <a:pt x="6413" y="21609"/>
                    <a:pt x="6411" y="21520"/>
                  </a:cubicBezTo>
                  <a:cubicBezTo>
                    <a:pt x="6336" y="21495"/>
                    <a:pt x="6099" y="20633"/>
                    <a:pt x="5949" y="20133"/>
                  </a:cubicBezTo>
                  <a:close/>
                  <a:moveTo>
                    <a:pt x="9548" y="30550"/>
                  </a:moveTo>
                  <a:cubicBezTo>
                    <a:pt x="9556" y="30556"/>
                    <a:pt x="9564" y="30562"/>
                    <a:pt x="9573" y="30568"/>
                  </a:cubicBezTo>
                  <a:cubicBezTo>
                    <a:pt x="9566" y="30563"/>
                    <a:pt x="9557" y="30557"/>
                    <a:pt x="9548" y="30550"/>
                  </a:cubicBezTo>
                  <a:close/>
                  <a:moveTo>
                    <a:pt x="22869" y="30843"/>
                  </a:moveTo>
                  <a:cubicBezTo>
                    <a:pt x="22860" y="30843"/>
                    <a:pt x="22851" y="30843"/>
                    <a:pt x="22842" y="30844"/>
                  </a:cubicBezTo>
                  <a:lnTo>
                    <a:pt x="22842" y="30844"/>
                  </a:lnTo>
                  <a:cubicBezTo>
                    <a:pt x="22851" y="30844"/>
                    <a:pt x="22860" y="30843"/>
                    <a:pt x="22869" y="30843"/>
                  </a:cubicBezTo>
                  <a:close/>
                  <a:moveTo>
                    <a:pt x="23232" y="30880"/>
                  </a:moveTo>
                  <a:cubicBezTo>
                    <a:pt x="23243" y="30883"/>
                    <a:pt x="23253" y="30885"/>
                    <a:pt x="23263" y="30888"/>
                  </a:cubicBezTo>
                  <a:lnTo>
                    <a:pt x="23263" y="30888"/>
                  </a:lnTo>
                  <a:cubicBezTo>
                    <a:pt x="23254" y="30885"/>
                    <a:pt x="23243" y="30883"/>
                    <a:pt x="23232" y="30880"/>
                  </a:cubicBezTo>
                  <a:close/>
                  <a:moveTo>
                    <a:pt x="17359" y="32180"/>
                  </a:moveTo>
                  <a:lnTo>
                    <a:pt x="17359" y="32180"/>
                  </a:lnTo>
                  <a:cubicBezTo>
                    <a:pt x="17359" y="32180"/>
                    <a:pt x="17359" y="32180"/>
                    <a:pt x="17358" y="32180"/>
                  </a:cubicBezTo>
                  <a:lnTo>
                    <a:pt x="17408" y="32180"/>
                  </a:lnTo>
                  <a:cubicBezTo>
                    <a:pt x="17392" y="32180"/>
                    <a:pt x="17376" y="32180"/>
                    <a:pt x="17359" y="32180"/>
                  </a:cubicBezTo>
                  <a:close/>
                  <a:moveTo>
                    <a:pt x="35067" y="37023"/>
                  </a:moveTo>
                  <a:lnTo>
                    <a:pt x="35067" y="37023"/>
                  </a:lnTo>
                  <a:cubicBezTo>
                    <a:pt x="35071" y="37029"/>
                    <a:pt x="35075" y="37035"/>
                    <a:pt x="35079" y="37041"/>
                  </a:cubicBezTo>
                  <a:cubicBezTo>
                    <a:pt x="35075" y="37035"/>
                    <a:pt x="35071" y="37029"/>
                    <a:pt x="35067" y="37023"/>
                  </a:cubicBezTo>
                  <a:close/>
                  <a:moveTo>
                    <a:pt x="33677" y="38127"/>
                  </a:moveTo>
                  <a:cubicBezTo>
                    <a:pt x="33696" y="38156"/>
                    <a:pt x="33714" y="38181"/>
                    <a:pt x="33729" y="38203"/>
                  </a:cubicBezTo>
                  <a:cubicBezTo>
                    <a:pt x="33711" y="38177"/>
                    <a:pt x="33694" y="38152"/>
                    <a:pt x="33677" y="38127"/>
                  </a:cubicBezTo>
                  <a:close/>
                  <a:moveTo>
                    <a:pt x="35941" y="38628"/>
                  </a:moveTo>
                  <a:cubicBezTo>
                    <a:pt x="36066" y="38803"/>
                    <a:pt x="36166" y="38990"/>
                    <a:pt x="36253" y="39178"/>
                  </a:cubicBezTo>
                  <a:cubicBezTo>
                    <a:pt x="36128" y="39003"/>
                    <a:pt x="36028" y="38815"/>
                    <a:pt x="35941" y="38628"/>
                  </a:cubicBezTo>
                  <a:close/>
                  <a:moveTo>
                    <a:pt x="36148" y="39314"/>
                  </a:moveTo>
                  <a:cubicBezTo>
                    <a:pt x="36190" y="39314"/>
                    <a:pt x="36286" y="39410"/>
                    <a:pt x="36403" y="39528"/>
                  </a:cubicBezTo>
                  <a:lnTo>
                    <a:pt x="36553" y="39890"/>
                  </a:lnTo>
                  <a:lnTo>
                    <a:pt x="36428" y="39778"/>
                  </a:lnTo>
                  <a:cubicBezTo>
                    <a:pt x="36341" y="39628"/>
                    <a:pt x="36241" y="39478"/>
                    <a:pt x="36141" y="39315"/>
                  </a:cubicBezTo>
                  <a:cubicBezTo>
                    <a:pt x="36143" y="39315"/>
                    <a:pt x="36145" y="39314"/>
                    <a:pt x="36148" y="39314"/>
                  </a:cubicBezTo>
                  <a:close/>
                  <a:moveTo>
                    <a:pt x="0" y="1"/>
                  </a:moveTo>
                  <a:lnTo>
                    <a:pt x="3437" y="14434"/>
                  </a:lnTo>
                  <a:lnTo>
                    <a:pt x="3787" y="15897"/>
                  </a:lnTo>
                  <a:cubicBezTo>
                    <a:pt x="3787" y="16161"/>
                    <a:pt x="3775" y="16448"/>
                    <a:pt x="3697" y="16448"/>
                  </a:cubicBezTo>
                  <a:cubicBezTo>
                    <a:pt x="3694" y="16448"/>
                    <a:pt x="3690" y="16447"/>
                    <a:pt x="3687" y="16446"/>
                  </a:cubicBezTo>
                  <a:lnTo>
                    <a:pt x="3687" y="16446"/>
                  </a:lnTo>
                  <a:cubicBezTo>
                    <a:pt x="3999" y="17109"/>
                    <a:pt x="3912" y="18333"/>
                    <a:pt x="4387" y="19433"/>
                  </a:cubicBezTo>
                  <a:cubicBezTo>
                    <a:pt x="4392" y="19492"/>
                    <a:pt x="4390" y="19514"/>
                    <a:pt x="4384" y="19514"/>
                  </a:cubicBezTo>
                  <a:cubicBezTo>
                    <a:pt x="4366" y="19514"/>
                    <a:pt x="4313" y="19341"/>
                    <a:pt x="4294" y="19341"/>
                  </a:cubicBezTo>
                  <a:cubicBezTo>
                    <a:pt x="4289" y="19341"/>
                    <a:pt x="4287" y="19349"/>
                    <a:pt x="4287" y="19371"/>
                  </a:cubicBezTo>
                  <a:cubicBezTo>
                    <a:pt x="4424" y="19646"/>
                    <a:pt x="4524" y="19995"/>
                    <a:pt x="4637" y="20645"/>
                  </a:cubicBezTo>
                  <a:lnTo>
                    <a:pt x="4612" y="20570"/>
                  </a:lnTo>
                  <a:lnTo>
                    <a:pt x="4612" y="20570"/>
                  </a:lnTo>
                  <a:cubicBezTo>
                    <a:pt x="4824" y="21483"/>
                    <a:pt x="4962" y="22132"/>
                    <a:pt x="5124" y="22820"/>
                  </a:cubicBezTo>
                  <a:cubicBezTo>
                    <a:pt x="5299" y="23644"/>
                    <a:pt x="5524" y="24457"/>
                    <a:pt x="5786" y="25244"/>
                  </a:cubicBezTo>
                  <a:lnTo>
                    <a:pt x="5811" y="25069"/>
                  </a:lnTo>
                  <a:cubicBezTo>
                    <a:pt x="5949" y="25506"/>
                    <a:pt x="5961" y="25606"/>
                    <a:pt x="6024" y="25819"/>
                  </a:cubicBezTo>
                  <a:cubicBezTo>
                    <a:pt x="6062" y="25869"/>
                    <a:pt x="6084" y="25890"/>
                    <a:pt x="6095" y="25890"/>
                  </a:cubicBezTo>
                  <a:cubicBezTo>
                    <a:pt x="6128" y="25890"/>
                    <a:pt x="6035" y="25661"/>
                    <a:pt x="5949" y="25431"/>
                  </a:cubicBezTo>
                  <a:cubicBezTo>
                    <a:pt x="5861" y="25188"/>
                    <a:pt x="5781" y="24944"/>
                    <a:pt x="5815" y="24944"/>
                  </a:cubicBezTo>
                  <a:cubicBezTo>
                    <a:pt x="5825" y="24944"/>
                    <a:pt x="5844" y="24963"/>
                    <a:pt x="5874" y="25007"/>
                  </a:cubicBezTo>
                  <a:cubicBezTo>
                    <a:pt x="5899" y="25319"/>
                    <a:pt x="6174" y="26081"/>
                    <a:pt x="6524" y="26794"/>
                  </a:cubicBezTo>
                  <a:cubicBezTo>
                    <a:pt x="6874" y="27506"/>
                    <a:pt x="7286" y="28143"/>
                    <a:pt x="7336" y="28381"/>
                  </a:cubicBezTo>
                  <a:cubicBezTo>
                    <a:pt x="7463" y="28552"/>
                    <a:pt x="7509" y="28601"/>
                    <a:pt x="7524" y="28601"/>
                  </a:cubicBezTo>
                  <a:cubicBezTo>
                    <a:pt x="7544" y="28601"/>
                    <a:pt x="7505" y="28510"/>
                    <a:pt x="7528" y="28510"/>
                  </a:cubicBezTo>
                  <a:cubicBezTo>
                    <a:pt x="7544" y="28510"/>
                    <a:pt x="7593" y="28559"/>
                    <a:pt x="7723" y="28731"/>
                  </a:cubicBezTo>
                  <a:cubicBezTo>
                    <a:pt x="7748" y="28793"/>
                    <a:pt x="7773" y="28843"/>
                    <a:pt x="7798" y="28906"/>
                  </a:cubicBezTo>
                  <a:lnTo>
                    <a:pt x="7973" y="29006"/>
                  </a:lnTo>
                  <a:cubicBezTo>
                    <a:pt x="8273" y="29368"/>
                    <a:pt x="8411" y="29568"/>
                    <a:pt x="8386" y="29618"/>
                  </a:cubicBezTo>
                  <a:lnTo>
                    <a:pt x="8061" y="29305"/>
                  </a:lnTo>
                  <a:lnTo>
                    <a:pt x="8061" y="29305"/>
                  </a:lnTo>
                  <a:cubicBezTo>
                    <a:pt x="8298" y="29605"/>
                    <a:pt x="8573" y="29868"/>
                    <a:pt x="8886" y="30093"/>
                  </a:cubicBezTo>
                  <a:cubicBezTo>
                    <a:pt x="9173" y="30311"/>
                    <a:pt x="9438" y="30476"/>
                    <a:pt x="9548" y="30550"/>
                  </a:cubicBezTo>
                  <a:lnTo>
                    <a:pt x="9548" y="30550"/>
                  </a:lnTo>
                  <a:cubicBezTo>
                    <a:pt x="9357" y="30417"/>
                    <a:pt x="9178" y="30274"/>
                    <a:pt x="9011" y="30130"/>
                  </a:cubicBezTo>
                  <a:lnTo>
                    <a:pt x="9011" y="30130"/>
                  </a:lnTo>
                  <a:cubicBezTo>
                    <a:pt x="9873" y="30768"/>
                    <a:pt x="10823" y="31242"/>
                    <a:pt x="11847" y="31555"/>
                  </a:cubicBezTo>
                  <a:cubicBezTo>
                    <a:pt x="12835" y="31842"/>
                    <a:pt x="13847" y="32017"/>
                    <a:pt x="14872" y="32055"/>
                  </a:cubicBezTo>
                  <a:lnTo>
                    <a:pt x="14734" y="32005"/>
                  </a:lnTo>
                  <a:lnTo>
                    <a:pt x="14734" y="32005"/>
                  </a:lnTo>
                  <a:cubicBezTo>
                    <a:pt x="15446" y="32042"/>
                    <a:pt x="15721" y="32067"/>
                    <a:pt x="16021" y="32092"/>
                  </a:cubicBezTo>
                  <a:cubicBezTo>
                    <a:pt x="16467" y="32153"/>
                    <a:pt x="16913" y="32178"/>
                    <a:pt x="17359" y="32180"/>
                  </a:cubicBezTo>
                  <a:lnTo>
                    <a:pt x="17359" y="32180"/>
                  </a:lnTo>
                  <a:cubicBezTo>
                    <a:pt x="17597" y="32156"/>
                    <a:pt x="17839" y="32147"/>
                    <a:pt x="18080" y="32147"/>
                  </a:cubicBezTo>
                  <a:cubicBezTo>
                    <a:pt x="18219" y="32147"/>
                    <a:pt x="18358" y="32150"/>
                    <a:pt x="18496" y="32155"/>
                  </a:cubicBezTo>
                  <a:cubicBezTo>
                    <a:pt x="18108" y="32192"/>
                    <a:pt x="19220" y="32255"/>
                    <a:pt x="18721" y="32292"/>
                  </a:cubicBezTo>
                  <a:cubicBezTo>
                    <a:pt x="20233" y="32255"/>
                    <a:pt x="19470" y="32255"/>
                    <a:pt x="20470" y="32142"/>
                  </a:cubicBezTo>
                  <a:lnTo>
                    <a:pt x="20695" y="32217"/>
                  </a:lnTo>
                  <a:cubicBezTo>
                    <a:pt x="20929" y="32178"/>
                    <a:pt x="21169" y="32159"/>
                    <a:pt x="21406" y="32159"/>
                  </a:cubicBezTo>
                  <a:cubicBezTo>
                    <a:pt x="21549" y="32159"/>
                    <a:pt x="21692" y="32166"/>
                    <a:pt x="21832" y="32180"/>
                  </a:cubicBezTo>
                  <a:cubicBezTo>
                    <a:pt x="21207" y="32180"/>
                    <a:pt x="22295" y="32317"/>
                    <a:pt x="21607" y="32342"/>
                  </a:cubicBezTo>
                  <a:cubicBezTo>
                    <a:pt x="23182" y="32605"/>
                    <a:pt x="23982" y="32455"/>
                    <a:pt x="24669" y="32780"/>
                  </a:cubicBezTo>
                  <a:cubicBezTo>
                    <a:pt x="25044" y="32755"/>
                    <a:pt x="24706" y="32667"/>
                    <a:pt x="24332" y="32592"/>
                  </a:cubicBezTo>
                  <a:cubicBezTo>
                    <a:pt x="23996" y="32536"/>
                    <a:pt x="23620" y="32490"/>
                    <a:pt x="23689" y="32490"/>
                  </a:cubicBezTo>
                  <a:cubicBezTo>
                    <a:pt x="23697" y="32490"/>
                    <a:pt x="23711" y="32491"/>
                    <a:pt x="23732" y="32492"/>
                  </a:cubicBezTo>
                  <a:cubicBezTo>
                    <a:pt x="23607" y="32450"/>
                    <a:pt x="23660" y="32433"/>
                    <a:pt x="23802" y="32433"/>
                  </a:cubicBezTo>
                  <a:cubicBezTo>
                    <a:pt x="24042" y="32433"/>
                    <a:pt x="24537" y="32484"/>
                    <a:pt x="24844" y="32555"/>
                  </a:cubicBezTo>
                  <a:cubicBezTo>
                    <a:pt x="25319" y="32652"/>
                    <a:pt x="25652" y="32904"/>
                    <a:pt x="26794" y="33230"/>
                  </a:cubicBezTo>
                  <a:lnTo>
                    <a:pt x="26794" y="33230"/>
                  </a:lnTo>
                  <a:cubicBezTo>
                    <a:pt x="26747" y="33220"/>
                    <a:pt x="26714" y="33217"/>
                    <a:pt x="26631" y="33192"/>
                  </a:cubicBezTo>
                  <a:lnTo>
                    <a:pt x="26631" y="33192"/>
                  </a:lnTo>
                  <a:cubicBezTo>
                    <a:pt x="27081" y="33354"/>
                    <a:pt x="27543" y="33392"/>
                    <a:pt x="28068" y="33667"/>
                  </a:cubicBezTo>
                  <a:cubicBezTo>
                    <a:pt x="28243" y="33679"/>
                    <a:pt x="28405" y="33729"/>
                    <a:pt x="28568" y="33792"/>
                  </a:cubicBezTo>
                  <a:cubicBezTo>
                    <a:pt x="28675" y="33836"/>
                    <a:pt x="28763" y="33875"/>
                    <a:pt x="28832" y="33875"/>
                  </a:cubicBezTo>
                  <a:cubicBezTo>
                    <a:pt x="28859" y="33875"/>
                    <a:pt x="28884" y="33869"/>
                    <a:pt x="28905" y="33854"/>
                  </a:cubicBezTo>
                  <a:cubicBezTo>
                    <a:pt x="28543" y="33717"/>
                    <a:pt x="28181" y="33579"/>
                    <a:pt x="27818" y="33467"/>
                  </a:cubicBezTo>
                  <a:lnTo>
                    <a:pt x="27818" y="33467"/>
                  </a:lnTo>
                  <a:cubicBezTo>
                    <a:pt x="28443" y="33654"/>
                    <a:pt x="29105" y="33717"/>
                    <a:pt x="30043" y="34304"/>
                  </a:cubicBezTo>
                  <a:cubicBezTo>
                    <a:pt x="29943" y="34292"/>
                    <a:pt x="29643" y="34167"/>
                    <a:pt x="29430" y="34092"/>
                  </a:cubicBezTo>
                  <a:lnTo>
                    <a:pt x="29430" y="34092"/>
                  </a:lnTo>
                  <a:cubicBezTo>
                    <a:pt x="29568" y="34179"/>
                    <a:pt x="29705" y="34242"/>
                    <a:pt x="29855" y="34317"/>
                  </a:cubicBezTo>
                  <a:cubicBezTo>
                    <a:pt x="29993" y="34367"/>
                    <a:pt x="30130" y="34454"/>
                    <a:pt x="30267" y="34542"/>
                  </a:cubicBezTo>
                  <a:cubicBezTo>
                    <a:pt x="30260" y="34545"/>
                    <a:pt x="30251" y="34547"/>
                    <a:pt x="30239" y="34547"/>
                  </a:cubicBezTo>
                  <a:cubicBezTo>
                    <a:pt x="30131" y="34547"/>
                    <a:pt x="29842" y="34398"/>
                    <a:pt x="29493" y="34229"/>
                  </a:cubicBezTo>
                  <a:cubicBezTo>
                    <a:pt x="29105" y="34029"/>
                    <a:pt x="28705" y="33867"/>
                    <a:pt x="28293" y="33754"/>
                  </a:cubicBezTo>
                  <a:lnTo>
                    <a:pt x="28293" y="33754"/>
                  </a:lnTo>
                  <a:cubicBezTo>
                    <a:pt x="28518" y="33867"/>
                    <a:pt x="28755" y="33954"/>
                    <a:pt x="28993" y="34029"/>
                  </a:cubicBezTo>
                  <a:cubicBezTo>
                    <a:pt x="29218" y="34117"/>
                    <a:pt x="29355" y="34192"/>
                    <a:pt x="29168" y="34192"/>
                  </a:cubicBezTo>
                  <a:cubicBezTo>
                    <a:pt x="29718" y="34229"/>
                    <a:pt x="30267" y="34754"/>
                    <a:pt x="31042" y="35116"/>
                  </a:cubicBezTo>
                  <a:lnTo>
                    <a:pt x="30955" y="35154"/>
                  </a:lnTo>
                  <a:cubicBezTo>
                    <a:pt x="31142" y="35254"/>
                    <a:pt x="31330" y="35366"/>
                    <a:pt x="31505" y="35504"/>
                  </a:cubicBezTo>
                  <a:cubicBezTo>
                    <a:pt x="31367" y="35441"/>
                    <a:pt x="31230" y="35379"/>
                    <a:pt x="31092" y="35316"/>
                  </a:cubicBezTo>
                  <a:lnTo>
                    <a:pt x="31092" y="35316"/>
                  </a:lnTo>
                  <a:cubicBezTo>
                    <a:pt x="31692" y="35654"/>
                    <a:pt x="32055" y="36204"/>
                    <a:pt x="32529" y="36641"/>
                  </a:cubicBezTo>
                  <a:cubicBezTo>
                    <a:pt x="32067" y="36154"/>
                    <a:pt x="32005" y="36091"/>
                    <a:pt x="32055" y="36079"/>
                  </a:cubicBezTo>
                  <a:cubicBezTo>
                    <a:pt x="32092" y="36066"/>
                    <a:pt x="32204" y="36116"/>
                    <a:pt x="32017" y="35904"/>
                  </a:cubicBezTo>
                  <a:lnTo>
                    <a:pt x="32017" y="35904"/>
                  </a:lnTo>
                  <a:cubicBezTo>
                    <a:pt x="32679" y="36441"/>
                    <a:pt x="32792" y="36679"/>
                    <a:pt x="32917" y="36916"/>
                  </a:cubicBezTo>
                  <a:cubicBezTo>
                    <a:pt x="33038" y="37158"/>
                    <a:pt x="33182" y="37399"/>
                    <a:pt x="33677" y="38127"/>
                  </a:cubicBezTo>
                  <a:lnTo>
                    <a:pt x="33677" y="38127"/>
                  </a:lnTo>
                  <a:cubicBezTo>
                    <a:pt x="33547" y="37931"/>
                    <a:pt x="33354" y="37608"/>
                    <a:pt x="33391" y="37608"/>
                  </a:cubicBezTo>
                  <a:cubicBezTo>
                    <a:pt x="33401" y="37608"/>
                    <a:pt x="33428" y="37633"/>
                    <a:pt x="33479" y="37691"/>
                  </a:cubicBezTo>
                  <a:cubicBezTo>
                    <a:pt x="33679" y="37991"/>
                    <a:pt x="33854" y="38303"/>
                    <a:pt x="34004" y="38628"/>
                  </a:cubicBezTo>
                  <a:cubicBezTo>
                    <a:pt x="34218" y="38971"/>
                    <a:pt x="34295" y="39079"/>
                    <a:pt x="34310" y="39079"/>
                  </a:cubicBezTo>
                  <a:cubicBezTo>
                    <a:pt x="34335" y="39079"/>
                    <a:pt x="34177" y="38760"/>
                    <a:pt x="34215" y="38760"/>
                  </a:cubicBezTo>
                  <a:cubicBezTo>
                    <a:pt x="34226" y="38760"/>
                    <a:pt x="34252" y="38786"/>
                    <a:pt x="34304" y="38853"/>
                  </a:cubicBezTo>
                  <a:cubicBezTo>
                    <a:pt x="34441" y="39290"/>
                    <a:pt x="34666" y="39378"/>
                    <a:pt x="34991" y="39853"/>
                  </a:cubicBezTo>
                  <a:lnTo>
                    <a:pt x="34916" y="39903"/>
                  </a:lnTo>
                  <a:cubicBezTo>
                    <a:pt x="35291" y="40553"/>
                    <a:pt x="35391" y="40615"/>
                    <a:pt x="35466" y="40665"/>
                  </a:cubicBezTo>
                  <a:cubicBezTo>
                    <a:pt x="35541" y="40702"/>
                    <a:pt x="35604" y="40740"/>
                    <a:pt x="35966" y="41315"/>
                  </a:cubicBezTo>
                  <a:cubicBezTo>
                    <a:pt x="35829" y="41177"/>
                    <a:pt x="35691" y="41040"/>
                    <a:pt x="35554" y="40902"/>
                  </a:cubicBezTo>
                  <a:lnTo>
                    <a:pt x="35554" y="40902"/>
                  </a:lnTo>
                  <a:cubicBezTo>
                    <a:pt x="35691" y="41102"/>
                    <a:pt x="35829" y="41290"/>
                    <a:pt x="35978" y="41477"/>
                  </a:cubicBezTo>
                  <a:lnTo>
                    <a:pt x="35816" y="41415"/>
                  </a:lnTo>
                  <a:lnTo>
                    <a:pt x="35816" y="41415"/>
                  </a:lnTo>
                  <a:cubicBezTo>
                    <a:pt x="36328" y="42002"/>
                    <a:pt x="36466" y="42202"/>
                    <a:pt x="37003" y="42777"/>
                  </a:cubicBezTo>
                  <a:cubicBezTo>
                    <a:pt x="36983" y="42730"/>
                    <a:pt x="36985" y="42708"/>
                    <a:pt x="37010" y="42708"/>
                  </a:cubicBezTo>
                  <a:cubicBezTo>
                    <a:pt x="37032" y="42708"/>
                    <a:pt x="37071" y="42723"/>
                    <a:pt x="37128" y="42752"/>
                  </a:cubicBezTo>
                  <a:cubicBezTo>
                    <a:pt x="37328" y="42889"/>
                    <a:pt x="37516" y="43027"/>
                    <a:pt x="37703" y="43177"/>
                  </a:cubicBezTo>
                  <a:cubicBezTo>
                    <a:pt x="38040" y="43489"/>
                    <a:pt x="37441" y="43102"/>
                    <a:pt x="38240" y="43652"/>
                  </a:cubicBezTo>
                  <a:cubicBezTo>
                    <a:pt x="38115" y="43614"/>
                    <a:pt x="38003" y="43564"/>
                    <a:pt x="37890" y="43489"/>
                  </a:cubicBezTo>
                  <a:cubicBezTo>
                    <a:pt x="37741" y="43414"/>
                    <a:pt x="37603" y="43289"/>
                    <a:pt x="37503" y="43152"/>
                  </a:cubicBezTo>
                  <a:cubicBezTo>
                    <a:pt x="37453" y="43152"/>
                    <a:pt x="37303" y="43052"/>
                    <a:pt x="37241" y="43039"/>
                  </a:cubicBezTo>
                  <a:lnTo>
                    <a:pt x="37241" y="43039"/>
                  </a:lnTo>
                  <a:cubicBezTo>
                    <a:pt x="37591" y="43439"/>
                    <a:pt x="38265" y="43839"/>
                    <a:pt x="38578" y="44014"/>
                  </a:cubicBezTo>
                  <a:cubicBezTo>
                    <a:pt x="38453" y="43939"/>
                    <a:pt x="38315" y="43852"/>
                    <a:pt x="38265" y="43789"/>
                  </a:cubicBezTo>
                  <a:lnTo>
                    <a:pt x="38265" y="43789"/>
                  </a:lnTo>
                  <a:cubicBezTo>
                    <a:pt x="38465" y="43914"/>
                    <a:pt x="38690" y="44014"/>
                    <a:pt x="38903" y="44102"/>
                  </a:cubicBezTo>
                  <a:cubicBezTo>
                    <a:pt x="39128" y="44202"/>
                    <a:pt x="39340" y="44277"/>
                    <a:pt x="39565" y="44364"/>
                  </a:cubicBezTo>
                  <a:cubicBezTo>
                    <a:pt x="39654" y="44414"/>
                    <a:pt x="39669" y="44432"/>
                    <a:pt x="39642" y="44432"/>
                  </a:cubicBezTo>
                  <a:cubicBezTo>
                    <a:pt x="39609" y="44432"/>
                    <a:pt x="39512" y="44404"/>
                    <a:pt x="39415" y="44377"/>
                  </a:cubicBezTo>
                  <a:lnTo>
                    <a:pt x="39415" y="44377"/>
                  </a:lnTo>
                  <a:cubicBezTo>
                    <a:pt x="39678" y="44489"/>
                    <a:pt x="39877" y="44526"/>
                    <a:pt x="40277" y="44651"/>
                  </a:cubicBezTo>
                  <a:cubicBezTo>
                    <a:pt x="40217" y="44671"/>
                    <a:pt x="40186" y="44699"/>
                    <a:pt x="40101" y="44699"/>
                  </a:cubicBezTo>
                  <a:cubicBezTo>
                    <a:pt x="40027" y="44699"/>
                    <a:pt x="39912" y="44678"/>
                    <a:pt x="39703" y="44614"/>
                  </a:cubicBezTo>
                  <a:lnTo>
                    <a:pt x="39703" y="44614"/>
                  </a:lnTo>
                  <a:cubicBezTo>
                    <a:pt x="39877" y="44676"/>
                    <a:pt x="40052" y="44726"/>
                    <a:pt x="40227" y="44776"/>
                  </a:cubicBezTo>
                  <a:cubicBezTo>
                    <a:pt x="40452" y="44826"/>
                    <a:pt x="40665" y="44889"/>
                    <a:pt x="40890" y="44926"/>
                  </a:cubicBezTo>
                  <a:cubicBezTo>
                    <a:pt x="40927" y="44951"/>
                    <a:pt x="41090" y="45014"/>
                    <a:pt x="41227" y="45076"/>
                  </a:cubicBezTo>
                  <a:cubicBezTo>
                    <a:pt x="41336" y="45120"/>
                    <a:pt x="41425" y="45154"/>
                    <a:pt x="41390" y="45154"/>
                  </a:cubicBezTo>
                  <a:cubicBezTo>
                    <a:pt x="41384" y="45154"/>
                    <a:pt x="41376" y="45153"/>
                    <a:pt x="41365" y="45151"/>
                  </a:cubicBezTo>
                  <a:lnTo>
                    <a:pt x="41365" y="45151"/>
                  </a:lnTo>
                  <a:cubicBezTo>
                    <a:pt x="42102" y="45351"/>
                    <a:pt x="43189" y="45301"/>
                    <a:pt x="44164" y="45351"/>
                  </a:cubicBezTo>
                  <a:cubicBezTo>
                    <a:pt x="44276" y="45326"/>
                    <a:pt x="44401" y="45314"/>
                    <a:pt x="44526" y="45314"/>
                  </a:cubicBezTo>
                  <a:cubicBezTo>
                    <a:pt x="44621" y="45314"/>
                    <a:pt x="44715" y="45314"/>
                    <a:pt x="44808" y="45314"/>
                  </a:cubicBezTo>
                  <a:cubicBezTo>
                    <a:pt x="45600" y="45314"/>
                    <a:pt x="46349" y="45304"/>
                    <a:pt x="47288" y="45114"/>
                  </a:cubicBezTo>
                  <a:lnTo>
                    <a:pt x="47900" y="45164"/>
                  </a:lnTo>
                  <a:cubicBezTo>
                    <a:pt x="48725" y="45026"/>
                    <a:pt x="47076" y="45114"/>
                    <a:pt x="48438" y="44889"/>
                  </a:cubicBezTo>
                  <a:cubicBezTo>
                    <a:pt x="48695" y="44845"/>
                    <a:pt x="48841" y="44830"/>
                    <a:pt x="48925" y="44830"/>
                  </a:cubicBezTo>
                  <a:cubicBezTo>
                    <a:pt x="49144" y="44830"/>
                    <a:pt x="48924" y="44939"/>
                    <a:pt x="49136" y="44939"/>
                  </a:cubicBezTo>
                  <a:cubicBezTo>
                    <a:pt x="49144" y="44939"/>
                    <a:pt x="49153" y="44939"/>
                    <a:pt x="49163" y="44939"/>
                  </a:cubicBezTo>
                  <a:cubicBezTo>
                    <a:pt x="49875" y="44714"/>
                    <a:pt x="50600" y="44589"/>
                    <a:pt x="51349" y="44551"/>
                  </a:cubicBezTo>
                  <a:lnTo>
                    <a:pt x="51349" y="44551"/>
                  </a:lnTo>
                  <a:cubicBezTo>
                    <a:pt x="51062" y="44614"/>
                    <a:pt x="50825" y="44626"/>
                    <a:pt x="50550" y="44676"/>
                  </a:cubicBezTo>
                  <a:lnTo>
                    <a:pt x="51237" y="44651"/>
                  </a:lnTo>
                  <a:lnTo>
                    <a:pt x="51237" y="44651"/>
                  </a:lnTo>
                  <a:cubicBezTo>
                    <a:pt x="50437" y="44876"/>
                    <a:pt x="49837" y="44914"/>
                    <a:pt x="50487" y="44926"/>
                  </a:cubicBezTo>
                  <a:cubicBezTo>
                    <a:pt x="50550" y="44676"/>
                    <a:pt x="53112" y="44551"/>
                    <a:pt x="53174" y="44302"/>
                  </a:cubicBezTo>
                  <a:lnTo>
                    <a:pt x="53624" y="44289"/>
                  </a:lnTo>
                  <a:lnTo>
                    <a:pt x="53624" y="44289"/>
                  </a:lnTo>
                  <a:cubicBezTo>
                    <a:pt x="53499" y="44302"/>
                    <a:pt x="53474" y="44327"/>
                    <a:pt x="53349" y="44339"/>
                  </a:cubicBezTo>
                  <a:cubicBezTo>
                    <a:pt x="53474" y="44339"/>
                    <a:pt x="53611" y="44327"/>
                    <a:pt x="53736" y="44314"/>
                  </a:cubicBezTo>
                  <a:cubicBezTo>
                    <a:pt x="53786" y="44314"/>
                    <a:pt x="53836" y="44289"/>
                    <a:pt x="53874" y="44277"/>
                  </a:cubicBezTo>
                  <a:cubicBezTo>
                    <a:pt x="53911" y="44277"/>
                    <a:pt x="53999" y="44252"/>
                    <a:pt x="54061" y="44239"/>
                  </a:cubicBezTo>
                  <a:cubicBezTo>
                    <a:pt x="54299" y="44177"/>
                    <a:pt x="54474" y="44102"/>
                    <a:pt x="54774" y="44039"/>
                  </a:cubicBezTo>
                  <a:cubicBezTo>
                    <a:pt x="54761" y="43902"/>
                    <a:pt x="54749" y="43764"/>
                    <a:pt x="54749" y="43602"/>
                  </a:cubicBezTo>
                  <a:lnTo>
                    <a:pt x="54749" y="43352"/>
                  </a:lnTo>
                  <a:lnTo>
                    <a:pt x="54749" y="43014"/>
                  </a:lnTo>
                  <a:lnTo>
                    <a:pt x="54761" y="42452"/>
                  </a:lnTo>
                  <a:lnTo>
                    <a:pt x="54761" y="42390"/>
                  </a:lnTo>
                  <a:lnTo>
                    <a:pt x="54761" y="42365"/>
                  </a:lnTo>
                  <a:lnTo>
                    <a:pt x="54561" y="42365"/>
                  </a:lnTo>
                  <a:cubicBezTo>
                    <a:pt x="54449" y="42365"/>
                    <a:pt x="54449" y="42340"/>
                    <a:pt x="54674" y="42302"/>
                  </a:cubicBezTo>
                  <a:lnTo>
                    <a:pt x="54674" y="42302"/>
                  </a:lnTo>
                  <a:lnTo>
                    <a:pt x="53974" y="42415"/>
                  </a:lnTo>
                  <a:lnTo>
                    <a:pt x="53599" y="42490"/>
                  </a:lnTo>
                  <a:lnTo>
                    <a:pt x="53374" y="42539"/>
                  </a:lnTo>
                  <a:cubicBezTo>
                    <a:pt x="53324" y="42543"/>
                    <a:pt x="53286" y="42544"/>
                    <a:pt x="53261" y="42544"/>
                  </a:cubicBezTo>
                  <a:cubicBezTo>
                    <a:pt x="53183" y="42544"/>
                    <a:pt x="53211" y="42530"/>
                    <a:pt x="53324" y="42502"/>
                  </a:cubicBezTo>
                  <a:lnTo>
                    <a:pt x="53324" y="42502"/>
                  </a:lnTo>
                  <a:lnTo>
                    <a:pt x="52112" y="42664"/>
                  </a:lnTo>
                  <a:lnTo>
                    <a:pt x="52124" y="42664"/>
                  </a:lnTo>
                  <a:cubicBezTo>
                    <a:pt x="51937" y="42727"/>
                    <a:pt x="51524" y="42827"/>
                    <a:pt x="51312" y="42877"/>
                  </a:cubicBezTo>
                  <a:cubicBezTo>
                    <a:pt x="50975" y="42877"/>
                    <a:pt x="51474" y="42839"/>
                    <a:pt x="51387" y="42814"/>
                  </a:cubicBezTo>
                  <a:lnTo>
                    <a:pt x="51387" y="42814"/>
                  </a:lnTo>
                  <a:lnTo>
                    <a:pt x="50662" y="42977"/>
                  </a:lnTo>
                  <a:cubicBezTo>
                    <a:pt x="50350" y="42952"/>
                    <a:pt x="50962" y="42814"/>
                    <a:pt x="51462" y="42764"/>
                  </a:cubicBezTo>
                  <a:cubicBezTo>
                    <a:pt x="51308" y="42729"/>
                    <a:pt x="51192" y="42715"/>
                    <a:pt x="51091" y="42715"/>
                  </a:cubicBezTo>
                  <a:cubicBezTo>
                    <a:pt x="50723" y="42715"/>
                    <a:pt x="50540" y="42900"/>
                    <a:pt x="49375" y="42939"/>
                  </a:cubicBezTo>
                  <a:lnTo>
                    <a:pt x="50062" y="42827"/>
                  </a:lnTo>
                  <a:cubicBezTo>
                    <a:pt x="49941" y="42805"/>
                    <a:pt x="49816" y="42796"/>
                    <a:pt x="49684" y="42796"/>
                  </a:cubicBezTo>
                  <a:cubicBezTo>
                    <a:pt x="49302" y="42796"/>
                    <a:pt x="48861" y="42868"/>
                    <a:pt x="48275" y="42877"/>
                  </a:cubicBezTo>
                  <a:cubicBezTo>
                    <a:pt x="48442" y="42888"/>
                    <a:pt x="49567" y="42889"/>
                    <a:pt x="49261" y="43004"/>
                  </a:cubicBezTo>
                  <a:lnTo>
                    <a:pt x="49261" y="43004"/>
                  </a:lnTo>
                  <a:cubicBezTo>
                    <a:pt x="49433" y="42967"/>
                    <a:pt x="49641" y="42923"/>
                    <a:pt x="49768" y="42923"/>
                  </a:cubicBezTo>
                  <a:cubicBezTo>
                    <a:pt x="49789" y="42923"/>
                    <a:pt x="49809" y="42924"/>
                    <a:pt x="49825" y="42927"/>
                  </a:cubicBezTo>
                  <a:cubicBezTo>
                    <a:pt x="49624" y="43045"/>
                    <a:pt x="49445" y="43029"/>
                    <a:pt x="49140" y="43038"/>
                  </a:cubicBezTo>
                  <a:lnTo>
                    <a:pt x="49140" y="43038"/>
                  </a:lnTo>
                  <a:cubicBezTo>
                    <a:pt x="49194" y="43025"/>
                    <a:pt x="49233" y="43014"/>
                    <a:pt x="49261" y="43004"/>
                  </a:cubicBezTo>
                  <a:lnTo>
                    <a:pt x="49261" y="43004"/>
                  </a:lnTo>
                  <a:cubicBezTo>
                    <a:pt x="49196" y="43017"/>
                    <a:pt x="49136" y="43030"/>
                    <a:pt x="49088" y="43039"/>
                  </a:cubicBezTo>
                  <a:cubicBezTo>
                    <a:pt x="49106" y="43039"/>
                    <a:pt x="49123" y="43038"/>
                    <a:pt x="49140" y="43038"/>
                  </a:cubicBezTo>
                  <a:lnTo>
                    <a:pt x="49140" y="43038"/>
                  </a:lnTo>
                  <a:cubicBezTo>
                    <a:pt x="49120" y="43042"/>
                    <a:pt x="49099" y="43047"/>
                    <a:pt x="49075" y="43052"/>
                  </a:cubicBezTo>
                  <a:cubicBezTo>
                    <a:pt x="48750" y="43064"/>
                    <a:pt x="48438" y="43114"/>
                    <a:pt x="48125" y="43189"/>
                  </a:cubicBezTo>
                  <a:cubicBezTo>
                    <a:pt x="48121" y="43161"/>
                    <a:pt x="48076" y="43150"/>
                    <a:pt x="47999" y="43150"/>
                  </a:cubicBezTo>
                  <a:cubicBezTo>
                    <a:pt x="47837" y="43150"/>
                    <a:pt x="47532" y="43201"/>
                    <a:pt x="47176" y="43252"/>
                  </a:cubicBezTo>
                  <a:lnTo>
                    <a:pt x="47201" y="43127"/>
                  </a:lnTo>
                  <a:lnTo>
                    <a:pt x="47201" y="43127"/>
                  </a:lnTo>
                  <a:cubicBezTo>
                    <a:pt x="46638" y="43227"/>
                    <a:pt x="46688" y="43289"/>
                    <a:pt x="46363" y="43364"/>
                  </a:cubicBezTo>
                  <a:cubicBezTo>
                    <a:pt x="46234" y="43375"/>
                    <a:pt x="46125" y="43379"/>
                    <a:pt x="46033" y="43379"/>
                  </a:cubicBezTo>
                  <a:cubicBezTo>
                    <a:pt x="45681" y="43379"/>
                    <a:pt x="45570" y="43314"/>
                    <a:pt x="45451" y="43264"/>
                  </a:cubicBezTo>
                  <a:lnTo>
                    <a:pt x="45451" y="43264"/>
                  </a:lnTo>
                  <a:cubicBezTo>
                    <a:pt x="44451" y="43314"/>
                    <a:pt x="46151" y="43364"/>
                    <a:pt x="44964" y="43464"/>
                  </a:cubicBezTo>
                  <a:cubicBezTo>
                    <a:pt x="44886" y="43463"/>
                    <a:pt x="44812" y="43463"/>
                    <a:pt x="44738" y="43463"/>
                  </a:cubicBezTo>
                  <a:cubicBezTo>
                    <a:pt x="44213" y="43463"/>
                    <a:pt x="43772" y="43489"/>
                    <a:pt x="43217" y="43489"/>
                  </a:cubicBezTo>
                  <a:cubicBezTo>
                    <a:pt x="43020" y="43489"/>
                    <a:pt x="42810" y="43486"/>
                    <a:pt x="42577" y="43477"/>
                  </a:cubicBezTo>
                  <a:cubicBezTo>
                    <a:pt x="42002" y="43364"/>
                    <a:pt x="42677" y="43414"/>
                    <a:pt x="42477" y="43364"/>
                  </a:cubicBezTo>
                  <a:lnTo>
                    <a:pt x="42477" y="43364"/>
                  </a:lnTo>
                  <a:cubicBezTo>
                    <a:pt x="42302" y="43377"/>
                    <a:pt x="42139" y="43377"/>
                    <a:pt x="41964" y="43377"/>
                  </a:cubicBezTo>
                  <a:cubicBezTo>
                    <a:pt x="41839" y="43352"/>
                    <a:pt x="41889" y="43339"/>
                    <a:pt x="41914" y="43327"/>
                  </a:cubicBezTo>
                  <a:cubicBezTo>
                    <a:pt x="41855" y="43320"/>
                    <a:pt x="41810" y="43317"/>
                    <a:pt x="41777" y="43317"/>
                  </a:cubicBezTo>
                  <a:cubicBezTo>
                    <a:pt x="41641" y="43317"/>
                    <a:pt x="41677" y="43363"/>
                    <a:pt x="41552" y="43363"/>
                  </a:cubicBezTo>
                  <a:cubicBezTo>
                    <a:pt x="41488" y="43363"/>
                    <a:pt x="41382" y="43351"/>
                    <a:pt x="41190" y="43314"/>
                  </a:cubicBezTo>
                  <a:cubicBezTo>
                    <a:pt x="41170" y="43316"/>
                    <a:pt x="41151" y="43317"/>
                    <a:pt x="41133" y="43317"/>
                  </a:cubicBezTo>
                  <a:cubicBezTo>
                    <a:pt x="41043" y="43317"/>
                    <a:pt x="40962" y="43293"/>
                    <a:pt x="40890" y="43252"/>
                  </a:cubicBezTo>
                  <a:cubicBezTo>
                    <a:pt x="40715" y="43189"/>
                    <a:pt x="40540" y="43114"/>
                    <a:pt x="40377" y="43027"/>
                  </a:cubicBezTo>
                  <a:cubicBezTo>
                    <a:pt x="39990" y="42839"/>
                    <a:pt x="39578" y="42564"/>
                    <a:pt x="39190" y="42402"/>
                  </a:cubicBezTo>
                  <a:cubicBezTo>
                    <a:pt x="39134" y="42351"/>
                    <a:pt x="39136" y="42338"/>
                    <a:pt x="39158" y="42338"/>
                  </a:cubicBezTo>
                  <a:cubicBezTo>
                    <a:pt x="39181" y="42338"/>
                    <a:pt x="39226" y="42351"/>
                    <a:pt x="39254" y="42351"/>
                  </a:cubicBezTo>
                  <a:cubicBezTo>
                    <a:pt x="39273" y="42351"/>
                    <a:pt x="39284" y="42345"/>
                    <a:pt x="39278" y="42327"/>
                  </a:cubicBezTo>
                  <a:cubicBezTo>
                    <a:pt x="38978" y="42177"/>
                    <a:pt x="38690" y="41990"/>
                    <a:pt x="38428" y="41777"/>
                  </a:cubicBezTo>
                  <a:cubicBezTo>
                    <a:pt x="38253" y="41652"/>
                    <a:pt x="38090" y="41540"/>
                    <a:pt x="37728" y="41227"/>
                  </a:cubicBezTo>
                  <a:cubicBezTo>
                    <a:pt x="37578" y="41002"/>
                    <a:pt x="37428" y="40777"/>
                    <a:pt x="37291" y="40553"/>
                  </a:cubicBezTo>
                  <a:lnTo>
                    <a:pt x="37291" y="40553"/>
                  </a:lnTo>
                  <a:cubicBezTo>
                    <a:pt x="37374" y="40704"/>
                    <a:pt x="37387" y="40767"/>
                    <a:pt x="37353" y="40767"/>
                  </a:cubicBezTo>
                  <a:cubicBezTo>
                    <a:pt x="37270" y="40767"/>
                    <a:pt x="36902" y="40385"/>
                    <a:pt x="36591" y="40003"/>
                  </a:cubicBezTo>
                  <a:lnTo>
                    <a:pt x="36591" y="40003"/>
                  </a:lnTo>
                  <a:lnTo>
                    <a:pt x="36628" y="40090"/>
                  </a:lnTo>
                  <a:lnTo>
                    <a:pt x="36503" y="39890"/>
                  </a:lnTo>
                  <a:lnTo>
                    <a:pt x="36591" y="40003"/>
                  </a:lnTo>
                  <a:lnTo>
                    <a:pt x="36553" y="39890"/>
                  </a:lnTo>
                  <a:lnTo>
                    <a:pt x="36553" y="39890"/>
                  </a:lnTo>
                  <a:cubicBezTo>
                    <a:pt x="36715" y="40042"/>
                    <a:pt x="36885" y="40177"/>
                    <a:pt x="36951" y="40177"/>
                  </a:cubicBezTo>
                  <a:cubicBezTo>
                    <a:pt x="36966" y="40177"/>
                    <a:pt x="36976" y="40169"/>
                    <a:pt x="36978" y="40153"/>
                  </a:cubicBezTo>
                  <a:cubicBezTo>
                    <a:pt x="36903" y="40078"/>
                    <a:pt x="36828" y="39978"/>
                    <a:pt x="36766" y="39878"/>
                  </a:cubicBezTo>
                  <a:lnTo>
                    <a:pt x="36766" y="39878"/>
                  </a:lnTo>
                  <a:cubicBezTo>
                    <a:pt x="36802" y="39914"/>
                    <a:pt x="36832" y="39937"/>
                    <a:pt x="36846" y="39937"/>
                  </a:cubicBezTo>
                  <a:cubicBezTo>
                    <a:pt x="36851" y="39937"/>
                    <a:pt x="36853" y="39934"/>
                    <a:pt x="36853" y="39928"/>
                  </a:cubicBezTo>
                  <a:cubicBezTo>
                    <a:pt x="36791" y="39840"/>
                    <a:pt x="36716" y="39753"/>
                    <a:pt x="36641" y="39678"/>
                  </a:cubicBezTo>
                  <a:lnTo>
                    <a:pt x="36616" y="39403"/>
                  </a:lnTo>
                  <a:lnTo>
                    <a:pt x="36541" y="39378"/>
                  </a:lnTo>
                  <a:lnTo>
                    <a:pt x="35866" y="38128"/>
                  </a:lnTo>
                  <a:cubicBezTo>
                    <a:pt x="35554" y="37716"/>
                    <a:pt x="35229" y="37353"/>
                    <a:pt x="34854" y="36941"/>
                  </a:cubicBezTo>
                  <a:cubicBezTo>
                    <a:pt x="34479" y="36529"/>
                    <a:pt x="34054" y="36054"/>
                    <a:pt x="33479" y="35491"/>
                  </a:cubicBezTo>
                  <a:lnTo>
                    <a:pt x="33479" y="35491"/>
                  </a:lnTo>
                  <a:cubicBezTo>
                    <a:pt x="33577" y="35557"/>
                    <a:pt x="33632" y="35581"/>
                    <a:pt x="33663" y="35581"/>
                  </a:cubicBezTo>
                  <a:cubicBezTo>
                    <a:pt x="33738" y="35581"/>
                    <a:pt x="33671" y="35436"/>
                    <a:pt x="33742" y="35391"/>
                  </a:cubicBezTo>
                  <a:cubicBezTo>
                    <a:pt x="33965" y="35788"/>
                    <a:pt x="34606" y="36320"/>
                    <a:pt x="35067" y="37023"/>
                  </a:cubicBezTo>
                  <a:lnTo>
                    <a:pt x="35067" y="37023"/>
                  </a:lnTo>
                  <a:cubicBezTo>
                    <a:pt x="34930" y="36813"/>
                    <a:pt x="34910" y="36750"/>
                    <a:pt x="34934" y="36750"/>
                  </a:cubicBezTo>
                  <a:cubicBezTo>
                    <a:pt x="34950" y="36750"/>
                    <a:pt x="34983" y="36775"/>
                    <a:pt x="35016" y="36804"/>
                  </a:cubicBezTo>
                  <a:cubicBezTo>
                    <a:pt x="34691" y="36404"/>
                    <a:pt x="34354" y="36029"/>
                    <a:pt x="33992" y="35666"/>
                  </a:cubicBezTo>
                  <a:cubicBezTo>
                    <a:pt x="34079" y="35629"/>
                    <a:pt x="33842" y="35379"/>
                    <a:pt x="33579" y="35066"/>
                  </a:cubicBezTo>
                  <a:lnTo>
                    <a:pt x="33579" y="35066"/>
                  </a:lnTo>
                  <a:cubicBezTo>
                    <a:pt x="33589" y="35109"/>
                    <a:pt x="33582" y="35127"/>
                    <a:pt x="33560" y="35127"/>
                  </a:cubicBezTo>
                  <a:cubicBezTo>
                    <a:pt x="33499" y="35127"/>
                    <a:pt x="33323" y="34977"/>
                    <a:pt x="33092" y="34792"/>
                  </a:cubicBezTo>
                  <a:lnTo>
                    <a:pt x="32854" y="34579"/>
                  </a:lnTo>
                  <a:lnTo>
                    <a:pt x="32592" y="34392"/>
                  </a:lnTo>
                  <a:cubicBezTo>
                    <a:pt x="32417" y="34254"/>
                    <a:pt x="32242" y="34142"/>
                    <a:pt x="32117" y="34054"/>
                  </a:cubicBezTo>
                  <a:cubicBezTo>
                    <a:pt x="32117" y="34037"/>
                    <a:pt x="32126" y="34026"/>
                    <a:pt x="32147" y="34026"/>
                  </a:cubicBezTo>
                  <a:cubicBezTo>
                    <a:pt x="32216" y="34026"/>
                    <a:pt x="32417" y="34140"/>
                    <a:pt x="32867" y="34504"/>
                  </a:cubicBezTo>
                  <a:cubicBezTo>
                    <a:pt x="32642" y="34267"/>
                    <a:pt x="32379" y="34079"/>
                    <a:pt x="32092" y="33942"/>
                  </a:cubicBezTo>
                  <a:cubicBezTo>
                    <a:pt x="31792" y="33842"/>
                    <a:pt x="31517" y="33679"/>
                    <a:pt x="31267" y="33479"/>
                  </a:cubicBezTo>
                  <a:lnTo>
                    <a:pt x="31267" y="33479"/>
                  </a:lnTo>
                  <a:cubicBezTo>
                    <a:pt x="31367" y="33554"/>
                    <a:pt x="31467" y="33617"/>
                    <a:pt x="31580" y="33654"/>
                  </a:cubicBezTo>
                  <a:cubicBezTo>
                    <a:pt x="31492" y="33604"/>
                    <a:pt x="31367" y="33529"/>
                    <a:pt x="31230" y="33454"/>
                  </a:cubicBezTo>
                  <a:lnTo>
                    <a:pt x="31030" y="33329"/>
                  </a:lnTo>
                  <a:lnTo>
                    <a:pt x="30830" y="33217"/>
                  </a:lnTo>
                  <a:cubicBezTo>
                    <a:pt x="30624" y="33087"/>
                    <a:pt x="30465" y="32985"/>
                    <a:pt x="30508" y="32985"/>
                  </a:cubicBezTo>
                  <a:cubicBezTo>
                    <a:pt x="30515" y="32985"/>
                    <a:pt x="30526" y="32987"/>
                    <a:pt x="30542" y="32992"/>
                  </a:cubicBezTo>
                  <a:lnTo>
                    <a:pt x="30705" y="33067"/>
                  </a:lnTo>
                  <a:cubicBezTo>
                    <a:pt x="30380" y="32892"/>
                    <a:pt x="30055" y="32717"/>
                    <a:pt x="29718" y="32567"/>
                  </a:cubicBezTo>
                  <a:lnTo>
                    <a:pt x="29143" y="32317"/>
                  </a:lnTo>
                  <a:cubicBezTo>
                    <a:pt x="28955" y="32255"/>
                    <a:pt x="28755" y="32180"/>
                    <a:pt x="28568" y="32117"/>
                  </a:cubicBezTo>
                  <a:cubicBezTo>
                    <a:pt x="28368" y="32055"/>
                    <a:pt x="28193" y="31992"/>
                    <a:pt x="28018" y="31942"/>
                  </a:cubicBezTo>
                  <a:cubicBezTo>
                    <a:pt x="27856" y="31905"/>
                    <a:pt x="27693" y="31867"/>
                    <a:pt x="27556" y="31842"/>
                  </a:cubicBezTo>
                  <a:cubicBezTo>
                    <a:pt x="27411" y="31801"/>
                    <a:pt x="27274" y="31777"/>
                    <a:pt x="27132" y="31777"/>
                  </a:cubicBezTo>
                  <a:cubicBezTo>
                    <a:pt x="27103" y="31777"/>
                    <a:pt x="27073" y="31778"/>
                    <a:pt x="27043" y="31780"/>
                  </a:cubicBezTo>
                  <a:cubicBezTo>
                    <a:pt x="27118" y="31717"/>
                    <a:pt x="27218" y="31667"/>
                    <a:pt x="27318" y="31642"/>
                  </a:cubicBezTo>
                  <a:cubicBezTo>
                    <a:pt x="27025" y="31628"/>
                    <a:pt x="26728" y="31622"/>
                    <a:pt x="26434" y="31622"/>
                  </a:cubicBezTo>
                  <a:cubicBezTo>
                    <a:pt x="26227" y="31622"/>
                    <a:pt x="26021" y="31625"/>
                    <a:pt x="25819" y="31630"/>
                  </a:cubicBezTo>
                  <a:cubicBezTo>
                    <a:pt x="25581" y="31580"/>
                    <a:pt x="25356" y="31542"/>
                    <a:pt x="25131" y="31505"/>
                  </a:cubicBezTo>
                  <a:cubicBezTo>
                    <a:pt x="25079" y="31369"/>
                    <a:pt x="25001" y="31225"/>
                    <a:pt x="25378" y="31225"/>
                  </a:cubicBezTo>
                  <a:cubicBezTo>
                    <a:pt x="25452" y="31225"/>
                    <a:pt x="25543" y="31230"/>
                    <a:pt x="25656" y="31242"/>
                  </a:cubicBezTo>
                  <a:cubicBezTo>
                    <a:pt x="25256" y="31130"/>
                    <a:pt x="24831" y="31068"/>
                    <a:pt x="24419" y="31043"/>
                  </a:cubicBezTo>
                  <a:lnTo>
                    <a:pt x="24419" y="31043"/>
                  </a:lnTo>
                  <a:cubicBezTo>
                    <a:pt x="24596" y="31078"/>
                    <a:pt x="24840" y="31269"/>
                    <a:pt x="24645" y="31269"/>
                  </a:cubicBezTo>
                  <a:cubicBezTo>
                    <a:pt x="24634" y="31269"/>
                    <a:pt x="24621" y="31269"/>
                    <a:pt x="24606" y="31267"/>
                  </a:cubicBezTo>
                  <a:cubicBezTo>
                    <a:pt x="23903" y="31021"/>
                    <a:pt x="24114" y="31103"/>
                    <a:pt x="23263" y="30888"/>
                  </a:cubicBezTo>
                  <a:lnTo>
                    <a:pt x="23263" y="30888"/>
                  </a:lnTo>
                  <a:cubicBezTo>
                    <a:pt x="23460" y="30946"/>
                    <a:pt x="23233" y="31064"/>
                    <a:pt x="22881" y="31064"/>
                  </a:cubicBezTo>
                  <a:cubicBezTo>
                    <a:pt x="22825" y="31064"/>
                    <a:pt x="22767" y="31062"/>
                    <a:pt x="22707" y="31055"/>
                  </a:cubicBezTo>
                  <a:cubicBezTo>
                    <a:pt x="22778" y="31031"/>
                    <a:pt x="22704" y="30863"/>
                    <a:pt x="22842" y="30844"/>
                  </a:cubicBezTo>
                  <a:lnTo>
                    <a:pt x="22842" y="30844"/>
                  </a:lnTo>
                  <a:cubicBezTo>
                    <a:pt x="22474" y="30868"/>
                    <a:pt x="22115" y="30902"/>
                    <a:pt x="21757" y="30936"/>
                  </a:cubicBezTo>
                  <a:lnTo>
                    <a:pt x="21757" y="30936"/>
                  </a:lnTo>
                  <a:cubicBezTo>
                    <a:pt x="21944" y="30905"/>
                    <a:pt x="21736" y="30774"/>
                    <a:pt x="21507" y="30705"/>
                  </a:cubicBezTo>
                  <a:lnTo>
                    <a:pt x="21507" y="30705"/>
                  </a:lnTo>
                  <a:cubicBezTo>
                    <a:pt x="21526" y="30714"/>
                    <a:pt x="21510" y="30717"/>
                    <a:pt x="21470" y="30717"/>
                  </a:cubicBezTo>
                  <a:cubicBezTo>
                    <a:pt x="21280" y="30717"/>
                    <a:pt x="20547" y="30642"/>
                    <a:pt x="20246" y="30642"/>
                  </a:cubicBezTo>
                  <a:cubicBezTo>
                    <a:pt x="20227" y="30642"/>
                    <a:pt x="20210" y="30642"/>
                    <a:pt x="20195" y="30643"/>
                  </a:cubicBezTo>
                  <a:lnTo>
                    <a:pt x="20683" y="30718"/>
                  </a:lnTo>
                  <a:cubicBezTo>
                    <a:pt x="20501" y="30704"/>
                    <a:pt x="20345" y="30698"/>
                    <a:pt x="20207" y="30698"/>
                  </a:cubicBezTo>
                  <a:cubicBezTo>
                    <a:pt x="19452" y="30698"/>
                    <a:pt x="19255" y="30876"/>
                    <a:pt x="18433" y="30876"/>
                  </a:cubicBezTo>
                  <a:cubicBezTo>
                    <a:pt x="18335" y="30876"/>
                    <a:pt x="18227" y="30873"/>
                    <a:pt x="18108" y="30868"/>
                  </a:cubicBezTo>
                  <a:cubicBezTo>
                    <a:pt x="18258" y="30830"/>
                    <a:pt x="18496" y="30630"/>
                    <a:pt x="17846" y="30580"/>
                  </a:cubicBezTo>
                  <a:cubicBezTo>
                    <a:pt x="17683" y="30630"/>
                    <a:pt x="17308" y="30755"/>
                    <a:pt x="16821" y="30855"/>
                  </a:cubicBezTo>
                  <a:lnTo>
                    <a:pt x="16234" y="30843"/>
                  </a:lnTo>
                  <a:cubicBezTo>
                    <a:pt x="15946" y="30830"/>
                    <a:pt x="15659" y="30805"/>
                    <a:pt x="15371" y="30793"/>
                  </a:cubicBezTo>
                  <a:lnTo>
                    <a:pt x="15621" y="30755"/>
                  </a:lnTo>
                  <a:cubicBezTo>
                    <a:pt x="16171" y="30668"/>
                    <a:pt x="16771" y="30580"/>
                    <a:pt x="17183" y="30530"/>
                  </a:cubicBezTo>
                  <a:cubicBezTo>
                    <a:pt x="16696" y="30468"/>
                    <a:pt x="17046" y="30455"/>
                    <a:pt x="16321" y="30443"/>
                  </a:cubicBezTo>
                  <a:cubicBezTo>
                    <a:pt x="16144" y="30389"/>
                    <a:pt x="16420" y="30374"/>
                    <a:pt x="16671" y="30374"/>
                  </a:cubicBezTo>
                  <a:cubicBezTo>
                    <a:pt x="16774" y="30374"/>
                    <a:pt x="16872" y="30377"/>
                    <a:pt x="16933" y="30380"/>
                  </a:cubicBezTo>
                  <a:cubicBezTo>
                    <a:pt x="16371" y="30343"/>
                    <a:pt x="15809" y="30305"/>
                    <a:pt x="15259" y="30255"/>
                  </a:cubicBezTo>
                  <a:lnTo>
                    <a:pt x="15259" y="30255"/>
                  </a:lnTo>
                  <a:cubicBezTo>
                    <a:pt x="15288" y="30304"/>
                    <a:pt x="15107" y="30322"/>
                    <a:pt x="14872" y="30322"/>
                  </a:cubicBezTo>
                  <a:cubicBezTo>
                    <a:pt x="14804" y="30322"/>
                    <a:pt x="14732" y="30321"/>
                    <a:pt x="14659" y="30318"/>
                  </a:cubicBezTo>
                  <a:cubicBezTo>
                    <a:pt x="14497" y="30318"/>
                    <a:pt x="14337" y="30311"/>
                    <a:pt x="14222" y="30311"/>
                  </a:cubicBezTo>
                  <a:cubicBezTo>
                    <a:pt x="14106" y="30311"/>
                    <a:pt x="14034" y="30318"/>
                    <a:pt x="14047" y="30343"/>
                  </a:cubicBezTo>
                  <a:cubicBezTo>
                    <a:pt x="14647" y="30393"/>
                    <a:pt x="15246" y="30393"/>
                    <a:pt x="15859" y="30393"/>
                  </a:cubicBezTo>
                  <a:cubicBezTo>
                    <a:pt x="15900" y="30467"/>
                    <a:pt x="15415" y="30579"/>
                    <a:pt x="14744" y="30579"/>
                  </a:cubicBezTo>
                  <a:cubicBezTo>
                    <a:pt x="14396" y="30579"/>
                    <a:pt x="13998" y="30549"/>
                    <a:pt x="13597" y="30468"/>
                  </a:cubicBezTo>
                  <a:cubicBezTo>
                    <a:pt x="13309" y="30368"/>
                    <a:pt x="13859" y="30305"/>
                    <a:pt x="13834" y="30255"/>
                  </a:cubicBezTo>
                  <a:cubicBezTo>
                    <a:pt x="13634" y="30255"/>
                    <a:pt x="13422" y="30230"/>
                    <a:pt x="13209" y="30193"/>
                  </a:cubicBezTo>
                  <a:cubicBezTo>
                    <a:pt x="13022" y="30168"/>
                    <a:pt x="12822" y="30118"/>
                    <a:pt x="12647" y="30055"/>
                  </a:cubicBezTo>
                  <a:lnTo>
                    <a:pt x="12647" y="30055"/>
                  </a:lnTo>
                  <a:cubicBezTo>
                    <a:pt x="12810" y="30080"/>
                    <a:pt x="12972" y="30093"/>
                    <a:pt x="13134" y="30118"/>
                  </a:cubicBezTo>
                  <a:cubicBezTo>
                    <a:pt x="12860" y="30043"/>
                    <a:pt x="12572" y="29980"/>
                    <a:pt x="12285" y="29943"/>
                  </a:cubicBezTo>
                  <a:cubicBezTo>
                    <a:pt x="11972" y="29880"/>
                    <a:pt x="11672" y="29768"/>
                    <a:pt x="11397" y="29593"/>
                  </a:cubicBezTo>
                  <a:cubicBezTo>
                    <a:pt x="11156" y="29484"/>
                    <a:pt x="10797" y="29129"/>
                    <a:pt x="10717" y="29129"/>
                  </a:cubicBezTo>
                  <a:cubicBezTo>
                    <a:pt x="10714" y="29129"/>
                    <a:pt x="10712" y="29130"/>
                    <a:pt x="10710" y="29131"/>
                  </a:cubicBezTo>
                  <a:cubicBezTo>
                    <a:pt x="10860" y="29268"/>
                    <a:pt x="10910" y="29493"/>
                    <a:pt x="10848" y="29680"/>
                  </a:cubicBezTo>
                  <a:cubicBezTo>
                    <a:pt x="10560" y="29530"/>
                    <a:pt x="10298" y="29368"/>
                    <a:pt x="10048" y="29181"/>
                  </a:cubicBezTo>
                  <a:lnTo>
                    <a:pt x="10110" y="29168"/>
                  </a:lnTo>
                  <a:cubicBezTo>
                    <a:pt x="10060" y="29131"/>
                    <a:pt x="10010" y="29093"/>
                    <a:pt x="9960" y="29056"/>
                  </a:cubicBezTo>
                  <a:lnTo>
                    <a:pt x="9935" y="29093"/>
                  </a:lnTo>
                  <a:cubicBezTo>
                    <a:pt x="9685" y="28906"/>
                    <a:pt x="9448" y="28693"/>
                    <a:pt x="9211" y="28456"/>
                  </a:cubicBezTo>
                  <a:cubicBezTo>
                    <a:pt x="9211" y="28441"/>
                    <a:pt x="9222" y="28435"/>
                    <a:pt x="9241" y="28435"/>
                  </a:cubicBezTo>
                  <a:cubicBezTo>
                    <a:pt x="9288" y="28435"/>
                    <a:pt x="9384" y="28474"/>
                    <a:pt x="9473" y="28518"/>
                  </a:cubicBezTo>
                  <a:cubicBezTo>
                    <a:pt x="9568" y="28562"/>
                    <a:pt x="9667" y="28610"/>
                    <a:pt x="9713" y="28610"/>
                  </a:cubicBezTo>
                  <a:cubicBezTo>
                    <a:pt x="9746" y="28610"/>
                    <a:pt x="9752" y="28586"/>
                    <a:pt x="9710" y="28518"/>
                  </a:cubicBezTo>
                  <a:cubicBezTo>
                    <a:pt x="9585" y="28481"/>
                    <a:pt x="9485" y="28418"/>
                    <a:pt x="9398" y="28331"/>
                  </a:cubicBezTo>
                  <a:cubicBezTo>
                    <a:pt x="9223" y="28106"/>
                    <a:pt x="9535" y="28356"/>
                    <a:pt x="9123" y="27906"/>
                  </a:cubicBezTo>
                  <a:cubicBezTo>
                    <a:pt x="9122" y="27906"/>
                    <a:pt x="9121" y="27906"/>
                    <a:pt x="9120" y="27906"/>
                  </a:cubicBezTo>
                  <a:cubicBezTo>
                    <a:pt x="8994" y="27906"/>
                    <a:pt x="8678" y="27421"/>
                    <a:pt x="8669" y="27421"/>
                  </a:cubicBezTo>
                  <a:lnTo>
                    <a:pt x="8669" y="27421"/>
                  </a:lnTo>
                  <a:cubicBezTo>
                    <a:pt x="8665" y="27421"/>
                    <a:pt x="8716" y="27508"/>
                    <a:pt x="8861" y="27756"/>
                  </a:cubicBezTo>
                  <a:cubicBezTo>
                    <a:pt x="8711" y="27593"/>
                    <a:pt x="8586" y="27431"/>
                    <a:pt x="8486" y="27244"/>
                  </a:cubicBezTo>
                  <a:lnTo>
                    <a:pt x="8123" y="26619"/>
                  </a:lnTo>
                  <a:lnTo>
                    <a:pt x="8123" y="26619"/>
                  </a:lnTo>
                  <a:cubicBezTo>
                    <a:pt x="8129" y="26655"/>
                    <a:pt x="8122" y="26671"/>
                    <a:pt x="8104" y="26671"/>
                  </a:cubicBezTo>
                  <a:cubicBezTo>
                    <a:pt x="8043" y="26671"/>
                    <a:pt x="7856" y="26467"/>
                    <a:pt x="7661" y="26194"/>
                  </a:cubicBezTo>
                  <a:cubicBezTo>
                    <a:pt x="7536" y="25931"/>
                    <a:pt x="7411" y="25681"/>
                    <a:pt x="7311" y="25431"/>
                  </a:cubicBezTo>
                  <a:lnTo>
                    <a:pt x="7311" y="25394"/>
                  </a:lnTo>
                  <a:cubicBezTo>
                    <a:pt x="7111" y="24907"/>
                    <a:pt x="6949" y="24394"/>
                    <a:pt x="6811" y="23882"/>
                  </a:cubicBezTo>
                  <a:cubicBezTo>
                    <a:pt x="6686" y="23420"/>
                    <a:pt x="6574" y="22970"/>
                    <a:pt x="6436" y="22407"/>
                  </a:cubicBezTo>
                  <a:cubicBezTo>
                    <a:pt x="6436" y="22313"/>
                    <a:pt x="6366" y="21893"/>
                    <a:pt x="6402" y="21893"/>
                  </a:cubicBezTo>
                  <a:lnTo>
                    <a:pt x="6402" y="21893"/>
                  </a:lnTo>
                  <a:cubicBezTo>
                    <a:pt x="6409" y="21893"/>
                    <a:pt x="6420" y="21909"/>
                    <a:pt x="6436" y="21945"/>
                  </a:cubicBezTo>
                  <a:cubicBezTo>
                    <a:pt x="6389" y="21831"/>
                    <a:pt x="6346" y="21717"/>
                    <a:pt x="6306" y="21601"/>
                  </a:cubicBezTo>
                  <a:lnTo>
                    <a:pt x="6306" y="21601"/>
                  </a:lnTo>
                  <a:cubicBezTo>
                    <a:pt x="6331" y="21676"/>
                    <a:pt x="6354" y="21745"/>
                    <a:pt x="6374" y="21807"/>
                  </a:cubicBezTo>
                  <a:cubicBezTo>
                    <a:pt x="6371" y="21808"/>
                    <a:pt x="6368" y="21808"/>
                    <a:pt x="6365" y="21808"/>
                  </a:cubicBezTo>
                  <a:cubicBezTo>
                    <a:pt x="6314" y="21808"/>
                    <a:pt x="6231" y="21709"/>
                    <a:pt x="6136" y="21520"/>
                  </a:cubicBezTo>
                  <a:cubicBezTo>
                    <a:pt x="5836" y="20333"/>
                    <a:pt x="5561" y="19133"/>
                    <a:pt x="5287" y="17946"/>
                  </a:cubicBezTo>
                  <a:cubicBezTo>
                    <a:pt x="5149" y="17159"/>
                    <a:pt x="4574" y="14972"/>
                    <a:pt x="4349" y="13697"/>
                  </a:cubicBezTo>
                  <a:cubicBezTo>
                    <a:pt x="4287" y="13535"/>
                    <a:pt x="4199" y="13272"/>
                    <a:pt x="4162" y="13210"/>
                  </a:cubicBezTo>
                  <a:lnTo>
                    <a:pt x="3037" y="8486"/>
                  </a:lnTo>
                  <a:lnTo>
                    <a:pt x="3037" y="8486"/>
                  </a:lnTo>
                  <a:cubicBezTo>
                    <a:pt x="3042" y="8491"/>
                    <a:pt x="3047" y="8494"/>
                    <a:pt x="3053" y="8494"/>
                  </a:cubicBezTo>
                  <a:cubicBezTo>
                    <a:pt x="3060" y="8494"/>
                    <a:pt x="3067" y="8488"/>
                    <a:pt x="3075" y="8473"/>
                  </a:cubicBezTo>
                  <a:lnTo>
                    <a:pt x="2887" y="7886"/>
                  </a:lnTo>
                  <a:lnTo>
                    <a:pt x="2875" y="7811"/>
                  </a:lnTo>
                  <a:lnTo>
                    <a:pt x="2875" y="7811"/>
                  </a:lnTo>
                  <a:cubicBezTo>
                    <a:pt x="2892" y="7820"/>
                    <a:pt x="2932" y="7910"/>
                    <a:pt x="2948" y="7910"/>
                  </a:cubicBezTo>
                  <a:cubicBezTo>
                    <a:pt x="2955" y="7910"/>
                    <a:pt x="2958" y="7891"/>
                    <a:pt x="2950" y="7836"/>
                  </a:cubicBezTo>
                  <a:cubicBezTo>
                    <a:pt x="2925" y="7824"/>
                    <a:pt x="2875" y="7736"/>
                    <a:pt x="2825" y="7611"/>
                  </a:cubicBezTo>
                  <a:lnTo>
                    <a:pt x="2587" y="6599"/>
                  </a:lnTo>
                  <a:lnTo>
                    <a:pt x="2587" y="6549"/>
                  </a:lnTo>
                  <a:lnTo>
                    <a:pt x="2575" y="6511"/>
                  </a:lnTo>
                  <a:lnTo>
                    <a:pt x="2375" y="5687"/>
                  </a:lnTo>
                  <a:cubicBezTo>
                    <a:pt x="2375" y="5662"/>
                    <a:pt x="2362" y="5624"/>
                    <a:pt x="2350" y="5574"/>
                  </a:cubicBezTo>
                  <a:cubicBezTo>
                    <a:pt x="2337" y="5512"/>
                    <a:pt x="2325" y="5462"/>
                    <a:pt x="2312" y="5412"/>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1" name="Google Shape;2341;p6"/>
          <p:cNvSpPr/>
          <p:nvPr/>
        </p:nvSpPr>
        <p:spPr>
          <a:xfrm rot="10800000">
            <a:off x="-5" y="1487680"/>
            <a:ext cx="3838707" cy="3655821"/>
          </a:xfrm>
          <a:custGeom>
            <a:avLst/>
            <a:gdLst/>
            <a:ahLst/>
            <a:cxnLst/>
            <a:rect l="l" t="t" r="r" b="b"/>
            <a:pathLst>
              <a:path w="38579" h="36741" extrusionOk="0">
                <a:moveTo>
                  <a:pt x="12110" y="0"/>
                </a:moveTo>
                <a:cubicBezTo>
                  <a:pt x="12110" y="0"/>
                  <a:pt x="1" y="35916"/>
                  <a:pt x="38578" y="36740"/>
                </a:cubicBezTo>
                <a:lnTo>
                  <a:pt x="38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342" name="Google Shape;2342;p6"/>
          <p:cNvSpPr txBox="1">
            <a:spLocks noGrp="1"/>
          </p:cNvSpPr>
          <p:nvPr>
            <p:ph type="title"/>
          </p:nvPr>
        </p:nvSpPr>
        <p:spPr>
          <a:xfrm>
            <a:off x="739650" y="1562975"/>
            <a:ext cx="1584600" cy="871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3" name="Google Shape;2343;p6"/>
          <p:cNvSpPr txBox="1">
            <a:spLocks noGrp="1"/>
          </p:cNvSpPr>
          <p:nvPr>
            <p:ph type="body" idx="1"/>
          </p:nvPr>
        </p:nvSpPr>
        <p:spPr>
          <a:xfrm>
            <a:off x="720000" y="2338775"/>
            <a:ext cx="3006900" cy="2175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grpSp>
        <p:nvGrpSpPr>
          <p:cNvPr id="2344" name="Google Shape;2344;p6"/>
          <p:cNvGrpSpPr/>
          <p:nvPr/>
        </p:nvGrpSpPr>
        <p:grpSpPr>
          <a:xfrm>
            <a:off x="5473593" y="-903660"/>
            <a:ext cx="1960748" cy="1815681"/>
            <a:chOff x="4309650" y="65488"/>
            <a:chExt cx="1024852" cy="949029"/>
          </a:xfrm>
        </p:grpSpPr>
        <p:sp>
          <p:nvSpPr>
            <p:cNvPr id="2345" name="Google Shape;2345;p6"/>
            <p:cNvSpPr/>
            <p:nvPr/>
          </p:nvSpPr>
          <p:spPr>
            <a:xfrm>
              <a:off x="4742403" y="256449"/>
              <a:ext cx="166517" cy="108250"/>
            </a:xfrm>
            <a:custGeom>
              <a:avLst/>
              <a:gdLst/>
              <a:ahLst/>
              <a:cxnLst/>
              <a:rect l="l" t="t" r="r" b="b"/>
              <a:pathLst>
                <a:path w="4924" h="3201" extrusionOk="0">
                  <a:moveTo>
                    <a:pt x="4493" y="1"/>
                  </a:moveTo>
                  <a:cubicBezTo>
                    <a:pt x="4465" y="1"/>
                    <a:pt x="4437" y="7"/>
                    <a:pt x="4412" y="19"/>
                  </a:cubicBezTo>
                  <a:cubicBezTo>
                    <a:pt x="4349" y="57"/>
                    <a:pt x="4299" y="119"/>
                    <a:pt x="4237" y="157"/>
                  </a:cubicBezTo>
                  <a:cubicBezTo>
                    <a:pt x="3924" y="319"/>
                    <a:pt x="3599" y="494"/>
                    <a:pt x="3274" y="619"/>
                  </a:cubicBezTo>
                  <a:cubicBezTo>
                    <a:pt x="3253" y="627"/>
                    <a:pt x="3230" y="631"/>
                    <a:pt x="3206" y="631"/>
                  </a:cubicBezTo>
                  <a:cubicBezTo>
                    <a:pt x="3121" y="631"/>
                    <a:pt x="3025" y="586"/>
                    <a:pt x="2937" y="557"/>
                  </a:cubicBezTo>
                  <a:cubicBezTo>
                    <a:pt x="2878" y="545"/>
                    <a:pt x="2786" y="456"/>
                    <a:pt x="2723" y="456"/>
                  </a:cubicBezTo>
                  <a:cubicBezTo>
                    <a:pt x="2719" y="456"/>
                    <a:pt x="2716" y="456"/>
                    <a:pt x="2712" y="457"/>
                  </a:cubicBezTo>
                  <a:cubicBezTo>
                    <a:pt x="2225" y="594"/>
                    <a:pt x="1725" y="732"/>
                    <a:pt x="1225" y="894"/>
                  </a:cubicBezTo>
                  <a:cubicBezTo>
                    <a:pt x="875" y="1007"/>
                    <a:pt x="538" y="1181"/>
                    <a:pt x="250" y="1406"/>
                  </a:cubicBezTo>
                  <a:cubicBezTo>
                    <a:pt x="150" y="1519"/>
                    <a:pt x="75" y="1644"/>
                    <a:pt x="25" y="1781"/>
                  </a:cubicBezTo>
                  <a:cubicBezTo>
                    <a:pt x="0" y="1844"/>
                    <a:pt x="25" y="2069"/>
                    <a:pt x="125" y="2431"/>
                  </a:cubicBezTo>
                  <a:cubicBezTo>
                    <a:pt x="200" y="2469"/>
                    <a:pt x="275" y="2519"/>
                    <a:pt x="350" y="2556"/>
                  </a:cubicBezTo>
                  <a:cubicBezTo>
                    <a:pt x="413" y="2606"/>
                    <a:pt x="463" y="2569"/>
                    <a:pt x="538" y="2744"/>
                  </a:cubicBezTo>
                  <a:cubicBezTo>
                    <a:pt x="675" y="3043"/>
                    <a:pt x="775" y="3168"/>
                    <a:pt x="850" y="3193"/>
                  </a:cubicBezTo>
                  <a:cubicBezTo>
                    <a:pt x="865" y="3198"/>
                    <a:pt x="879" y="3200"/>
                    <a:pt x="893" y="3200"/>
                  </a:cubicBezTo>
                  <a:cubicBezTo>
                    <a:pt x="949" y="3200"/>
                    <a:pt x="1000" y="3166"/>
                    <a:pt x="1050" y="3156"/>
                  </a:cubicBezTo>
                  <a:cubicBezTo>
                    <a:pt x="1375" y="3093"/>
                    <a:pt x="1662" y="2894"/>
                    <a:pt x="1962" y="2756"/>
                  </a:cubicBezTo>
                  <a:lnTo>
                    <a:pt x="2400" y="2519"/>
                  </a:lnTo>
                  <a:cubicBezTo>
                    <a:pt x="2462" y="2481"/>
                    <a:pt x="2537" y="2456"/>
                    <a:pt x="2612" y="2456"/>
                  </a:cubicBezTo>
                  <a:cubicBezTo>
                    <a:pt x="2680" y="2474"/>
                    <a:pt x="2750" y="2483"/>
                    <a:pt x="2819" y="2483"/>
                  </a:cubicBezTo>
                  <a:cubicBezTo>
                    <a:pt x="3042" y="2483"/>
                    <a:pt x="3262" y="2393"/>
                    <a:pt x="3424" y="2231"/>
                  </a:cubicBezTo>
                  <a:cubicBezTo>
                    <a:pt x="3624" y="2019"/>
                    <a:pt x="3837" y="1844"/>
                    <a:pt x="4074" y="1694"/>
                  </a:cubicBezTo>
                  <a:cubicBezTo>
                    <a:pt x="4337" y="1531"/>
                    <a:pt x="4537" y="1219"/>
                    <a:pt x="4849" y="1219"/>
                  </a:cubicBezTo>
                  <a:cubicBezTo>
                    <a:pt x="4899" y="1219"/>
                    <a:pt x="4924" y="1156"/>
                    <a:pt x="4924" y="1019"/>
                  </a:cubicBezTo>
                  <a:cubicBezTo>
                    <a:pt x="4911" y="819"/>
                    <a:pt x="4861" y="632"/>
                    <a:pt x="4799" y="457"/>
                  </a:cubicBezTo>
                  <a:cubicBezTo>
                    <a:pt x="4711" y="169"/>
                    <a:pt x="4624" y="44"/>
                    <a:pt x="4574" y="19"/>
                  </a:cubicBezTo>
                  <a:cubicBezTo>
                    <a:pt x="4549" y="7"/>
                    <a:pt x="4521" y="1"/>
                    <a:pt x="4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4783389" y="425058"/>
              <a:ext cx="210920" cy="108520"/>
            </a:xfrm>
            <a:custGeom>
              <a:avLst/>
              <a:gdLst/>
              <a:ahLst/>
              <a:cxnLst/>
              <a:rect l="l" t="t" r="r" b="b"/>
              <a:pathLst>
                <a:path w="6237" h="3209" extrusionOk="0">
                  <a:moveTo>
                    <a:pt x="5680" y="1"/>
                  </a:moveTo>
                  <a:cubicBezTo>
                    <a:pt x="5649" y="1"/>
                    <a:pt x="5618" y="7"/>
                    <a:pt x="5586" y="19"/>
                  </a:cubicBezTo>
                  <a:cubicBezTo>
                    <a:pt x="5524" y="57"/>
                    <a:pt x="5461" y="132"/>
                    <a:pt x="5386" y="182"/>
                  </a:cubicBezTo>
                  <a:cubicBezTo>
                    <a:pt x="5012" y="394"/>
                    <a:pt x="4624" y="569"/>
                    <a:pt x="4224" y="719"/>
                  </a:cubicBezTo>
                  <a:cubicBezTo>
                    <a:pt x="4207" y="725"/>
                    <a:pt x="4189" y="728"/>
                    <a:pt x="4170" y="728"/>
                  </a:cubicBezTo>
                  <a:cubicBezTo>
                    <a:pt x="4066" y="728"/>
                    <a:pt x="3941" y="651"/>
                    <a:pt x="3824" y="619"/>
                  </a:cubicBezTo>
                  <a:cubicBezTo>
                    <a:pt x="3753" y="584"/>
                    <a:pt x="3660" y="481"/>
                    <a:pt x="3586" y="481"/>
                  </a:cubicBezTo>
                  <a:cubicBezTo>
                    <a:pt x="3582" y="481"/>
                    <a:pt x="3578" y="481"/>
                    <a:pt x="3574" y="482"/>
                  </a:cubicBezTo>
                  <a:cubicBezTo>
                    <a:pt x="2987" y="594"/>
                    <a:pt x="2375" y="669"/>
                    <a:pt x="1775" y="757"/>
                  </a:cubicBezTo>
                  <a:cubicBezTo>
                    <a:pt x="1325" y="819"/>
                    <a:pt x="900" y="957"/>
                    <a:pt x="488" y="1144"/>
                  </a:cubicBezTo>
                  <a:cubicBezTo>
                    <a:pt x="350" y="1257"/>
                    <a:pt x="213" y="1382"/>
                    <a:pt x="100" y="1519"/>
                  </a:cubicBezTo>
                  <a:cubicBezTo>
                    <a:pt x="50" y="1582"/>
                    <a:pt x="0" y="1782"/>
                    <a:pt x="13" y="2131"/>
                  </a:cubicBezTo>
                  <a:cubicBezTo>
                    <a:pt x="100" y="2194"/>
                    <a:pt x="163" y="2256"/>
                    <a:pt x="238" y="2331"/>
                  </a:cubicBezTo>
                  <a:cubicBezTo>
                    <a:pt x="288" y="2394"/>
                    <a:pt x="363" y="2394"/>
                    <a:pt x="400" y="2581"/>
                  </a:cubicBezTo>
                  <a:cubicBezTo>
                    <a:pt x="513" y="3146"/>
                    <a:pt x="668" y="3196"/>
                    <a:pt x="817" y="3196"/>
                  </a:cubicBezTo>
                  <a:cubicBezTo>
                    <a:pt x="849" y="3196"/>
                    <a:pt x="881" y="3194"/>
                    <a:pt x="913" y="3194"/>
                  </a:cubicBezTo>
                  <a:cubicBezTo>
                    <a:pt x="984" y="3204"/>
                    <a:pt x="1055" y="3208"/>
                    <a:pt x="1126" y="3208"/>
                  </a:cubicBezTo>
                  <a:cubicBezTo>
                    <a:pt x="1489" y="3208"/>
                    <a:pt x="1844" y="3090"/>
                    <a:pt x="2200" y="3006"/>
                  </a:cubicBezTo>
                  <a:cubicBezTo>
                    <a:pt x="2412" y="2956"/>
                    <a:pt x="2612" y="2894"/>
                    <a:pt x="2825" y="2831"/>
                  </a:cubicBezTo>
                  <a:cubicBezTo>
                    <a:pt x="2890" y="2803"/>
                    <a:pt x="2963" y="2789"/>
                    <a:pt x="3037" y="2789"/>
                  </a:cubicBezTo>
                  <a:cubicBezTo>
                    <a:pt x="3062" y="2789"/>
                    <a:pt x="3087" y="2791"/>
                    <a:pt x="3112" y="2794"/>
                  </a:cubicBezTo>
                  <a:cubicBezTo>
                    <a:pt x="3244" y="2842"/>
                    <a:pt x="3380" y="2866"/>
                    <a:pt x="3515" y="2866"/>
                  </a:cubicBezTo>
                  <a:cubicBezTo>
                    <a:pt x="3765" y="2866"/>
                    <a:pt x="4009" y="2785"/>
                    <a:pt x="4212" y="2631"/>
                  </a:cubicBezTo>
                  <a:cubicBezTo>
                    <a:pt x="4499" y="2406"/>
                    <a:pt x="4799" y="2206"/>
                    <a:pt x="5112" y="2031"/>
                  </a:cubicBezTo>
                  <a:cubicBezTo>
                    <a:pt x="5461" y="1869"/>
                    <a:pt x="5736" y="1482"/>
                    <a:pt x="6136" y="1482"/>
                  </a:cubicBezTo>
                  <a:cubicBezTo>
                    <a:pt x="6199" y="1482"/>
                    <a:pt x="6236" y="1394"/>
                    <a:pt x="6236" y="1219"/>
                  </a:cubicBezTo>
                  <a:cubicBezTo>
                    <a:pt x="6199" y="994"/>
                    <a:pt x="6136" y="757"/>
                    <a:pt x="6061" y="532"/>
                  </a:cubicBezTo>
                  <a:cubicBezTo>
                    <a:pt x="5936" y="182"/>
                    <a:pt x="5824" y="44"/>
                    <a:pt x="5774" y="19"/>
                  </a:cubicBezTo>
                  <a:cubicBezTo>
                    <a:pt x="5743" y="7"/>
                    <a:pt x="5711" y="1"/>
                    <a:pt x="5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4911419" y="600667"/>
              <a:ext cx="128878" cy="104395"/>
            </a:xfrm>
            <a:custGeom>
              <a:avLst/>
              <a:gdLst/>
              <a:ahLst/>
              <a:cxnLst/>
              <a:rect l="l" t="t" r="r" b="b"/>
              <a:pathLst>
                <a:path w="3811" h="3087" extrusionOk="0">
                  <a:moveTo>
                    <a:pt x="3247" y="0"/>
                  </a:moveTo>
                  <a:cubicBezTo>
                    <a:pt x="3236" y="0"/>
                    <a:pt x="3225" y="4"/>
                    <a:pt x="3213" y="13"/>
                  </a:cubicBezTo>
                  <a:cubicBezTo>
                    <a:pt x="3175" y="38"/>
                    <a:pt x="3150" y="113"/>
                    <a:pt x="3100" y="150"/>
                  </a:cubicBezTo>
                  <a:cubicBezTo>
                    <a:pt x="2900" y="313"/>
                    <a:pt x="2688" y="450"/>
                    <a:pt x="2450" y="562"/>
                  </a:cubicBezTo>
                  <a:cubicBezTo>
                    <a:pt x="2444" y="565"/>
                    <a:pt x="2438" y="566"/>
                    <a:pt x="2431" y="566"/>
                  </a:cubicBezTo>
                  <a:cubicBezTo>
                    <a:pt x="2368" y="566"/>
                    <a:pt x="2279" y="469"/>
                    <a:pt x="2200" y="412"/>
                  </a:cubicBezTo>
                  <a:cubicBezTo>
                    <a:pt x="2152" y="365"/>
                    <a:pt x="2082" y="237"/>
                    <a:pt x="2043" y="237"/>
                  </a:cubicBezTo>
                  <a:cubicBezTo>
                    <a:pt x="2041" y="237"/>
                    <a:pt x="2039" y="237"/>
                    <a:pt x="2038" y="238"/>
                  </a:cubicBezTo>
                  <a:cubicBezTo>
                    <a:pt x="1700" y="325"/>
                    <a:pt x="1351" y="363"/>
                    <a:pt x="1013" y="475"/>
                  </a:cubicBezTo>
                  <a:cubicBezTo>
                    <a:pt x="738" y="587"/>
                    <a:pt x="488" y="737"/>
                    <a:pt x="276" y="925"/>
                  </a:cubicBezTo>
                  <a:cubicBezTo>
                    <a:pt x="188" y="1025"/>
                    <a:pt x="113" y="1150"/>
                    <a:pt x="63" y="1275"/>
                  </a:cubicBezTo>
                  <a:cubicBezTo>
                    <a:pt x="13" y="1525"/>
                    <a:pt x="1" y="1775"/>
                    <a:pt x="26" y="2025"/>
                  </a:cubicBezTo>
                  <a:cubicBezTo>
                    <a:pt x="63" y="2100"/>
                    <a:pt x="138" y="2175"/>
                    <a:pt x="176" y="2237"/>
                  </a:cubicBezTo>
                  <a:cubicBezTo>
                    <a:pt x="213" y="2300"/>
                    <a:pt x="251" y="2275"/>
                    <a:pt x="288" y="2474"/>
                  </a:cubicBezTo>
                  <a:cubicBezTo>
                    <a:pt x="364" y="3021"/>
                    <a:pt x="453" y="3077"/>
                    <a:pt x="541" y="3077"/>
                  </a:cubicBezTo>
                  <a:cubicBezTo>
                    <a:pt x="564" y="3077"/>
                    <a:pt x="586" y="3073"/>
                    <a:pt x="609" y="3073"/>
                  </a:cubicBezTo>
                  <a:cubicBezTo>
                    <a:pt x="614" y="3073"/>
                    <a:pt x="620" y="3074"/>
                    <a:pt x="626" y="3074"/>
                  </a:cubicBezTo>
                  <a:cubicBezTo>
                    <a:pt x="670" y="3083"/>
                    <a:pt x="715" y="3087"/>
                    <a:pt x="759" y="3087"/>
                  </a:cubicBezTo>
                  <a:cubicBezTo>
                    <a:pt x="977" y="3087"/>
                    <a:pt x="1193" y="2995"/>
                    <a:pt x="1401" y="2912"/>
                  </a:cubicBezTo>
                  <a:cubicBezTo>
                    <a:pt x="1525" y="2874"/>
                    <a:pt x="1650" y="2812"/>
                    <a:pt x="1775" y="2762"/>
                  </a:cubicBezTo>
                  <a:cubicBezTo>
                    <a:pt x="1819" y="2744"/>
                    <a:pt x="1856" y="2721"/>
                    <a:pt x="1896" y="2721"/>
                  </a:cubicBezTo>
                  <a:cubicBezTo>
                    <a:pt x="1914" y="2721"/>
                    <a:pt x="1931" y="2725"/>
                    <a:pt x="1950" y="2737"/>
                  </a:cubicBezTo>
                  <a:cubicBezTo>
                    <a:pt x="2068" y="2804"/>
                    <a:pt x="2181" y="2841"/>
                    <a:pt x="2287" y="2841"/>
                  </a:cubicBezTo>
                  <a:cubicBezTo>
                    <a:pt x="2416" y="2841"/>
                    <a:pt x="2535" y="2786"/>
                    <a:pt x="2638" y="2662"/>
                  </a:cubicBezTo>
                  <a:cubicBezTo>
                    <a:pt x="2788" y="2449"/>
                    <a:pt x="2950" y="2275"/>
                    <a:pt x="3150" y="2125"/>
                  </a:cubicBezTo>
                  <a:cubicBezTo>
                    <a:pt x="3346" y="1998"/>
                    <a:pt x="3467" y="1680"/>
                    <a:pt x="3691" y="1680"/>
                  </a:cubicBezTo>
                  <a:cubicBezTo>
                    <a:pt x="3710" y="1680"/>
                    <a:pt x="3729" y="1682"/>
                    <a:pt x="3750" y="1687"/>
                  </a:cubicBezTo>
                  <a:cubicBezTo>
                    <a:pt x="3753" y="1688"/>
                    <a:pt x="3757" y="1688"/>
                    <a:pt x="3760" y="1688"/>
                  </a:cubicBezTo>
                  <a:cubicBezTo>
                    <a:pt x="3801" y="1688"/>
                    <a:pt x="3811" y="1611"/>
                    <a:pt x="3787" y="1437"/>
                  </a:cubicBezTo>
                  <a:cubicBezTo>
                    <a:pt x="3737" y="1175"/>
                    <a:pt x="3662" y="912"/>
                    <a:pt x="3575" y="650"/>
                  </a:cubicBezTo>
                  <a:cubicBezTo>
                    <a:pt x="3525" y="437"/>
                    <a:pt x="3437" y="238"/>
                    <a:pt x="3325" y="50"/>
                  </a:cubicBezTo>
                  <a:cubicBezTo>
                    <a:pt x="3292" y="17"/>
                    <a:pt x="3269" y="0"/>
                    <a:pt x="3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4824814" y="726565"/>
              <a:ext cx="210480" cy="93032"/>
            </a:xfrm>
            <a:custGeom>
              <a:avLst/>
              <a:gdLst/>
              <a:ahLst/>
              <a:cxnLst/>
              <a:rect l="l" t="t" r="r" b="b"/>
              <a:pathLst>
                <a:path w="6224" h="2751" extrusionOk="0">
                  <a:moveTo>
                    <a:pt x="5877" y="1"/>
                  </a:moveTo>
                  <a:cubicBezTo>
                    <a:pt x="5855" y="1"/>
                    <a:pt x="5833" y="5"/>
                    <a:pt x="5811" y="14"/>
                  </a:cubicBezTo>
                  <a:cubicBezTo>
                    <a:pt x="5724" y="39"/>
                    <a:pt x="5649" y="114"/>
                    <a:pt x="5561" y="139"/>
                  </a:cubicBezTo>
                  <a:cubicBezTo>
                    <a:pt x="5149" y="289"/>
                    <a:pt x="4736" y="414"/>
                    <a:pt x="4311" y="513"/>
                  </a:cubicBezTo>
                  <a:cubicBezTo>
                    <a:pt x="4299" y="516"/>
                    <a:pt x="4287" y="517"/>
                    <a:pt x="4275" y="517"/>
                  </a:cubicBezTo>
                  <a:cubicBezTo>
                    <a:pt x="4160" y="517"/>
                    <a:pt x="4037" y="420"/>
                    <a:pt x="3924" y="364"/>
                  </a:cubicBezTo>
                  <a:cubicBezTo>
                    <a:pt x="3837" y="326"/>
                    <a:pt x="3749" y="214"/>
                    <a:pt x="3674" y="214"/>
                  </a:cubicBezTo>
                  <a:lnTo>
                    <a:pt x="2737" y="301"/>
                  </a:lnTo>
                  <a:cubicBezTo>
                    <a:pt x="2424" y="326"/>
                    <a:pt x="2112" y="351"/>
                    <a:pt x="1800" y="401"/>
                  </a:cubicBezTo>
                  <a:cubicBezTo>
                    <a:pt x="1350" y="476"/>
                    <a:pt x="912" y="588"/>
                    <a:pt x="475" y="763"/>
                  </a:cubicBezTo>
                  <a:cubicBezTo>
                    <a:pt x="337" y="838"/>
                    <a:pt x="200" y="951"/>
                    <a:pt x="100" y="1088"/>
                  </a:cubicBezTo>
                  <a:cubicBezTo>
                    <a:pt x="38" y="1151"/>
                    <a:pt x="0" y="1351"/>
                    <a:pt x="25" y="1701"/>
                  </a:cubicBezTo>
                  <a:cubicBezTo>
                    <a:pt x="100" y="1751"/>
                    <a:pt x="163" y="1813"/>
                    <a:pt x="225" y="1876"/>
                  </a:cubicBezTo>
                  <a:cubicBezTo>
                    <a:pt x="287" y="1926"/>
                    <a:pt x="350" y="1913"/>
                    <a:pt x="387" y="2101"/>
                  </a:cubicBezTo>
                  <a:cubicBezTo>
                    <a:pt x="525" y="2750"/>
                    <a:pt x="712" y="2625"/>
                    <a:pt x="875" y="2663"/>
                  </a:cubicBezTo>
                  <a:cubicBezTo>
                    <a:pt x="926" y="2664"/>
                    <a:pt x="978" y="2665"/>
                    <a:pt x="1029" y="2665"/>
                  </a:cubicBezTo>
                  <a:cubicBezTo>
                    <a:pt x="1390" y="2665"/>
                    <a:pt x="1750" y="2627"/>
                    <a:pt x="2100" y="2550"/>
                  </a:cubicBezTo>
                  <a:lnTo>
                    <a:pt x="2712" y="2438"/>
                  </a:lnTo>
                  <a:cubicBezTo>
                    <a:pt x="2756" y="2425"/>
                    <a:pt x="2802" y="2419"/>
                    <a:pt x="2849" y="2419"/>
                  </a:cubicBezTo>
                  <a:cubicBezTo>
                    <a:pt x="2896" y="2419"/>
                    <a:pt x="2943" y="2425"/>
                    <a:pt x="2987" y="2438"/>
                  </a:cubicBezTo>
                  <a:cubicBezTo>
                    <a:pt x="3143" y="2513"/>
                    <a:pt x="3314" y="2551"/>
                    <a:pt x="3483" y="2551"/>
                  </a:cubicBezTo>
                  <a:cubicBezTo>
                    <a:pt x="3679" y="2551"/>
                    <a:pt x="3875" y="2501"/>
                    <a:pt x="4049" y="2400"/>
                  </a:cubicBezTo>
                  <a:cubicBezTo>
                    <a:pt x="4349" y="2213"/>
                    <a:pt x="4661" y="2063"/>
                    <a:pt x="4986" y="1951"/>
                  </a:cubicBezTo>
                  <a:cubicBezTo>
                    <a:pt x="5313" y="1860"/>
                    <a:pt x="5609" y="1577"/>
                    <a:pt x="5948" y="1577"/>
                  </a:cubicBezTo>
                  <a:cubicBezTo>
                    <a:pt x="5985" y="1577"/>
                    <a:pt x="6023" y="1581"/>
                    <a:pt x="6061" y="1588"/>
                  </a:cubicBezTo>
                  <a:cubicBezTo>
                    <a:pt x="6065" y="1589"/>
                    <a:pt x="6070" y="1590"/>
                    <a:pt x="6074" y="1590"/>
                  </a:cubicBezTo>
                  <a:cubicBezTo>
                    <a:pt x="6130" y="1590"/>
                    <a:pt x="6175" y="1513"/>
                    <a:pt x="6198" y="1351"/>
                  </a:cubicBezTo>
                  <a:cubicBezTo>
                    <a:pt x="6223" y="1113"/>
                    <a:pt x="6211" y="863"/>
                    <a:pt x="6173" y="626"/>
                  </a:cubicBezTo>
                  <a:cubicBezTo>
                    <a:pt x="6123" y="239"/>
                    <a:pt x="6036" y="89"/>
                    <a:pt x="5986" y="39"/>
                  </a:cubicBezTo>
                  <a:cubicBezTo>
                    <a:pt x="5954" y="14"/>
                    <a:pt x="5916" y="1"/>
                    <a:pt x="5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4518840" y="418768"/>
              <a:ext cx="158503" cy="131347"/>
            </a:xfrm>
            <a:custGeom>
              <a:avLst/>
              <a:gdLst/>
              <a:ahLst/>
              <a:cxnLst/>
              <a:rect l="l" t="t" r="r" b="b"/>
              <a:pathLst>
                <a:path w="4687" h="3884" extrusionOk="0">
                  <a:moveTo>
                    <a:pt x="4172" y="1"/>
                  </a:moveTo>
                  <a:cubicBezTo>
                    <a:pt x="4147" y="1"/>
                    <a:pt x="4122" y="7"/>
                    <a:pt x="4099" y="18"/>
                  </a:cubicBezTo>
                  <a:cubicBezTo>
                    <a:pt x="4037" y="43"/>
                    <a:pt x="3987" y="130"/>
                    <a:pt x="3924" y="168"/>
                  </a:cubicBezTo>
                  <a:cubicBezTo>
                    <a:pt x="3612" y="343"/>
                    <a:pt x="3300" y="543"/>
                    <a:pt x="2987" y="705"/>
                  </a:cubicBezTo>
                  <a:cubicBezTo>
                    <a:pt x="2972" y="712"/>
                    <a:pt x="2956" y="714"/>
                    <a:pt x="2939" y="714"/>
                  </a:cubicBezTo>
                  <a:cubicBezTo>
                    <a:pt x="2854" y="714"/>
                    <a:pt x="2741" y="647"/>
                    <a:pt x="2637" y="605"/>
                  </a:cubicBezTo>
                  <a:cubicBezTo>
                    <a:pt x="2566" y="582"/>
                    <a:pt x="2461" y="479"/>
                    <a:pt x="2398" y="479"/>
                  </a:cubicBezTo>
                  <a:cubicBezTo>
                    <a:pt x="2394" y="479"/>
                    <a:pt x="2391" y="480"/>
                    <a:pt x="2387" y="480"/>
                  </a:cubicBezTo>
                  <a:cubicBezTo>
                    <a:pt x="1900" y="655"/>
                    <a:pt x="1425" y="868"/>
                    <a:pt x="963" y="1105"/>
                  </a:cubicBezTo>
                  <a:cubicBezTo>
                    <a:pt x="800" y="1205"/>
                    <a:pt x="650" y="1305"/>
                    <a:pt x="513" y="1418"/>
                  </a:cubicBezTo>
                  <a:cubicBezTo>
                    <a:pt x="363" y="1555"/>
                    <a:pt x="225" y="1693"/>
                    <a:pt x="100" y="1843"/>
                  </a:cubicBezTo>
                  <a:cubicBezTo>
                    <a:pt x="63" y="1905"/>
                    <a:pt x="38" y="1968"/>
                    <a:pt x="25" y="2030"/>
                  </a:cubicBezTo>
                  <a:cubicBezTo>
                    <a:pt x="13" y="2142"/>
                    <a:pt x="0" y="2255"/>
                    <a:pt x="0" y="2342"/>
                  </a:cubicBezTo>
                  <a:cubicBezTo>
                    <a:pt x="0" y="2442"/>
                    <a:pt x="88" y="2680"/>
                    <a:pt x="300" y="3080"/>
                  </a:cubicBezTo>
                  <a:cubicBezTo>
                    <a:pt x="388" y="3117"/>
                    <a:pt x="475" y="3155"/>
                    <a:pt x="550" y="3205"/>
                  </a:cubicBezTo>
                  <a:cubicBezTo>
                    <a:pt x="625" y="3255"/>
                    <a:pt x="650" y="3205"/>
                    <a:pt x="775" y="3392"/>
                  </a:cubicBezTo>
                  <a:cubicBezTo>
                    <a:pt x="1025" y="3789"/>
                    <a:pt x="1146" y="3884"/>
                    <a:pt x="1225" y="3884"/>
                  </a:cubicBezTo>
                  <a:cubicBezTo>
                    <a:pt x="1281" y="3884"/>
                    <a:pt x="1316" y="3838"/>
                    <a:pt x="1363" y="3817"/>
                  </a:cubicBezTo>
                  <a:cubicBezTo>
                    <a:pt x="1638" y="3730"/>
                    <a:pt x="1850" y="3492"/>
                    <a:pt x="2087" y="3317"/>
                  </a:cubicBezTo>
                  <a:cubicBezTo>
                    <a:pt x="2212" y="3230"/>
                    <a:pt x="2325" y="3130"/>
                    <a:pt x="2450" y="3042"/>
                  </a:cubicBezTo>
                  <a:cubicBezTo>
                    <a:pt x="2506" y="3009"/>
                    <a:pt x="2551" y="2965"/>
                    <a:pt x="2614" y="2965"/>
                  </a:cubicBezTo>
                  <a:cubicBezTo>
                    <a:pt x="2622" y="2965"/>
                    <a:pt x="2629" y="2966"/>
                    <a:pt x="2637" y="2967"/>
                  </a:cubicBezTo>
                  <a:cubicBezTo>
                    <a:pt x="2719" y="2988"/>
                    <a:pt x="2798" y="2999"/>
                    <a:pt x="2872" y="2999"/>
                  </a:cubicBezTo>
                  <a:cubicBezTo>
                    <a:pt x="3068" y="2999"/>
                    <a:pt x="3235" y="2920"/>
                    <a:pt x="3362" y="2730"/>
                  </a:cubicBezTo>
                  <a:cubicBezTo>
                    <a:pt x="3500" y="2492"/>
                    <a:pt x="3687" y="2292"/>
                    <a:pt x="3899" y="2117"/>
                  </a:cubicBezTo>
                  <a:cubicBezTo>
                    <a:pt x="4119" y="1979"/>
                    <a:pt x="4275" y="1636"/>
                    <a:pt x="4545" y="1636"/>
                  </a:cubicBezTo>
                  <a:cubicBezTo>
                    <a:pt x="4567" y="1636"/>
                    <a:pt x="4589" y="1638"/>
                    <a:pt x="4612" y="1643"/>
                  </a:cubicBezTo>
                  <a:cubicBezTo>
                    <a:pt x="4662" y="1643"/>
                    <a:pt x="4687" y="1568"/>
                    <a:pt x="4674" y="1380"/>
                  </a:cubicBezTo>
                  <a:cubicBezTo>
                    <a:pt x="4637" y="1130"/>
                    <a:pt x="4587" y="868"/>
                    <a:pt x="4512" y="618"/>
                  </a:cubicBezTo>
                  <a:cubicBezTo>
                    <a:pt x="4399" y="230"/>
                    <a:pt x="4312" y="68"/>
                    <a:pt x="4262" y="31"/>
                  </a:cubicBezTo>
                  <a:cubicBezTo>
                    <a:pt x="4234" y="10"/>
                    <a:pt x="4203" y="1"/>
                    <a:pt x="4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4600812" y="599787"/>
              <a:ext cx="137401" cy="107912"/>
            </a:xfrm>
            <a:custGeom>
              <a:avLst/>
              <a:gdLst/>
              <a:ahLst/>
              <a:cxnLst/>
              <a:rect l="l" t="t" r="r" b="b"/>
              <a:pathLst>
                <a:path w="4063" h="3191" extrusionOk="0">
                  <a:moveTo>
                    <a:pt x="3690" y="1"/>
                  </a:moveTo>
                  <a:cubicBezTo>
                    <a:pt x="3673" y="1"/>
                    <a:pt x="3655" y="5"/>
                    <a:pt x="3637" y="14"/>
                  </a:cubicBezTo>
                  <a:cubicBezTo>
                    <a:pt x="3587" y="39"/>
                    <a:pt x="3537" y="101"/>
                    <a:pt x="3487" y="126"/>
                  </a:cubicBezTo>
                  <a:cubicBezTo>
                    <a:pt x="3200" y="276"/>
                    <a:pt x="2925" y="426"/>
                    <a:pt x="2638" y="551"/>
                  </a:cubicBezTo>
                  <a:cubicBezTo>
                    <a:pt x="2621" y="558"/>
                    <a:pt x="2604" y="561"/>
                    <a:pt x="2586" y="561"/>
                  </a:cubicBezTo>
                  <a:cubicBezTo>
                    <a:pt x="2508" y="561"/>
                    <a:pt x="2419" y="504"/>
                    <a:pt x="2338" y="463"/>
                  </a:cubicBezTo>
                  <a:cubicBezTo>
                    <a:pt x="2267" y="440"/>
                    <a:pt x="2185" y="350"/>
                    <a:pt x="2134" y="350"/>
                  </a:cubicBezTo>
                  <a:cubicBezTo>
                    <a:pt x="2131" y="350"/>
                    <a:pt x="2128" y="350"/>
                    <a:pt x="2125" y="351"/>
                  </a:cubicBezTo>
                  <a:cubicBezTo>
                    <a:pt x="1688" y="488"/>
                    <a:pt x="1263" y="651"/>
                    <a:pt x="851" y="851"/>
                  </a:cubicBezTo>
                  <a:cubicBezTo>
                    <a:pt x="538" y="1013"/>
                    <a:pt x="288" y="1251"/>
                    <a:pt x="101" y="1551"/>
                  </a:cubicBezTo>
                  <a:cubicBezTo>
                    <a:pt x="38" y="1676"/>
                    <a:pt x="13" y="1826"/>
                    <a:pt x="1" y="1963"/>
                  </a:cubicBezTo>
                  <a:cubicBezTo>
                    <a:pt x="38" y="2163"/>
                    <a:pt x="101" y="2350"/>
                    <a:pt x="213" y="2513"/>
                  </a:cubicBezTo>
                  <a:cubicBezTo>
                    <a:pt x="288" y="2538"/>
                    <a:pt x="351" y="2575"/>
                    <a:pt x="426" y="2613"/>
                  </a:cubicBezTo>
                  <a:cubicBezTo>
                    <a:pt x="476" y="2650"/>
                    <a:pt x="513" y="2613"/>
                    <a:pt x="613" y="2763"/>
                  </a:cubicBezTo>
                  <a:cubicBezTo>
                    <a:pt x="828" y="3121"/>
                    <a:pt x="931" y="3190"/>
                    <a:pt x="1004" y="3190"/>
                  </a:cubicBezTo>
                  <a:cubicBezTo>
                    <a:pt x="1045" y="3190"/>
                    <a:pt x="1077" y="3167"/>
                    <a:pt x="1113" y="3163"/>
                  </a:cubicBezTo>
                  <a:cubicBezTo>
                    <a:pt x="1363" y="3125"/>
                    <a:pt x="1550" y="2925"/>
                    <a:pt x="1763" y="2775"/>
                  </a:cubicBezTo>
                  <a:cubicBezTo>
                    <a:pt x="1863" y="2713"/>
                    <a:pt x="1975" y="2625"/>
                    <a:pt x="2075" y="2550"/>
                  </a:cubicBezTo>
                  <a:cubicBezTo>
                    <a:pt x="2118" y="2529"/>
                    <a:pt x="2162" y="2498"/>
                    <a:pt x="2213" y="2498"/>
                  </a:cubicBezTo>
                  <a:cubicBezTo>
                    <a:pt x="2221" y="2498"/>
                    <a:pt x="2229" y="2499"/>
                    <a:pt x="2238" y="2500"/>
                  </a:cubicBezTo>
                  <a:cubicBezTo>
                    <a:pt x="2305" y="2530"/>
                    <a:pt x="2375" y="2545"/>
                    <a:pt x="2445" y="2545"/>
                  </a:cubicBezTo>
                  <a:cubicBezTo>
                    <a:pt x="2609" y="2545"/>
                    <a:pt x="2770" y="2466"/>
                    <a:pt x="2875" y="2326"/>
                  </a:cubicBezTo>
                  <a:cubicBezTo>
                    <a:pt x="3000" y="2126"/>
                    <a:pt x="3162" y="1951"/>
                    <a:pt x="3362" y="1826"/>
                  </a:cubicBezTo>
                  <a:cubicBezTo>
                    <a:pt x="3545" y="1711"/>
                    <a:pt x="3707" y="1430"/>
                    <a:pt x="3934" y="1430"/>
                  </a:cubicBezTo>
                  <a:cubicBezTo>
                    <a:pt x="3955" y="1430"/>
                    <a:pt x="3977" y="1433"/>
                    <a:pt x="4000" y="1438"/>
                  </a:cubicBezTo>
                  <a:cubicBezTo>
                    <a:pt x="4002" y="1439"/>
                    <a:pt x="4005" y="1440"/>
                    <a:pt x="4008" y="1440"/>
                  </a:cubicBezTo>
                  <a:cubicBezTo>
                    <a:pt x="4041" y="1440"/>
                    <a:pt x="4062" y="1365"/>
                    <a:pt x="4062" y="1226"/>
                  </a:cubicBezTo>
                  <a:cubicBezTo>
                    <a:pt x="4037" y="1001"/>
                    <a:pt x="4012" y="776"/>
                    <a:pt x="3962" y="563"/>
                  </a:cubicBezTo>
                  <a:cubicBezTo>
                    <a:pt x="3887" y="214"/>
                    <a:pt x="3812" y="76"/>
                    <a:pt x="3775" y="39"/>
                  </a:cubicBezTo>
                  <a:cubicBezTo>
                    <a:pt x="3751" y="14"/>
                    <a:pt x="3721" y="1"/>
                    <a:pt x="3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4549681" y="839005"/>
              <a:ext cx="120898" cy="80587"/>
            </a:xfrm>
            <a:custGeom>
              <a:avLst/>
              <a:gdLst/>
              <a:ahLst/>
              <a:cxnLst/>
              <a:rect l="l" t="t" r="r" b="b"/>
              <a:pathLst>
                <a:path w="3575" h="2383" extrusionOk="0">
                  <a:moveTo>
                    <a:pt x="1350" y="0"/>
                  </a:moveTo>
                  <a:cubicBezTo>
                    <a:pt x="1225" y="13"/>
                    <a:pt x="1100" y="13"/>
                    <a:pt x="975" y="38"/>
                  </a:cubicBezTo>
                  <a:cubicBezTo>
                    <a:pt x="838" y="63"/>
                    <a:pt x="701" y="113"/>
                    <a:pt x="563" y="138"/>
                  </a:cubicBezTo>
                  <a:cubicBezTo>
                    <a:pt x="451" y="200"/>
                    <a:pt x="351" y="275"/>
                    <a:pt x="276" y="375"/>
                  </a:cubicBezTo>
                  <a:cubicBezTo>
                    <a:pt x="163" y="550"/>
                    <a:pt x="88" y="750"/>
                    <a:pt x="38" y="950"/>
                  </a:cubicBezTo>
                  <a:cubicBezTo>
                    <a:pt x="63" y="1012"/>
                    <a:pt x="76" y="1087"/>
                    <a:pt x="88" y="1150"/>
                  </a:cubicBezTo>
                  <a:cubicBezTo>
                    <a:pt x="126" y="1225"/>
                    <a:pt x="138" y="1300"/>
                    <a:pt x="113" y="1387"/>
                  </a:cubicBezTo>
                  <a:cubicBezTo>
                    <a:pt x="1" y="1987"/>
                    <a:pt x="138" y="1925"/>
                    <a:pt x="226" y="1962"/>
                  </a:cubicBezTo>
                  <a:cubicBezTo>
                    <a:pt x="426" y="2100"/>
                    <a:pt x="676" y="2075"/>
                    <a:pt x="913" y="2100"/>
                  </a:cubicBezTo>
                  <a:cubicBezTo>
                    <a:pt x="969" y="2106"/>
                    <a:pt x="1029" y="2109"/>
                    <a:pt x="1088" y="2109"/>
                  </a:cubicBezTo>
                  <a:cubicBezTo>
                    <a:pt x="1147" y="2109"/>
                    <a:pt x="1207" y="2106"/>
                    <a:pt x="1263" y="2100"/>
                  </a:cubicBezTo>
                  <a:cubicBezTo>
                    <a:pt x="1281" y="2100"/>
                    <a:pt x="1299" y="2099"/>
                    <a:pt x="1316" y="2099"/>
                  </a:cubicBezTo>
                  <a:cubicBezTo>
                    <a:pt x="1359" y="2099"/>
                    <a:pt x="1399" y="2105"/>
                    <a:pt x="1425" y="2150"/>
                  </a:cubicBezTo>
                  <a:cubicBezTo>
                    <a:pt x="1528" y="2295"/>
                    <a:pt x="1654" y="2382"/>
                    <a:pt x="1796" y="2382"/>
                  </a:cubicBezTo>
                  <a:cubicBezTo>
                    <a:pt x="1861" y="2382"/>
                    <a:pt x="1929" y="2364"/>
                    <a:pt x="2000" y="2325"/>
                  </a:cubicBezTo>
                  <a:cubicBezTo>
                    <a:pt x="2188" y="2212"/>
                    <a:pt x="2400" y="2125"/>
                    <a:pt x="2613" y="2075"/>
                  </a:cubicBezTo>
                  <a:cubicBezTo>
                    <a:pt x="2775" y="2056"/>
                    <a:pt x="2960" y="1897"/>
                    <a:pt x="3122" y="1897"/>
                  </a:cubicBezTo>
                  <a:cubicBezTo>
                    <a:pt x="3171" y="1897"/>
                    <a:pt x="3219" y="1912"/>
                    <a:pt x="3262" y="1950"/>
                  </a:cubicBezTo>
                  <a:cubicBezTo>
                    <a:pt x="3266" y="1953"/>
                    <a:pt x="3270" y="1955"/>
                    <a:pt x="3274" y="1955"/>
                  </a:cubicBezTo>
                  <a:cubicBezTo>
                    <a:pt x="3301" y="1955"/>
                    <a:pt x="3344" y="1889"/>
                    <a:pt x="3387" y="1750"/>
                  </a:cubicBezTo>
                  <a:cubicBezTo>
                    <a:pt x="3437" y="1500"/>
                    <a:pt x="3487" y="1250"/>
                    <a:pt x="3512" y="1000"/>
                  </a:cubicBezTo>
                  <a:cubicBezTo>
                    <a:pt x="3562" y="800"/>
                    <a:pt x="3575" y="588"/>
                    <a:pt x="3537" y="375"/>
                  </a:cubicBezTo>
                  <a:cubicBezTo>
                    <a:pt x="3517" y="334"/>
                    <a:pt x="3513" y="309"/>
                    <a:pt x="3484" y="309"/>
                  </a:cubicBezTo>
                  <a:cubicBezTo>
                    <a:pt x="3478" y="309"/>
                    <a:pt x="3471" y="311"/>
                    <a:pt x="3462" y="313"/>
                  </a:cubicBezTo>
                  <a:cubicBezTo>
                    <a:pt x="3412" y="325"/>
                    <a:pt x="3362" y="375"/>
                    <a:pt x="3312" y="388"/>
                  </a:cubicBezTo>
                  <a:cubicBezTo>
                    <a:pt x="3075" y="450"/>
                    <a:pt x="2837" y="488"/>
                    <a:pt x="2588" y="513"/>
                  </a:cubicBezTo>
                  <a:cubicBezTo>
                    <a:pt x="2525" y="513"/>
                    <a:pt x="2488" y="388"/>
                    <a:pt x="2438" y="300"/>
                  </a:cubicBezTo>
                  <a:cubicBezTo>
                    <a:pt x="2400" y="250"/>
                    <a:pt x="2388" y="100"/>
                    <a:pt x="2350" y="100"/>
                  </a:cubicBezTo>
                  <a:lnTo>
                    <a:pt x="1850" y="38"/>
                  </a:lnTo>
                  <a:cubicBezTo>
                    <a:pt x="1688" y="0"/>
                    <a:pt x="1513" y="0"/>
                    <a:pt x="1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4309650" y="583691"/>
              <a:ext cx="139058" cy="92254"/>
            </a:xfrm>
            <a:custGeom>
              <a:avLst/>
              <a:gdLst/>
              <a:ahLst/>
              <a:cxnLst/>
              <a:rect l="l" t="t" r="r" b="b"/>
              <a:pathLst>
                <a:path w="4112" h="2728" extrusionOk="0">
                  <a:moveTo>
                    <a:pt x="2269" y="1"/>
                  </a:moveTo>
                  <a:cubicBezTo>
                    <a:pt x="1832" y="1"/>
                    <a:pt x="1387" y="65"/>
                    <a:pt x="963" y="202"/>
                  </a:cubicBezTo>
                  <a:cubicBezTo>
                    <a:pt x="650" y="327"/>
                    <a:pt x="350" y="502"/>
                    <a:pt x="101" y="727"/>
                  </a:cubicBezTo>
                  <a:cubicBezTo>
                    <a:pt x="26" y="865"/>
                    <a:pt x="1" y="1027"/>
                    <a:pt x="13" y="1189"/>
                  </a:cubicBezTo>
                  <a:cubicBezTo>
                    <a:pt x="26" y="1277"/>
                    <a:pt x="113" y="1502"/>
                    <a:pt x="325" y="1902"/>
                  </a:cubicBezTo>
                  <a:cubicBezTo>
                    <a:pt x="388" y="1952"/>
                    <a:pt x="450" y="2002"/>
                    <a:pt x="500" y="2052"/>
                  </a:cubicBezTo>
                  <a:cubicBezTo>
                    <a:pt x="550" y="2102"/>
                    <a:pt x="575" y="2052"/>
                    <a:pt x="675" y="2239"/>
                  </a:cubicBezTo>
                  <a:cubicBezTo>
                    <a:pt x="883" y="2640"/>
                    <a:pt x="963" y="2728"/>
                    <a:pt x="1010" y="2728"/>
                  </a:cubicBezTo>
                  <a:cubicBezTo>
                    <a:pt x="1041" y="2728"/>
                    <a:pt x="1057" y="2687"/>
                    <a:pt x="1088" y="2677"/>
                  </a:cubicBezTo>
                  <a:cubicBezTo>
                    <a:pt x="1250" y="2589"/>
                    <a:pt x="1400" y="2489"/>
                    <a:pt x="1550" y="2377"/>
                  </a:cubicBezTo>
                  <a:cubicBezTo>
                    <a:pt x="1638" y="2327"/>
                    <a:pt x="1725" y="2277"/>
                    <a:pt x="1813" y="2227"/>
                  </a:cubicBezTo>
                  <a:cubicBezTo>
                    <a:pt x="1835" y="2219"/>
                    <a:pt x="1858" y="2207"/>
                    <a:pt x="1884" y="2207"/>
                  </a:cubicBezTo>
                  <a:cubicBezTo>
                    <a:pt x="1900" y="2207"/>
                    <a:pt x="1918" y="2212"/>
                    <a:pt x="1938" y="2227"/>
                  </a:cubicBezTo>
                  <a:cubicBezTo>
                    <a:pt x="2026" y="2308"/>
                    <a:pt x="2110" y="2352"/>
                    <a:pt x="2194" y="2352"/>
                  </a:cubicBezTo>
                  <a:cubicBezTo>
                    <a:pt x="2266" y="2352"/>
                    <a:pt x="2338" y="2320"/>
                    <a:pt x="2412" y="2252"/>
                  </a:cubicBezTo>
                  <a:cubicBezTo>
                    <a:pt x="2550" y="2102"/>
                    <a:pt x="2725" y="1989"/>
                    <a:pt x="2912" y="1939"/>
                  </a:cubicBezTo>
                  <a:cubicBezTo>
                    <a:pt x="3048" y="1912"/>
                    <a:pt x="3223" y="1781"/>
                    <a:pt x="3370" y="1781"/>
                  </a:cubicBezTo>
                  <a:cubicBezTo>
                    <a:pt x="3427" y="1781"/>
                    <a:pt x="3480" y="1800"/>
                    <a:pt x="3525" y="1852"/>
                  </a:cubicBezTo>
                  <a:cubicBezTo>
                    <a:pt x="3527" y="1856"/>
                    <a:pt x="3530" y="1858"/>
                    <a:pt x="3535" y="1858"/>
                  </a:cubicBezTo>
                  <a:cubicBezTo>
                    <a:pt x="3558" y="1858"/>
                    <a:pt x="3612" y="1802"/>
                    <a:pt x="3675" y="1677"/>
                  </a:cubicBezTo>
                  <a:cubicBezTo>
                    <a:pt x="3737" y="1577"/>
                    <a:pt x="3862" y="1264"/>
                    <a:pt x="3962" y="1027"/>
                  </a:cubicBezTo>
                  <a:cubicBezTo>
                    <a:pt x="4087" y="677"/>
                    <a:pt x="4112" y="502"/>
                    <a:pt x="4087" y="440"/>
                  </a:cubicBezTo>
                  <a:cubicBezTo>
                    <a:pt x="4074" y="390"/>
                    <a:pt x="4037" y="352"/>
                    <a:pt x="3987" y="352"/>
                  </a:cubicBezTo>
                  <a:cubicBezTo>
                    <a:pt x="3912" y="352"/>
                    <a:pt x="3837" y="352"/>
                    <a:pt x="3775" y="377"/>
                  </a:cubicBezTo>
                  <a:cubicBezTo>
                    <a:pt x="3710" y="375"/>
                    <a:pt x="3646" y="374"/>
                    <a:pt x="3583" y="374"/>
                  </a:cubicBezTo>
                  <a:cubicBezTo>
                    <a:pt x="3314" y="374"/>
                    <a:pt x="3053" y="392"/>
                    <a:pt x="2800" y="402"/>
                  </a:cubicBezTo>
                  <a:cubicBezTo>
                    <a:pt x="2712" y="402"/>
                    <a:pt x="2637" y="277"/>
                    <a:pt x="2550" y="190"/>
                  </a:cubicBezTo>
                  <a:cubicBezTo>
                    <a:pt x="2500" y="140"/>
                    <a:pt x="2450" y="2"/>
                    <a:pt x="2387" y="2"/>
                  </a:cubicBezTo>
                  <a:cubicBezTo>
                    <a:pt x="2348" y="1"/>
                    <a:pt x="2309" y="1"/>
                    <a:pt x="2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4353612" y="778135"/>
              <a:ext cx="112849" cy="116062"/>
            </a:xfrm>
            <a:custGeom>
              <a:avLst/>
              <a:gdLst/>
              <a:ahLst/>
              <a:cxnLst/>
              <a:rect l="l" t="t" r="r" b="b"/>
              <a:pathLst>
                <a:path w="3337" h="3432" extrusionOk="0">
                  <a:moveTo>
                    <a:pt x="2721" y="1"/>
                  </a:moveTo>
                  <a:cubicBezTo>
                    <a:pt x="2711" y="1"/>
                    <a:pt x="2700" y="5"/>
                    <a:pt x="2687" y="13"/>
                  </a:cubicBezTo>
                  <a:cubicBezTo>
                    <a:pt x="2650" y="38"/>
                    <a:pt x="2637" y="113"/>
                    <a:pt x="2600" y="151"/>
                  </a:cubicBezTo>
                  <a:cubicBezTo>
                    <a:pt x="2425" y="313"/>
                    <a:pt x="2250" y="451"/>
                    <a:pt x="2050" y="563"/>
                  </a:cubicBezTo>
                  <a:cubicBezTo>
                    <a:pt x="2041" y="568"/>
                    <a:pt x="2032" y="571"/>
                    <a:pt x="2022" y="571"/>
                  </a:cubicBezTo>
                  <a:cubicBezTo>
                    <a:pt x="1960" y="571"/>
                    <a:pt x="1877" y="478"/>
                    <a:pt x="1812" y="413"/>
                  </a:cubicBezTo>
                  <a:cubicBezTo>
                    <a:pt x="1762" y="363"/>
                    <a:pt x="1687" y="226"/>
                    <a:pt x="1650" y="226"/>
                  </a:cubicBezTo>
                  <a:cubicBezTo>
                    <a:pt x="1350" y="301"/>
                    <a:pt x="1050" y="388"/>
                    <a:pt x="750" y="501"/>
                  </a:cubicBezTo>
                  <a:cubicBezTo>
                    <a:pt x="638" y="538"/>
                    <a:pt x="538" y="601"/>
                    <a:pt x="450" y="676"/>
                  </a:cubicBezTo>
                  <a:cubicBezTo>
                    <a:pt x="338" y="763"/>
                    <a:pt x="238" y="851"/>
                    <a:pt x="150" y="950"/>
                  </a:cubicBezTo>
                  <a:cubicBezTo>
                    <a:pt x="75" y="1088"/>
                    <a:pt x="25" y="1225"/>
                    <a:pt x="0" y="1375"/>
                  </a:cubicBezTo>
                  <a:cubicBezTo>
                    <a:pt x="0" y="1675"/>
                    <a:pt x="25" y="1988"/>
                    <a:pt x="75" y="2288"/>
                  </a:cubicBezTo>
                  <a:cubicBezTo>
                    <a:pt x="125" y="2350"/>
                    <a:pt x="175" y="2425"/>
                    <a:pt x="213" y="2500"/>
                  </a:cubicBezTo>
                  <a:cubicBezTo>
                    <a:pt x="275" y="2575"/>
                    <a:pt x="325" y="2675"/>
                    <a:pt x="338" y="2775"/>
                  </a:cubicBezTo>
                  <a:cubicBezTo>
                    <a:pt x="438" y="3187"/>
                    <a:pt x="500" y="3362"/>
                    <a:pt x="563" y="3412"/>
                  </a:cubicBezTo>
                  <a:cubicBezTo>
                    <a:pt x="577" y="3427"/>
                    <a:pt x="590" y="3432"/>
                    <a:pt x="603" y="3432"/>
                  </a:cubicBezTo>
                  <a:cubicBezTo>
                    <a:pt x="635" y="3432"/>
                    <a:pt x="664" y="3400"/>
                    <a:pt x="700" y="3400"/>
                  </a:cubicBezTo>
                  <a:cubicBezTo>
                    <a:pt x="937" y="3387"/>
                    <a:pt x="1137" y="3225"/>
                    <a:pt x="1350" y="3100"/>
                  </a:cubicBezTo>
                  <a:cubicBezTo>
                    <a:pt x="1462" y="3037"/>
                    <a:pt x="1562" y="2962"/>
                    <a:pt x="1662" y="2900"/>
                  </a:cubicBezTo>
                  <a:cubicBezTo>
                    <a:pt x="1697" y="2883"/>
                    <a:pt x="1732" y="2859"/>
                    <a:pt x="1767" y="2859"/>
                  </a:cubicBezTo>
                  <a:cubicBezTo>
                    <a:pt x="1782" y="2859"/>
                    <a:pt x="1797" y="2864"/>
                    <a:pt x="1812" y="2875"/>
                  </a:cubicBezTo>
                  <a:cubicBezTo>
                    <a:pt x="1914" y="2939"/>
                    <a:pt x="2010" y="2973"/>
                    <a:pt x="2099" y="2973"/>
                  </a:cubicBezTo>
                  <a:cubicBezTo>
                    <a:pt x="2217" y="2973"/>
                    <a:pt x="2321" y="2911"/>
                    <a:pt x="2400" y="2775"/>
                  </a:cubicBezTo>
                  <a:cubicBezTo>
                    <a:pt x="2500" y="2563"/>
                    <a:pt x="2637" y="2375"/>
                    <a:pt x="2799" y="2213"/>
                  </a:cubicBezTo>
                  <a:cubicBezTo>
                    <a:pt x="2957" y="2089"/>
                    <a:pt x="3044" y="1763"/>
                    <a:pt x="3233" y="1763"/>
                  </a:cubicBezTo>
                  <a:cubicBezTo>
                    <a:pt x="3254" y="1763"/>
                    <a:pt x="3276" y="1767"/>
                    <a:pt x="3299" y="1775"/>
                  </a:cubicBezTo>
                  <a:cubicBezTo>
                    <a:pt x="3302" y="1776"/>
                    <a:pt x="3304" y="1776"/>
                    <a:pt x="3306" y="1776"/>
                  </a:cubicBezTo>
                  <a:cubicBezTo>
                    <a:pt x="3337" y="1776"/>
                    <a:pt x="3335" y="1689"/>
                    <a:pt x="3299" y="1513"/>
                  </a:cubicBezTo>
                  <a:cubicBezTo>
                    <a:pt x="3274" y="1375"/>
                    <a:pt x="3162" y="988"/>
                    <a:pt x="3062" y="701"/>
                  </a:cubicBezTo>
                  <a:cubicBezTo>
                    <a:pt x="3012" y="476"/>
                    <a:pt x="2912" y="251"/>
                    <a:pt x="2787" y="51"/>
                  </a:cubicBezTo>
                  <a:cubicBezTo>
                    <a:pt x="2762" y="17"/>
                    <a:pt x="2743" y="1"/>
                    <a:pt x="2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4335013" y="329966"/>
              <a:ext cx="160633" cy="136014"/>
            </a:xfrm>
            <a:custGeom>
              <a:avLst/>
              <a:gdLst/>
              <a:ahLst/>
              <a:cxnLst/>
              <a:rect l="l" t="t" r="r" b="b"/>
              <a:pathLst>
                <a:path w="4750" h="4022" extrusionOk="0">
                  <a:moveTo>
                    <a:pt x="4029" y="1"/>
                  </a:moveTo>
                  <a:cubicBezTo>
                    <a:pt x="4002" y="1"/>
                    <a:pt x="3974" y="7"/>
                    <a:pt x="3949" y="20"/>
                  </a:cubicBezTo>
                  <a:cubicBezTo>
                    <a:pt x="3899" y="57"/>
                    <a:pt x="3862" y="132"/>
                    <a:pt x="3812" y="182"/>
                  </a:cubicBezTo>
                  <a:cubicBezTo>
                    <a:pt x="3537" y="395"/>
                    <a:pt x="3262" y="595"/>
                    <a:pt x="2975" y="782"/>
                  </a:cubicBezTo>
                  <a:cubicBezTo>
                    <a:pt x="2956" y="793"/>
                    <a:pt x="2935" y="797"/>
                    <a:pt x="2913" y="797"/>
                  </a:cubicBezTo>
                  <a:cubicBezTo>
                    <a:pt x="2829" y="797"/>
                    <a:pt x="2723" y="737"/>
                    <a:pt x="2625" y="707"/>
                  </a:cubicBezTo>
                  <a:cubicBezTo>
                    <a:pt x="2556" y="684"/>
                    <a:pt x="2457" y="579"/>
                    <a:pt x="2402" y="579"/>
                  </a:cubicBezTo>
                  <a:cubicBezTo>
                    <a:pt x="2397" y="579"/>
                    <a:pt x="2392" y="580"/>
                    <a:pt x="2387" y="582"/>
                  </a:cubicBezTo>
                  <a:cubicBezTo>
                    <a:pt x="1937" y="770"/>
                    <a:pt x="1487" y="932"/>
                    <a:pt x="1038" y="1157"/>
                  </a:cubicBezTo>
                  <a:cubicBezTo>
                    <a:pt x="725" y="1319"/>
                    <a:pt x="438" y="1519"/>
                    <a:pt x="175" y="1769"/>
                  </a:cubicBezTo>
                  <a:cubicBezTo>
                    <a:pt x="75" y="1907"/>
                    <a:pt x="25" y="2069"/>
                    <a:pt x="13" y="2232"/>
                  </a:cubicBezTo>
                  <a:cubicBezTo>
                    <a:pt x="0" y="2332"/>
                    <a:pt x="75" y="2607"/>
                    <a:pt x="250" y="3081"/>
                  </a:cubicBezTo>
                  <a:cubicBezTo>
                    <a:pt x="325" y="3131"/>
                    <a:pt x="425" y="3219"/>
                    <a:pt x="488" y="3269"/>
                  </a:cubicBezTo>
                  <a:cubicBezTo>
                    <a:pt x="550" y="3331"/>
                    <a:pt x="600" y="3281"/>
                    <a:pt x="700" y="3481"/>
                  </a:cubicBezTo>
                  <a:cubicBezTo>
                    <a:pt x="920" y="3921"/>
                    <a:pt x="1033" y="4021"/>
                    <a:pt x="1113" y="4021"/>
                  </a:cubicBezTo>
                  <a:cubicBezTo>
                    <a:pt x="1170" y="4021"/>
                    <a:pt x="1211" y="3972"/>
                    <a:pt x="1263" y="3956"/>
                  </a:cubicBezTo>
                  <a:cubicBezTo>
                    <a:pt x="1575" y="3856"/>
                    <a:pt x="1825" y="3619"/>
                    <a:pt x="2100" y="3444"/>
                  </a:cubicBezTo>
                  <a:cubicBezTo>
                    <a:pt x="2225" y="3356"/>
                    <a:pt x="2362" y="3244"/>
                    <a:pt x="2487" y="3156"/>
                  </a:cubicBezTo>
                  <a:cubicBezTo>
                    <a:pt x="2540" y="3125"/>
                    <a:pt x="2592" y="3076"/>
                    <a:pt x="2652" y="3076"/>
                  </a:cubicBezTo>
                  <a:cubicBezTo>
                    <a:pt x="2664" y="3076"/>
                    <a:pt x="2675" y="3077"/>
                    <a:pt x="2687" y="3081"/>
                  </a:cubicBezTo>
                  <a:cubicBezTo>
                    <a:pt x="2751" y="3100"/>
                    <a:pt x="2817" y="3109"/>
                    <a:pt x="2881" y="3109"/>
                  </a:cubicBezTo>
                  <a:cubicBezTo>
                    <a:pt x="3119" y="3109"/>
                    <a:pt x="3347" y="2988"/>
                    <a:pt x="3474" y="2781"/>
                  </a:cubicBezTo>
                  <a:cubicBezTo>
                    <a:pt x="3612" y="2532"/>
                    <a:pt x="3787" y="2307"/>
                    <a:pt x="3999" y="2119"/>
                  </a:cubicBezTo>
                  <a:cubicBezTo>
                    <a:pt x="4237" y="1932"/>
                    <a:pt x="4374" y="1532"/>
                    <a:pt x="4687" y="1532"/>
                  </a:cubicBezTo>
                  <a:cubicBezTo>
                    <a:pt x="4737" y="1532"/>
                    <a:pt x="4749" y="1444"/>
                    <a:pt x="4712" y="1269"/>
                  </a:cubicBezTo>
                  <a:cubicBezTo>
                    <a:pt x="4637" y="1032"/>
                    <a:pt x="4549" y="795"/>
                    <a:pt x="4437" y="557"/>
                  </a:cubicBezTo>
                  <a:cubicBezTo>
                    <a:pt x="4274" y="195"/>
                    <a:pt x="4149" y="57"/>
                    <a:pt x="4099" y="20"/>
                  </a:cubicBezTo>
                  <a:cubicBezTo>
                    <a:pt x="4081" y="7"/>
                    <a:pt x="4056" y="1"/>
                    <a:pt x="4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4477009" y="173633"/>
              <a:ext cx="154275" cy="116298"/>
            </a:xfrm>
            <a:custGeom>
              <a:avLst/>
              <a:gdLst/>
              <a:ahLst/>
              <a:cxnLst/>
              <a:rect l="l" t="t" r="r" b="b"/>
              <a:pathLst>
                <a:path w="4562" h="3439" extrusionOk="0">
                  <a:moveTo>
                    <a:pt x="3818" y="0"/>
                  </a:moveTo>
                  <a:cubicBezTo>
                    <a:pt x="3793" y="0"/>
                    <a:pt x="3768" y="6"/>
                    <a:pt x="3749" y="19"/>
                  </a:cubicBezTo>
                  <a:cubicBezTo>
                    <a:pt x="3699" y="56"/>
                    <a:pt x="3674" y="119"/>
                    <a:pt x="3624" y="156"/>
                  </a:cubicBezTo>
                  <a:cubicBezTo>
                    <a:pt x="3399" y="344"/>
                    <a:pt x="3149" y="506"/>
                    <a:pt x="2887" y="656"/>
                  </a:cubicBezTo>
                  <a:cubicBezTo>
                    <a:pt x="2874" y="663"/>
                    <a:pt x="2860" y="665"/>
                    <a:pt x="2845" y="665"/>
                  </a:cubicBezTo>
                  <a:cubicBezTo>
                    <a:pt x="2771" y="665"/>
                    <a:pt x="2670" y="598"/>
                    <a:pt x="2587" y="556"/>
                  </a:cubicBezTo>
                  <a:cubicBezTo>
                    <a:pt x="2528" y="521"/>
                    <a:pt x="2434" y="405"/>
                    <a:pt x="2382" y="405"/>
                  </a:cubicBezTo>
                  <a:cubicBezTo>
                    <a:pt x="2379" y="405"/>
                    <a:pt x="2377" y="406"/>
                    <a:pt x="2375" y="406"/>
                  </a:cubicBezTo>
                  <a:cubicBezTo>
                    <a:pt x="1987" y="519"/>
                    <a:pt x="1575" y="594"/>
                    <a:pt x="1175" y="694"/>
                  </a:cubicBezTo>
                  <a:cubicBezTo>
                    <a:pt x="1037" y="731"/>
                    <a:pt x="888" y="794"/>
                    <a:pt x="750" y="856"/>
                  </a:cubicBezTo>
                  <a:cubicBezTo>
                    <a:pt x="600" y="919"/>
                    <a:pt x="450" y="994"/>
                    <a:pt x="325" y="1094"/>
                  </a:cubicBezTo>
                  <a:cubicBezTo>
                    <a:pt x="275" y="1144"/>
                    <a:pt x="225" y="1194"/>
                    <a:pt x="200" y="1256"/>
                  </a:cubicBezTo>
                  <a:lnTo>
                    <a:pt x="63" y="1519"/>
                  </a:lnTo>
                  <a:cubicBezTo>
                    <a:pt x="25" y="1606"/>
                    <a:pt x="0" y="1856"/>
                    <a:pt x="13" y="2306"/>
                  </a:cubicBezTo>
                  <a:cubicBezTo>
                    <a:pt x="75" y="2368"/>
                    <a:pt x="125" y="2443"/>
                    <a:pt x="175" y="2518"/>
                  </a:cubicBezTo>
                  <a:cubicBezTo>
                    <a:pt x="225" y="2593"/>
                    <a:pt x="275" y="2568"/>
                    <a:pt x="313" y="2781"/>
                  </a:cubicBezTo>
                  <a:cubicBezTo>
                    <a:pt x="375" y="3181"/>
                    <a:pt x="450" y="3343"/>
                    <a:pt x="525" y="3406"/>
                  </a:cubicBezTo>
                  <a:cubicBezTo>
                    <a:pt x="550" y="3431"/>
                    <a:pt x="575" y="3439"/>
                    <a:pt x="600" y="3439"/>
                  </a:cubicBezTo>
                  <a:cubicBezTo>
                    <a:pt x="649" y="3439"/>
                    <a:pt x="696" y="3406"/>
                    <a:pt x="738" y="3406"/>
                  </a:cubicBezTo>
                  <a:cubicBezTo>
                    <a:pt x="1087" y="3368"/>
                    <a:pt x="1425" y="3281"/>
                    <a:pt x="1725" y="3118"/>
                  </a:cubicBezTo>
                  <a:cubicBezTo>
                    <a:pt x="1887" y="3056"/>
                    <a:pt x="2037" y="2968"/>
                    <a:pt x="2200" y="2893"/>
                  </a:cubicBezTo>
                  <a:cubicBezTo>
                    <a:pt x="2250" y="2873"/>
                    <a:pt x="2309" y="2836"/>
                    <a:pt x="2369" y="2836"/>
                  </a:cubicBezTo>
                  <a:cubicBezTo>
                    <a:pt x="2383" y="2836"/>
                    <a:pt x="2398" y="2838"/>
                    <a:pt x="2412" y="2843"/>
                  </a:cubicBezTo>
                  <a:cubicBezTo>
                    <a:pt x="2503" y="2881"/>
                    <a:pt x="2597" y="2899"/>
                    <a:pt x="2689" y="2899"/>
                  </a:cubicBezTo>
                  <a:cubicBezTo>
                    <a:pt x="2903" y="2899"/>
                    <a:pt x="3110" y="2801"/>
                    <a:pt x="3249" y="2618"/>
                  </a:cubicBezTo>
                  <a:cubicBezTo>
                    <a:pt x="3412" y="2381"/>
                    <a:pt x="3612" y="2168"/>
                    <a:pt x="3837" y="1968"/>
                  </a:cubicBezTo>
                  <a:cubicBezTo>
                    <a:pt x="4074" y="1781"/>
                    <a:pt x="4187" y="1394"/>
                    <a:pt x="4499" y="1369"/>
                  </a:cubicBezTo>
                  <a:cubicBezTo>
                    <a:pt x="4549" y="1369"/>
                    <a:pt x="4562" y="1281"/>
                    <a:pt x="4524" y="1119"/>
                  </a:cubicBezTo>
                  <a:cubicBezTo>
                    <a:pt x="4437" y="906"/>
                    <a:pt x="4337" y="694"/>
                    <a:pt x="4224" y="494"/>
                  </a:cubicBezTo>
                  <a:cubicBezTo>
                    <a:pt x="4049" y="181"/>
                    <a:pt x="3937" y="44"/>
                    <a:pt x="3887" y="19"/>
                  </a:cubicBezTo>
                  <a:cubicBezTo>
                    <a:pt x="3868" y="6"/>
                    <a:pt x="3843" y="0"/>
                    <a:pt x="3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4749572" y="65488"/>
              <a:ext cx="124719" cy="122047"/>
            </a:xfrm>
            <a:custGeom>
              <a:avLst/>
              <a:gdLst/>
              <a:ahLst/>
              <a:cxnLst/>
              <a:rect l="l" t="t" r="r" b="b"/>
              <a:pathLst>
                <a:path w="3688" h="3609" extrusionOk="0">
                  <a:moveTo>
                    <a:pt x="2409" y="0"/>
                  </a:moveTo>
                  <a:cubicBezTo>
                    <a:pt x="2393" y="0"/>
                    <a:pt x="2382" y="10"/>
                    <a:pt x="2375" y="30"/>
                  </a:cubicBezTo>
                  <a:cubicBezTo>
                    <a:pt x="2350" y="68"/>
                    <a:pt x="2375" y="130"/>
                    <a:pt x="2350" y="168"/>
                  </a:cubicBezTo>
                  <a:cubicBezTo>
                    <a:pt x="2288" y="368"/>
                    <a:pt x="2175" y="555"/>
                    <a:pt x="2025" y="718"/>
                  </a:cubicBezTo>
                  <a:cubicBezTo>
                    <a:pt x="2016" y="729"/>
                    <a:pt x="2003" y="734"/>
                    <a:pt x="1986" y="734"/>
                  </a:cubicBezTo>
                  <a:cubicBezTo>
                    <a:pt x="1931" y="734"/>
                    <a:pt x="1839" y="681"/>
                    <a:pt x="1763" y="643"/>
                  </a:cubicBezTo>
                  <a:cubicBezTo>
                    <a:pt x="1715" y="619"/>
                    <a:pt x="1612" y="517"/>
                    <a:pt x="1580" y="517"/>
                  </a:cubicBezTo>
                  <a:cubicBezTo>
                    <a:pt x="1578" y="517"/>
                    <a:pt x="1577" y="517"/>
                    <a:pt x="1575" y="518"/>
                  </a:cubicBezTo>
                  <a:cubicBezTo>
                    <a:pt x="1463" y="593"/>
                    <a:pt x="1338" y="643"/>
                    <a:pt x="1213" y="705"/>
                  </a:cubicBezTo>
                  <a:cubicBezTo>
                    <a:pt x="1075" y="755"/>
                    <a:pt x="950" y="805"/>
                    <a:pt x="825" y="880"/>
                  </a:cubicBezTo>
                  <a:cubicBezTo>
                    <a:pt x="638" y="993"/>
                    <a:pt x="451" y="1117"/>
                    <a:pt x="263" y="1267"/>
                  </a:cubicBezTo>
                  <a:cubicBezTo>
                    <a:pt x="188" y="1380"/>
                    <a:pt x="126" y="1505"/>
                    <a:pt x="76" y="1642"/>
                  </a:cubicBezTo>
                  <a:cubicBezTo>
                    <a:pt x="13" y="1930"/>
                    <a:pt x="1" y="2217"/>
                    <a:pt x="1" y="2492"/>
                  </a:cubicBezTo>
                  <a:cubicBezTo>
                    <a:pt x="38" y="2567"/>
                    <a:pt x="88" y="2630"/>
                    <a:pt x="138" y="2717"/>
                  </a:cubicBezTo>
                  <a:cubicBezTo>
                    <a:pt x="213" y="2792"/>
                    <a:pt x="263" y="2880"/>
                    <a:pt x="263" y="2992"/>
                  </a:cubicBezTo>
                  <a:cubicBezTo>
                    <a:pt x="349" y="3526"/>
                    <a:pt x="447" y="3609"/>
                    <a:pt x="541" y="3609"/>
                  </a:cubicBezTo>
                  <a:cubicBezTo>
                    <a:pt x="583" y="3609"/>
                    <a:pt x="624" y="3592"/>
                    <a:pt x="663" y="3592"/>
                  </a:cubicBezTo>
                  <a:cubicBezTo>
                    <a:pt x="1000" y="3567"/>
                    <a:pt x="1300" y="3404"/>
                    <a:pt x="1575" y="3254"/>
                  </a:cubicBezTo>
                  <a:cubicBezTo>
                    <a:pt x="1725" y="3192"/>
                    <a:pt x="1850" y="3079"/>
                    <a:pt x="1988" y="3004"/>
                  </a:cubicBezTo>
                  <a:cubicBezTo>
                    <a:pt x="2032" y="2971"/>
                    <a:pt x="2077" y="2928"/>
                    <a:pt x="2148" y="2928"/>
                  </a:cubicBezTo>
                  <a:cubicBezTo>
                    <a:pt x="2157" y="2928"/>
                    <a:pt x="2166" y="2928"/>
                    <a:pt x="2175" y="2930"/>
                  </a:cubicBezTo>
                  <a:cubicBezTo>
                    <a:pt x="2233" y="2947"/>
                    <a:pt x="2292" y="2956"/>
                    <a:pt x="2351" y="2956"/>
                  </a:cubicBezTo>
                  <a:cubicBezTo>
                    <a:pt x="2581" y="2956"/>
                    <a:pt x="2800" y="2824"/>
                    <a:pt x="2900" y="2605"/>
                  </a:cubicBezTo>
                  <a:cubicBezTo>
                    <a:pt x="3000" y="2342"/>
                    <a:pt x="3112" y="2092"/>
                    <a:pt x="3250" y="1867"/>
                  </a:cubicBezTo>
                  <a:cubicBezTo>
                    <a:pt x="3412" y="1642"/>
                    <a:pt x="3375" y="1242"/>
                    <a:pt x="3637" y="1155"/>
                  </a:cubicBezTo>
                  <a:cubicBezTo>
                    <a:pt x="3687" y="1142"/>
                    <a:pt x="3662" y="1067"/>
                    <a:pt x="3550" y="930"/>
                  </a:cubicBezTo>
                  <a:cubicBezTo>
                    <a:pt x="3375" y="730"/>
                    <a:pt x="3187" y="555"/>
                    <a:pt x="2987" y="393"/>
                  </a:cubicBezTo>
                  <a:cubicBezTo>
                    <a:pt x="2825" y="243"/>
                    <a:pt x="2650" y="118"/>
                    <a:pt x="2463" y="18"/>
                  </a:cubicBezTo>
                  <a:cubicBezTo>
                    <a:pt x="2440" y="7"/>
                    <a:pt x="2423" y="0"/>
                    <a:pt x="2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049628" y="166903"/>
              <a:ext cx="84983" cy="111293"/>
            </a:xfrm>
            <a:custGeom>
              <a:avLst/>
              <a:gdLst/>
              <a:ahLst/>
              <a:cxnLst/>
              <a:rect l="l" t="t" r="r" b="b"/>
              <a:pathLst>
                <a:path w="2513" h="3291" extrusionOk="0">
                  <a:moveTo>
                    <a:pt x="1493" y="1"/>
                  </a:moveTo>
                  <a:cubicBezTo>
                    <a:pt x="1482" y="1"/>
                    <a:pt x="1474" y="7"/>
                    <a:pt x="1462" y="18"/>
                  </a:cubicBezTo>
                  <a:cubicBezTo>
                    <a:pt x="1437" y="43"/>
                    <a:pt x="1450" y="118"/>
                    <a:pt x="1437" y="143"/>
                  </a:cubicBezTo>
                  <a:cubicBezTo>
                    <a:pt x="1362" y="305"/>
                    <a:pt x="1287" y="468"/>
                    <a:pt x="1188" y="618"/>
                  </a:cubicBezTo>
                  <a:cubicBezTo>
                    <a:pt x="1180" y="625"/>
                    <a:pt x="1170" y="628"/>
                    <a:pt x="1159" y="628"/>
                  </a:cubicBezTo>
                  <a:cubicBezTo>
                    <a:pt x="1108" y="628"/>
                    <a:pt x="1021" y="573"/>
                    <a:pt x="950" y="543"/>
                  </a:cubicBezTo>
                  <a:cubicBezTo>
                    <a:pt x="906" y="521"/>
                    <a:pt x="812" y="439"/>
                    <a:pt x="774" y="439"/>
                  </a:cubicBezTo>
                  <a:cubicBezTo>
                    <a:pt x="769" y="439"/>
                    <a:pt x="765" y="440"/>
                    <a:pt x="763" y="443"/>
                  </a:cubicBezTo>
                  <a:cubicBezTo>
                    <a:pt x="575" y="580"/>
                    <a:pt x="388" y="730"/>
                    <a:pt x="238" y="918"/>
                  </a:cubicBezTo>
                  <a:cubicBezTo>
                    <a:pt x="125" y="1068"/>
                    <a:pt x="38" y="1243"/>
                    <a:pt x="0" y="1430"/>
                  </a:cubicBezTo>
                  <a:cubicBezTo>
                    <a:pt x="13" y="1555"/>
                    <a:pt x="38" y="1680"/>
                    <a:pt x="100" y="1793"/>
                  </a:cubicBezTo>
                  <a:cubicBezTo>
                    <a:pt x="275" y="2055"/>
                    <a:pt x="450" y="2317"/>
                    <a:pt x="663" y="2555"/>
                  </a:cubicBezTo>
                  <a:cubicBezTo>
                    <a:pt x="713" y="2592"/>
                    <a:pt x="813" y="2642"/>
                    <a:pt x="863" y="2680"/>
                  </a:cubicBezTo>
                  <a:cubicBezTo>
                    <a:pt x="913" y="2730"/>
                    <a:pt x="913" y="2680"/>
                    <a:pt x="1063" y="2855"/>
                  </a:cubicBezTo>
                  <a:cubicBezTo>
                    <a:pt x="1372" y="3207"/>
                    <a:pt x="1478" y="3291"/>
                    <a:pt x="1523" y="3291"/>
                  </a:cubicBezTo>
                  <a:cubicBezTo>
                    <a:pt x="1555" y="3291"/>
                    <a:pt x="1554" y="3246"/>
                    <a:pt x="1575" y="3230"/>
                  </a:cubicBezTo>
                  <a:cubicBezTo>
                    <a:pt x="1675" y="3105"/>
                    <a:pt x="1750" y="2955"/>
                    <a:pt x="1787" y="2805"/>
                  </a:cubicBezTo>
                  <a:cubicBezTo>
                    <a:pt x="1825" y="2730"/>
                    <a:pt x="1850" y="2655"/>
                    <a:pt x="1887" y="2580"/>
                  </a:cubicBezTo>
                  <a:cubicBezTo>
                    <a:pt x="1898" y="2547"/>
                    <a:pt x="1909" y="2515"/>
                    <a:pt x="1944" y="2515"/>
                  </a:cubicBezTo>
                  <a:cubicBezTo>
                    <a:pt x="1950" y="2515"/>
                    <a:pt x="1956" y="2516"/>
                    <a:pt x="1962" y="2517"/>
                  </a:cubicBezTo>
                  <a:cubicBezTo>
                    <a:pt x="2023" y="2539"/>
                    <a:pt x="2075" y="2550"/>
                    <a:pt x="2118" y="2550"/>
                  </a:cubicBezTo>
                  <a:cubicBezTo>
                    <a:pt x="2229" y="2550"/>
                    <a:pt x="2284" y="2478"/>
                    <a:pt x="2275" y="2317"/>
                  </a:cubicBezTo>
                  <a:cubicBezTo>
                    <a:pt x="2250" y="2142"/>
                    <a:pt x="2262" y="1955"/>
                    <a:pt x="2312" y="1793"/>
                  </a:cubicBezTo>
                  <a:cubicBezTo>
                    <a:pt x="2371" y="1662"/>
                    <a:pt x="2296" y="1352"/>
                    <a:pt x="2458" y="1352"/>
                  </a:cubicBezTo>
                  <a:cubicBezTo>
                    <a:pt x="2467" y="1352"/>
                    <a:pt x="2477" y="1353"/>
                    <a:pt x="2487" y="1355"/>
                  </a:cubicBezTo>
                  <a:cubicBezTo>
                    <a:pt x="2512" y="1355"/>
                    <a:pt x="2487" y="1293"/>
                    <a:pt x="2400" y="1143"/>
                  </a:cubicBezTo>
                  <a:cubicBezTo>
                    <a:pt x="2337" y="1030"/>
                    <a:pt x="2125" y="743"/>
                    <a:pt x="1962" y="518"/>
                  </a:cubicBezTo>
                  <a:cubicBezTo>
                    <a:pt x="1850" y="343"/>
                    <a:pt x="1712" y="180"/>
                    <a:pt x="1550" y="30"/>
                  </a:cubicBezTo>
                  <a:cubicBezTo>
                    <a:pt x="1522" y="10"/>
                    <a:pt x="1506" y="1"/>
                    <a:pt x="1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5066536" y="303961"/>
              <a:ext cx="195702" cy="144502"/>
            </a:xfrm>
            <a:custGeom>
              <a:avLst/>
              <a:gdLst/>
              <a:ahLst/>
              <a:cxnLst/>
              <a:rect l="l" t="t" r="r" b="b"/>
              <a:pathLst>
                <a:path w="5787" h="4273" extrusionOk="0">
                  <a:moveTo>
                    <a:pt x="5290" y="1"/>
                  </a:moveTo>
                  <a:cubicBezTo>
                    <a:pt x="5268" y="1"/>
                    <a:pt x="5246" y="5"/>
                    <a:pt x="5224" y="14"/>
                  </a:cubicBezTo>
                  <a:cubicBezTo>
                    <a:pt x="5136" y="51"/>
                    <a:pt x="5061" y="139"/>
                    <a:pt x="4986" y="176"/>
                  </a:cubicBezTo>
                  <a:cubicBezTo>
                    <a:pt x="4574" y="364"/>
                    <a:pt x="4162" y="589"/>
                    <a:pt x="3762" y="764"/>
                  </a:cubicBezTo>
                  <a:cubicBezTo>
                    <a:pt x="3730" y="779"/>
                    <a:pt x="3698" y="786"/>
                    <a:pt x="3663" y="786"/>
                  </a:cubicBezTo>
                  <a:cubicBezTo>
                    <a:pt x="3561" y="786"/>
                    <a:pt x="3446" y="729"/>
                    <a:pt x="3324" y="701"/>
                  </a:cubicBezTo>
                  <a:cubicBezTo>
                    <a:pt x="3245" y="679"/>
                    <a:pt x="3136" y="585"/>
                    <a:pt x="3061" y="585"/>
                  </a:cubicBezTo>
                  <a:cubicBezTo>
                    <a:pt x="3052" y="585"/>
                    <a:pt x="3044" y="586"/>
                    <a:pt x="3037" y="589"/>
                  </a:cubicBezTo>
                  <a:cubicBezTo>
                    <a:pt x="2400" y="801"/>
                    <a:pt x="1787" y="1064"/>
                    <a:pt x="1200" y="1364"/>
                  </a:cubicBezTo>
                  <a:cubicBezTo>
                    <a:pt x="1000" y="1476"/>
                    <a:pt x="800" y="1613"/>
                    <a:pt x="625" y="1751"/>
                  </a:cubicBezTo>
                  <a:cubicBezTo>
                    <a:pt x="438" y="1913"/>
                    <a:pt x="275" y="2101"/>
                    <a:pt x="125" y="2288"/>
                  </a:cubicBezTo>
                  <a:cubicBezTo>
                    <a:pt x="75" y="2363"/>
                    <a:pt x="38" y="2438"/>
                    <a:pt x="25" y="2526"/>
                  </a:cubicBezTo>
                  <a:cubicBezTo>
                    <a:pt x="13" y="2651"/>
                    <a:pt x="0" y="2788"/>
                    <a:pt x="0" y="2888"/>
                  </a:cubicBezTo>
                  <a:cubicBezTo>
                    <a:pt x="0" y="2988"/>
                    <a:pt x="63" y="3188"/>
                    <a:pt x="275" y="3513"/>
                  </a:cubicBezTo>
                  <a:cubicBezTo>
                    <a:pt x="375" y="3538"/>
                    <a:pt x="488" y="3588"/>
                    <a:pt x="575" y="3638"/>
                  </a:cubicBezTo>
                  <a:cubicBezTo>
                    <a:pt x="663" y="3688"/>
                    <a:pt x="713" y="3625"/>
                    <a:pt x="850" y="3800"/>
                  </a:cubicBezTo>
                  <a:cubicBezTo>
                    <a:pt x="1130" y="4180"/>
                    <a:pt x="1269" y="4272"/>
                    <a:pt x="1364" y="4272"/>
                  </a:cubicBezTo>
                  <a:cubicBezTo>
                    <a:pt x="1434" y="4272"/>
                    <a:pt x="1479" y="4222"/>
                    <a:pt x="1537" y="4200"/>
                  </a:cubicBezTo>
                  <a:cubicBezTo>
                    <a:pt x="1712" y="4150"/>
                    <a:pt x="1875" y="4050"/>
                    <a:pt x="2012" y="3938"/>
                  </a:cubicBezTo>
                  <a:cubicBezTo>
                    <a:pt x="2162" y="3825"/>
                    <a:pt x="2312" y="3700"/>
                    <a:pt x="2462" y="3588"/>
                  </a:cubicBezTo>
                  <a:cubicBezTo>
                    <a:pt x="2612" y="3488"/>
                    <a:pt x="2749" y="3363"/>
                    <a:pt x="2912" y="3263"/>
                  </a:cubicBezTo>
                  <a:cubicBezTo>
                    <a:pt x="2974" y="3201"/>
                    <a:pt x="3049" y="3176"/>
                    <a:pt x="3137" y="3176"/>
                  </a:cubicBezTo>
                  <a:cubicBezTo>
                    <a:pt x="3202" y="3190"/>
                    <a:pt x="3268" y="3197"/>
                    <a:pt x="3333" y="3197"/>
                  </a:cubicBezTo>
                  <a:cubicBezTo>
                    <a:pt x="3605" y="3197"/>
                    <a:pt x="3868" y="3075"/>
                    <a:pt x="4049" y="2863"/>
                  </a:cubicBezTo>
                  <a:cubicBezTo>
                    <a:pt x="4249" y="2601"/>
                    <a:pt x="4487" y="2376"/>
                    <a:pt x="4761" y="2188"/>
                  </a:cubicBezTo>
                  <a:cubicBezTo>
                    <a:pt x="5044" y="2024"/>
                    <a:pt x="5282" y="1659"/>
                    <a:pt x="5622" y="1659"/>
                  </a:cubicBezTo>
                  <a:cubicBezTo>
                    <a:pt x="5643" y="1659"/>
                    <a:pt x="5664" y="1661"/>
                    <a:pt x="5686" y="1663"/>
                  </a:cubicBezTo>
                  <a:cubicBezTo>
                    <a:pt x="5689" y="1664"/>
                    <a:pt x="5692" y="1665"/>
                    <a:pt x="5696" y="1665"/>
                  </a:cubicBezTo>
                  <a:cubicBezTo>
                    <a:pt x="5742" y="1665"/>
                    <a:pt x="5786" y="1577"/>
                    <a:pt x="5786" y="1401"/>
                  </a:cubicBezTo>
                  <a:cubicBezTo>
                    <a:pt x="5761" y="1139"/>
                    <a:pt x="5724" y="889"/>
                    <a:pt x="5661" y="626"/>
                  </a:cubicBezTo>
                  <a:cubicBezTo>
                    <a:pt x="5561" y="239"/>
                    <a:pt x="5474" y="76"/>
                    <a:pt x="5411" y="39"/>
                  </a:cubicBezTo>
                  <a:cubicBezTo>
                    <a:pt x="5371" y="15"/>
                    <a:pt x="5331" y="1"/>
                    <a:pt x="5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5118513" y="534995"/>
              <a:ext cx="215147" cy="116806"/>
            </a:xfrm>
            <a:custGeom>
              <a:avLst/>
              <a:gdLst/>
              <a:ahLst/>
              <a:cxnLst/>
              <a:rect l="l" t="t" r="r" b="b"/>
              <a:pathLst>
                <a:path w="6362" h="3454" extrusionOk="0">
                  <a:moveTo>
                    <a:pt x="6020" y="1"/>
                  </a:moveTo>
                  <a:cubicBezTo>
                    <a:pt x="6004" y="1"/>
                    <a:pt x="5988" y="2"/>
                    <a:pt x="5974" y="5"/>
                  </a:cubicBezTo>
                  <a:cubicBezTo>
                    <a:pt x="5886" y="30"/>
                    <a:pt x="5811" y="105"/>
                    <a:pt x="5724" y="130"/>
                  </a:cubicBezTo>
                  <a:cubicBezTo>
                    <a:pt x="5299" y="268"/>
                    <a:pt x="4874" y="418"/>
                    <a:pt x="4437" y="517"/>
                  </a:cubicBezTo>
                  <a:cubicBezTo>
                    <a:pt x="4426" y="520"/>
                    <a:pt x="4414" y="521"/>
                    <a:pt x="4403" y="521"/>
                  </a:cubicBezTo>
                  <a:cubicBezTo>
                    <a:pt x="4287" y="521"/>
                    <a:pt x="4162" y="411"/>
                    <a:pt x="4037" y="343"/>
                  </a:cubicBezTo>
                  <a:cubicBezTo>
                    <a:pt x="3953" y="307"/>
                    <a:pt x="3869" y="167"/>
                    <a:pt x="3785" y="167"/>
                  </a:cubicBezTo>
                  <a:cubicBezTo>
                    <a:pt x="3781" y="167"/>
                    <a:pt x="3778" y="167"/>
                    <a:pt x="3774" y="168"/>
                  </a:cubicBezTo>
                  <a:lnTo>
                    <a:pt x="2825" y="280"/>
                  </a:lnTo>
                  <a:cubicBezTo>
                    <a:pt x="2450" y="330"/>
                    <a:pt x="2087" y="405"/>
                    <a:pt x="1737" y="505"/>
                  </a:cubicBezTo>
                  <a:cubicBezTo>
                    <a:pt x="1450" y="592"/>
                    <a:pt x="1162" y="705"/>
                    <a:pt x="900" y="867"/>
                  </a:cubicBezTo>
                  <a:cubicBezTo>
                    <a:pt x="613" y="1055"/>
                    <a:pt x="363" y="1280"/>
                    <a:pt x="150" y="1555"/>
                  </a:cubicBezTo>
                  <a:cubicBezTo>
                    <a:pt x="25" y="1767"/>
                    <a:pt x="0" y="2017"/>
                    <a:pt x="63" y="2242"/>
                  </a:cubicBezTo>
                  <a:cubicBezTo>
                    <a:pt x="75" y="2354"/>
                    <a:pt x="275" y="2542"/>
                    <a:pt x="663" y="2817"/>
                  </a:cubicBezTo>
                  <a:cubicBezTo>
                    <a:pt x="763" y="2817"/>
                    <a:pt x="863" y="2829"/>
                    <a:pt x="963" y="2854"/>
                  </a:cubicBezTo>
                  <a:cubicBezTo>
                    <a:pt x="1038" y="2879"/>
                    <a:pt x="1050" y="2817"/>
                    <a:pt x="1225" y="2979"/>
                  </a:cubicBezTo>
                  <a:cubicBezTo>
                    <a:pt x="1375" y="3142"/>
                    <a:pt x="1525" y="3292"/>
                    <a:pt x="1687" y="3442"/>
                  </a:cubicBezTo>
                  <a:cubicBezTo>
                    <a:pt x="1701" y="3450"/>
                    <a:pt x="1712" y="3454"/>
                    <a:pt x="1721" y="3454"/>
                  </a:cubicBezTo>
                  <a:cubicBezTo>
                    <a:pt x="1752" y="3454"/>
                    <a:pt x="1758" y="3414"/>
                    <a:pt x="1787" y="3404"/>
                  </a:cubicBezTo>
                  <a:cubicBezTo>
                    <a:pt x="1875" y="3392"/>
                    <a:pt x="1962" y="3317"/>
                    <a:pt x="2075" y="3242"/>
                  </a:cubicBezTo>
                  <a:cubicBezTo>
                    <a:pt x="2200" y="3154"/>
                    <a:pt x="2337" y="3079"/>
                    <a:pt x="2487" y="3017"/>
                  </a:cubicBezTo>
                  <a:cubicBezTo>
                    <a:pt x="2650" y="2942"/>
                    <a:pt x="2812" y="2879"/>
                    <a:pt x="2987" y="2817"/>
                  </a:cubicBezTo>
                  <a:cubicBezTo>
                    <a:pt x="3035" y="2793"/>
                    <a:pt x="3094" y="2779"/>
                    <a:pt x="3153" y="2779"/>
                  </a:cubicBezTo>
                  <a:cubicBezTo>
                    <a:pt x="3186" y="2779"/>
                    <a:pt x="3218" y="2783"/>
                    <a:pt x="3249" y="2792"/>
                  </a:cubicBezTo>
                  <a:cubicBezTo>
                    <a:pt x="3388" y="2861"/>
                    <a:pt x="3538" y="2896"/>
                    <a:pt x="3688" y="2896"/>
                  </a:cubicBezTo>
                  <a:cubicBezTo>
                    <a:pt x="3889" y="2896"/>
                    <a:pt x="4090" y="2833"/>
                    <a:pt x="4262" y="2704"/>
                  </a:cubicBezTo>
                  <a:cubicBezTo>
                    <a:pt x="4537" y="2492"/>
                    <a:pt x="4824" y="2305"/>
                    <a:pt x="5149" y="2180"/>
                  </a:cubicBezTo>
                  <a:cubicBezTo>
                    <a:pt x="5454" y="2081"/>
                    <a:pt x="5740" y="1784"/>
                    <a:pt x="6057" y="1784"/>
                  </a:cubicBezTo>
                  <a:cubicBezTo>
                    <a:pt x="6104" y="1784"/>
                    <a:pt x="6151" y="1790"/>
                    <a:pt x="6199" y="1805"/>
                  </a:cubicBezTo>
                  <a:cubicBezTo>
                    <a:pt x="6203" y="1806"/>
                    <a:pt x="6207" y="1806"/>
                    <a:pt x="6212" y="1806"/>
                  </a:cubicBezTo>
                  <a:cubicBezTo>
                    <a:pt x="6268" y="1806"/>
                    <a:pt x="6313" y="1728"/>
                    <a:pt x="6336" y="1542"/>
                  </a:cubicBezTo>
                  <a:cubicBezTo>
                    <a:pt x="6361" y="1267"/>
                    <a:pt x="6349" y="992"/>
                    <a:pt x="6324" y="717"/>
                  </a:cubicBezTo>
                  <a:cubicBezTo>
                    <a:pt x="6286" y="293"/>
                    <a:pt x="6211" y="105"/>
                    <a:pt x="6161" y="55"/>
                  </a:cubicBezTo>
                  <a:cubicBezTo>
                    <a:pt x="6123" y="17"/>
                    <a:pt x="6070" y="1"/>
                    <a:pt x="6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5229634" y="769005"/>
              <a:ext cx="104868" cy="122419"/>
            </a:xfrm>
            <a:custGeom>
              <a:avLst/>
              <a:gdLst/>
              <a:ahLst/>
              <a:cxnLst/>
              <a:rect l="l" t="t" r="r" b="b"/>
              <a:pathLst>
                <a:path w="3101" h="3620" extrusionOk="0">
                  <a:moveTo>
                    <a:pt x="1691" y="0"/>
                  </a:moveTo>
                  <a:cubicBezTo>
                    <a:pt x="1672" y="0"/>
                    <a:pt x="1663" y="6"/>
                    <a:pt x="1663" y="21"/>
                  </a:cubicBezTo>
                  <a:cubicBezTo>
                    <a:pt x="1650" y="58"/>
                    <a:pt x="1675" y="121"/>
                    <a:pt x="1675" y="158"/>
                  </a:cubicBezTo>
                  <a:cubicBezTo>
                    <a:pt x="1650" y="333"/>
                    <a:pt x="1588" y="521"/>
                    <a:pt x="1488" y="683"/>
                  </a:cubicBezTo>
                  <a:cubicBezTo>
                    <a:pt x="1483" y="691"/>
                    <a:pt x="1472" y="695"/>
                    <a:pt x="1459" y="695"/>
                  </a:cubicBezTo>
                  <a:cubicBezTo>
                    <a:pt x="1411" y="695"/>
                    <a:pt x="1319" y="650"/>
                    <a:pt x="1251" y="621"/>
                  </a:cubicBezTo>
                  <a:cubicBezTo>
                    <a:pt x="1192" y="597"/>
                    <a:pt x="1089" y="507"/>
                    <a:pt x="1066" y="507"/>
                  </a:cubicBezTo>
                  <a:cubicBezTo>
                    <a:pt x="1065" y="507"/>
                    <a:pt x="1064" y="507"/>
                    <a:pt x="1063" y="508"/>
                  </a:cubicBezTo>
                  <a:cubicBezTo>
                    <a:pt x="876" y="658"/>
                    <a:pt x="688" y="771"/>
                    <a:pt x="501" y="921"/>
                  </a:cubicBezTo>
                  <a:cubicBezTo>
                    <a:pt x="351" y="1058"/>
                    <a:pt x="226" y="1195"/>
                    <a:pt x="101" y="1345"/>
                  </a:cubicBezTo>
                  <a:cubicBezTo>
                    <a:pt x="38" y="1470"/>
                    <a:pt x="13" y="1595"/>
                    <a:pt x="1" y="1720"/>
                  </a:cubicBezTo>
                  <a:cubicBezTo>
                    <a:pt x="13" y="2033"/>
                    <a:pt x="51" y="2333"/>
                    <a:pt x="113" y="2633"/>
                  </a:cubicBezTo>
                  <a:lnTo>
                    <a:pt x="263" y="2833"/>
                  </a:lnTo>
                  <a:cubicBezTo>
                    <a:pt x="313" y="2883"/>
                    <a:pt x="351" y="2845"/>
                    <a:pt x="426" y="3057"/>
                  </a:cubicBezTo>
                  <a:cubicBezTo>
                    <a:pt x="578" y="3522"/>
                    <a:pt x="670" y="3620"/>
                    <a:pt x="744" y="3620"/>
                  </a:cubicBezTo>
                  <a:cubicBezTo>
                    <a:pt x="792" y="3620"/>
                    <a:pt x="832" y="3580"/>
                    <a:pt x="876" y="3570"/>
                  </a:cubicBezTo>
                  <a:cubicBezTo>
                    <a:pt x="1138" y="3470"/>
                    <a:pt x="1376" y="3332"/>
                    <a:pt x="1576" y="3132"/>
                  </a:cubicBezTo>
                  <a:cubicBezTo>
                    <a:pt x="1688" y="3045"/>
                    <a:pt x="1788" y="2945"/>
                    <a:pt x="1888" y="2858"/>
                  </a:cubicBezTo>
                  <a:cubicBezTo>
                    <a:pt x="1921" y="2813"/>
                    <a:pt x="1955" y="2768"/>
                    <a:pt x="2015" y="2768"/>
                  </a:cubicBezTo>
                  <a:cubicBezTo>
                    <a:pt x="2022" y="2768"/>
                    <a:pt x="2030" y="2769"/>
                    <a:pt x="2038" y="2770"/>
                  </a:cubicBezTo>
                  <a:cubicBezTo>
                    <a:pt x="2079" y="2777"/>
                    <a:pt x="2120" y="2781"/>
                    <a:pt x="2158" y="2781"/>
                  </a:cubicBezTo>
                  <a:cubicBezTo>
                    <a:pt x="2387" y="2781"/>
                    <a:pt x="2561" y="2655"/>
                    <a:pt x="2625" y="2420"/>
                  </a:cubicBezTo>
                  <a:cubicBezTo>
                    <a:pt x="2663" y="2170"/>
                    <a:pt x="2725" y="1945"/>
                    <a:pt x="2813" y="1708"/>
                  </a:cubicBezTo>
                  <a:cubicBezTo>
                    <a:pt x="2925" y="1495"/>
                    <a:pt x="2813" y="1133"/>
                    <a:pt x="3050" y="1058"/>
                  </a:cubicBezTo>
                  <a:cubicBezTo>
                    <a:pt x="3100" y="1046"/>
                    <a:pt x="3063" y="971"/>
                    <a:pt x="2925" y="846"/>
                  </a:cubicBezTo>
                  <a:cubicBezTo>
                    <a:pt x="2725" y="671"/>
                    <a:pt x="2525" y="508"/>
                    <a:pt x="2300" y="358"/>
                  </a:cubicBezTo>
                  <a:cubicBezTo>
                    <a:pt x="2125" y="221"/>
                    <a:pt x="1938" y="108"/>
                    <a:pt x="1750" y="8"/>
                  </a:cubicBezTo>
                  <a:cubicBezTo>
                    <a:pt x="1725" y="3"/>
                    <a:pt x="1705" y="0"/>
                    <a:pt x="1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4838747" y="900247"/>
              <a:ext cx="186808" cy="114269"/>
            </a:xfrm>
            <a:custGeom>
              <a:avLst/>
              <a:gdLst/>
              <a:ahLst/>
              <a:cxnLst/>
              <a:rect l="l" t="t" r="r" b="b"/>
              <a:pathLst>
                <a:path w="5524" h="3379" extrusionOk="0">
                  <a:moveTo>
                    <a:pt x="5006" y="1"/>
                  </a:moveTo>
                  <a:cubicBezTo>
                    <a:pt x="4986" y="1"/>
                    <a:pt x="4967" y="5"/>
                    <a:pt x="4949" y="14"/>
                  </a:cubicBezTo>
                  <a:cubicBezTo>
                    <a:pt x="4887" y="51"/>
                    <a:pt x="4824" y="126"/>
                    <a:pt x="4762" y="164"/>
                  </a:cubicBezTo>
                  <a:cubicBezTo>
                    <a:pt x="4424" y="339"/>
                    <a:pt x="4074" y="501"/>
                    <a:pt x="3712" y="626"/>
                  </a:cubicBezTo>
                  <a:cubicBezTo>
                    <a:pt x="3702" y="629"/>
                    <a:pt x="3692" y="630"/>
                    <a:pt x="3682" y="630"/>
                  </a:cubicBezTo>
                  <a:cubicBezTo>
                    <a:pt x="3585" y="630"/>
                    <a:pt x="3462" y="533"/>
                    <a:pt x="3350" y="476"/>
                  </a:cubicBezTo>
                  <a:cubicBezTo>
                    <a:pt x="3290" y="428"/>
                    <a:pt x="3196" y="300"/>
                    <a:pt x="3133" y="300"/>
                  </a:cubicBezTo>
                  <a:cubicBezTo>
                    <a:pt x="3130" y="300"/>
                    <a:pt x="3127" y="301"/>
                    <a:pt x="3125" y="301"/>
                  </a:cubicBezTo>
                  <a:cubicBezTo>
                    <a:pt x="2600" y="401"/>
                    <a:pt x="2062" y="426"/>
                    <a:pt x="1525" y="551"/>
                  </a:cubicBezTo>
                  <a:cubicBezTo>
                    <a:pt x="1138" y="651"/>
                    <a:pt x="763" y="776"/>
                    <a:pt x="400" y="939"/>
                  </a:cubicBezTo>
                  <a:cubicBezTo>
                    <a:pt x="263" y="1039"/>
                    <a:pt x="150" y="1163"/>
                    <a:pt x="75" y="1313"/>
                  </a:cubicBezTo>
                  <a:cubicBezTo>
                    <a:pt x="13" y="1388"/>
                    <a:pt x="0" y="1701"/>
                    <a:pt x="13" y="2238"/>
                  </a:cubicBezTo>
                  <a:cubicBezTo>
                    <a:pt x="75" y="2301"/>
                    <a:pt x="175" y="2388"/>
                    <a:pt x="225" y="2463"/>
                  </a:cubicBezTo>
                  <a:cubicBezTo>
                    <a:pt x="275" y="2526"/>
                    <a:pt x="338" y="2488"/>
                    <a:pt x="388" y="2726"/>
                  </a:cubicBezTo>
                  <a:cubicBezTo>
                    <a:pt x="484" y="3293"/>
                    <a:pt x="598" y="3379"/>
                    <a:pt x="710" y="3379"/>
                  </a:cubicBezTo>
                  <a:cubicBezTo>
                    <a:pt x="758" y="3379"/>
                    <a:pt x="805" y="3363"/>
                    <a:pt x="850" y="3363"/>
                  </a:cubicBezTo>
                  <a:cubicBezTo>
                    <a:pt x="1238" y="3325"/>
                    <a:pt x="1613" y="3250"/>
                    <a:pt x="1975" y="3125"/>
                  </a:cubicBezTo>
                  <a:cubicBezTo>
                    <a:pt x="2150" y="3075"/>
                    <a:pt x="2337" y="3000"/>
                    <a:pt x="2512" y="2938"/>
                  </a:cubicBezTo>
                  <a:cubicBezTo>
                    <a:pt x="2561" y="2914"/>
                    <a:pt x="2620" y="2900"/>
                    <a:pt x="2675" y="2900"/>
                  </a:cubicBezTo>
                  <a:cubicBezTo>
                    <a:pt x="2706" y="2900"/>
                    <a:pt x="2736" y="2904"/>
                    <a:pt x="2762" y="2913"/>
                  </a:cubicBezTo>
                  <a:cubicBezTo>
                    <a:pt x="2889" y="2977"/>
                    <a:pt x="3024" y="3008"/>
                    <a:pt x="3158" y="3008"/>
                  </a:cubicBezTo>
                  <a:cubicBezTo>
                    <a:pt x="3365" y="3008"/>
                    <a:pt x="3570" y="2933"/>
                    <a:pt x="3737" y="2788"/>
                  </a:cubicBezTo>
                  <a:cubicBezTo>
                    <a:pt x="3974" y="2563"/>
                    <a:pt x="4237" y="2363"/>
                    <a:pt x="4512" y="2201"/>
                  </a:cubicBezTo>
                  <a:cubicBezTo>
                    <a:pt x="4818" y="2059"/>
                    <a:pt x="5046" y="1697"/>
                    <a:pt x="5374" y="1697"/>
                  </a:cubicBezTo>
                  <a:cubicBezTo>
                    <a:pt x="5395" y="1697"/>
                    <a:pt x="5415" y="1698"/>
                    <a:pt x="5437" y="1701"/>
                  </a:cubicBezTo>
                  <a:cubicBezTo>
                    <a:pt x="5440" y="1702"/>
                    <a:pt x="5443" y="1702"/>
                    <a:pt x="5446" y="1702"/>
                  </a:cubicBezTo>
                  <a:cubicBezTo>
                    <a:pt x="5491" y="1702"/>
                    <a:pt x="5524" y="1614"/>
                    <a:pt x="5524" y="1438"/>
                  </a:cubicBezTo>
                  <a:cubicBezTo>
                    <a:pt x="5487" y="1176"/>
                    <a:pt x="5437" y="914"/>
                    <a:pt x="5362" y="651"/>
                  </a:cubicBezTo>
                  <a:cubicBezTo>
                    <a:pt x="5262" y="251"/>
                    <a:pt x="5162" y="76"/>
                    <a:pt x="5112" y="39"/>
                  </a:cubicBezTo>
                  <a:cubicBezTo>
                    <a:pt x="5079" y="15"/>
                    <a:pt x="5042" y="1"/>
                    <a:pt x="50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_AND_BODY_1">
    <p:spTree>
      <p:nvGrpSpPr>
        <p:cNvPr id="1" name="Shape 2362"/>
        <p:cNvGrpSpPr/>
        <p:nvPr/>
      </p:nvGrpSpPr>
      <p:grpSpPr>
        <a:xfrm>
          <a:off x="0" y="0"/>
          <a:ext cx="0" cy="0"/>
          <a:chOff x="0" y="0"/>
          <a:chExt cx="0" cy="0"/>
        </a:xfrm>
      </p:grpSpPr>
      <p:sp>
        <p:nvSpPr>
          <p:cNvPr id="2363" name="Google Shape;2363;p7"/>
          <p:cNvSpPr/>
          <p:nvPr/>
        </p:nvSpPr>
        <p:spPr>
          <a:xfrm flipH="1">
            <a:off x="2266357" y="4495648"/>
            <a:ext cx="5660173" cy="1465971"/>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
          <p:cNvSpPr txBox="1">
            <a:spLocks noGrp="1"/>
          </p:cNvSpPr>
          <p:nvPr>
            <p:ph type="title"/>
          </p:nvPr>
        </p:nvSpPr>
        <p:spPr>
          <a:xfrm>
            <a:off x="2420700" y="1540993"/>
            <a:ext cx="2151300" cy="8142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Clr>
                <a:schemeClr val="dk2"/>
              </a:buClr>
              <a:buSzPts val="2800"/>
              <a:buNone/>
              <a:defRPr>
                <a:solidFill>
                  <a:schemeClr val="dk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365" name="Google Shape;2365;p7"/>
          <p:cNvSpPr txBox="1">
            <a:spLocks noGrp="1"/>
          </p:cNvSpPr>
          <p:nvPr>
            <p:ph type="body" idx="1"/>
          </p:nvPr>
        </p:nvSpPr>
        <p:spPr>
          <a:xfrm>
            <a:off x="1162200" y="2317218"/>
            <a:ext cx="3409800" cy="1753800"/>
          </a:xfrm>
          <a:prstGeom prst="rect">
            <a:avLst/>
          </a:prstGeom>
        </p:spPr>
        <p:txBody>
          <a:bodyPr spcFirstLastPara="1" wrap="square" lIns="91425" tIns="91425" rIns="91425" bIns="91425" anchor="t" anchorCtr="0">
            <a:noAutofit/>
          </a:bodyPr>
          <a:lstStyle>
            <a:lvl1pPr marL="457200" lvl="0" indent="-330200" algn="r" rtl="0">
              <a:lnSpc>
                <a:spcPct val="100000"/>
              </a:lnSpc>
              <a:spcBef>
                <a:spcPts val="0"/>
              </a:spcBef>
              <a:spcAft>
                <a:spcPts val="0"/>
              </a:spcAft>
              <a:buClr>
                <a:schemeClr val="dk1"/>
              </a:buClr>
              <a:buSzPts val="1600"/>
              <a:buChar char="●"/>
              <a:defRPr sz="1600">
                <a:solidFill>
                  <a:schemeClr val="dk1"/>
                </a:solidFill>
              </a:defRPr>
            </a:lvl1pPr>
            <a:lvl2pPr marL="914400" lvl="1" indent="-330200" algn="r" rtl="0">
              <a:lnSpc>
                <a:spcPct val="100000"/>
              </a:lnSpc>
              <a:spcBef>
                <a:spcPts val="1600"/>
              </a:spcBef>
              <a:spcAft>
                <a:spcPts val="0"/>
              </a:spcAft>
              <a:buClr>
                <a:schemeClr val="dk1"/>
              </a:buClr>
              <a:buSzPts val="1600"/>
              <a:buChar char="○"/>
              <a:defRPr sz="1600">
                <a:solidFill>
                  <a:schemeClr val="dk1"/>
                </a:solidFill>
              </a:defRPr>
            </a:lvl2pPr>
            <a:lvl3pPr marL="1371600" lvl="2" indent="-330200" algn="r" rtl="0">
              <a:lnSpc>
                <a:spcPct val="100000"/>
              </a:lnSpc>
              <a:spcBef>
                <a:spcPts val="1600"/>
              </a:spcBef>
              <a:spcAft>
                <a:spcPts val="0"/>
              </a:spcAft>
              <a:buClr>
                <a:schemeClr val="dk1"/>
              </a:buClr>
              <a:buSzPts val="1600"/>
              <a:buChar char="■"/>
              <a:defRPr sz="1600">
                <a:solidFill>
                  <a:schemeClr val="dk1"/>
                </a:solidFill>
              </a:defRPr>
            </a:lvl3pPr>
            <a:lvl4pPr marL="1828800" lvl="3" indent="-330200" algn="r" rtl="0">
              <a:lnSpc>
                <a:spcPct val="100000"/>
              </a:lnSpc>
              <a:spcBef>
                <a:spcPts val="1600"/>
              </a:spcBef>
              <a:spcAft>
                <a:spcPts val="0"/>
              </a:spcAft>
              <a:buClr>
                <a:schemeClr val="dk1"/>
              </a:buClr>
              <a:buSzPts val="1600"/>
              <a:buChar char="●"/>
              <a:defRPr sz="1600">
                <a:solidFill>
                  <a:schemeClr val="dk1"/>
                </a:solidFill>
              </a:defRPr>
            </a:lvl4pPr>
            <a:lvl5pPr marL="2286000" lvl="4" indent="-330200" algn="r" rtl="0">
              <a:lnSpc>
                <a:spcPct val="100000"/>
              </a:lnSpc>
              <a:spcBef>
                <a:spcPts val="1600"/>
              </a:spcBef>
              <a:spcAft>
                <a:spcPts val="0"/>
              </a:spcAft>
              <a:buSzPts val="1600"/>
              <a:buChar char="○"/>
              <a:defRPr sz="1600"/>
            </a:lvl5pPr>
            <a:lvl6pPr marL="2743200" lvl="5" indent="-330200" algn="r" rtl="0">
              <a:lnSpc>
                <a:spcPct val="100000"/>
              </a:lnSpc>
              <a:spcBef>
                <a:spcPts val="1600"/>
              </a:spcBef>
              <a:spcAft>
                <a:spcPts val="0"/>
              </a:spcAft>
              <a:buSzPts val="1600"/>
              <a:buChar char="■"/>
              <a:defRPr sz="1600"/>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2366" name="Google Shape;2366;p7"/>
          <p:cNvSpPr/>
          <p:nvPr/>
        </p:nvSpPr>
        <p:spPr>
          <a:xfrm rot="-8325344" flipH="1">
            <a:off x="-1123402" y="3575861"/>
            <a:ext cx="3553176" cy="2587678"/>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7" name="Google Shape;2367;p7"/>
          <p:cNvGrpSpPr/>
          <p:nvPr/>
        </p:nvGrpSpPr>
        <p:grpSpPr>
          <a:xfrm flipH="1">
            <a:off x="-10326" y="3978374"/>
            <a:ext cx="1179932" cy="1226794"/>
            <a:chOff x="6571150" y="2495125"/>
            <a:chExt cx="2583039" cy="2685626"/>
          </a:xfrm>
        </p:grpSpPr>
        <p:sp>
          <p:nvSpPr>
            <p:cNvPr id="2368" name="Google Shape;2368;p7"/>
            <p:cNvSpPr/>
            <p:nvPr/>
          </p:nvSpPr>
          <p:spPr>
            <a:xfrm>
              <a:off x="7963475" y="3231225"/>
              <a:ext cx="96" cy="2502"/>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
            <p:cNvSpPr/>
            <p:nvPr/>
          </p:nvSpPr>
          <p:spPr>
            <a:xfrm>
              <a:off x="7993501" y="2524765"/>
              <a:ext cx="246650" cy="302274"/>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
            <p:cNvSpPr/>
            <p:nvPr/>
          </p:nvSpPr>
          <p:spPr>
            <a:xfrm>
              <a:off x="7832403" y="2979571"/>
              <a:ext cx="272441" cy="34586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
            <p:cNvSpPr/>
            <p:nvPr/>
          </p:nvSpPr>
          <p:spPr>
            <a:xfrm>
              <a:off x="7941822" y="4351302"/>
              <a:ext cx="307952" cy="347601"/>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
            <p:cNvSpPr/>
            <p:nvPr/>
          </p:nvSpPr>
          <p:spPr>
            <a:xfrm>
              <a:off x="7104002" y="3510787"/>
              <a:ext cx="532468" cy="797596"/>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
            <p:cNvSpPr/>
            <p:nvPr/>
          </p:nvSpPr>
          <p:spPr>
            <a:xfrm>
              <a:off x="7340644" y="2757654"/>
              <a:ext cx="227211" cy="386384"/>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
            <p:cNvSpPr/>
            <p:nvPr/>
          </p:nvSpPr>
          <p:spPr>
            <a:xfrm>
              <a:off x="8141029" y="3787366"/>
              <a:ext cx="455095" cy="664888"/>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
            <p:cNvSpPr/>
            <p:nvPr/>
          </p:nvSpPr>
          <p:spPr>
            <a:xfrm>
              <a:off x="8297988" y="3081099"/>
              <a:ext cx="580778" cy="844270"/>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
            <p:cNvSpPr/>
            <p:nvPr/>
          </p:nvSpPr>
          <p:spPr>
            <a:xfrm>
              <a:off x="7585850" y="3461034"/>
              <a:ext cx="297174" cy="423338"/>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
            <p:cNvSpPr/>
            <p:nvPr/>
          </p:nvSpPr>
          <p:spPr>
            <a:xfrm>
              <a:off x="7030190" y="4857882"/>
              <a:ext cx="335668" cy="322868"/>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
            <p:cNvSpPr/>
            <p:nvPr/>
          </p:nvSpPr>
          <p:spPr>
            <a:xfrm>
              <a:off x="8594872" y="4884154"/>
              <a:ext cx="337977" cy="296596"/>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
            <p:cNvSpPr/>
            <p:nvPr/>
          </p:nvSpPr>
          <p:spPr>
            <a:xfrm>
              <a:off x="7578632" y="4798217"/>
              <a:ext cx="435463" cy="382534"/>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
            <p:cNvSpPr/>
            <p:nvPr/>
          </p:nvSpPr>
          <p:spPr>
            <a:xfrm>
              <a:off x="8842580" y="4314733"/>
              <a:ext cx="311609" cy="412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
            <p:cNvSpPr/>
            <p:nvPr/>
          </p:nvSpPr>
          <p:spPr>
            <a:xfrm>
              <a:off x="7013445" y="4261515"/>
              <a:ext cx="383689" cy="466740"/>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
            <p:cNvSpPr/>
            <p:nvPr/>
          </p:nvSpPr>
          <p:spPr>
            <a:xfrm>
              <a:off x="6742833" y="2843399"/>
              <a:ext cx="193721" cy="267437"/>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
            <p:cNvSpPr/>
            <p:nvPr/>
          </p:nvSpPr>
          <p:spPr>
            <a:xfrm>
              <a:off x="6571150" y="4169033"/>
              <a:ext cx="289571" cy="329701"/>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
            <p:cNvSpPr/>
            <p:nvPr/>
          </p:nvSpPr>
          <p:spPr>
            <a:xfrm>
              <a:off x="6818089" y="2495125"/>
              <a:ext cx="489932" cy="78826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
            <p:cNvSpPr/>
            <p:nvPr/>
          </p:nvSpPr>
          <p:spPr>
            <a:xfrm>
              <a:off x="6588857" y="3576612"/>
              <a:ext cx="232215" cy="357994"/>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7"/>
          <p:cNvGrpSpPr/>
          <p:nvPr/>
        </p:nvGrpSpPr>
        <p:grpSpPr>
          <a:xfrm rot="1846048">
            <a:off x="3099638" y="-898849"/>
            <a:ext cx="2457469" cy="1967337"/>
            <a:chOff x="-179100" y="-95600"/>
            <a:chExt cx="2116025" cy="1421140"/>
          </a:xfrm>
        </p:grpSpPr>
        <p:sp>
          <p:nvSpPr>
            <p:cNvPr id="2387" name="Google Shape;2387;p7"/>
            <p:cNvSpPr/>
            <p:nvPr/>
          </p:nvSpPr>
          <p:spPr>
            <a:xfrm>
              <a:off x="1522666" y="1280502"/>
              <a:ext cx="41773" cy="32490"/>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
            <p:cNvSpPr/>
            <p:nvPr/>
          </p:nvSpPr>
          <p:spPr>
            <a:xfrm>
              <a:off x="1465286" y="1242657"/>
              <a:ext cx="37744" cy="28104"/>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
            <p:cNvSpPr/>
            <p:nvPr/>
          </p:nvSpPr>
          <p:spPr>
            <a:xfrm>
              <a:off x="1300184" y="1295396"/>
              <a:ext cx="33765" cy="30144"/>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
            <p:cNvSpPr/>
            <p:nvPr/>
          </p:nvSpPr>
          <p:spPr>
            <a:xfrm>
              <a:off x="1604477" y="1259794"/>
              <a:ext cx="38254" cy="28104"/>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
            <p:cNvSpPr/>
            <p:nvPr/>
          </p:nvSpPr>
          <p:spPr>
            <a:xfrm>
              <a:off x="1680270" y="1219858"/>
              <a:ext cx="36724" cy="28767"/>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
            <p:cNvSpPr/>
            <p:nvPr/>
          </p:nvSpPr>
          <p:spPr>
            <a:xfrm>
              <a:off x="1700519" y="1151512"/>
              <a:ext cx="38152" cy="28104"/>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
            <p:cNvSpPr/>
            <p:nvPr/>
          </p:nvSpPr>
          <p:spPr>
            <a:xfrm>
              <a:off x="1778199" y="1107240"/>
              <a:ext cx="35703" cy="32184"/>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
            <p:cNvSpPr/>
            <p:nvPr/>
          </p:nvSpPr>
          <p:spPr>
            <a:xfrm>
              <a:off x="1546995" y="1199660"/>
              <a:ext cx="38764" cy="32184"/>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
            <p:cNvSpPr/>
            <p:nvPr/>
          </p:nvSpPr>
          <p:spPr>
            <a:xfrm>
              <a:off x="408421" y="1237811"/>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
            <p:cNvSpPr/>
            <p:nvPr/>
          </p:nvSpPr>
          <p:spPr>
            <a:xfrm>
              <a:off x="320693" y="1271474"/>
              <a:ext cx="37744" cy="29889"/>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
            <p:cNvSpPr/>
            <p:nvPr/>
          </p:nvSpPr>
          <p:spPr>
            <a:xfrm>
              <a:off x="100660" y="1294273"/>
              <a:ext cx="37744" cy="28104"/>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
            <p:cNvSpPr/>
            <p:nvPr/>
          </p:nvSpPr>
          <p:spPr>
            <a:xfrm>
              <a:off x="344768" y="1199303"/>
              <a:ext cx="38152" cy="28104"/>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
            <p:cNvSpPr/>
            <p:nvPr/>
          </p:nvSpPr>
          <p:spPr>
            <a:xfrm>
              <a:off x="179666" y="1252042"/>
              <a:ext cx="36112" cy="30195"/>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
            <p:cNvSpPr/>
            <p:nvPr/>
          </p:nvSpPr>
          <p:spPr>
            <a:xfrm>
              <a:off x="703278" y="1282440"/>
              <a:ext cx="33459" cy="31980"/>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
            <p:cNvSpPr/>
            <p:nvPr/>
          </p:nvSpPr>
          <p:spPr>
            <a:xfrm>
              <a:off x="778765" y="1280604"/>
              <a:ext cx="38713" cy="32133"/>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7"/>
            <p:cNvSpPr/>
            <p:nvPr/>
          </p:nvSpPr>
          <p:spPr>
            <a:xfrm>
              <a:off x="647683" y="1150339"/>
              <a:ext cx="41110" cy="31980"/>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7"/>
            <p:cNvSpPr/>
            <p:nvPr/>
          </p:nvSpPr>
          <p:spPr>
            <a:xfrm>
              <a:off x="734748" y="1123969"/>
              <a:ext cx="35244" cy="32235"/>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7"/>
            <p:cNvSpPr/>
            <p:nvPr/>
          </p:nvSpPr>
          <p:spPr>
            <a:xfrm>
              <a:off x="619427" y="1222561"/>
              <a:ext cx="36724" cy="32031"/>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7"/>
            <p:cNvSpPr/>
            <p:nvPr/>
          </p:nvSpPr>
          <p:spPr>
            <a:xfrm>
              <a:off x="794066" y="1199252"/>
              <a:ext cx="35704"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7"/>
            <p:cNvSpPr/>
            <p:nvPr/>
          </p:nvSpPr>
          <p:spPr>
            <a:xfrm>
              <a:off x="939429" y="1202873"/>
              <a:ext cx="37540" cy="31929"/>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7"/>
            <p:cNvSpPr/>
            <p:nvPr/>
          </p:nvSpPr>
          <p:spPr>
            <a:xfrm>
              <a:off x="928514" y="1281471"/>
              <a:ext cx="35755" cy="31572"/>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7"/>
            <p:cNvSpPr/>
            <p:nvPr/>
          </p:nvSpPr>
          <p:spPr>
            <a:xfrm>
              <a:off x="888374" y="1051696"/>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7"/>
            <p:cNvSpPr/>
            <p:nvPr/>
          </p:nvSpPr>
          <p:spPr>
            <a:xfrm>
              <a:off x="857771" y="1152124"/>
              <a:ext cx="35755" cy="31572"/>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7"/>
            <p:cNvSpPr/>
            <p:nvPr/>
          </p:nvSpPr>
          <p:spPr>
            <a:xfrm>
              <a:off x="484928" y="1212972"/>
              <a:ext cx="42232" cy="31929"/>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7"/>
            <p:cNvSpPr/>
            <p:nvPr/>
          </p:nvSpPr>
          <p:spPr>
            <a:xfrm>
              <a:off x="546184" y="1274382"/>
              <a:ext cx="37897" cy="32082"/>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7"/>
            <p:cNvSpPr/>
            <p:nvPr/>
          </p:nvSpPr>
          <p:spPr>
            <a:xfrm>
              <a:off x="863535" y="1239546"/>
              <a:ext cx="34173" cy="3121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7"/>
            <p:cNvSpPr/>
            <p:nvPr/>
          </p:nvSpPr>
          <p:spPr>
            <a:xfrm>
              <a:off x="715009" y="1208178"/>
              <a:ext cx="38050" cy="31980"/>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7"/>
            <p:cNvSpPr/>
            <p:nvPr/>
          </p:nvSpPr>
          <p:spPr>
            <a:xfrm>
              <a:off x="557864" y="1174566"/>
              <a:ext cx="40090" cy="32235"/>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7"/>
            <p:cNvSpPr/>
            <p:nvPr/>
          </p:nvSpPr>
          <p:spPr>
            <a:xfrm>
              <a:off x="802992" y="1083574"/>
              <a:ext cx="37030" cy="31725"/>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7"/>
            <p:cNvSpPr/>
            <p:nvPr/>
          </p:nvSpPr>
          <p:spPr>
            <a:xfrm>
              <a:off x="945754" y="1115044"/>
              <a:ext cx="37030" cy="32133"/>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7"/>
            <p:cNvSpPr/>
            <p:nvPr/>
          </p:nvSpPr>
          <p:spPr>
            <a:xfrm>
              <a:off x="1008234" y="1271780"/>
              <a:ext cx="38917" cy="31266"/>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7"/>
            <p:cNvSpPr/>
            <p:nvPr/>
          </p:nvSpPr>
          <p:spPr>
            <a:xfrm>
              <a:off x="581174" y="1106424"/>
              <a:ext cx="36979" cy="29838"/>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7"/>
            <p:cNvSpPr/>
            <p:nvPr/>
          </p:nvSpPr>
          <p:spPr>
            <a:xfrm>
              <a:off x="825893" y="1011096"/>
              <a:ext cx="33102" cy="32031"/>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7"/>
            <p:cNvSpPr/>
            <p:nvPr/>
          </p:nvSpPr>
          <p:spPr>
            <a:xfrm>
              <a:off x="659363" y="1066334"/>
              <a:ext cx="34020" cy="29736"/>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7"/>
            <p:cNvSpPr/>
            <p:nvPr/>
          </p:nvSpPr>
          <p:spPr>
            <a:xfrm>
              <a:off x="1223015" y="1254643"/>
              <a:ext cx="35193" cy="32235"/>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7"/>
            <p:cNvSpPr/>
            <p:nvPr/>
          </p:nvSpPr>
          <p:spPr>
            <a:xfrm>
              <a:off x="1303959" y="1209453"/>
              <a:ext cx="39784" cy="31929"/>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7"/>
            <p:cNvSpPr/>
            <p:nvPr/>
          </p:nvSpPr>
          <p:spPr>
            <a:xfrm>
              <a:off x="1158290" y="1181604"/>
              <a:ext cx="40090" cy="32235"/>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7"/>
            <p:cNvSpPr/>
            <p:nvPr/>
          </p:nvSpPr>
          <p:spPr>
            <a:xfrm>
              <a:off x="1183231" y="1096376"/>
              <a:ext cx="32796" cy="31980"/>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
            <p:cNvSpPr/>
            <p:nvPr/>
          </p:nvSpPr>
          <p:spPr>
            <a:xfrm>
              <a:off x="1258055" y="1094489"/>
              <a:ext cx="38764" cy="32133"/>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
            <p:cNvSpPr/>
            <p:nvPr/>
          </p:nvSpPr>
          <p:spPr>
            <a:xfrm>
              <a:off x="1332623" y="1137537"/>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
            <p:cNvSpPr/>
            <p:nvPr/>
          </p:nvSpPr>
          <p:spPr>
            <a:xfrm>
              <a:off x="1127483" y="964325"/>
              <a:ext cx="41263" cy="31878"/>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
            <p:cNvSpPr/>
            <p:nvPr/>
          </p:nvSpPr>
          <p:spPr>
            <a:xfrm>
              <a:off x="1214701" y="938313"/>
              <a:ext cx="34785" cy="31776"/>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
            <p:cNvSpPr/>
            <p:nvPr/>
          </p:nvSpPr>
          <p:spPr>
            <a:xfrm>
              <a:off x="1101267" y="1036599"/>
              <a:ext cx="42028" cy="32643"/>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
            <p:cNvSpPr/>
            <p:nvPr/>
          </p:nvSpPr>
          <p:spPr>
            <a:xfrm>
              <a:off x="1274019" y="1013137"/>
              <a:ext cx="35755" cy="31266"/>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
            <p:cNvSpPr/>
            <p:nvPr/>
          </p:nvSpPr>
          <p:spPr>
            <a:xfrm>
              <a:off x="1472223" y="1156357"/>
              <a:ext cx="41773" cy="31929"/>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
            <p:cNvSpPr/>
            <p:nvPr/>
          </p:nvSpPr>
          <p:spPr>
            <a:xfrm>
              <a:off x="1418770" y="1016707"/>
              <a:ext cx="37489" cy="32133"/>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
            <p:cNvSpPr/>
            <p:nvPr/>
          </p:nvSpPr>
          <p:spPr>
            <a:xfrm>
              <a:off x="1408467" y="1095356"/>
              <a:ext cx="35142" cy="31623"/>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
            <p:cNvSpPr/>
            <p:nvPr/>
          </p:nvSpPr>
          <p:spPr>
            <a:xfrm>
              <a:off x="1367714" y="865580"/>
              <a:ext cx="34224" cy="30807"/>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
            <p:cNvSpPr/>
            <p:nvPr/>
          </p:nvSpPr>
          <p:spPr>
            <a:xfrm>
              <a:off x="1337724" y="966008"/>
              <a:ext cx="35755" cy="31572"/>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
            <p:cNvSpPr/>
            <p:nvPr/>
          </p:nvSpPr>
          <p:spPr>
            <a:xfrm>
              <a:off x="1085353" y="1219450"/>
              <a:ext cx="41773" cy="31929"/>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
            <p:cNvSpPr/>
            <p:nvPr/>
          </p:nvSpPr>
          <p:spPr>
            <a:xfrm>
              <a:off x="1015885" y="1173546"/>
              <a:ext cx="38713" cy="32082"/>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
            <p:cNvSpPr/>
            <p:nvPr/>
          </p:nvSpPr>
          <p:spPr>
            <a:xfrm>
              <a:off x="963861" y="1030580"/>
              <a:ext cx="38305" cy="27849"/>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
            <p:cNvSpPr/>
            <p:nvPr/>
          </p:nvSpPr>
          <p:spPr>
            <a:xfrm>
              <a:off x="1025474" y="1088878"/>
              <a:ext cx="38050" cy="31980"/>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7"/>
            <p:cNvSpPr/>
            <p:nvPr/>
          </p:nvSpPr>
          <p:spPr>
            <a:xfrm>
              <a:off x="1342824" y="1053889"/>
              <a:ext cx="34938" cy="31266"/>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
            <p:cNvSpPr/>
            <p:nvPr/>
          </p:nvSpPr>
          <p:spPr>
            <a:xfrm>
              <a:off x="1194350" y="1022062"/>
              <a:ext cx="38611" cy="31980"/>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
            <p:cNvSpPr/>
            <p:nvPr/>
          </p:nvSpPr>
          <p:spPr>
            <a:xfrm>
              <a:off x="1237041" y="1172832"/>
              <a:ext cx="37846" cy="32235"/>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
            <p:cNvSpPr/>
            <p:nvPr/>
          </p:nvSpPr>
          <p:spPr>
            <a:xfrm>
              <a:off x="1100859" y="1135394"/>
              <a:ext cx="36724" cy="28869"/>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
            <p:cNvSpPr/>
            <p:nvPr/>
          </p:nvSpPr>
          <p:spPr>
            <a:xfrm>
              <a:off x="1037154" y="988450"/>
              <a:ext cx="40753" cy="32235"/>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
            <p:cNvSpPr/>
            <p:nvPr/>
          </p:nvSpPr>
          <p:spPr>
            <a:xfrm>
              <a:off x="1151608" y="1273515"/>
              <a:ext cx="34938" cy="31674"/>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
            <p:cNvSpPr/>
            <p:nvPr/>
          </p:nvSpPr>
          <p:spPr>
            <a:xfrm>
              <a:off x="1282945" y="897458"/>
              <a:ext cx="37183" cy="32235"/>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
            <p:cNvSpPr/>
            <p:nvPr/>
          </p:nvSpPr>
          <p:spPr>
            <a:xfrm>
              <a:off x="1425044" y="929336"/>
              <a:ext cx="37234" cy="32235"/>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
            <p:cNvSpPr/>
            <p:nvPr/>
          </p:nvSpPr>
          <p:spPr>
            <a:xfrm>
              <a:off x="1487524" y="1085665"/>
              <a:ext cx="38917" cy="31266"/>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
            <p:cNvSpPr/>
            <p:nvPr/>
          </p:nvSpPr>
          <p:spPr>
            <a:xfrm>
              <a:off x="1403418" y="1182676"/>
              <a:ext cx="35703" cy="31317"/>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
            <p:cNvSpPr/>
            <p:nvPr/>
          </p:nvSpPr>
          <p:spPr>
            <a:xfrm>
              <a:off x="1378017" y="1251991"/>
              <a:ext cx="39427" cy="31725"/>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1059902" y="922042"/>
              <a:ext cx="37744" cy="28104"/>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1304061" y="827327"/>
              <a:ext cx="37744" cy="27849"/>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38857" y="879913"/>
              <a:ext cx="36163" cy="30144"/>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702304" y="1069241"/>
              <a:ext cx="34173" cy="3111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782636" y="1023388"/>
              <a:ext cx="38305" cy="31878"/>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637987" y="995591"/>
              <a:ext cx="40345" cy="32133"/>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1660990" y="910413"/>
              <a:ext cx="35040" cy="32031"/>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1738007" y="908373"/>
              <a:ext cx="38101" cy="32082"/>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1811964" y="951676"/>
              <a:ext cx="35755" cy="31266"/>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1613097" y="778261"/>
              <a:ext cx="34836" cy="29838"/>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1694041" y="752350"/>
              <a:ext cx="34734" cy="32031"/>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1578975" y="850483"/>
              <a:ext cx="36724" cy="29787"/>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1753309" y="827021"/>
              <a:ext cx="35755" cy="31623"/>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842771" y="679465"/>
              <a:ext cx="40192" cy="32082"/>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817064" y="779944"/>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552555" y="1117696"/>
              <a:ext cx="38611" cy="31980"/>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564643" y="1033232"/>
              <a:ext cx="42232" cy="31623"/>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1495838" y="987634"/>
              <a:ext cx="38662" cy="31878"/>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1443405" y="844720"/>
              <a:ext cx="38254" cy="28104"/>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1505427" y="902763"/>
              <a:ext cx="38050" cy="31980"/>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1817676" y="866856"/>
              <a:ext cx="38458" cy="32133"/>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1678128" y="836304"/>
              <a:ext cx="37030" cy="31674"/>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1715820" y="987787"/>
              <a:ext cx="36265" cy="32388"/>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1580658" y="949279"/>
              <a:ext cx="36724" cy="29073"/>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517056" y="802437"/>
              <a:ext cx="40192" cy="32133"/>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631561" y="1087093"/>
              <a:ext cx="34530" cy="31980"/>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758409" y="711445"/>
              <a:ext cx="38764" cy="32082"/>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904996" y="745720"/>
              <a:ext cx="31929" cy="2902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1616923" y="1182217"/>
              <a:ext cx="36979" cy="29889"/>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1539243" y="736182"/>
              <a:ext cx="38152" cy="27849"/>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1783350" y="641211"/>
              <a:ext cx="38152" cy="27849"/>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1618657" y="694052"/>
              <a:ext cx="34020" cy="29787"/>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1864856" y="598470"/>
              <a:ext cx="41365" cy="32133"/>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179100" y="1072200"/>
              <a:ext cx="39172" cy="31470"/>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112335" y="1228427"/>
              <a:ext cx="38968" cy="31266"/>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03108" y="1212207"/>
              <a:ext cx="33663" cy="30960"/>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83440" y="1166099"/>
              <a:ext cx="40396" cy="31929"/>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38128" y="1138353"/>
              <a:ext cx="40345" cy="32133"/>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62712" y="1052971"/>
              <a:ext cx="33459" cy="32031"/>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137536" y="1051135"/>
              <a:ext cx="38713" cy="32133"/>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12105" y="1094183"/>
              <a:ext cx="35755" cy="31521"/>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6965" y="920971"/>
              <a:ext cx="41263" cy="31878"/>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94182" y="895112"/>
              <a:ext cx="34734" cy="31725"/>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21802" y="993092"/>
              <a:ext cx="39223" cy="32235"/>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154113" y="969528"/>
              <a:ext cx="35091" cy="31266"/>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351704" y="1113003"/>
              <a:ext cx="42385" cy="31929"/>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298863" y="973404"/>
              <a:ext cx="37489" cy="31929"/>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287948" y="1052359"/>
              <a:ext cx="35142" cy="31266"/>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247145" y="822227"/>
              <a:ext cx="34887" cy="30807"/>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217205" y="923267"/>
              <a:ext cx="35755" cy="31266"/>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47304" y="1260457"/>
              <a:ext cx="38662" cy="31980"/>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36032" y="1179462"/>
              <a:ext cx="37846" cy="28410"/>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104021" y="1130192"/>
              <a:ext cx="38101" cy="32082"/>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156403" y="987532"/>
              <a:ext cx="38254" cy="28053"/>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94330" y="1045524"/>
              <a:ext cx="37846" cy="31470"/>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220061" y="1011708"/>
              <a:ext cx="37183" cy="30093"/>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73780" y="978708"/>
              <a:ext cx="38662" cy="31980"/>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5961" y="1130396"/>
              <a:ext cx="36265" cy="31929"/>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9201" y="1092041"/>
              <a:ext cx="36214" cy="28869"/>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80865" y="947086"/>
              <a:ext cx="34887" cy="293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31753" y="1230212"/>
              <a:ext cx="37030" cy="31674"/>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160131" y="856451"/>
              <a:ext cx="37183" cy="29838"/>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300751" y="886033"/>
              <a:ext cx="38713" cy="31521"/>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367618" y="1042311"/>
              <a:ext cx="38968" cy="31266"/>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3310" y="1131722"/>
              <a:ext cx="35755" cy="31521"/>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258009" y="1209453"/>
              <a:ext cx="38713" cy="31929"/>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60616" y="878995"/>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183491" y="784024"/>
              <a:ext cx="38203" cy="27798"/>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8798" y="836559"/>
              <a:ext cx="35704" cy="30144"/>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582449" y="1025633"/>
              <a:ext cx="34734" cy="31776"/>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663393" y="980086"/>
              <a:ext cx="39733" cy="31827"/>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517673" y="952237"/>
              <a:ext cx="40141" cy="32133"/>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542206" y="867162"/>
              <a:ext cx="33255" cy="31878"/>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617489" y="865274"/>
              <a:ext cx="38764" cy="31878"/>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692057" y="908067"/>
              <a:ext cx="35091" cy="31521"/>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486305" y="734856"/>
              <a:ext cx="41263" cy="31878"/>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574135" y="708996"/>
              <a:ext cx="34581" cy="32031"/>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460701" y="807180"/>
              <a:ext cx="40498" cy="31470"/>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633402" y="783667"/>
              <a:ext cx="35142" cy="31623"/>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830739" y="930764"/>
              <a:ext cx="38560" cy="28053"/>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778153" y="787543"/>
              <a:ext cx="37540" cy="31878"/>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767289" y="865988"/>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727149" y="636111"/>
              <a:ext cx="31878" cy="31164"/>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696546" y="737151"/>
              <a:ext cx="35703"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432036" y="1074342"/>
              <a:ext cx="38611" cy="31980"/>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443767" y="993347"/>
              <a:ext cx="37999" cy="28461"/>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375268" y="944331"/>
              <a:ext cx="38662" cy="31929"/>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323346" y="801417"/>
              <a:ext cx="38254" cy="28053"/>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384908" y="859409"/>
              <a:ext cx="38050" cy="31980"/>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702258" y="824420"/>
              <a:ext cx="34938" cy="31266"/>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553733" y="792746"/>
              <a:ext cx="38713" cy="32388"/>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596475" y="943413"/>
              <a:ext cx="37795" cy="32184"/>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460293" y="905925"/>
              <a:ext cx="36724" cy="29073"/>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396537" y="759134"/>
              <a:ext cx="40600" cy="32082"/>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511042" y="1044045"/>
              <a:ext cx="34938" cy="32184"/>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642328" y="669111"/>
              <a:ext cx="34224" cy="31164"/>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784478" y="699867"/>
              <a:ext cx="37081" cy="31725"/>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846958" y="856196"/>
              <a:ext cx="38917" cy="31266"/>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762801" y="953257"/>
              <a:ext cx="35755" cy="31521"/>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496404" y="1138863"/>
              <a:ext cx="36979" cy="29940"/>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737298" y="1023439"/>
              <a:ext cx="38713" cy="31827"/>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419336" y="692879"/>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663495" y="597909"/>
              <a:ext cx="37693" cy="27798"/>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498291" y="650749"/>
              <a:ext cx="33867" cy="29736"/>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426273" y="1157224"/>
              <a:ext cx="37030" cy="31368"/>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1062401" y="839670"/>
              <a:ext cx="34530" cy="31725"/>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1142682" y="794276"/>
              <a:ext cx="40549" cy="32082"/>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996962" y="766122"/>
              <a:ext cx="40753" cy="32286"/>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1022873" y="681607"/>
              <a:ext cx="32541" cy="3090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1096829" y="679159"/>
              <a:ext cx="38662" cy="31980"/>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1171398" y="722513"/>
              <a:ext cx="35755" cy="31521"/>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70644" y="548791"/>
              <a:ext cx="36979" cy="3279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053476" y="522881"/>
              <a:ext cx="34734" cy="32031"/>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939990" y="621167"/>
              <a:ext cx="40498" cy="31419"/>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112743" y="597654"/>
              <a:ext cx="35755" cy="31521"/>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310946" y="740772"/>
              <a:ext cx="41824" cy="32133"/>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1257443" y="601428"/>
              <a:ext cx="37591" cy="32337"/>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1247242" y="680434"/>
              <a:ext cx="35091" cy="31521"/>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1206438" y="449995"/>
              <a:ext cx="34836" cy="30960"/>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1176498" y="551035"/>
              <a:ext cx="35091" cy="31521"/>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915151" y="888532"/>
              <a:ext cx="37693" cy="31725"/>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923210" y="807486"/>
              <a:ext cx="37897" cy="28206"/>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854609" y="758165"/>
              <a:ext cx="38662" cy="31980"/>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802686" y="615301"/>
              <a:ext cx="38254" cy="28053"/>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864861" y="673293"/>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182211" y="637437"/>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033074" y="606885"/>
              <a:ext cx="38713" cy="32133"/>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1075254" y="758318"/>
              <a:ext cx="36265" cy="32388"/>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939633" y="720166"/>
              <a:ext cx="36520" cy="28716"/>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876490" y="573018"/>
              <a:ext cx="40192" cy="32082"/>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990995" y="857930"/>
              <a:ext cx="34479" cy="32337"/>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1121669" y="482995"/>
              <a:ext cx="34887" cy="31062"/>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1264430" y="513139"/>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1326911" y="670080"/>
              <a:ext cx="38917" cy="31266"/>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242141" y="767142"/>
              <a:ext cx="35755" cy="31521"/>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976357" y="953002"/>
              <a:ext cx="36979" cy="29685"/>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216639" y="837579"/>
              <a:ext cx="38713" cy="32133"/>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899850" y="504672"/>
              <a:ext cx="33408" cy="31980"/>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1143958" y="409600"/>
              <a:ext cx="33459" cy="32031"/>
            </a:xfrm>
            <a:custGeom>
              <a:avLst/>
              <a:gdLst/>
              <a:ahLst/>
              <a:cxnLst/>
              <a:rect l="l" t="t" r="r" b="b"/>
              <a:pathLst>
                <a:path w="656" h="628" extrusionOk="0">
                  <a:moveTo>
                    <a:pt x="314" y="1"/>
                  </a:moveTo>
                  <a:cubicBezTo>
                    <a:pt x="169" y="1"/>
                    <a:pt x="26" y="95"/>
                    <a:pt x="13" y="284"/>
                  </a:cubicBezTo>
                  <a:cubicBezTo>
                    <a:pt x="1" y="334"/>
                    <a:pt x="13" y="384"/>
                    <a:pt x="26" y="421"/>
                  </a:cubicBezTo>
                  <a:cubicBezTo>
                    <a:pt x="82" y="564"/>
                    <a:pt x="200" y="628"/>
                    <a:pt x="318" y="628"/>
                  </a:cubicBezTo>
                  <a:cubicBezTo>
                    <a:pt x="488" y="628"/>
                    <a:pt x="655" y="493"/>
                    <a:pt x="626" y="271"/>
                  </a:cubicBezTo>
                  <a:cubicBezTo>
                    <a:pt x="601" y="92"/>
                    <a:pt x="456"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978091" y="464889"/>
              <a:ext cx="36367" cy="30042"/>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905409" y="971058"/>
              <a:ext cx="37846" cy="3090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1541691" y="653963"/>
              <a:ext cx="34122" cy="30960"/>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1622023" y="608161"/>
              <a:ext cx="40549" cy="32082"/>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1476966" y="580261"/>
              <a:ext cx="40090" cy="32286"/>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1502825" y="495645"/>
              <a:ext cx="31929" cy="3090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576782" y="493043"/>
              <a:ext cx="38560" cy="31980"/>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651351" y="536397"/>
              <a:ext cx="35091" cy="31521"/>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445547" y="362625"/>
              <a:ext cx="41722" cy="31980"/>
            </a:xfrm>
            <a:custGeom>
              <a:avLst/>
              <a:gdLst/>
              <a:ahLst/>
              <a:cxnLst/>
              <a:rect l="l" t="t" r="r" b="b"/>
              <a:pathLst>
                <a:path w="818" h="627" extrusionOk="0">
                  <a:moveTo>
                    <a:pt x="433" y="1"/>
                  </a:moveTo>
                  <a:cubicBezTo>
                    <a:pt x="153" y="1"/>
                    <a:pt x="1" y="367"/>
                    <a:pt x="236" y="555"/>
                  </a:cubicBezTo>
                  <a:cubicBezTo>
                    <a:pt x="299" y="605"/>
                    <a:pt x="368" y="627"/>
                    <a:pt x="435" y="627"/>
                  </a:cubicBezTo>
                  <a:cubicBezTo>
                    <a:pt x="637" y="627"/>
                    <a:pt x="817" y="430"/>
                    <a:pt x="724" y="205"/>
                  </a:cubicBezTo>
                  <a:cubicBezTo>
                    <a:pt x="711" y="180"/>
                    <a:pt x="699" y="155"/>
                    <a:pt x="686" y="130"/>
                  </a:cubicBezTo>
                  <a:cubicBezTo>
                    <a:pt x="636" y="68"/>
                    <a:pt x="561" y="18"/>
                    <a:pt x="486" y="5"/>
                  </a:cubicBezTo>
                  <a:cubicBezTo>
                    <a:pt x="468" y="2"/>
                    <a:pt x="450"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532765" y="337479"/>
              <a:ext cx="34479" cy="31368"/>
            </a:xfrm>
            <a:custGeom>
              <a:avLst/>
              <a:gdLst/>
              <a:ahLst/>
              <a:cxnLst/>
              <a:rect l="l" t="t" r="r" b="b"/>
              <a:pathLst>
                <a:path w="676" h="615" extrusionOk="0">
                  <a:moveTo>
                    <a:pt x="351" y="1"/>
                  </a:moveTo>
                  <a:cubicBezTo>
                    <a:pt x="264" y="1"/>
                    <a:pt x="177" y="37"/>
                    <a:pt x="113" y="111"/>
                  </a:cubicBezTo>
                  <a:cubicBezTo>
                    <a:pt x="1" y="248"/>
                    <a:pt x="26" y="436"/>
                    <a:pt x="163" y="548"/>
                  </a:cubicBezTo>
                  <a:cubicBezTo>
                    <a:pt x="219" y="592"/>
                    <a:pt x="287" y="615"/>
                    <a:pt x="355" y="615"/>
                  </a:cubicBezTo>
                  <a:cubicBezTo>
                    <a:pt x="440" y="615"/>
                    <a:pt x="526" y="580"/>
                    <a:pt x="588" y="511"/>
                  </a:cubicBezTo>
                  <a:cubicBezTo>
                    <a:pt x="663" y="411"/>
                    <a:pt x="676" y="298"/>
                    <a:pt x="638" y="198"/>
                  </a:cubicBezTo>
                  <a:cubicBezTo>
                    <a:pt x="588" y="68"/>
                    <a:pt x="47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1419331" y="435051"/>
              <a:ext cx="40906" cy="31674"/>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1592695" y="411436"/>
              <a:ext cx="35091" cy="31572"/>
            </a:xfrm>
            <a:custGeom>
              <a:avLst/>
              <a:gdLst/>
              <a:ahLst/>
              <a:cxnLst/>
              <a:rect l="l" t="t" r="r" b="b"/>
              <a:pathLst>
                <a:path w="688" h="619" extrusionOk="0">
                  <a:moveTo>
                    <a:pt x="349" y="1"/>
                  </a:moveTo>
                  <a:cubicBezTo>
                    <a:pt x="311" y="1"/>
                    <a:pt x="274" y="8"/>
                    <a:pt x="238" y="23"/>
                  </a:cubicBezTo>
                  <a:cubicBezTo>
                    <a:pt x="76" y="85"/>
                    <a:pt x="1" y="260"/>
                    <a:pt x="63" y="423"/>
                  </a:cubicBezTo>
                  <a:cubicBezTo>
                    <a:pt x="102" y="539"/>
                    <a:pt x="224" y="618"/>
                    <a:pt x="347" y="618"/>
                  </a:cubicBezTo>
                  <a:cubicBezTo>
                    <a:pt x="382" y="618"/>
                    <a:pt x="417" y="612"/>
                    <a:pt x="450" y="598"/>
                  </a:cubicBezTo>
                  <a:cubicBezTo>
                    <a:pt x="613" y="535"/>
                    <a:pt x="688" y="360"/>
                    <a:pt x="625" y="198"/>
                  </a:cubicBezTo>
                  <a:cubicBezTo>
                    <a:pt x="587" y="74"/>
                    <a:pt x="4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1789981" y="558533"/>
              <a:ext cx="38254" cy="28206"/>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1737089" y="415924"/>
              <a:ext cx="42436" cy="31827"/>
            </a:xfrm>
            <a:custGeom>
              <a:avLst/>
              <a:gdLst/>
              <a:ahLst/>
              <a:cxnLst/>
              <a:rect l="l" t="t" r="r" b="b"/>
              <a:pathLst>
                <a:path w="832" h="624" extrusionOk="0">
                  <a:moveTo>
                    <a:pt x="409" y="0"/>
                  </a:moveTo>
                  <a:cubicBezTo>
                    <a:pt x="320" y="0"/>
                    <a:pt x="232" y="39"/>
                    <a:pt x="169" y="110"/>
                  </a:cubicBezTo>
                  <a:cubicBezTo>
                    <a:pt x="0" y="326"/>
                    <a:pt x="156" y="624"/>
                    <a:pt x="413" y="624"/>
                  </a:cubicBezTo>
                  <a:cubicBezTo>
                    <a:pt x="423" y="624"/>
                    <a:pt x="433" y="623"/>
                    <a:pt x="444" y="622"/>
                  </a:cubicBezTo>
                  <a:cubicBezTo>
                    <a:pt x="731" y="597"/>
                    <a:pt x="831" y="235"/>
                    <a:pt x="606" y="72"/>
                  </a:cubicBezTo>
                  <a:cubicBezTo>
                    <a:pt x="546" y="23"/>
                    <a:pt x="47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1726531" y="494318"/>
              <a:ext cx="35755" cy="31521"/>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1686391" y="264339"/>
              <a:ext cx="34173" cy="30501"/>
            </a:xfrm>
            <a:custGeom>
              <a:avLst/>
              <a:gdLst/>
              <a:ahLst/>
              <a:cxnLst/>
              <a:rect l="l" t="t" r="r" b="b"/>
              <a:pathLst>
                <a:path w="670" h="598" extrusionOk="0">
                  <a:moveTo>
                    <a:pt x="324" y="1"/>
                  </a:moveTo>
                  <a:cubicBezTo>
                    <a:pt x="183" y="1"/>
                    <a:pt x="44" y="96"/>
                    <a:pt x="13" y="258"/>
                  </a:cubicBezTo>
                  <a:cubicBezTo>
                    <a:pt x="1" y="332"/>
                    <a:pt x="13" y="420"/>
                    <a:pt x="63" y="482"/>
                  </a:cubicBezTo>
                  <a:cubicBezTo>
                    <a:pt x="132" y="563"/>
                    <a:pt x="219" y="598"/>
                    <a:pt x="303" y="598"/>
                  </a:cubicBezTo>
                  <a:cubicBezTo>
                    <a:pt x="493" y="598"/>
                    <a:pt x="670" y="420"/>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1656451" y="364920"/>
              <a:ext cx="35091" cy="31266"/>
            </a:xfrm>
            <a:custGeom>
              <a:avLst/>
              <a:gdLst/>
              <a:ahLst/>
              <a:cxnLst/>
              <a:rect l="l" t="t" r="r" b="b"/>
              <a:pathLst>
                <a:path w="688" h="613" extrusionOk="0">
                  <a:moveTo>
                    <a:pt x="347" y="1"/>
                  </a:moveTo>
                  <a:cubicBezTo>
                    <a:pt x="310" y="1"/>
                    <a:pt x="273" y="8"/>
                    <a:pt x="238" y="23"/>
                  </a:cubicBezTo>
                  <a:cubicBezTo>
                    <a:pt x="75" y="85"/>
                    <a:pt x="0" y="260"/>
                    <a:pt x="50" y="422"/>
                  </a:cubicBezTo>
                  <a:cubicBezTo>
                    <a:pt x="100" y="541"/>
                    <a:pt x="227" y="613"/>
                    <a:pt x="353" y="613"/>
                  </a:cubicBezTo>
                  <a:cubicBezTo>
                    <a:pt x="386" y="613"/>
                    <a:pt x="419" y="608"/>
                    <a:pt x="450" y="597"/>
                  </a:cubicBezTo>
                  <a:cubicBezTo>
                    <a:pt x="613" y="535"/>
                    <a:pt x="688" y="347"/>
                    <a:pt x="625" y="198"/>
                  </a:cubicBezTo>
                  <a:cubicBezTo>
                    <a:pt x="577" y="74"/>
                    <a:pt x="46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391279" y="702519"/>
              <a:ext cx="38764" cy="32082"/>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03010" y="621371"/>
              <a:ext cx="38050" cy="28308"/>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334561" y="572049"/>
              <a:ext cx="38662" cy="31980"/>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282639" y="429186"/>
              <a:ext cx="38254" cy="28155"/>
            </a:xfrm>
            <a:custGeom>
              <a:avLst/>
              <a:gdLst/>
              <a:ahLst/>
              <a:cxnLst/>
              <a:rect l="l" t="t" r="r" b="b"/>
              <a:pathLst>
                <a:path w="750" h="552" extrusionOk="0">
                  <a:moveTo>
                    <a:pt x="525" y="0"/>
                  </a:moveTo>
                  <a:cubicBezTo>
                    <a:pt x="301" y="0"/>
                    <a:pt x="0" y="312"/>
                    <a:pt x="231" y="487"/>
                  </a:cubicBezTo>
                  <a:cubicBezTo>
                    <a:pt x="289" y="532"/>
                    <a:pt x="355" y="552"/>
                    <a:pt x="420" y="552"/>
                  </a:cubicBezTo>
                  <a:cubicBezTo>
                    <a:pt x="590" y="552"/>
                    <a:pt x="749" y="412"/>
                    <a:pt x="731" y="212"/>
                  </a:cubicBezTo>
                  <a:cubicBezTo>
                    <a:pt x="731" y="187"/>
                    <a:pt x="718" y="162"/>
                    <a:pt x="706" y="137"/>
                  </a:cubicBezTo>
                  <a:cubicBezTo>
                    <a:pt x="673"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1344150" y="487178"/>
              <a:ext cx="38050" cy="31980"/>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1657726" y="451373"/>
              <a:ext cx="38713" cy="32082"/>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1513026" y="420770"/>
              <a:ext cx="38713" cy="32133"/>
            </a:xfrm>
            <a:custGeom>
              <a:avLst/>
              <a:gdLst/>
              <a:ahLst/>
              <a:cxnLst/>
              <a:rect l="l" t="t" r="r" b="b"/>
              <a:pathLst>
                <a:path w="759" h="630" extrusionOk="0">
                  <a:moveTo>
                    <a:pt x="380" y="1"/>
                  </a:moveTo>
                  <a:cubicBezTo>
                    <a:pt x="279" y="1"/>
                    <a:pt x="176" y="51"/>
                    <a:pt x="113" y="152"/>
                  </a:cubicBezTo>
                  <a:cubicBezTo>
                    <a:pt x="0" y="340"/>
                    <a:pt x="113" y="602"/>
                    <a:pt x="350" y="627"/>
                  </a:cubicBezTo>
                  <a:cubicBezTo>
                    <a:pt x="362" y="628"/>
                    <a:pt x="373" y="629"/>
                    <a:pt x="385" y="629"/>
                  </a:cubicBezTo>
                  <a:cubicBezTo>
                    <a:pt x="594" y="629"/>
                    <a:pt x="758" y="416"/>
                    <a:pt x="675" y="215"/>
                  </a:cubicBezTo>
                  <a:cubicBezTo>
                    <a:pt x="663" y="190"/>
                    <a:pt x="650" y="165"/>
                    <a:pt x="638" y="140"/>
                  </a:cubicBezTo>
                  <a:cubicBezTo>
                    <a:pt x="576"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1555717" y="571488"/>
              <a:ext cx="37642" cy="31980"/>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1419586" y="534051"/>
              <a:ext cx="36520" cy="28716"/>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1355881" y="387107"/>
              <a:ext cx="40039" cy="32337"/>
            </a:xfrm>
            <a:custGeom>
              <a:avLst/>
              <a:gdLst/>
              <a:ahLst/>
              <a:cxnLst/>
              <a:rect l="l" t="t" r="r" b="b"/>
              <a:pathLst>
                <a:path w="785" h="634" extrusionOk="0">
                  <a:moveTo>
                    <a:pt x="411" y="1"/>
                  </a:moveTo>
                  <a:cubicBezTo>
                    <a:pt x="202" y="1"/>
                    <a:pt x="1" y="225"/>
                    <a:pt x="132" y="462"/>
                  </a:cubicBezTo>
                  <a:cubicBezTo>
                    <a:pt x="197" y="582"/>
                    <a:pt x="299" y="633"/>
                    <a:pt x="400" y="633"/>
                  </a:cubicBezTo>
                  <a:cubicBezTo>
                    <a:pt x="595" y="633"/>
                    <a:pt x="785" y="446"/>
                    <a:pt x="695" y="200"/>
                  </a:cubicBezTo>
                  <a:cubicBezTo>
                    <a:pt x="682" y="175"/>
                    <a:pt x="670" y="150"/>
                    <a:pt x="657" y="137"/>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1470336" y="672120"/>
              <a:ext cx="34887" cy="32031"/>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601009" y="296115"/>
              <a:ext cx="37642" cy="32031"/>
            </a:xfrm>
            <a:custGeom>
              <a:avLst/>
              <a:gdLst/>
              <a:ahLst/>
              <a:cxnLst/>
              <a:rect l="l" t="t" r="r" b="b"/>
              <a:pathLst>
                <a:path w="738" h="628" extrusionOk="0">
                  <a:moveTo>
                    <a:pt x="326" y="1"/>
                  </a:moveTo>
                  <a:cubicBezTo>
                    <a:pt x="180" y="1"/>
                    <a:pt x="35" y="104"/>
                    <a:pt x="13" y="272"/>
                  </a:cubicBezTo>
                  <a:cubicBezTo>
                    <a:pt x="0" y="347"/>
                    <a:pt x="25" y="434"/>
                    <a:pt x="75" y="497"/>
                  </a:cubicBezTo>
                  <a:cubicBezTo>
                    <a:pt x="125" y="559"/>
                    <a:pt x="200" y="609"/>
                    <a:pt x="275" y="622"/>
                  </a:cubicBezTo>
                  <a:cubicBezTo>
                    <a:pt x="295" y="625"/>
                    <a:pt x="314" y="627"/>
                    <a:pt x="333" y="627"/>
                  </a:cubicBezTo>
                  <a:cubicBezTo>
                    <a:pt x="577" y="627"/>
                    <a:pt x="737" y="343"/>
                    <a:pt x="575" y="134"/>
                  </a:cubicBezTo>
                  <a:cubicBezTo>
                    <a:pt x="512" y="42"/>
                    <a:pt x="41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743771" y="330747"/>
              <a:ext cx="31929" cy="28767"/>
            </a:xfrm>
            <a:custGeom>
              <a:avLst/>
              <a:gdLst/>
              <a:ahLst/>
              <a:cxnLst/>
              <a:rect l="l" t="t" r="r" b="b"/>
              <a:pathLst>
                <a:path w="626" h="564" extrusionOk="0">
                  <a:moveTo>
                    <a:pt x="308" y="0"/>
                  </a:moveTo>
                  <a:cubicBezTo>
                    <a:pt x="185" y="0"/>
                    <a:pt x="62" y="69"/>
                    <a:pt x="13" y="218"/>
                  </a:cubicBezTo>
                  <a:cubicBezTo>
                    <a:pt x="0" y="293"/>
                    <a:pt x="25" y="368"/>
                    <a:pt x="75" y="443"/>
                  </a:cubicBezTo>
                  <a:cubicBezTo>
                    <a:pt x="135" y="525"/>
                    <a:pt x="224" y="564"/>
                    <a:pt x="314" y="564"/>
                  </a:cubicBezTo>
                  <a:cubicBezTo>
                    <a:pt x="429" y="564"/>
                    <a:pt x="544" y="500"/>
                    <a:pt x="600" y="380"/>
                  </a:cubicBezTo>
                  <a:cubicBezTo>
                    <a:pt x="613" y="355"/>
                    <a:pt x="613"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805588" y="483964"/>
              <a:ext cx="40192" cy="31980"/>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722094" y="581026"/>
              <a:ext cx="35755" cy="31521"/>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1453759" y="767040"/>
              <a:ext cx="39070" cy="29532"/>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1696796" y="650851"/>
              <a:ext cx="39376" cy="31776"/>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1379803" y="318557"/>
              <a:ext cx="33051" cy="31980"/>
            </a:xfrm>
            <a:custGeom>
              <a:avLst/>
              <a:gdLst/>
              <a:ahLst/>
              <a:cxnLst/>
              <a:rect l="l" t="t" r="r" b="b"/>
              <a:pathLst>
                <a:path w="648" h="627" extrusionOk="0">
                  <a:moveTo>
                    <a:pt x="308" y="1"/>
                  </a:moveTo>
                  <a:cubicBezTo>
                    <a:pt x="163" y="1"/>
                    <a:pt x="19" y="94"/>
                    <a:pt x="1" y="282"/>
                  </a:cubicBezTo>
                  <a:cubicBezTo>
                    <a:pt x="1" y="332"/>
                    <a:pt x="1" y="382"/>
                    <a:pt x="13" y="419"/>
                  </a:cubicBezTo>
                  <a:cubicBezTo>
                    <a:pt x="70" y="563"/>
                    <a:pt x="189" y="626"/>
                    <a:pt x="308" y="626"/>
                  </a:cubicBezTo>
                  <a:cubicBezTo>
                    <a:pt x="479" y="626"/>
                    <a:pt x="648" y="495"/>
                    <a:pt x="625" y="282"/>
                  </a:cubicBezTo>
                  <a:cubicBezTo>
                    <a:pt x="600" y="94"/>
                    <a:pt x="45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1623910" y="223739"/>
              <a:ext cx="33459" cy="31776"/>
            </a:xfrm>
            <a:custGeom>
              <a:avLst/>
              <a:gdLst/>
              <a:ahLst/>
              <a:cxnLst/>
              <a:rect l="l" t="t" r="r" b="b"/>
              <a:pathLst>
                <a:path w="656" h="623" extrusionOk="0">
                  <a:moveTo>
                    <a:pt x="316" y="1"/>
                  </a:moveTo>
                  <a:cubicBezTo>
                    <a:pt x="168" y="1"/>
                    <a:pt x="20" y="94"/>
                    <a:pt x="1" y="279"/>
                  </a:cubicBezTo>
                  <a:cubicBezTo>
                    <a:pt x="1" y="329"/>
                    <a:pt x="1" y="379"/>
                    <a:pt x="26" y="416"/>
                  </a:cubicBezTo>
                  <a:cubicBezTo>
                    <a:pt x="77" y="559"/>
                    <a:pt x="194" y="623"/>
                    <a:pt x="312" y="623"/>
                  </a:cubicBezTo>
                  <a:cubicBezTo>
                    <a:pt x="483" y="623"/>
                    <a:pt x="655" y="488"/>
                    <a:pt x="626" y="266"/>
                  </a:cubicBezTo>
                  <a:cubicBezTo>
                    <a:pt x="601" y="88"/>
                    <a:pt x="45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1457584" y="278773"/>
              <a:ext cx="33816" cy="30144"/>
            </a:xfrm>
            <a:custGeom>
              <a:avLst/>
              <a:gdLst/>
              <a:ahLst/>
              <a:cxnLst/>
              <a:rect l="l" t="t" r="r" b="b"/>
              <a:pathLst>
                <a:path w="663" h="591" extrusionOk="0">
                  <a:moveTo>
                    <a:pt x="380" y="0"/>
                  </a:moveTo>
                  <a:cubicBezTo>
                    <a:pt x="182" y="0"/>
                    <a:pt x="1" y="202"/>
                    <a:pt x="100" y="437"/>
                  </a:cubicBezTo>
                  <a:cubicBezTo>
                    <a:pt x="138" y="512"/>
                    <a:pt x="213" y="562"/>
                    <a:pt x="300" y="587"/>
                  </a:cubicBezTo>
                  <a:cubicBezTo>
                    <a:pt x="315" y="589"/>
                    <a:pt x="330" y="590"/>
                    <a:pt x="345" y="590"/>
                  </a:cubicBezTo>
                  <a:cubicBezTo>
                    <a:pt x="500" y="590"/>
                    <a:pt x="628" y="473"/>
                    <a:pt x="663" y="324"/>
                  </a:cubicBezTo>
                  <a:cubicBezTo>
                    <a:pt x="663" y="287"/>
                    <a:pt x="663" y="249"/>
                    <a:pt x="663" y="212"/>
                  </a:cubicBezTo>
                  <a:cubicBezTo>
                    <a:pt x="650" y="199"/>
                    <a:pt x="650" y="187"/>
                    <a:pt x="650" y="162"/>
                  </a:cubicBezTo>
                  <a:cubicBezTo>
                    <a:pt x="638" y="137"/>
                    <a:pt x="625" y="112"/>
                    <a:pt x="600" y="99"/>
                  </a:cubicBezTo>
                  <a:cubicBezTo>
                    <a:pt x="534" y="30"/>
                    <a:pt x="456"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1384291" y="784228"/>
              <a:ext cx="38254" cy="32133"/>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1899284" y="248987"/>
              <a:ext cx="33663" cy="31164"/>
            </a:xfrm>
            <a:custGeom>
              <a:avLst/>
              <a:gdLst/>
              <a:ahLst/>
              <a:cxnLst/>
              <a:rect l="l" t="t" r="r" b="b"/>
              <a:pathLst>
                <a:path w="660" h="611" extrusionOk="0">
                  <a:moveTo>
                    <a:pt x="345" y="0"/>
                  </a:moveTo>
                  <a:cubicBezTo>
                    <a:pt x="254" y="0"/>
                    <a:pt x="165" y="42"/>
                    <a:pt x="100" y="121"/>
                  </a:cubicBezTo>
                  <a:cubicBezTo>
                    <a:pt x="0" y="246"/>
                    <a:pt x="13" y="446"/>
                    <a:pt x="150" y="546"/>
                  </a:cubicBezTo>
                  <a:cubicBezTo>
                    <a:pt x="209" y="591"/>
                    <a:pt x="274" y="611"/>
                    <a:pt x="337" y="611"/>
                  </a:cubicBezTo>
                  <a:cubicBezTo>
                    <a:pt x="504" y="611"/>
                    <a:pt x="659" y="470"/>
                    <a:pt x="650" y="271"/>
                  </a:cubicBezTo>
                  <a:cubicBezTo>
                    <a:pt x="650" y="246"/>
                    <a:pt x="638" y="221"/>
                    <a:pt x="625" y="196"/>
                  </a:cubicBezTo>
                  <a:cubicBezTo>
                    <a:pt x="613" y="146"/>
                    <a:pt x="575" y="96"/>
                    <a:pt x="538" y="71"/>
                  </a:cubicBezTo>
                  <a:cubicBezTo>
                    <a:pt x="479" y="23"/>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1875057" y="517168"/>
              <a:ext cx="34224" cy="30297"/>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1882401" y="435561"/>
              <a:ext cx="38254" cy="28053"/>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1818339" y="386240"/>
              <a:ext cx="33204" cy="31623"/>
            </a:xfrm>
            <a:custGeom>
              <a:avLst/>
              <a:gdLst/>
              <a:ahLst/>
              <a:cxnLst/>
              <a:rect l="l" t="t" r="r" b="b"/>
              <a:pathLst>
                <a:path w="651" h="620" extrusionOk="0">
                  <a:moveTo>
                    <a:pt x="317" y="1"/>
                  </a:moveTo>
                  <a:cubicBezTo>
                    <a:pt x="171" y="1"/>
                    <a:pt x="36" y="108"/>
                    <a:pt x="13" y="267"/>
                  </a:cubicBezTo>
                  <a:cubicBezTo>
                    <a:pt x="0" y="342"/>
                    <a:pt x="25" y="429"/>
                    <a:pt x="75" y="492"/>
                  </a:cubicBezTo>
                  <a:cubicBezTo>
                    <a:pt x="113" y="554"/>
                    <a:pt x="188" y="604"/>
                    <a:pt x="275" y="617"/>
                  </a:cubicBezTo>
                  <a:cubicBezTo>
                    <a:pt x="289" y="619"/>
                    <a:pt x="303" y="620"/>
                    <a:pt x="317" y="620"/>
                  </a:cubicBezTo>
                  <a:cubicBezTo>
                    <a:pt x="465" y="620"/>
                    <a:pt x="602" y="503"/>
                    <a:pt x="625" y="354"/>
                  </a:cubicBezTo>
                  <a:cubicBezTo>
                    <a:pt x="650" y="192"/>
                    <a:pt x="525" y="29"/>
                    <a:pt x="363" y="4"/>
                  </a:cubicBezTo>
                  <a:cubicBezTo>
                    <a:pt x="348" y="2"/>
                    <a:pt x="332"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1762132" y="243070"/>
              <a:ext cx="38254" cy="28155"/>
            </a:xfrm>
            <a:custGeom>
              <a:avLst/>
              <a:gdLst/>
              <a:ahLst/>
              <a:cxnLst/>
              <a:rect l="l" t="t" r="r" b="b"/>
              <a:pathLst>
                <a:path w="750" h="552" extrusionOk="0">
                  <a:moveTo>
                    <a:pt x="532" y="0"/>
                  </a:moveTo>
                  <a:cubicBezTo>
                    <a:pt x="305" y="0"/>
                    <a:pt x="0" y="312"/>
                    <a:pt x="240" y="487"/>
                  </a:cubicBezTo>
                  <a:cubicBezTo>
                    <a:pt x="298" y="532"/>
                    <a:pt x="363" y="552"/>
                    <a:pt x="427" y="552"/>
                  </a:cubicBezTo>
                  <a:cubicBezTo>
                    <a:pt x="594" y="552"/>
                    <a:pt x="749" y="412"/>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1827265" y="301980"/>
              <a:ext cx="34224" cy="30348"/>
            </a:xfrm>
            <a:custGeom>
              <a:avLst/>
              <a:gdLst/>
              <a:ahLst/>
              <a:cxnLst/>
              <a:rect l="l" t="t" r="r" b="b"/>
              <a:pathLst>
                <a:path w="671" h="595" extrusionOk="0">
                  <a:moveTo>
                    <a:pt x="324" y="0"/>
                  </a:moveTo>
                  <a:cubicBezTo>
                    <a:pt x="183" y="0"/>
                    <a:pt x="44" y="95"/>
                    <a:pt x="13" y="257"/>
                  </a:cubicBezTo>
                  <a:cubicBezTo>
                    <a:pt x="0" y="332"/>
                    <a:pt x="13" y="419"/>
                    <a:pt x="63" y="482"/>
                  </a:cubicBezTo>
                  <a:cubicBezTo>
                    <a:pt x="131" y="561"/>
                    <a:pt x="215" y="594"/>
                    <a:pt x="298" y="594"/>
                  </a:cubicBezTo>
                  <a:cubicBezTo>
                    <a:pt x="490" y="594"/>
                    <a:pt x="670" y="413"/>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1898009" y="345895"/>
              <a:ext cx="37387" cy="31725"/>
            </a:xfrm>
            <a:custGeom>
              <a:avLst/>
              <a:gdLst/>
              <a:ahLst/>
              <a:cxnLst/>
              <a:rect l="l" t="t" r="r" b="b"/>
              <a:pathLst>
                <a:path w="733" h="622" extrusionOk="0">
                  <a:moveTo>
                    <a:pt x="383" y="0"/>
                  </a:moveTo>
                  <a:cubicBezTo>
                    <a:pt x="360" y="0"/>
                    <a:pt x="336" y="3"/>
                    <a:pt x="313" y="8"/>
                  </a:cubicBezTo>
                  <a:cubicBezTo>
                    <a:pt x="88" y="58"/>
                    <a:pt x="0" y="321"/>
                    <a:pt x="138" y="508"/>
                  </a:cubicBezTo>
                  <a:cubicBezTo>
                    <a:pt x="201" y="586"/>
                    <a:pt x="290" y="622"/>
                    <a:pt x="379" y="622"/>
                  </a:cubicBezTo>
                  <a:cubicBezTo>
                    <a:pt x="519" y="622"/>
                    <a:pt x="657" y="531"/>
                    <a:pt x="688" y="371"/>
                  </a:cubicBezTo>
                  <a:cubicBezTo>
                    <a:pt x="732" y="170"/>
                    <a:pt x="56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1836803" y="200532"/>
              <a:ext cx="36826" cy="32031"/>
            </a:xfrm>
            <a:custGeom>
              <a:avLst/>
              <a:gdLst/>
              <a:ahLst/>
              <a:cxnLst/>
              <a:rect l="l" t="t" r="r" b="b"/>
              <a:pathLst>
                <a:path w="722" h="628" extrusionOk="0">
                  <a:moveTo>
                    <a:pt x="383" y="1"/>
                  </a:moveTo>
                  <a:cubicBezTo>
                    <a:pt x="360" y="1"/>
                    <a:pt x="337" y="3"/>
                    <a:pt x="313" y="9"/>
                  </a:cubicBezTo>
                  <a:cubicBezTo>
                    <a:pt x="88" y="59"/>
                    <a:pt x="1" y="334"/>
                    <a:pt x="138" y="509"/>
                  </a:cubicBezTo>
                  <a:cubicBezTo>
                    <a:pt x="201" y="591"/>
                    <a:pt x="289" y="628"/>
                    <a:pt x="377" y="628"/>
                  </a:cubicBezTo>
                  <a:cubicBezTo>
                    <a:pt x="518" y="628"/>
                    <a:pt x="657" y="533"/>
                    <a:pt x="688" y="371"/>
                  </a:cubicBezTo>
                  <a:cubicBezTo>
                    <a:pt x="721" y="171"/>
                    <a:pt x="567"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1857919" y="134838"/>
              <a:ext cx="37744" cy="28155"/>
            </a:xfrm>
            <a:custGeom>
              <a:avLst/>
              <a:gdLst/>
              <a:ahLst/>
              <a:cxnLst/>
              <a:rect l="l" t="t" r="r" b="b"/>
              <a:pathLst>
                <a:path w="740" h="552" extrusionOk="0">
                  <a:moveTo>
                    <a:pt x="357" y="1"/>
                  </a:moveTo>
                  <a:cubicBezTo>
                    <a:pt x="176" y="1"/>
                    <a:pt x="1" y="159"/>
                    <a:pt x="49" y="385"/>
                  </a:cubicBezTo>
                  <a:cubicBezTo>
                    <a:pt x="75" y="503"/>
                    <a:pt x="169" y="551"/>
                    <a:pt x="275" y="551"/>
                  </a:cubicBezTo>
                  <a:cubicBezTo>
                    <a:pt x="483" y="551"/>
                    <a:pt x="740" y="366"/>
                    <a:pt x="624" y="160"/>
                  </a:cubicBezTo>
                  <a:cubicBezTo>
                    <a:pt x="557" y="49"/>
                    <a:pt x="456"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1703579" y="184619"/>
              <a:ext cx="40345" cy="30399"/>
            </a:xfrm>
            <a:custGeom>
              <a:avLst/>
              <a:gdLst/>
              <a:ahLst/>
              <a:cxnLst/>
              <a:rect l="l" t="t" r="r" b="b"/>
              <a:pathLst>
                <a:path w="791" h="596" extrusionOk="0">
                  <a:moveTo>
                    <a:pt x="351" y="0"/>
                  </a:moveTo>
                  <a:cubicBezTo>
                    <a:pt x="327" y="0"/>
                    <a:pt x="302" y="3"/>
                    <a:pt x="276" y="8"/>
                  </a:cubicBezTo>
                  <a:cubicBezTo>
                    <a:pt x="238" y="21"/>
                    <a:pt x="201" y="46"/>
                    <a:pt x="163" y="83"/>
                  </a:cubicBezTo>
                  <a:cubicBezTo>
                    <a:pt x="1" y="271"/>
                    <a:pt x="113" y="558"/>
                    <a:pt x="363" y="596"/>
                  </a:cubicBezTo>
                  <a:cubicBezTo>
                    <a:pt x="413" y="596"/>
                    <a:pt x="463" y="596"/>
                    <a:pt x="501" y="583"/>
                  </a:cubicBezTo>
                  <a:cubicBezTo>
                    <a:pt x="790" y="410"/>
                    <a:pt x="651"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58117" y="796316"/>
              <a:ext cx="34734" cy="32031"/>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22827" y="750922"/>
              <a:ext cx="35704" cy="31572"/>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122893" y="723329"/>
              <a:ext cx="40141" cy="32235"/>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98411" y="637794"/>
              <a:ext cx="33306" cy="31776"/>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23077" y="635805"/>
              <a:ext cx="38611" cy="31980"/>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51491" y="679159"/>
              <a:ext cx="35091" cy="31521"/>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154261" y="505437"/>
              <a:ext cx="41671" cy="31980"/>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67043" y="479578"/>
              <a:ext cx="35193" cy="32235"/>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7164" y="554249"/>
              <a:ext cx="35142" cy="31572"/>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190122" y="701346"/>
              <a:ext cx="38611" cy="28206"/>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138199" y="558584"/>
              <a:ext cx="37387" cy="32490"/>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126723" y="637080"/>
              <a:ext cx="35704" cy="31521"/>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86532" y="406693"/>
              <a:ext cx="34173" cy="30909"/>
            </a:xfrm>
            <a:custGeom>
              <a:avLst/>
              <a:gdLst/>
              <a:ahLst/>
              <a:cxnLst/>
              <a:rect l="l" t="t" r="r" b="b"/>
              <a:pathLst>
                <a:path w="670" h="606" extrusionOk="0">
                  <a:moveTo>
                    <a:pt x="319" y="0"/>
                  </a:moveTo>
                  <a:cubicBezTo>
                    <a:pt x="163" y="0"/>
                    <a:pt x="36" y="117"/>
                    <a:pt x="13" y="266"/>
                  </a:cubicBezTo>
                  <a:cubicBezTo>
                    <a:pt x="1" y="341"/>
                    <a:pt x="13" y="428"/>
                    <a:pt x="63" y="491"/>
                  </a:cubicBezTo>
                  <a:cubicBezTo>
                    <a:pt x="132" y="571"/>
                    <a:pt x="219" y="606"/>
                    <a:pt x="303" y="606"/>
                  </a:cubicBezTo>
                  <a:cubicBezTo>
                    <a:pt x="493" y="606"/>
                    <a:pt x="670" y="429"/>
                    <a:pt x="601" y="203"/>
                  </a:cubicBezTo>
                  <a:cubicBezTo>
                    <a:pt x="588" y="178"/>
                    <a:pt x="576" y="153"/>
                    <a:pt x="563" y="128"/>
                  </a:cubicBezTo>
                  <a:cubicBezTo>
                    <a:pt x="513" y="66"/>
                    <a:pt x="438" y="16"/>
                    <a:pt x="363" y="3"/>
                  </a:cubicBezTo>
                  <a:cubicBezTo>
                    <a:pt x="348" y="1"/>
                    <a:pt x="333"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55929" y="507682"/>
              <a:ext cx="35755" cy="31623"/>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58734" y="596480"/>
              <a:ext cx="37846" cy="29787"/>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86833" y="563532"/>
              <a:ext cx="38713" cy="32133"/>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5264" y="715015"/>
              <a:ext cx="36877" cy="32337"/>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129524" y="814576"/>
              <a:ext cx="34938" cy="32337"/>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1150" y="439642"/>
              <a:ext cx="34836" cy="31164"/>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139423" y="470703"/>
              <a:ext cx="38764" cy="31266"/>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206392" y="627389"/>
              <a:ext cx="38917" cy="31266"/>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122235" y="723788"/>
              <a:ext cx="35091" cy="31572"/>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146049" y="909801"/>
              <a:ext cx="39070" cy="29532"/>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96733" y="794225"/>
              <a:ext cx="38662" cy="32133"/>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22266" y="368745"/>
              <a:ext cx="38152" cy="27849"/>
            </a:xfrm>
            <a:custGeom>
              <a:avLst/>
              <a:gdLst/>
              <a:ahLst/>
              <a:cxnLst/>
              <a:rect l="l" t="t" r="r" b="b"/>
              <a:pathLst>
                <a:path w="748" h="546" extrusionOk="0">
                  <a:moveTo>
                    <a:pt x="360" y="1"/>
                  </a:moveTo>
                  <a:cubicBezTo>
                    <a:pt x="179" y="1"/>
                    <a:pt x="0" y="156"/>
                    <a:pt x="49" y="372"/>
                  </a:cubicBezTo>
                  <a:cubicBezTo>
                    <a:pt x="74" y="496"/>
                    <a:pt x="170" y="545"/>
                    <a:pt x="279" y="545"/>
                  </a:cubicBezTo>
                  <a:cubicBezTo>
                    <a:pt x="490" y="545"/>
                    <a:pt x="747" y="358"/>
                    <a:pt x="623" y="160"/>
                  </a:cubicBezTo>
                  <a:cubicBezTo>
                    <a:pt x="561" y="48"/>
                    <a:pt x="460"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142428" y="420974"/>
              <a:ext cx="33969" cy="30093"/>
            </a:xfrm>
            <a:custGeom>
              <a:avLst/>
              <a:gdLst/>
              <a:ahLst/>
              <a:cxnLst/>
              <a:rect l="l" t="t" r="r" b="b"/>
              <a:pathLst>
                <a:path w="666" h="590" extrusionOk="0">
                  <a:moveTo>
                    <a:pt x="387" y="1"/>
                  </a:moveTo>
                  <a:cubicBezTo>
                    <a:pt x="187" y="1"/>
                    <a:pt x="0" y="208"/>
                    <a:pt x="91" y="436"/>
                  </a:cubicBezTo>
                  <a:cubicBezTo>
                    <a:pt x="141" y="511"/>
                    <a:pt x="216" y="573"/>
                    <a:pt x="303" y="586"/>
                  </a:cubicBezTo>
                  <a:cubicBezTo>
                    <a:pt x="320" y="588"/>
                    <a:pt x="336" y="589"/>
                    <a:pt x="352" y="589"/>
                  </a:cubicBezTo>
                  <a:cubicBezTo>
                    <a:pt x="505" y="589"/>
                    <a:pt x="631" y="482"/>
                    <a:pt x="653" y="323"/>
                  </a:cubicBezTo>
                  <a:cubicBezTo>
                    <a:pt x="666" y="286"/>
                    <a:pt x="666" y="248"/>
                    <a:pt x="653" y="211"/>
                  </a:cubicBezTo>
                  <a:cubicBezTo>
                    <a:pt x="653" y="173"/>
                    <a:pt x="641" y="136"/>
                    <a:pt x="603" y="98"/>
                  </a:cubicBezTo>
                  <a:cubicBezTo>
                    <a:pt x="539" y="30"/>
                    <a:pt x="462"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21172" y="610201"/>
              <a:ext cx="35193" cy="32031"/>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502117" y="564807"/>
              <a:ext cx="39886" cy="32082"/>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356448" y="536907"/>
              <a:ext cx="40498" cy="32337"/>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382307" y="452138"/>
              <a:ext cx="32541" cy="31062"/>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456212" y="449689"/>
              <a:ext cx="38662" cy="31980"/>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832" y="493043"/>
              <a:ext cx="35703" cy="31623"/>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30129" y="319373"/>
              <a:ext cx="36265" cy="32796"/>
            </a:xfrm>
            <a:custGeom>
              <a:avLst/>
              <a:gdLst/>
              <a:ahLst/>
              <a:cxnLst/>
              <a:rect l="l" t="t" r="r" b="b"/>
              <a:pathLst>
                <a:path w="711" h="643" extrusionOk="0">
                  <a:moveTo>
                    <a:pt x="344" y="0"/>
                  </a:moveTo>
                  <a:cubicBezTo>
                    <a:pt x="197" y="0"/>
                    <a:pt x="59" y="117"/>
                    <a:pt x="36" y="266"/>
                  </a:cubicBezTo>
                  <a:cubicBezTo>
                    <a:pt x="1" y="454"/>
                    <a:pt x="143" y="643"/>
                    <a:pt x="338" y="643"/>
                  </a:cubicBezTo>
                  <a:cubicBezTo>
                    <a:pt x="349" y="643"/>
                    <a:pt x="361" y="642"/>
                    <a:pt x="373" y="641"/>
                  </a:cubicBezTo>
                  <a:cubicBezTo>
                    <a:pt x="586" y="616"/>
                    <a:pt x="711" y="391"/>
                    <a:pt x="636" y="203"/>
                  </a:cubicBezTo>
                  <a:cubicBezTo>
                    <a:pt x="586" y="103"/>
                    <a:pt x="498" y="28"/>
                    <a:pt x="386" y="3"/>
                  </a:cubicBezTo>
                  <a:cubicBezTo>
                    <a:pt x="372" y="1"/>
                    <a:pt x="35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412910" y="293463"/>
              <a:ext cx="34734" cy="32235"/>
            </a:xfrm>
            <a:custGeom>
              <a:avLst/>
              <a:gdLst/>
              <a:ahLst/>
              <a:cxnLst/>
              <a:rect l="l" t="t" r="r" b="b"/>
              <a:pathLst>
                <a:path w="681" h="632" extrusionOk="0">
                  <a:moveTo>
                    <a:pt x="346" y="1"/>
                  </a:moveTo>
                  <a:cubicBezTo>
                    <a:pt x="256" y="1"/>
                    <a:pt x="166" y="39"/>
                    <a:pt x="100" y="124"/>
                  </a:cubicBezTo>
                  <a:cubicBezTo>
                    <a:pt x="0" y="261"/>
                    <a:pt x="13" y="449"/>
                    <a:pt x="150" y="561"/>
                  </a:cubicBezTo>
                  <a:cubicBezTo>
                    <a:pt x="209" y="610"/>
                    <a:pt x="277" y="631"/>
                    <a:pt x="343" y="631"/>
                  </a:cubicBezTo>
                  <a:cubicBezTo>
                    <a:pt x="516" y="631"/>
                    <a:pt x="681" y="485"/>
                    <a:pt x="662" y="286"/>
                  </a:cubicBezTo>
                  <a:cubicBezTo>
                    <a:pt x="639" y="107"/>
                    <a:pt x="49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299425" y="392003"/>
              <a:ext cx="40498" cy="31725"/>
            </a:xfrm>
            <a:custGeom>
              <a:avLst/>
              <a:gdLst/>
              <a:ahLst/>
              <a:cxnLst/>
              <a:rect l="l" t="t" r="r" b="b"/>
              <a:pathLst>
                <a:path w="794" h="622" extrusionOk="0">
                  <a:moveTo>
                    <a:pt x="341" y="1"/>
                  </a:moveTo>
                  <a:cubicBezTo>
                    <a:pt x="252" y="1"/>
                    <a:pt x="164" y="39"/>
                    <a:pt x="101" y="116"/>
                  </a:cubicBezTo>
                  <a:cubicBezTo>
                    <a:pt x="1" y="254"/>
                    <a:pt x="13" y="441"/>
                    <a:pt x="151" y="554"/>
                  </a:cubicBezTo>
                  <a:cubicBezTo>
                    <a:pt x="194" y="601"/>
                    <a:pt x="244" y="621"/>
                    <a:pt x="296" y="621"/>
                  </a:cubicBezTo>
                  <a:cubicBezTo>
                    <a:pt x="530" y="621"/>
                    <a:pt x="794" y="210"/>
                    <a:pt x="538" y="66"/>
                  </a:cubicBezTo>
                  <a:cubicBezTo>
                    <a:pt x="478" y="23"/>
                    <a:pt x="409"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472177" y="368184"/>
              <a:ext cx="35755" cy="31521"/>
            </a:xfrm>
            <a:custGeom>
              <a:avLst/>
              <a:gdLst/>
              <a:ahLst/>
              <a:cxnLst/>
              <a:rect l="l" t="t" r="r" b="b"/>
              <a:pathLst>
                <a:path w="701" h="618" extrusionOk="0">
                  <a:moveTo>
                    <a:pt x="347" y="1"/>
                  </a:moveTo>
                  <a:cubicBezTo>
                    <a:pt x="311" y="1"/>
                    <a:pt x="274" y="7"/>
                    <a:pt x="238" y="21"/>
                  </a:cubicBezTo>
                  <a:cubicBezTo>
                    <a:pt x="75" y="84"/>
                    <a:pt x="0" y="258"/>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669411" y="515332"/>
              <a:ext cx="38662" cy="28104"/>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616979" y="372061"/>
              <a:ext cx="37438" cy="32235"/>
            </a:xfrm>
            <a:custGeom>
              <a:avLst/>
              <a:gdLst/>
              <a:ahLst/>
              <a:cxnLst/>
              <a:rect l="l" t="t" r="r" b="b"/>
              <a:pathLst>
                <a:path w="734" h="632" extrusionOk="0">
                  <a:moveTo>
                    <a:pt x="408" y="0"/>
                  </a:moveTo>
                  <a:cubicBezTo>
                    <a:pt x="192" y="0"/>
                    <a:pt x="1" y="239"/>
                    <a:pt x="136" y="470"/>
                  </a:cubicBezTo>
                  <a:cubicBezTo>
                    <a:pt x="196" y="582"/>
                    <a:pt x="297" y="631"/>
                    <a:pt x="398" y="631"/>
                  </a:cubicBezTo>
                  <a:cubicBezTo>
                    <a:pt x="566" y="631"/>
                    <a:pt x="734" y="494"/>
                    <a:pt x="710" y="282"/>
                  </a:cubicBezTo>
                  <a:cubicBezTo>
                    <a:pt x="710" y="257"/>
                    <a:pt x="710" y="232"/>
                    <a:pt x="698" y="207"/>
                  </a:cubicBezTo>
                  <a:cubicBezTo>
                    <a:pt x="673" y="157"/>
                    <a:pt x="648" y="107"/>
                    <a:pt x="598" y="70"/>
                  </a:cubicBezTo>
                  <a:cubicBezTo>
                    <a:pt x="538" y="21"/>
                    <a:pt x="472"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606676" y="450965"/>
              <a:ext cx="35091" cy="31521"/>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565872" y="220577"/>
              <a:ext cx="34785" cy="30909"/>
            </a:xfrm>
            <a:custGeom>
              <a:avLst/>
              <a:gdLst/>
              <a:ahLst/>
              <a:cxnLst/>
              <a:rect l="l" t="t" r="r" b="b"/>
              <a:pathLst>
                <a:path w="682" h="606" extrusionOk="0">
                  <a:moveTo>
                    <a:pt x="321" y="0"/>
                  </a:moveTo>
                  <a:cubicBezTo>
                    <a:pt x="173" y="0"/>
                    <a:pt x="36" y="117"/>
                    <a:pt x="13" y="266"/>
                  </a:cubicBezTo>
                  <a:cubicBezTo>
                    <a:pt x="0" y="341"/>
                    <a:pt x="25" y="428"/>
                    <a:pt x="75" y="491"/>
                  </a:cubicBezTo>
                  <a:cubicBezTo>
                    <a:pt x="140" y="571"/>
                    <a:pt x="226" y="606"/>
                    <a:pt x="309" y="606"/>
                  </a:cubicBezTo>
                  <a:cubicBezTo>
                    <a:pt x="499" y="606"/>
                    <a:pt x="682" y="429"/>
                    <a:pt x="613" y="203"/>
                  </a:cubicBezTo>
                  <a:cubicBezTo>
                    <a:pt x="600" y="178"/>
                    <a:pt x="588" y="153"/>
                    <a:pt x="563" y="128"/>
                  </a:cubicBezTo>
                  <a:cubicBezTo>
                    <a:pt x="525" y="66"/>
                    <a:pt x="450" y="16"/>
                    <a:pt x="363" y="3"/>
                  </a:cubicBezTo>
                  <a:cubicBezTo>
                    <a:pt x="349" y="1"/>
                    <a:pt x="335"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535882" y="321566"/>
              <a:ext cx="35755" cy="31572"/>
            </a:xfrm>
            <a:custGeom>
              <a:avLst/>
              <a:gdLst/>
              <a:ahLst/>
              <a:cxnLst/>
              <a:rect l="l" t="t" r="r" b="b"/>
              <a:pathLst>
                <a:path w="701" h="619" extrusionOk="0">
                  <a:moveTo>
                    <a:pt x="349" y="1"/>
                  </a:moveTo>
                  <a:cubicBezTo>
                    <a:pt x="312" y="1"/>
                    <a:pt x="274" y="8"/>
                    <a:pt x="238" y="23"/>
                  </a:cubicBezTo>
                  <a:cubicBezTo>
                    <a:pt x="76" y="85"/>
                    <a:pt x="1" y="260"/>
                    <a:pt x="63" y="423"/>
                  </a:cubicBezTo>
                  <a:cubicBezTo>
                    <a:pt x="112" y="539"/>
                    <a:pt x="229" y="618"/>
                    <a:pt x="354" y="618"/>
                  </a:cubicBezTo>
                  <a:cubicBezTo>
                    <a:pt x="390" y="618"/>
                    <a:pt x="427" y="612"/>
                    <a:pt x="463" y="598"/>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274585" y="659063"/>
              <a:ext cx="37846" cy="32235"/>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282593" y="577660"/>
              <a:ext cx="37948" cy="28257"/>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214043" y="528899"/>
              <a:ext cx="38713" cy="32337"/>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163038" y="382465"/>
              <a:ext cx="41620" cy="31572"/>
            </a:xfrm>
            <a:custGeom>
              <a:avLst/>
              <a:gdLst/>
              <a:ahLst/>
              <a:cxnLst/>
              <a:rect l="l" t="t" r="r" b="b"/>
              <a:pathLst>
                <a:path w="816" h="619" extrusionOk="0">
                  <a:moveTo>
                    <a:pt x="419" y="0"/>
                  </a:moveTo>
                  <a:cubicBezTo>
                    <a:pt x="404" y="0"/>
                    <a:pt x="390" y="1"/>
                    <a:pt x="375" y="3"/>
                  </a:cubicBezTo>
                  <a:cubicBezTo>
                    <a:pt x="100" y="28"/>
                    <a:pt x="0" y="378"/>
                    <a:pt x="213" y="553"/>
                  </a:cubicBezTo>
                  <a:cubicBezTo>
                    <a:pt x="273" y="597"/>
                    <a:pt x="342" y="619"/>
                    <a:pt x="410" y="619"/>
                  </a:cubicBezTo>
                  <a:cubicBezTo>
                    <a:pt x="499" y="619"/>
                    <a:pt x="587" y="581"/>
                    <a:pt x="650" y="503"/>
                  </a:cubicBezTo>
                  <a:cubicBezTo>
                    <a:pt x="816" y="302"/>
                    <a:pt x="668"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224295" y="443824"/>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540982" y="409039"/>
              <a:ext cx="34938" cy="31113"/>
            </a:xfrm>
            <a:custGeom>
              <a:avLst/>
              <a:gdLst/>
              <a:ahLst/>
              <a:cxnLst/>
              <a:rect l="l" t="t" r="r" b="b"/>
              <a:pathLst>
                <a:path w="685" h="610" extrusionOk="0">
                  <a:moveTo>
                    <a:pt x="327" y="1"/>
                  </a:moveTo>
                  <a:cubicBezTo>
                    <a:pt x="184" y="1"/>
                    <a:pt x="44" y="96"/>
                    <a:pt x="13" y="257"/>
                  </a:cubicBezTo>
                  <a:cubicBezTo>
                    <a:pt x="1" y="332"/>
                    <a:pt x="26" y="420"/>
                    <a:pt x="76" y="482"/>
                  </a:cubicBezTo>
                  <a:cubicBezTo>
                    <a:pt x="126" y="545"/>
                    <a:pt x="201" y="595"/>
                    <a:pt x="276" y="607"/>
                  </a:cubicBezTo>
                  <a:cubicBezTo>
                    <a:pt x="288" y="608"/>
                    <a:pt x="300" y="609"/>
                    <a:pt x="312" y="609"/>
                  </a:cubicBezTo>
                  <a:cubicBezTo>
                    <a:pt x="531" y="609"/>
                    <a:pt x="684" y="396"/>
                    <a:pt x="613" y="195"/>
                  </a:cubicBezTo>
                  <a:cubicBezTo>
                    <a:pt x="601" y="170"/>
                    <a:pt x="588" y="145"/>
                    <a:pt x="576" y="120"/>
                  </a:cubicBezTo>
                  <a:cubicBezTo>
                    <a:pt x="508" y="38"/>
                    <a:pt x="41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2508" y="377416"/>
              <a:ext cx="38713" cy="32133"/>
            </a:xfrm>
            <a:custGeom>
              <a:avLst/>
              <a:gdLst/>
              <a:ahLst/>
              <a:cxnLst/>
              <a:rect l="l" t="t" r="r" b="b"/>
              <a:pathLst>
                <a:path w="759" h="630" extrusionOk="0">
                  <a:moveTo>
                    <a:pt x="382" y="1"/>
                  </a:moveTo>
                  <a:cubicBezTo>
                    <a:pt x="278" y="1"/>
                    <a:pt x="176" y="51"/>
                    <a:pt x="113" y="152"/>
                  </a:cubicBezTo>
                  <a:cubicBezTo>
                    <a:pt x="0" y="340"/>
                    <a:pt x="125" y="602"/>
                    <a:pt x="350" y="627"/>
                  </a:cubicBezTo>
                  <a:cubicBezTo>
                    <a:pt x="362" y="629"/>
                    <a:pt x="373" y="629"/>
                    <a:pt x="384" y="629"/>
                  </a:cubicBezTo>
                  <a:cubicBezTo>
                    <a:pt x="594" y="629"/>
                    <a:pt x="759" y="416"/>
                    <a:pt x="688" y="215"/>
                  </a:cubicBezTo>
                  <a:cubicBezTo>
                    <a:pt x="675" y="190"/>
                    <a:pt x="663" y="165"/>
                    <a:pt x="650" y="140"/>
                  </a:cubicBezTo>
                  <a:cubicBezTo>
                    <a:pt x="582"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34689" y="528899"/>
              <a:ext cx="36265" cy="32337"/>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299067" y="490697"/>
              <a:ext cx="36673" cy="28716"/>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235822" y="343753"/>
              <a:ext cx="40243" cy="32337"/>
            </a:xfrm>
            <a:custGeom>
              <a:avLst/>
              <a:gdLst/>
              <a:ahLst/>
              <a:cxnLst/>
              <a:rect l="l" t="t" r="r" b="b"/>
              <a:pathLst>
                <a:path w="789" h="634" extrusionOk="0">
                  <a:moveTo>
                    <a:pt x="409" y="1"/>
                  </a:moveTo>
                  <a:cubicBezTo>
                    <a:pt x="198" y="1"/>
                    <a:pt x="0" y="225"/>
                    <a:pt x="123" y="463"/>
                  </a:cubicBezTo>
                  <a:cubicBezTo>
                    <a:pt x="187" y="583"/>
                    <a:pt x="291" y="633"/>
                    <a:pt x="395" y="633"/>
                  </a:cubicBezTo>
                  <a:cubicBezTo>
                    <a:pt x="593" y="633"/>
                    <a:pt x="788" y="446"/>
                    <a:pt x="698" y="200"/>
                  </a:cubicBezTo>
                  <a:cubicBezTo>
                    <a:pt x="685" y="175"/>
                    <a:pt x="673" y="150"/>
                    <a:pt x="660" y="138"/>
                  </a:cubicBezTo>
                  <a:cubicBezTo>
                    <a:pt x="590" y="41"/>
                    <a:pt x="498"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349766" y="628766"/>
              <a:ext cx="34938" cy="32031"/>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481103" y="253526"/>
              <a:ext cx="34173" cy="31164"/>
            </a:xfrm>
            <a:custGeom>
              <a:avLst/>
              <a:gdLst/>
              <a:ahLst/>
              <a:cxnLst/>
              <a:rect l="l" t="t" r="r" b="b"/>
              <a:pathLst>
                <a:path w="670" h="611" extrusionOk="0">
                  <a:moveTo>
                    <a:pt x="324" y="0"/>
                  </a:moveTo>
                  <a:cubicBezTo>
                    <a:pt x="183" y="0"/>
                    <a:pt x="44" y="96"/>
                    <a:pt x="13" y="257"/>
                  </a:cubicBezTo>
                  <a:cubicBezTo>
                    <a:pt x="0" y="332"/>
                    <a:pt x="13" y="420"/>
                    <a:pt x="63" y="482"/>
                  </a:cubicBezTo>
                  <a:cubicBezTo>
                    <a:pt x="113" y="557"/>
                    <a:pt x="188" y="594"/>
                    <a:pt x="263" y="607"/>
                  </a:cubicBezTo>
                  <a:cubicBezTo>
                    <a:pt x="280" y="610"/>
                    <a:pt x="296" y="611"/>
                    <a:pt x="312" y="611"/>
                  </a:cubicBezTo>
                  <a:cubicBezTo>
                    <a:pt x="524" y="611"/>
                    <a:pt x="670" y="392"/>
                    <a:pt x="600" y="195"/>
                  </a:cubicBezTo>
                  <a:cubicBezTo>
                    <a:pt x="588" y="170"/>
                    <a:pt x="575" y="145"/>
                    <a:pt x="563" y="120"/>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623252" y="287393"/>
              <a:ext cx="31878" cy="29073"/>
            </a:xfrm>
            <a:custGeom>
              <a:avLst/>
              <a:gdLst/>
              <a:ahLst/>
              <a:cxnLst/>
              <a:rect l="l" t="t" r="r" b="b"/>
              <a:pathLst>
                <a:path w="625" h="570" extrusionOk="0">
                  <a:moveTo>
                    <a:pt x="308" y="0"/>
                  </a:moveTo>
                  <a:cubicBezTo>
                    <a:pt x="185" y="0"/>
                    <a:pt x="62" y="69"/>
                    <a:pt x="13" y="218"/>
                  </a:cubicBezTo>
                  <a:cubicBezTo>
                    <a:pt x="0" y="293"/>
                    <a:pt x="25" y="380"/>
                    <a:pt x="75" y="443"/>
                  </a:cubicBezTo>
                  <a:cubicBezTo>
                    <a:pt x="113" y="505"/>
                    <a:pt x="187" y="555"/>
                    <a:pt x="275" y="568"/>
                  </a:cubicBezTo>
                  <a:cubicBezTo>
                    <a:pt x="285" y="569"/>
                    <a:pt x="295" y="569"/>
                    <a:pt x="305" y="569"/>
                  </a:cubicBezTo>
                  <a:cubicBezTo>
                    <a:pt x="432" y="569"/>
                    <a:pt x="554"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685682" y="440611"/>
              <a:ext cx="38968" cy="31266"/>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601575" y="537672"/>
              <a:ext cx="35703" cy="31572"/>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35791" y="723584"/>
              <a:ext cx="36928" cy="29634"/>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576073" y="608416"/>
              <a:ext cx="38713" cy="31878"/>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259284" y="275764"/>
              <a:ext cx="36316" cy="29685"/>
            </a:xfrm>
            <a:custGeom>
              <a:avLst/>
              <a:gdLst/>
              <a:ahLst/>
              <a:cxnLst/>
              <a:rect l="l" t="t" r="r" b="b"/>
              <a:pathLst>
                <a:path w="712" h="582" extrusionOk="0">
                  <a:moveTo>
                    <a:pt x="313" y="1"/>
                  </a:moveTo>
                  <a:cubicBezTo>
                    <a:pt x="167" y="1"/>
                    <a:pt x="26" y="101"/>
                    <a:pt x="0" y="271"/>
                  </a:cubicBezTo>
                  <a:cubicBezTo>
                    <a:pt x="0" y="321"/>
                    <a:pt x="0" y="371"/>
                    <a:pt x="25" y="408"/>
                  </a:cubicBezTo>
                  <a:cubicBezTo>
                    <a:pt x="47" y="532"/>
                    <a:pt x="140" y="581"/>
                    <a:pt x="247" y="581"/>
                  </a:cubicBezTo>
                  <a:cubicBezTo>
                    <a:pt x="454" y="581"/>
                    <a:pt x="712" y="394"/>
                    <a:pt x="588" y="196"/>
                  </a:cubicBezTo>
                  <a:cubicBezTo>
                    <a:pt x="575" y="146"/>
                    <a:pt x="550" y="108"/>
                    <a:pt x="513" y="71"/>
                  </a:cubicBezTo>
                  <a:cubicBezTo>
                    <a:pt x="453" y="23"/>
                    <a:pt x="38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503392" y="180947"/>
              <a:ext cx="36979" cy="29838"/>
            </a:xfrm>
            <a:custGeom>
              <a:avLst/>
              <a:gdLst/>
              <a:ahLst/>
              <a:cxnLst/>
              <a:rect l="l" t="t" r="r" b="b"/>
              <a:pathLst>
                <a:path w="725" h="585" extrusionOk="0">
                  <a:moveTo>
                    <a:pt x="320" y="0"/>
                  </a:moveTo>
                  <a:cubicBezTo>
                    <a:pt x="171" y="0"/>
                    <a:pt x="26" y="104"/>
                    <a:pt x="1" y="268"/>
                  </a:cubicBezTo>
                  <a:cubicBezTo>
                    <a:pt x="1" y="318"/>
                    <a:pt x="13" y="368"/>
                    <a:pt x="26" y="418"/>
                  </a:cubicBezTo>
                  <a:cubicBezTo>
                    <a:pt x="51" y="536"/>
                    <a:pt x="146" y="585"/>
                    <a:pt x="254" y="585"/>
                  </a:cubicBezTo>
                  <a:cubicBezTo>
                    <a:pt x="466" y="585"/>
                    <a:pt x="725" y="400"/>
                    <a:pt x="600" y="193"/>
                  </a:cubicBezTo>
                  <a:cubicBezTo>
                    <a:pt x="576" y="143"/>
                    <a:pt x="551" y="105"/>
                    <a:pt x="513" y="68"/>
                  </a:cubicBezTo>
                  <a:cubicBezTo>
                    <a:pt x="455" y="21"/>
                    <a:pt x="387"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337066" y="235419"/>
              <a:ext cx="34428" cy="29532"/>
            </a:xfrm>
            <a:custGeom>
              <a:avLst/>
              <a:gdLst/>
              <a:ahLst/>
              <a:cxnLst/>
              <a:rect l="l" t="t" r="r" b="b"/>
              <a:pathLst>
                <a:path w="675" h="579" extrusionOk="0">
                  <a:moveTo>
                    <a:pt x="390" y="0"/>
                  </a:moveTo>
                  <a:cubicBezTo>
                    <a:pt x="188" y="0"/>
                    <a:pt x="1" y="202"/>
                    <a:pt x="100" y="437"/>
                  </a:cubicBezTo>
                  <a:cubicBezTo>
                    <a:pt x="150" y="512"/>
                    <a:pt x="225" y="562"/>
                    <a:pt x="312" y="575"/>
                  </a:cubicBezTo>
                  <a:cubicBezTo>
                    <a:pt x="329" y="577"/>
                    <a:pt x="345" y="578"/>
                    <a:pt x="361" y="578"/>
                  </a:cubicBezTo>
                  <a:cubicBezTo>
                    <a:pt x="514" y="578"/>
                    <a:pt x="640" y="472"/>
                    <a:pt x="662" y="325"/>
                  </a:cubicBezTo>
                  <a:cubicBezTo>
                    <a:pt x="675" y="275"/>
                    <a:pt x="662" y="212"/>
                    <a:pt x="650" y="162"/>
                  </a:cubicBezTo>
                  <a:cubicBezTo>
                    <a:pt x="637" y="137"/>
                    <a:pt x="625" y="112"/>
                    <a:pt x="612" y="100"/>
                  </a:cubicBezTo>
                  <a:cubicBezTo>
                    <a:pt x="546" y="30"/>
                    <a:pt x="467"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264894" y="741690"/>
              <a:ext cx="37795" cy="30858"/>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901125" y="424493"/>
              <a:ext cx="34122" cy="31215"/>
            </a:xfrm>
            <a:custGeom>
              <a:avLst/>
              <a:gdLst/>
              <a:ahLst/>
              <a:cxnLst/>
              <a:rect l="l" t="t" r="r" b="b"/>
              <a:pathLst>
                <a:path w="669" h="612" extrusionOk="0">
                  <a:moveTo>
                    <a:pt x="339" y="1"/>
                  </a:moveTo>
                  <a:cubicBezTo>
                    <a:pt x="252" y="1"/>
                    <a:pt x="164" y="37"/>
                    <a:pt x="101" y="117"/>
                  </a:cubicBezTo>
                  <a:cubicBezTo>
                    <a:pt x="1" y="254"/>
                    <a:pt x="13" y="442"/>
                    <a:pt x="151" y="554"/>
                  </a:cubicBezTo>
                  <a:cubicBezTo>
                    <a:pt x="207" y="594"/>
                    <a:pt x="270" y="611"/>
                    <a:pt x="331" y="611"/>
                  </a:cubicBezTo>
                  <a:cubicBezTo>
                    <a:pt x="504" y="611"/>
                    <a:pt x="669" y="472"/>
                    <a:pt x="650" y="279"/>
                  </a:cubicBezTo>
                  <a:cubicBezTo>
                    <a:pt x="650" y="242"/>
                    <a:pt x="638" y="217"/>
                    <a:pt x="625" y="192"/>
                  </a:cubicBezTo>
                  <a:cubicBezTo>
                    <a:pt x="575" y="69"/>
                    <a:pt x="45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981457" y="378946"/>
              <a:ext cx="40396" cy="31929"/>
            </a:xfrm>
            <a:custGeom>
              <a:avLst/>
              <a:gdLst/>
              <a:ahLst/>
              <a:cxnLst/>
              <a:rect l="l" t="t" r="r" b="b"/>
              <a:pathLst>
                <a:path w="792" h="626" extrusionOk="0">
                  <a:moveTo>
                    <a:pt x="393" y="0"/>
                  </a:moveTo>
                  <a:cubicBezTo>
                    <a:pt x="288" y="0"/>
                    <a:pt x="183" y="51"/>
                    <a:pt x="125" y="147"/>
                  </a:cubicBezTo>
                  <a:cubicBezTo>
                    <a:pt x="0" y="347"/>
                    <a:pt x="125" y="597"/>
                    <a:pt x="350" y="622"/>
                  </a:cubicBezTo>
                  <a:cubicBezTo>
                    <a:pt x="365" y="624"/>
                    <a:pt x="380" y="626"/>
                    <a:pt x="395" y="626"/>
                  </a:cubicBezTo>
                  <a:cubicBezTo>
                    <a:pt x="633" y="626"/>
                    <a:pt x="791" y="347"/>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836196" y="351098"/>
              <a:ext cx="40294" cy="32184"/>
            </a:xfrm>
            <a:custGeom>
              <a:avLst/>
              <a:gdLst/>
              <a:ahLst/>
              <a:cxnLst/>
              <a:rect l="l" t="t" r="r" b="b"/>
              <a:pathLst>
                <a:path w="790" h="631" extrusionOk="0">
                  <a:moveTo>
                    <a:pt x="412" y="0"/>
                  </a:moveTo>
                  <a:cubicBezTo>
                    <a:pt x="200" y="0"/>
                    <a:pt x="1" y="222"/>
                    <a:pt x="124" y="469"/>
                  </a:cubicBezTo>
                  <a:cubicBezTo>
                    <a:pt x="187" y="583"/>
                    <a:pt x="289" y="631"/>
                    <a:pt x="391" y="631"/>
                  </a:cubicBezTo>
                  <a:cubicBezTo>
                    <a:pt x="591"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860678" y="265563"/>
              <a:ext cx="33510" cy="32235"/>
            </a:xfrm>
            <a:custGeom>
              <a:avLst/>
              <a:gdLst/>
              <a:ahLst/>
              <a:cxnLst/>
              <a:rect l="l" t="t" r="r" b="b"/>
              <a:pathLst>
                <a:path w="657" h="632" extrusionOk="0">
                  <a:moveTo>
                    <a:pt x="338" y="1"/>
                  </a:moveTo>
                  <a:cubicBezTo>
                    <a:pt x="165" y="1"/>
                    <a:pt x="1" y="147"/>
                    <a:pt x="19" y="346"/>
                  </a:cubicBezTo>
                  <a:cubicBezTo>
                    <a:pt x="42" y="525"/>
                    <a:pt x="187" y="632"/>
                    <a:pt x="335" y="632"/>
                  </a:cubicBezTo>
                  <a:cubicBezTo>
                    <a:pt x="425" y="632"/>
                    <a:pt x="515" y="593"/>
                    <a:pt x="581" y="508"/>
                  </a:cubicBezTo>
                  <a:cubicBezTo>
                    <a:pt x="631" y="446"/>
                    <a:pt x="656" y="358"/>
                    <a:pt x="644" y="283"/>
                  </a:cubicBezTo>
                  <a:cubicBezTo>
                    <a:pt x="644" y="259"/>
                    <a:pt x="644" y="234"/>
                    <a:pt x="631" y="209"/>
                  </a:cubicBezTo>
                  <a:cubicBezTo>
                    <a:pt x="606" y="159"/>
                    <a:pt x="581" y="109"/>
                    <a:pt x="531" y="71"/>
                  </a:cubicBezTo>
                  <a:cubicBezTo>
                    <a:pt x="472" y="23"/>
                    <a:pt x="405"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935553" y="263727"/>
              <a:ext cx="38713" cy="32337"/>
            </a:xfrm>
            <a:custGeom>
              <a:avLst/>
              <a:gdLst/>
              <a:ahLst/>
              <a:cxnLst/>
              <a:rect l="l" t="t" r="r" b="b"/>
              <a:pathLst>
                <a:path w="759" h="634" extrusionOk="0">
                  <a:moveTo>
                    <a:pt x="388" y="1"/>
                  </a:moveTo>
                  <a:cubicBezTo>
                    <a:pt x="285"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5"/>
                  </a:cubicBezTo>
                  <a:cubicBezTo>
                    <a:pt x="584" y="48"/>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1010122" y="306928"/>
              <a:ext cx="35755" cy="31521"/>
            </a:xfrm>
            <a:custGeom>
              <a:avLst/>
              <a:gdLst/>
              <a:ahLst/>
              <a:cxnLst/>
              <a:rect l="l" t="t" r="r" b="b"/>
              <a:pathLst>
                <a:path w="701" h="618" extrusionOk="0">
                  <a:moveTo>
                    <a:pt x="354" y="0"/>
                  </a:moveTo>
                  <a:cubicBezTo>
                    <a:pt x="316" y="0"/>
                    <a:pt x="277" y="8"/>
                    <a:pt x="238" y="22"/>
                  </a:cubicBezTo>
                  <a:cubicBezTo>
                    <a:pt x="88" y="85"/>
                    <a:pt x="1" y="260"/>
                    <a:pt x="63" y="422"/>
                  </a:cubicBezTo>
                  <a:cubicBezTo>
                    <a:pt x="112" y="539"/>
                    <a:pt x="228" y="618"/>
                    <a:pt x="354" y="618"/>
                  </a:cubicBezTo>
                  <a:cubicBezTo>
                    <a:pt x="390" y="618"/>
                    <a:pt x="427" y="611"/>
                    <a:pt x="463" y="597"/>
                  </a:cubicBezTo>
                  <a:cubicBezTo>
                    <a:pt x="625" y="535"/>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804981" y="133206"/>
              <a:ext cx="41263" cy="32490"/>
            </a:xfrm>
            <a:custGeom>
              <a:avLst/>
              <a:gdLst/>
              <a:ahLst/>
              <a:cxnLst/>
              <a:rect l="l" t="t" r="r" b="b"/>
              <a:pathLst>
                <a:path w="809" h="637" extrusionOk="0">
                  <a:moveTo>
                    <a:pt x="433" y="0"/>
                  </a:moveTo>
                  <a:cubicBezTo>
                    <a:pt x="143" y="0"/>
                    <a:pt x="0" y="378"/>
                    <a:pt x="236" y="567"/>
                  </a:cubicBezTo>
                  <a:cubicBezTo>
                    <a:pt x="297" y="615"/>
                    <a:pt x="364" y="637"/>
                    <a:pt x="428" y="637"/>
                  </a:cubicBezTo>
                  <a:cubicBezTo>
                    <a:pt x="629" y="637"/>
                    <a:pt x="809" y="431"/>
                    <a:pt x="723" y="204"/>
                  </a:cubicBezTo>
                  <a:cubicBezTo>
                    <a:pt x="711" y="179"/>
                    <a:pt x="698" y="154"/>
                    <a:pt x="686" y="129"/>
                  </a:cubicBezTo>
                  <a:cubicBezTo>
                    <a:pt x="636" y="67"/>
                    <a:pt x="561" y="29"/>
                    <a:pt x="486" y="4"/>
                  </a:cubicBezTo>
                  <a:cubicBezTo>
                    <a:pt x="468" y="1"/>
                    <a:pt x="450"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892199" y="107347"/>
              <a:ext cx="35244" cy="32235"/>
            </a:xfrm>
            <a:custGeom>
              <a:avLst/>
              <a:gdLst/>
              <a:ahLst/>
              <a:cxnLst/>
              <a:rect l="l" t="t" r="r" b="b"/>
              <a:pathLst>
                <a:path w="691" h="632" extrusionOk="0">
                  <a:moveTo>
                    <a:pt x="353" y="1"/>
                  </a:moveTo>
                  <a:cubicBezTo>
                    <a:pt x="264" y="1"/>
                    <a:pt x="174" y="39"/>
                    <a:pt x="113" y="124"/>
                  </a:cubicBezTo>
                  <a:cubicBezTo>
                    <a:pt x="1" y="261"/>
                    <a:pt x="26" y="449"/>
                    <a:pt x="151" y="561"/>
                  </a:cubicBezTo>
                  <a:cubicBezTo>
                    <a:pt x="213" y="610"/>
                    <a:pt x="283" y="631"/>
                    <a:pt x="351" y="631"/>
                  </a:cubicBezTo>
                  <a:cubicBezTo>
                    <a:pt x="528" y="631"/>
                    <a:pt x="690" y="485"/>
                    <a:pt x="663" y="286"/>
                  </a:cubicBezTo>
                  <a:cubicBezTo>
                    <a:pt x="647" y="107"/>
                    <a:pt x="500"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778765" y="205888"/>
              <a:ext cx="40396" cy="31368"/>
            </a:xfrm>
            <a:custGeom>
              <a:avLst/>
              <a:gdLst/>
              <a:ahLst/>
              <a:cxnLst/>
              <a:rect l="l" t="t" r="r" b="b"/>
              <a:pathLst>
                <a:path w="792" h="615" extrusionOk="0">
                  <a:moveTo>
                    <a:pt x="342" y="1"/>
                  </a:moveTo>
                  <a:cubicBezTo>
                    <a:pt x="254" y="1"/>
                    <a:pt x="169" y="39"/>
                    <a:pt x="113" y="116"/>
                  </a:cubicBezTo>
                  <a:cubicBezTo>
                    <a:pt x="0" y="241"/>
                    <a:pt x="25" y="441"/>
                    <a:pt x="150" y="541"/>
                  </a:cubicBezTo>
                  <a:cubicBezTo>
                    <a:pt x="197" y="593"/>
                    <a:pt x="251" y="614"/>
                    <a:pt x="306" y="614"/>
                  </a:cubicBezTo>
                  <a:cubicBezTo>
                    <a:pt x="542" y="614"/>
                    <a:pt x="791" y="208"/>
                    <a:pt x="538" y="66"/>
                  </a:cubicBezTo>
                  <a:cubicBezTo>
                    <a:pt x="478" y="23"/>
                    <a:pt x="409"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951466" y="182630"/>
              <a:ext cx="35755" cy="31266"/>
            </a:xfrm>
            <a:custGeom>
              <a:avLst/>
              <a:gdLst/>
              <a:ahLst/>
              <a:cxnLst/>
              <a:rect l="l" t="t" r="r" b="b"/>
              <a:pathLst>
                <a:path w="701" h="613" extrusionOk="0">
                  <a:moveTo>
                    <a:pt x="354" y="1"/>
                  </a:moveTo>
                  <a:cubicBezTo>
                    <a:pt x="316" y="1"/>
                    <a:pt x="277" y="8"/>
                    <a:pt x="238" y="22"/>
                  </a:cubicBezTo>
                  <a:cubicBezTo>
                    <a:pt x="88" y="85"/>
                    <a:pt x="1" y="260"/>
                    <a:pt x="63" y="422"/>
                  </a:cubicBezTo>
                  <a:cubicBezTo>
                    <a:pt x="113" y="541"/>
                    <a:pt x="233" y="613"/>
                    <a:pt x="361" y="613"/>
                  </a:cubicBezTo>
                  <a:cubicBezTo>
                    <a:pt x="395" y="613"/>
                    <a:pt x="429" y="608"/>
                    <a:pt x="463" y="597"/>
                  </a:cubicBezTo>
                  <a:cubicBezTo>
                    <a:pt x="626" y="535"/>
                    <a:pt x="701" y="347"/>
                    <a:pt x="638" y="197"/>
                  </a:cubicBezTo>
                  <a:cubicBezTo>
                    <a:pt x="591" y="74"/>
                    <a:pt x="478"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1149364" y="329166"/>
              <a:ext cx="38662" cy="28461"/>
            </a:xfrm>
            <a:custGeom>
              <a:avLst/>
              <a:gdLst/>
              <a:ahLst/>
              <a:cxnLst/>
              <a:rect l="l" t="t" r="r" b="b"/>
              <a:pathLst>
                <a:path w="758" h="558" extrusionOk="0">
                  <a:moveTo>
                    <a:pt x="529" y="1"/>
                  </a:moveTo>
                  <a:cubicBezTo>
                    <a:pt x="305" y="1"/>
                    <a:pt x="0" y="319"/>
                    <a:pt x="232" y="486"/>
                  </a:cubicBezTo>
                  <a:cubicBezTo>
                    <a:pt x="287" y="535"/>
                    <a:pt x="355" y="558"/>
                    <a:pt x="423" y="558"/>
                  </a:cubicBezTo>
                  <a:cubicBezTo>
                    <a:pt x="512" y="558"/>
                    <a:pt x="601" y="519"/>
                    <a:pt x="657" y="449"/>
                  </a:cubicBezTo>
                  <a:lnTo>
                    <a:pt x="670" y="449"/>
                  </a:lnTo>
                  <a:cubicBezTo>
                    <a:pt x="732" y="361"/>
                    <a:pt x="757" y="249"/>
                    <a:pt x="707" y="136"/>
                  </a:cubicBezTo>
                  <a:cubicBezTo>
                    <a:pt x="675" y="39"/>
                    <a:pt x="607"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1096880" y="186200"/>
              <a:ext cx="37489" cy="31980"/>
            </a:xfrm>
            <a:custGeom>
              <a:avLst/>
              <a:gdLst/>
              <a:ahLst/>
              <a:cxnLst/>
              <a:rect l="l" t="t" r="r" b="b"/>
              <a:pathLst>
                <a:path w="735" h="627" extrusionOk="0">
                  <a:moveTo>
                    <a:pt x="401" y="1"/>
                  </a:moveTo>
                  <a:cubicBezTo>
                    <a:pt x="188" y="1"/>
                    <a:pt x="0" y="236"/>
                    <a:pt x="124" y="465"/>
                  </a:cubicBezTo>
                  <a:cubicBezTo>
                    <a:pt x="185" y="577"/>
                    <a:pt x="288" y="626"/>
                    <a:pt x="390" y="626"/>
                  </a:cubicBezTo>
                  <a:cubicBezTo>
                    <a:pt x="563" y="626"/>
                    <a:pt x="735" y="489"/>
                    <a:pt x="711" y="277"/>
                  </a:cubicBezTo>
                  <a:cubicBezTo>
                    <a:pt x="711" y="252"/>
                    <a:pt x="699" y="227"/>
                    <a:pt x="686" y="202"/>
                  </a:cubicBezTo>
                  <a:cubicBezTo>
                    <a:pt x="674" y="152"/>
                    <a:pt x="636" y="102"/>
                    <a:pt x="599" y="77"/>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1085965" y="264951"/>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4" y="610"/>
                    <a:pt x="463" y="595"/>
                  </a:cubicBezTo>
                  <a:cubicBezTo>
                    <a:pt x="613" y="533"/>
                    <a:pt x="700"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1045825" y="35074"/>
              <a:ext cx="34224" cy="30501"/>
            </a:xfrm>
            <a:custGeom>
              <a:avLst/>
              <a:gdLst/>
              <a:ahLst/>
              <a:cxnLst/>
              <a:rect l="l" t="t" r="r" b="b"/>
              <a:pathLst>
                <a:path w="671" h="598" extrusionOk="0">
                  <a:moveTo>
                    <a:pt x="314" y="0"/>
                  </a:moveTo>
                  <a:cubicBezTo>
                    <a:pt x="161" y="0"/>
                    <a:pt x="36" y="106"/>
                    <a:pt x="13" y="254"/>
                  </a:cubicBezTo>
                  <a:cubicBezTo>
                    <a:pt x="0" y="341"/>
                    <a:pt x="13" y="416"/>
                    <a:pt x="63" y="491"/>
                  </a:cubicBezTo>
                  <a:cubicBezTo>
                    <a:pt x="126" y="566"/>
                    <a:pt x="208" y="598"/>
                    <a:pt x="290" y="598"/>
                  </a:cubicBezTo>
                  <a:cubicBezTo>
                    <a:pt x="482" y="598"/>
                    <a:pt x="670" y="419"/>
                    <a:pt x="600" y="191"/>
                  </a:cubicBezTo>
                  <a:cubicBezTo>
                    <a:pt x="588" y="166"/>
                    <a:pt x="575" y="141"/>
                    <a:pt x="563" y="116"/>
                  </a:cubicBezTo>
                  <a:cubicBezTo>
                    <a:pt x="513" y="54"/>
                    <a:pt x="438" y="16"/>
                    <a:pt x="363" y="4"/>
                  </a:cubicBezTo>
                  <a:cubicBezTo>
                    <a:pt x="346" y="1"/>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1015222" y="135451"/>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750713" y="473050"/>
              <a:ext cx="38713" cy="32082"/>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762546" y="392207"/>
              <a:ext cx="37285" cy="28002"/>
            </a:xfrm>
            <a:custGeom>
              <a:avLst/>
              <a:gdLst/>
              <a:ahLst/>
              <a:cxnLst/>
              <a:rect l="l" t="t" r="r" b="b"/>
              <a:pathLst>
                <a:path w="731" h="549" extrusionOk="0">
                  <a:moveTo>
                    <a:pt x="524" y="0"/>
                  </a:moveTo>
                  <a:cubicBezTo>
                    <a:pt x="301" y="0"/>
                    <a:pt x="0" y="312"/>
                    <a:pt x="231" y="487"/>
                  </a:cubicBezTo>
                  <a:cubicBezTo>
                    <a:pt x="283" y="529"/>
                    <a:pt x="348" y="549"/>
                    <a:pt x="415" y="549"/>
                  </a:cubicBezTo>
                  <a:cubicBezTo>
                    <a:pt x="507" y="549"/>
                    <a:pt x="603" y="510"/>
                    <a:pt x="668" y="437"/>
                  </a:cubicBezTo>
                  <a:cubicBezTo>
                    <a:pt x="718" y="375"/>
                    <a:pt x="731" y="287"/>
                    <a:pt x="731" y="212"/>
                  </a:cubicBezTo>
                  <a:cubicBezTo>
                    <a:pt x="731" y="187"/>
                    <a:pt x="718" y="162"/>
                    <a:pt x="706" y="137"/>
                  </a:cubicBezTo>
                  <a:cubicBezTo>
                    <a:pt x="673" y="39"/>
                    <a:pt x="604"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693996" y="343039"/>
              <a:ext cx="38662" cy="32082"/>
            </a:xfrm>
            <a:custGeom>
              <a:avLst/>
              <a:gdLst/>
              <a:ahLst/>
              <a:cxnLst/>
              <a:rect l="l" t="t" r="r" b="b"/>
              <a:pathLst>
                <a:path w="758" h="629" extrusionOk="0">
                  <a:moveTo>
                    <a:pt x="380" y="0"/>
                  </a:moveTo>
                  <a:cubicBezTo>
                    <a:pt x="278" y="0"/>
                    <a:pt x="176" y="50"/>
                    <a:pt x="113" y="152"/>
                  </a:cubicBezTo>
                  <a:cubicBezTo>
                    <a:pt x="0" y="339"/>
                    <a:pt x="125" y="589"/>
                    <a:pt x="350" y="614"/>
                  </a:cubicBezTo>
                  <a:lnTo>
                    <a:pt x="350" y="627"/>
                  </a:ln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641512" y="199818"/>
              <a:ext cx="38305" cy="28104"/>
            </a:xfrm>
            <a:custGeom>
              <a:avLst/>
              <a:gdLst/>
              <a:ahLst/>
              <a:cxnLst/>
              <a:rect l="l" t="t" r="r" b="b"/>
              <a:pathLst>
                <a:path w="751" h="551" extrusionOk="0">
                  <a:moveTo>
                    <a:pt x="537" y="0"/>
                  </a:moveTo>
                  <a:cubicBezTo>
                    <a:pt x="310" y="0"/>
                    <a:pt x="1" y="318"/>
                    <a:pt x="242" y="485"/>
                  </a:cubicBezTo>
                  <a:cubicBezTo>
                    <a:pt x="300" y="530"/>
                    <a:pt x="365" y="550"/>
                    <a:pt x="428" y="550"/>
                  </a:cubicBezTo>
                  <a:cubicBezTo>
                    <a:pt x="596" y="550"/>
                    <a:pt x="751" y="410"/>
                    <a:pt x="742" y="210"/>
                  </a:cubicBezTo>
                  <a:cubicBezTo>
                    <a:pt x="729" y="185"/>
                    <a:pt x="729" y="160"/>
                    <a:pt x="717" y="135"/>
                  </a:cubicBezTo>
                  <a:cubicBezTo>
                    <a:pt x="685" y="39"/>
                    <a:pt x="61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703584" y="257708"/>
              <a:ext cx="38050" cy="31980"/>
            </a:xfrm>
            <a:custGeom>
              <a:avLst/>
              <a:gdLst/>
              <a:ahLst/>
              <a:cxnLst/>
              <a:rect l="l" t="t" r="r" b="b"/>
              <a:pathLst>
                <a:path w="746" h="627" extrusionOk="0">
                  <a:moveTo>
                    <a:pt x="355" y="1"/>
                  </a:moveTo>
                  <a:cubicBezTo>
                    <a:pt x="73" y="1"/>
                    <a:pt x="1" y="625"/>
                    <a:pt x="337" y="625"/>
                  </a:cubicBezTo>
                  <a:cubicBezTo>
                    <a:pt x="349" y="626"/>
                    <a:pt x="360" y="627"/>
                    <a:pt x="371" y="627"/>
                  </a:cubicBezTo>
                  <a:cubicBezTo>
                    <a:pt x="581" y="627"/>
                    <a:pt x="746" y="414"/>
                    <a:pt x="674" y="213"/>
                  </a:cubicBezTo>
                  <a:cubicBezTo>
                    <a:pt x="662" y="188"/>
                    <a:pt x="649" y="163"/>
                    <a:pt x="637" y="138"/>
                  </a:cubicBezTo>
                  <a:cubicBezTo>
                    <a:pt x="587" y="75"/>
                    <a:pt x="512" y="25"/>
                    <a:pt x="425"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1020935" y="222209"/>
              <a:ext cx="37081" cy="31980"/>
            </a:xfrm>
            <a:custGeom>
              <a:avLst/>
              <a:gdLst/>
              <a:ahLst/>
              <a:cxnLst/>
              <a:rect l="l" t="t" r="r" b="b"/>
              <a:pathLst>
                <a:path w="727" h="627" extrusionOk="0">
                  <a:moveTo>
                    <a:pt x="322" y="0"/>
                  </a:moveTo>
                  <a:cubicBezTo>
                    <a:pt x="176" y="0"/>
                    <a:pt x="36" y="103"/>
                    <a:pt x="13" y="271"/>
                  </a:cubicBezTo>
                  <a:cubicBezTo>
                    <a:pt x="1" y="346"/>
                    <a:pt x="13" y="434"/>
                    <a:pt x="63" y="496"/>
                  </a:cubicBezTo>
                  <a:cubicBezTo>
                    <a:pt x="113" y="559"/>
                    <a:pt x="188" y="609"/>
                    <a:pt x="263" y="621"/>
                  </a:cubicBezTo>
                  <a:cubicBezTo>
                    <a:pt x="284" y="625"/>
                    <a:pt x="304" y="626"/>
                    <a:pt x="324" y="626"/>
                  </a:cubicBezTo>
                  <a:cubicBezTo>
                    <a:pt x="576" y="626"/>
                    <a:pt x="727" y="342"/>
                    <a:pt x="576" y="134"/>
                  </a:cubicBezTo>
                  <a:cubicBezTo>
                    <a:pt x="508" y="42"/>
                    <a:pt x="414"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871797" y="191556"/>
              <a:ext cx="38764" cy="31878"/>
            </a:xfrm>
            <a:custGeom>
              <a:avLst/>
              <a:gdLst/>
              <a:ahLst/>
              <a:cxnLst/>
              <a:rect l="l" t="t" r="r" b="b"/>
              <a:pathLst>
                <a:path w="760" h="625" extrusionOk="0">
                  <a:moveTo>
                    <a:pt x="389" y="0"/>
                  </a:moveTo>
                  <a:cubicBezTo>
                    <a:pt x="285" y="0"/>
                    <a:pt x="184" y="51"/>
                    <a:pt x="126" y="147"/>
                  </a:cubicBezTo>
                  <a:cubicBezTo>
                    <a:pt x="1" y="347"/>
                    <a:pt x="126" y="597"/>
                    <a:pt x="351" y="622"/>
                  </a:cubicBezTo>
                  <a:cubicBezTo>
                    <a:pt x="362" y="624"/>
                    <a:pt x="374" y="624"/>
                    <a:pt x="385" y="624"/>
                  </a:cubicBezTo>
                  <a:cubicBezTo>
                    <a:pt x="594" y="624"/>
                    <a:pt x="759" y="411"/>
                    <a:pt x="688" y="210"/>
                  </a:cubicBezTo>
                  <a:cubicBezTo>
                    <a:pt x="676" y="185"/>
                    <a:pt x="663" y="160"/>
                    <a:pt x="651" y="135"/>
                  </a:cubicBezTo>
                  <a:cubicBezTo>
                    <a:pt x="584" y="44"/>
                    <a:pt x="486"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913978" y="342784"/>
              <a:ext cx="36928" cy="32337"/>
            </a:xfrm>
            <a:custGeom>
              <a:avLst/>
              <a:gdLst/>
              <a:ahLst/>
              <a:cxnLst/>
              <a:rect l="l" t="t" r="r" b="b"/>
              <a:pathLst>
                <a:path w="724" h="634" extrusionOk="0">
                  <a:moveTo>
                    <a:pt x="350" y="0"/>
                  </a:moveTo>
                  <a:cubicBezTo>
                    <a:pt x="206" y="0"/>
                    <a:pt x="67" y="95"/>
                    <a:pt x="36" y="257"/>
                  </a:cubicBezTo>
                  <a:cubicBezTo>
                    <a:pt x="1" y="456"/>
                    <a:pt x="153" y="634"/>
                    <a:pt x="348" y="634"/>
                  </a:cubicBezTo>
                  <a:cubicBezTo>
                    <a:pt x="360" y="634"/>
                    <a:pt x="373" y="633"/>
                    <a:pt x="386" y="632"/>
                  </a:cubicBezTo>
                  <a:cubicBezTo>
                    <a:pt x="586" y="607"/>
                    <a:pt x="723" y="394"/>
                    <a:pt x="636" y="194"/>
                  </a:cubicBezTo>
                  <a:cubicBezTo>
                    <a:pt x="623" y="169"/>
                    <a:pt x="611" y="144"/>
                    <a:pt x="598" y="119"/>
                  </a:cubicBezTo>
                  <a:cubicBezTo>
                    <a:pt x="531" y="37"/>
                    <a:pt x="440"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778816" y="304582"/>
              <a:ext cx="36724" cy="28716"/>
            </a:xfrm>
            <a:custGeom>
              <a:avLst/>
              <a:gdLst/>
              <a:ahLst/>
              <a:cxnLst/>
              <a:rect l="l" t="t" r="r" b="b"/>
              <a:pathLst>
                <a:path w="720" h="563" extrusionOk="0">
                  <a:moveTo>
                    <a:pt x="398" y="0"/>
                  </a:moveTo>
                  <a:cubicBezTo>
                    <a:pt x="191" y="0"/>
                    <a:pt x="1" y="225"/>
                    <a:pt x="112" y="456"/>
                  </a:cubicBezTo>
                  <a:cubicBezTo>
                    <a:pt x="179" y="531"/>
                    <a:pt x="263" y="563"/>
                    <a:pt x="346" y="563"/>
                  </a:cubicBezTo>
                  <a:cubicBezTo>
                    <a:pt x="538" y="563"/>
                    <a:pt x="719" y="387"/>
                    <a:pt x="649" y="168"/>
                  </a:cubicBezTo>
                  <a:cubicBezTo>
                    <a:pt x="637" y="143"/>
                    <a:pt x="624" y="118"/>
                    <a:pt x="612" y="93"/>
                  </a:cubicBezTo>
                  <a:cubicBezTo>
                    <a:pt x="546" y="28"/>
                    <a:pt x="471"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715315" y="157638"/>
              <a:ext cx="40039" cy="32031"/>
            </a:xfrm>
            <a:custGeom>
              <a:avLst/>
              <a:gdLst/>
              <a:ahLst/>
              <a:cxnLst/>
              <a:rect l="l" t="t" r="r" b="b"/>
              <a:pathLst>
                <a:path w="785" h="628" extrusionOk="0">
                  <a:moveTo>
                    <a:pt x="411" y="1"/>
                  </a:moveTo>
                  <a:cubicBezTo>
                    <a:pt x="202" y="1"/>
                    <a:pt x="0" y="225"/>
                    <a:pt x="132" y="463"/>
                  </a:cubicBezTo>
                  <a:cubicBezTo>
                    <a:pt x="196" y="578"/>
                    <a:pt x="299" y="628"/>
                    <a:pt x="400" y="628"/>
                  </a:cubicBezTo>
                  <a:cubicBezTo>
                    <a:pt x="595" y="628"/>
                    <a:pt x="785" y="446"/>
                    <a:pt x="694" y="200"/>
                  </a:cubicBezTo>
                  <a:cubicBezTo>
                    <a:pt x="682" y="175"/>
                    <a:pt x="669" y="150"/>
                    <a:pt x="657" y="138"/>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829719" y="442651"/>
              <a:ext cx="34530" cy="32031"/>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960392" y="67002"/>
              <a:ext cx="37234" cy="32184"/>
            </a:xfrm>
            <a:custGeom>
              <a:avLst/>
              <a:gdLst/>
              <a:ahLst/>
              <a:cxnLst/>
              <a:rect l="l" t="t" r="r" b="b"/>
              <a:pathLst>
                <a:path w="730" h="631" extrusionOk="0">
                  <a:moveTo>
                    <a:pt x="328" y="0"/>
                  </a:moveTo>
                  <a:cubicBezTo>
                    <a:pt x="181" y="0"/>
                    <a:pt x="36" y="101"/>
                    <a:pt x="13" y="278"/>
                  </a:cubicBezTo>
                  <a:cubicBezTo>
                    <a:pt x="1" y="353"/>
                    <a:pt x="26" y="440"/>
                    <a:pt x="76" y="502"/>
                  </a:cubicBezTo>
                  <a:cubicBezTo>
                    <a:pt x="126" y="565"/>
                    <a:pt x="188" y="615"/>
                    <a:pt x="276" y="627"/>
                  </a:cubicBezTo>
                  <a:cubicBezTo>
                    <a:pt x="291" y="630"/>
                    <a:pt x="306" y="631"/>
                    <a:pt x="321" y="631"/>
                  </a:cubicBezTo>
                  <a:cubicBezTo>
                    <a:pt x="570" y="631"/>
                    <a:pt x="729" y="340"/>
                    <a:pt x="576" y="128"/>
                  </a:cubicBezTo>
                  <a:cubicBezTo>
                    <a:pt x="513" y="41"/>
                    <a:pt x="420"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1103205" y="101277"/>
              <a:ext cx="31878" cy="29073"/>
            </a:xfrm>
            <a:custGeom>
              <a:avLst/>
              <a:gdLst/>
              <a:ahLst/>
              <a:cxnLst/>
              <a:rect l="l" t="t" r="r" b="b"/>
              <a:pathLst>
                <a:path w="625" h="570" extrusionOk="0">
                  <a:moveTo>
                    <a:pt x="308" y="0"/>
                  </a:moveTo>
                  <a:cubicBezTo>
                    <a:pt x="185" y="0"/>
                    <a:pt x="62" y="69"/>
                    <a:pt x="13" y="218"/>
                  </a:cubicBezTo>
                  <a:cubicBezTo>
                    <a:pt x="0" y="293"/>
                    <a:pt x="13" y="380"/>
                    <a:pt x="63" y="443"/>
                  </a:cubicBezTo>
                  <a:cubicBezTo>
                    <a:pt x="113" y="505"/>
                    <a:pt x="188" y="555"/>
                    <a:pt x="262" y="568"/>
                  </a:cubicBezTo>
                  <a:cubicBezTo>
                    <a:pt x="272" y="569"/>
                    <a:pt x="282" y="569"/>
                    <a:pt x="292" y="569"/>
                  </a:cubicBezTo>
                  <a:cubicBezTo>
                    <a:pt x="420" y="569"/>
                    <a:pt x="542"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1165634" y="255158"/>
              <a:ext cx="38968" cy="30603"/>
            </a:xfrm>
            <a:custGeom>
              <a:avLst/>
              <a:gdLst/>
              <a:ahLst/>
              <a:cxnLst/>
              <a:rect l="l" t="t" r="r" b="b"/>
              <a:pathLst>
                <a:path w="764" h="600" extrusionOk="0">
                  <a:moveTo>
                    <a:pt x="401" y="0"/>
                  </a:moveTo>
                  <a:cubicBezTo>
                    <a:pt x="51" y="25"/>
                    <a:pt x="1" y="512"/>
                    <a:pt x="326" y="600"/>
                  </a:cubicBezTo>
                  <a:lnTo>
                    <a:pt x="338" y="600"/>
                  </a:lnTo>
                  <a:cubicBezTo>
                    <a:pt x="688" y="600"/>
                    <a:pt x="763" y="10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1080865" y="352169"/>
              <a:ext cx="35755" cy="30960"/>
            </a:xfrm>
            <a:custGeom>
              <a:avLst/>
              <a:gdLst/>
              <a:ahLst/>
              <a:cxnLst/>
              <a:rect l="l" t="t" r="r" b="b"/>
              <a:pathLst>
                <a:path w="701" h="607" extrusionOk="0">
                  <a:moveTo>
                    <a:pt x="354" y="1"/>
                  </a:moveTo>
                  <a:cubicBezTo>
                    <a:pt x="316" y="1"/>
                    <a:pt x="277" y="8"/>
                    <a:pt x="238" y="23"/>
                  </a:cubicBezTo>
                  <a:cubicBezTo>
                    <a:pt x="88" y="73"/>
                    <a:pt x="1" y="260"/>
                    <a:pt x="63" y="410"/>
                  </a:cubicBezTo>
                  <a:cubicBezTo>
                    <a:pt x="111" y="534"/>
                    <a:pt x="231" y="607"/>
                    <a:pt x="352" y="607"/>
                  </a:cubicBezTo>
                  <a:cubicBezTo>
                    <a:pt x="390" y="607"/>
                    <a:pt x="427" y="600"/>
                    <a:pt x="463" y="585"/>
                  </a:cubicBezTo>
                  <a:cubicBezTo>
                    <a:pt x="626"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815080" y="537468"/>
              <a:ext cx="36979" cy="29634"/>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1055363" y="422300"/>
              <a:ext cx="39274" cy="31878"/>
            </a:xfrm>
            <a:custGeom>
              <a:avLst/>
              <a:gdLst/>
              <a:ahLst/>
              <a:cxnLst/>
              <a:rect l="l" t="t" r="r" b="b"/>
              <a:pathLst>
                <a:path w="770" h="625" extrusionOk="0">
                  <a:moveTo>
                    <a:pt x="392" y="0"/>
                  </a:moveTo>
                  <a:cubicBezTo>
                    <a:pt x="354" y="0"/>
                    <a:pt x="314" y="7"/>
                    <a:pt x="276" y="22"/>
                  </a:cubicBezTo>
                  <a:cubicBezTo>
                    <a:pt x="13" y="110"/>
                    <a:pt x="1" y="485"/>
                    <a:pt x="263" y="597"/>
                  </a:cubicBezTo>
                  <a:cubicBezTo>
                    <a:pt x="305" y="616"/>
                    <a:pt x="348" y="625"/>
                    <a:pt x="390" y="625"/>
                  </a:cubicBezTo>
                  <a:cubicBezTo>
                    <a:pt x="595" y="625"/>
                    <a:pt x="769" y="415"/>
                    <a:pt x="676" y="197"/>
                  </a:cubicBezTo>
                  <a:cubicBezTo>
                    <a:pt x="628" y="73"/>
                    <a:pt x="515"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737400" y="91485"/>
              <a:ext cx="38101" cy="27951"/>
            </a:xfrm>
            <a:custGeom>
              <a:avLst/>
              <a:gdLst/>
              <a:ahLst/>
              <a:cxnLst/>
              <a:rect l="l" t="t" r="r" b="b"/>
              <a:pathLst>
                <a:path w="747" h="548" extrusionOk="0">
                  <a:moveTo>
                    <a:pt x="360" y="1"/>
                  </a:moveTo>
                  <a:cubicBezTo>
                    <a:pt x="180" y="1"/>
                    <a:pt x="1" y="155"/>
                    <a:pt x="49" y="372"/>
                  </a:cubicBezTo>
                  <a:cubicBezTo>
                    <a:pt x="75" y="497"/>
                    <a:pt x="173" y="548"/>
                    <a:pt x="284" y="548"/>
                  </a:cubicBezTo>
                  <a:cubicBezTo>
                    <a:pt x="494" y="548"/>
                    <a:pt x="747" y="365"/>
                    <a:pt x="624" y="160"/>
                  </a:cubicBezTo>
                  <a:cubicBezTo>
                    <a:pt x="561" y="48"/>
                    <a:pt x="461"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981508" y="-3435"/>
              <a:ext cx="38203" cy="28104"/>
            </a:xfrm>
            <a:custGeom>
              <a:avLst/>
              <a:gdLst/>
              <a:ahLst/>
              <a:cxnLst/>
              <a:rect l="l" t="t" r="r" b="b"/>
              <a:pathLst>
                <a:path w="749" h="551" extrusionOk="0">
                  <a:moveTo>
                    <a:pt x="362" y="0"/>
                  </a:moveTo>
                  <a:cubicBezTo>
                    <a:pt x="181" y="0"/>
                    <a:pt x="1" y="158"/>
                    <a:pt x="49" y="384"/>
                  </a:cubicBezTo>
                  <a:cubicBezTo>
                    <a:pt x="75" y="502"/>
                    <a:pt x="170" y="551"/>
                    <a:pt x="278" y="551"/>
                  </a:cubicBezTo>
                  <a:cubicBezTo>
                    <a:pt x="489" y="551"/>
                    <a:pt x="748" y="366"/>
                    <a:pt x="624" y="159"/>
                  </a:cubicBezTo>
                  <a:cubicBezTo>
                    <a:pt x="562" y="48"/>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816865" y="49304"/>
              <a:ext cx="35652" cy="30195"/>
            </a:xfrm>
            <a:custGeom>
              <a:avLst/>
              <a:gdLst/>
              <a:ahLst/>
              <a:cxnLst/>
              <a:rect l="l" t="t" r="r" b="b"/>
              <a:pathLst>
                <a:path w="699" h="592" extrusionOk="0">
                  <a:moveTo>
                    <a:pt x="382" y="0"/>
                  </a:moveTo>
                  <a:cubicBezTo>
                    <a:pt x="184" y="0"/>
                    <a:pt x="0" y="202"/>
                    <a:pt x="91" y="437"/>
                  </a:cubicBezTo>
                  <a:cubicBezTo>
                    <a:pt x="141" y="512"/>
                    <a:pt x="215" y="575"/>
                    <a:pt x="315" y="587"/>
                  </a:cubicBezTo>
                  <a:cubicBezTo>
                    <a:pt x="333" y="590"/>
                    <a:pt x="350" y="592"/>
                    <a:pt x="367" y="592"/>
                  </a:cubicBezTo>
                  <a:cubicBezTo>
                    <a:pt x="555" y="592"/>
                    <a:pt x="699" y="408"/>
                    <a:pt x="653" y="225"/>
                  </a:cubicBezTo>
                  <a:cubicBezTo>
                    <a:pt x="653" y="200"/>
                    <a:pt x="653" y="187"/>
                    <a:pt x="640" y="175"/>
                  </a:cubicBezTo>
                  <a:cubicBezTo>
                    <a:pt x="640" y="150"/>
                    <a:pt x="628" y="125"/>
                    <a:pt x="603" y="100"/>
                  </a:cubicBezTo>
                  <a:cubicBezTo>
                    <a:pt x="537" y="30"/>
                    <a:pt x="458"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744235" y="555575"/>
              <a:ext cx="37744" cy="30858"/>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1380466" y="238021"/>
              <a:ext cx="35193" cy="32235"/>
            </a:xfrm>
            <a:custGeom>
              <a:avLst/>
              <a:gdLst/>
              <a:ahLst/>
              <a:cxnLst/>
              <a:rect l="l" t="t" r="r" b="b"/>
              <a:pathLst>
                <a:path w="690" h="632" extrusionOk="0">
                  <a:moveTo>
                    <a:pt x="352" y="0"/>
                  </a:moveTo>
                  <a:cubicBezTo>
                    <a:pt x="263" y="0"/>
                    <a:pt x="174" y="39"/>
                    <a:pt x="113" y="124"/>
                  </a:cubicBezTo>
                  <a:cubicBezTo>
                    <a:pt x="0" y="261"/>
                    <a:pt x="25" y="449"/>
                    <a:pt x="150" y="561"/>
                  </a:cubicBezTo>
                  <a:cubicBezTo>
                    <a:pt x="213" y="610"/>
                    <a:pt x="283" y="631"/>
                    <a:pt x="351" y="631"/>
                  </a:cubicBezTo>
                  <a:cubicBezTo>
                    <a:pt x="527" y="631"/>
                    <a:pt x="690" y="485"/>
                    <a:pt x="662" y="286"/>
                  </a:cubicBezTo>
                  <a:cubicBezTo>
                    <a:pt x="647" y="107"/>
                    <a:pt x="500"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1461410" y="192831"/>
              <a:ext cx="39733" cy="31929"/>
            </a:xfrm>
            <a:custGeom>
              <a:avLst/>
              <a:gdLst/>
              <a:ahLst/>
              <a:cxnLst/>
              <a:rect l="l" t="t" r="r" b="b"/>
              <a:pathLst>
                <a:path w="779" h="626" extrusionOk="0">
                  <a:moveTo>
                    <a:pt x="385" y="0"/>
                  </a:moveTo>
                  <a:cubicBezTo>
                    <a:pt x="282" y="0"/>
                    <a:pt x="177" y="51"/>
                    <a:pt x="113" y="147"/>
                  </a:cubicBezTo>
                  <a:cubicBezTo>
                    <a:pt x="0" y="347"/>
                    <a:pt x="113" y="597"/>
                    <a:pt x="350" y="622"/>
                  </a:cubicBezTo>
                  <a:cubicBezTo>
                    <a:pt x="365" y="624"/>
                    <a:pt x="380" y="625"/>
                    <a:pt x="395" y="625"/>
                  </a:cubicBezTo>
                  <a:cubicBezTo>
                    <a:pt x="632" y="625"/>
                    <a:pt x="779" y="347"/>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1318087" y="166920"/>
              <a:ext cx="34377" cy="29328"/>
            </a:xfrm>
            <a:custGeom>
              <a:avLst/>
              <a:gdLst/>
              <a:ahLst/>
              <a:cxnLst/>
              <a:rect l="l" t="t" r="r" b="b"/>
              <a:pathLst>
                <a:path w="674" h="575" extrusionOk="0">
                  <a:moveTo>
                    <a:pt x="397" y="0"/>
                  </a:moveTo>
                  <a:cubicBezTo>
                    <a:pt x="190" y="0"/>
                    <a:pt x="0" y="224"/>
                    <a:pt x="111" y="455"/>
                  </a:cubicBezTo>
                  <a:cubicBezTo>
                    <a:pt x="178" y="537"/>
                    <a:pt x="270" y="575"/>
                    <a:pt x="360" y="575"/>
                  </a:cubicBezTo>
                  <a:cubicBezTo>
                    <a:pt x="503" y="575"/>
                    <a:pt x="643" y="479"/>
                    <a:pt x="673" y="318"/>
                  </a:cubicBezTo>
                  <a:cubicBezTo>
                    <a:pt x="673" y="268"/>
                    <a:pt x="673" y="218"/>
                    <a:pt x="648" y="168"/>
                  </a:cubicBezTo>
                  <a:cubicBezTo>
                    <a:pt x="636" y="143"/>
                    <a:pt x="623" y="118"/>
                    <a:pt x="611" y="93"/>
                  </a:cubicBezTo>
                  <a:cubicBezTo>
                    <a:pt x="546" y="28"/>
                    <a:pt x="47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1340682" y="79703"/>
              <a:ext cx="33459" cy="32031"/>
            </a:xfrm>
            <a:custGeom>
              <a:avLst/>
              <a:gdLst/>
              <a:ahLst/>
              <a:cxnLst/>
              <a:rect l="l" t="t" r="r" b="b"/>
              <a:pathLst>
                <a:path w="656" h="628" extrusionOk="0">
                  <a:moveTo>
                    <a:pt x="330" y="1"/>
                  </a:moveTo>
                  <a:cubicBezTo>
                    <a:pt x="160" y="1"/>
                    <a:pt x="0" y="149"/>
                    <a:pt x="18" y="353"/>
                  </a:cubicBezTo>
                  <a:cubicBezTo>
                    <a:pt x="41" y="524"/>
                    <a:pt x="185" y="627"/>
                    <a:pt x="332" y="627"/>
                  </a:cubicBezTo>
                  <a:cubicBezTo>
                    <a:pt x="422" y="627"/>
                    <a:pt x="514" y="589"/>
                    <a:pt x="580" y="503"/>
                  </a:cubicBezTo>
                  <a:cubicBezTo>
                    <a:pt x="630" y="441"/>
                    <a:pt x="655" y="366"/>
                    <a:pt x="643" y="278"/>
                  </a:cubicBezTo>
                  <a:cubicBezTo>
                    <a:pt x="643" y="253"/>
                    <a:pt x="630" y="228"/>
                    <a:pt x="630" y="203"/>
                  </a:cubicBezTo>
                  <a:cubicBezTo>
                    <a:pt x="605" y="153"/>
                    <a:pt x="568" y="104"/>
                    <a:pt x="530" y="79"/>
                  </a:cubicBezTo>
                  <a:cubicBezTo>
                    <a:pt x="469" y="25"/>
                    <a:pt x="399"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1415506" y="77866"/>
              <a:ext cx="38713" cy="32082"/>
            </a:xfrm>
            <a:custGeom>
              <a:avLst/>
              <a:gdLst/>
              <a:ahLst/>
              <a:cxnLst/>
              <a:rect l="l" t="t" r="r" b="b"/>
              <a:pathLst>
                <a:path w="759" h="629" extrusionOk="0">
                  <a:moveTo>
                    <a:pt x="382" y="0"/>
                  </a:moveTo>
                  <a:cubicBezTo>
                    <a:pt x="279" y="0"/>
                    <a:pt x="176" y="50"/>
                    <a:pt x="113" y="152"/>
                  </a:cubicBezTo>
                  <a:cubicBezTo>
                    <a:pt x="0" y="339"/>
                    <a:pt x="125" y="589"/>
                    <a:pt x="350" y="627"/>
                  </a:cubicBezTo>
                  <a:cubicBezTo>
                    <a:pt x="362" y="628"/>
                    <a:pt x="373" y="629"/>
                    <a:pt x="385" y="629"/>
                  </a:cubicBezTo>
                  <a:cubicBezTo>
                    <a:pt x="594" y="629"/>
                    <a:pt x="759" y="415"/>
                    <a:pt x="688" y="202"/>
                  </a:cubicBezTo>
                  <a:cubicBezTo>
                    <a:pt x="675" y="177"/>
                    <a:pt x="663" y="152"/>
                    <a:pt x="650" y="140"/>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1490074" y="120812"/>
              <a:ext cx="35755" cy="31623"/>
            </a:xfrm>
            <a:custGeom>
              <a:avLst/>
              <a:gdLst/>
              <a:ahLst/>
              <a:cxnLst/>
              <a:rect l="l" t="t" r="r" b="b"/>
              <a:pathLst>
                <a:path w="701" h="620" extrusionOk="0">
                  <a:moveTo>
                    <a:pt x="349" y="0"/>
                  </a:moveTo>
                  <a:cubicBezTo>
                    <a:pt x="311" y="0"/>
                    <a:pt x="274" y="7"/>
                    <a:pt x="238" y="22"/>
                  </a:cubicBezTo>
                  <a:cubicBezTo>
                    <a:pt x="76" y="85"/>
                    <a:pt x="1" y="260"/>
                    <a:pt x="63" y="422"/>
                  </a:cubicBezTo>
                  <a:cubicBezTo>
                    <a:pt x="111" y="546"/>
                    <a:pt x="224" y="619"/>
                    <a:pt x="347" y="619"/>
                  </a:cubicBezTo>
                  <a:cubicBezTo>
                    <a:pt x="385" y="619"/>
                    <a:pt x="424" y="612"/>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1289422" y="-52909"/>
              <a:ext cx="36265" cy="32235"/>
            </a:xfrm>
            <a:custGeom>
              <a:avLst/>
              <a:gdLst/>
              <a:ahLst/>
              <a:cxnLst/>
              <a:rect l="l" t="t" r="r" b="b"/>
              <a:pathLst>
                <a:path w="711" h="632" extrusionOk="0">
                  <a:moveTo>
                    <a:pt x="340" y="1"/>
                  </a:moveTo>
                  <a:cubicBezTo>
                    <a:pt x="194" y="1"/>
                    <a:pt x="58" y="108"/>
                    <a:pt x="36" y="267"/>
                  </a:cubicBezTo>
                  <a:cubicBezTo>
                    <a:pt x="0" y="454"/>
                    <a:pt x="142" y="631"/>
                    <a:pt x="335" y="631"/>
                  </a:cubicBezTo>
                  <a:cubicBezTo>
                    <a:pt x="347" y="631"/>
                    <a:pt x="360" y="631"/>
                    <a:pt x="373" y="629"/>
                  </a:cubicBezTo>
                  <a:cubicBezTo>
                    <a:pt x="585" y="617"/>
                    <a:pt x="710" y="392"/>
                    <a:pt x="623" y="204"/>
                  </a:cubicBezTo>
                  <a:cubicBezTo>
                    <a:pt x="585" y="92"/>
                    <a:pt x="498" y="17"/>
                    <a:pt x="386" y="4"/>
                  </a:cubicBezTo>
                  <a:cubicBezTo>
                    <a:pt x="370" y="2"/>
                    <a:pt x="355"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1372152" y="-78309"/>
              <a:ext cx="34785" cy="31776"/>
            </a:xfrm>
            <a:custGeom>
              <a:avLst/>
              <a:gdLst/>
              <a:ahLst/>
              <a:cxnLst/>
              <a:rect l="l" t="t" r="r" b="b"/>
              <a:pathLst>
                <a:path w="682" h="623" extrusionOk="0">
                  <a:moveTo>
                    <a:pt x="342" y="0"/>
                  </a:moveTo>
                  <a:cubicBezTo>
                    <a:pt x="254" y="0"/>
                    <a:pt x="165" y="36"/>
                    <a:pt x="101" y="115"/>
                  </a:cubicBezTo>
                  <a:cubicBezTo>
                    <a:pt x="1" y="252"/>
                    <a:pt x="13" y="440"/>
                    <a:pt x="151" y="552"/>
                  </a:cubicBezTo>
                  <a:cubicBezTo>
                    <a:pt x="210" y="601"/>
                    <a:pt x="277" y="622"/>
                    <a:pt x="344" y="622"/>
                  </a:cubicBezTo>
                  <a:cubicBezTo>
                    <a:pt x="516" y="622"/>
                    <a:pt x="681" y="476"/>
                    <a:pt x="663" y="277"/>
                  </a:cubicBezTo>
                  <a:cubicBezTo>
                    <a:pt x="639" y="104"/>
                    <a:pt x="492"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1255198" y="19772"/>
              <a:ext cx="41824" cy="32184"/>
            </a:xfrm>
            <a:custGeom>
              <a:avLst/>
              <a:gdLst/>
              <a:ahLst/>
              <a:cxnLst/>
              <a:rect l="l" t="t" r="r" b="b"/>
              <a:pathLst>
                <a:path w="820" h="631" extrusionOk="0">
                  <a:moveTo>
                    <a:pt x="410" y="1"/>
                  </a:moveTo>
                  <a:cubicBezTo>
                    <a:pt x="321" y="1"/>
                    <a:pt x="233" y="38"/>
                    <a:pt x="169" y="116"/>
                  </a:cubicBezTo>
                  <a:cubicBezTo>
                    <a:pt x="1" y="321"/>
                    <a:pt x="157" y="630"/>
                    <a:pt x="414" y="630"/>
                  </a:cubicBezTo>
                  <a:cubicBezTo>
                    <a:pt x="424" y="630"/>
                    <a:pt x="434" y="630"/>
                    <a:pt x="444" y="629"/>
                  </a:cubicBezTo>
                  <a:cubicBezTo>
                    <a:pt x="719" y="591"/>
                    <a:pt x="819" y="241"/>
                    <a:pt x="607" y="66"/>
                  </a:cubicBezTo>
                  <a:cubicBezTo>
                    <a:pt x="547" y="23"/>
                    <a:pt x="478"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1420606" y="-6648"/>
              <a:ext cx="35755" cy="31266"/>
            </a:xfrm>
            <a:custGeom>
              <a:avLst/>
              <a:gdLst/>
              <a:ahLst/>
              <a:cxnLst/>
              <a:rect l="l" t="t" r="r" b="b"/>
              <a:pathLst>
                <a:path w="701" h="613" extrusionOk="0">
                  <a:moveTo>
                    <a:pt x="354" y="0"/>
                  </a:moveTo>
                  <a:cubicBezTo>
                    <a:pt x="316" y="0"/>
                    <a:pt x="276" y="7"/>
                    <a:pt x="238" y="22"/>
                  </a:cubicBezTo>
                  <a:cubicBezTo>
                    <a:pt x="88" y="84"/>
                    <a:pt x="0" y="259"/>
                    <a:pt x="63" y="409"/>
                  </a:cubicBezTo>
                  <a:cubicBezTo>
                    <a:pt x="113" y="538"/>
                    <a:pt x="233" y="612"/>
                    <a:pt x="362" y="612"/>
                  </a:cubicBezTo>
                  <a:cubicBezTo>
                    <a:pt x="395" y="612"/>
                    <a:pt x="429" y="607"/>
                    <a:pt x="463" y="597"/>
                  </a:cubicBezTo>
                  <a:cubicBezTo>
                    <a:pt x="625" y="534"/>
                    <a:pt x="700" y="347"/>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1628654" y="143356"/>
              <a:ext cx="38050" cy="28155"/>
            </a:xfrm>
            <a:custGeom>
              <a:avLst/>
              <a:gdLst/>
              <a:ahLst/>
              <a:cxnLst/>
              <a:rect l="l" t="t" r="r" b="b"/>
              <a:pathLst>
                <a:path w="746" h="552" extrusionOk="0">
                  <a:moveTo>
                    <a:pt x="531" y="0"/>
                  </a:moveTo>
                  <a:cubicBezTo>
                    <a:pt x="307" y="0"/>
                    <a:pt x="0" y="313"/>
                    <a:pt x="233" y="480"/>
                  </a:cubicBezTo>
                  <a:cubicBezTo>
                    <a:pt x="293" y="529"/>
                    <a:pt x="362" y="552"/>
                    <a:pt x="430" y="552"/>
                  </a:cubicBezTo>
                  <a:cubicBezTo>
                    <a:pt x="519" y="552"/>
                    <a:pt x="607" y="513"/>
                    <a:pt x="670" y="443"/>
                  </a:cubicBezTo>
                  <a:cubicBezTo>
                    <a:pt x="720" y="380"/>
                    <a:pt x="745" y="293"/>
                    <a:pt x="733" y="218"/>
                  </a:cubicBezTo>
                  <a:cubicBezTo>
                    <a:pt x="733" y="180"/>
                    <a:pt x="720" y="155"/>
                    <a:pt x="708" y="130"/>
                  </a:cubicBezTo>
                  <a:cubicBezTo>
                    <a:pt x="676" y="37"/>
                    <a:pt x="608" y="0"/>
                    <a:pt x="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1575966" y="391"/>
              <a:ext cx="42283" cy="31878"/>
            </a:xfrm>
            <a:custGeom>
              <a:avLst/>
              <a:gdLst/>
              <a:ahLst/>
              <a:cxnLst/>
              <a:rect l="l" t="t" r="r" b="b"/>
              <a:pathLst>
                <a:path w="829" h="625" extrusionOk="0">
                  <a:moveTo>
                    <a:pt x="410" y="1"/>
                  </a:moveTo>
                  <a:cubicBezTo>
                    <a:pt x="320" y="1"/>
                    <a:pt x="231" y="42"/>
                    <a:pt x="166" y="121"/>
                  </a:cubicBezTo>
                  <a:cubicBezTo>
                    <a:pt x="1" y="322"/>
                    <a:pt x="148" y="624"/>
                    <a:pt x="398" y="624"/>
                  </a:cubicBezTo>
                  <a:cubicBezTo>
                    <a:pt x="412" y="624"/>
                    <a:pt x="426" y="623"/>
                    <a:pt x="441" y="621"/>
                  </a:cubicBezTo>
                  <a:cubicBezTo>
                    <a:pt x="728" y="596"/>
                    <a:pt x="828" y="246"/>
                    <a:pt x="603" y="71"/>
                  </a:cubicBezTo>
                  <a:cubicBezTo>
                    <a:pt x="545" y="24"/>
                    <a:pt x="47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1565306" y="78835"/>
              <a:ext cx="35755" cy="31521"/>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5"/>
                  </a:cubicBezTo>
                  <a:cubicBezTo>
                    <a:pt x="589" y="79"/>
                    <a:pt x="47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1495175" y="-50665"/>
              <a:ext cx="35755" cy="31521"/>
            </a:xfrm>
            <a:custGeom>
              <a:avLst/>
              <a:gdLst/>
              <a:ahLst/>
              <a:cxnLst/>
              <a:rect l="l" t="t" r="r" b="b"/>
              <a:pathLst>
                <a:path w="701" h="618" extrusionOk="0">
                  <a:moveTo>
                    <a:pt x="349" y="1"/>
                  </a:moveTo>
                  <a:cubicBezTo>
                    <a:pt x="311" y="1"/>
                    <a:pt x="274" y="8"/>
                    <a:pt x="238" y="23"/>
                  </a:cubicBezTo>
                  <a:cubicBezTo>
                    <a:pt x="76" y="85"/>
                    <a:pt x="1" y="260"/>
                    <a:pt x="63" y="423"/>
                  </a:cubicBezTo>
                  <a:cubicBezTo>
                    <a:pt x="112" y="539"/>
                    <a:pt x="228" y="618"/>
                    <a:pt x="354" y="618"/>
                  </a:cubicBezTo>
                  <a:cubicBezTo>
                    <a:pt x="390" y="618"/>
                    <a:pt x="427" y="611"/>
                    <a:pt x="463" y="598"/>
                  </a:cubicBezTo>
                  <a:cubicBezTo>
                    <a:pt x="613" y="535"/>
                    <a:pt x="700" y="360"/>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1230665" y="287138"/>
              <a:ext cx="38713" cy="31878"/>
            </a:xfrm>
            <a:custGeom>
              <a:avLst/>
              <a:gdLst/>
              <a:ahLst/>
              <a:cxnLst/>
              <a:rect l="l" t="t" r="r" b="b"/>
              <a:pathLst>
                <a:path w="759" h="625" extrusionOk="0">
                  <a:moveTo>
                    <a:pt x="385" y="1"/>
                  </a:moveTo>
                  <a:cubicBezTo>
                    <a:pt x="282" y="1"/>
                    <a:pt x="177" y="51"/>
                    <a:pt x="113" y="148"/>
                  </a:cubicBezTo>
                  <a:cubicBezTo>
                    <a:pt x="0" y="348"/>
                    <a:pt x="113" y="598"/>
                    <a:pt x="350" y="623"/>
                  </a:cubicBezTo>
                  <a:cubicBezTo>
                    <a:pt x="362" y="624"/>
                    <a:pt x="373" y="625"/>
                    <a:pt x="385" y="625"/>
                  </a:cubicBezTo>
                  <a:cubicBezTo>
                    <a:pt x="594" y="625"/>
                    <a:pt x="758" y="412"/>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1241835" y="206092"/>
              <a:ext cx="37948" cy="28206"/>
            </a:xfrm>
            <a:custGeom>
              <a:avLst/>
              <a:gdLst/>
              <a:ahLst/>
              <a:cxnLst/>
              <a:rect l="l" t="t" r="r" b="b"/>
              <a:pathLst>
                <a:path w="744" h="553" extrusionOk="0">
                  <a:moveTo>
                    <a:pt x="535" y="0"/>
                  </a:moveTo>
                  <a:cubicBezTo>
                    <a:pt x="308" y="0"/>
                    <a:pt x="1" y="312"/>
                    <a:pt x="231" y="487"/>
                  </a:cubicBezTo>
                  <a:cubicBezTo>
                    <a:pt x="291" y="531"/>
                    <a:pt x="360" y="553"/>
                    <a:pt x="428" y="553"/>
                  </a:cubicBezTo>
                  <a:cubicBezTo>
                    <a:pt x="517" y="553"/>
                    <a:pt x="605" y="515"/>
                    <a:pt x="669" y="437"/>
                  </a:cubicBezTo>
                  <a:cubicBezTo>
                    <a:pt x="719" y="375"/>
                    <a:pt x="744" y="287"/>
                    <a:pt x="731" y="212"/>
                  </a:cubicBezTo>
                  <a:cubicBezTo>
                    <a:pt x="731" y="187"/>
                    <a:pt x="719"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1173285" y="156923"/>
              <a:ext cx="38764" cy="32082"/>
            </a:xfrm>
            <a:custGeom>
              <a:avLst/>
              <a:gdLst/>
              <a:ahLst/>
              <a:cxnLst/>
              <a:rect l="l" t="t" r="r" b="b"/>
              <a:pathLst>
                <a:path w="760" h="629" extrusionOk="0">
                  <a:moveTo>
                    <a:pt x="384" y="0"/>
                  </a:moveTo>
                  <a:cubicBezTo>
                    <a:pt x="282" y="0"/>
                    <a:pt x="183" y="50"/>
                    <a:pt x="126" y="152"/>
                  </a:cubicBezTo>
                  <a:cubicBezTo>
                    <a:pt x="1" y="339"/>
                    <a:pt x="126" y="589"/>
                    <a:pt x="351" y="626"/>
                  </a:cubicBezTo>
                  <a:cubicBezTo>
                    <a:pt x="363" y="628"/>
                    <a:pt x="375" y="628"/>
                    <a:pt x="387" y="628"/>
                  </a:cubicBezTo>
                  <a:cubicBezTo>
                    <a:pt x="605" y="628"/>
                    <a:pt x="759" y="415"/>
                    <a:pt x="688" y="202"/>
                  </a:cubicBezTo>
                  <a:cubicBezTo>
                    <a:pt x="676" y="177"/>
                    <a:pt x="663" y="164"/>
                    <a:pt x="651" y="139"/>
                  </a:cubicBezTo>
                  <a:cubicBezTo>
                    <a:pt x="583" y="47"/>
                    <a:pt x="48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1121312" y="13958"/>
              <a:ext cx="38305" cy="27849"/>
            </a:xfrm>
            <a:custGeom>
              <a:avLst/>
              <a:gdLst/>
              <a:ahLst/>
              <a:cxnLst/>
              <a:rect l="l" t="t" r="r" b="b"/>
              <a:pathLst>
                <a:path w="751" h="546" extrusionOk="0">
                  <a:moveTo>
                    <a:pt x="541" y="0"/>
                  </a:moveTo>
                  <a:cubicBezTo>
                    <a:pt x="314" y="0"/>
                    <a:pt x="0" y="313"/>
                    <a:pt x="232" y="480"/>
                  </a:cubicBezTo>
                  <a:cubicBezTo>
                    <a:pt x="291" y="525"/>
                    <a:pt x="358" y="545"/>
                    <a:pt x="422" y="545"/>
                  </a:cubicBezTo>
                  <a:cubicBezTo>
                    <a:pt x="592" y="545"/>
                    <a:pt x="750" y="408"/>
                    <a:pt x="732" y="218"/>
                  </a:cubicBezTo>
                  <a:cubicBezTo>
                    <a:pt x="732" y="180"/>
                    <a:pt x="720" y="155"/>
                    <a:pt x="720" y="130"/>
                  </a:cubicBezTo>
                  <a:cubicBezTo>
                    <a:pt x="688" y="37"/>
                    <a:pt x="620"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1183741" y="72103"/>
              <a:ext cx="37693" cy="31623"/>
            </a:xfrm>
            <a:custGeom>
              <a:avLst/>
              <a:gdLst/>
              <a:ahLst/>
              <a:cxnLst/>
              <a:rect l="l" t="t" r="r" b="b"/>
              <a:pathLst>
                <a:path w="739" h="620" extrusionOk="0">
                  <a:moveTo>
                    <a:pt x="346" y="1"/>
                  </a:moveTo>
                  <a:cubicBezTo>
                    <a:pt x="71" y="1"/>
                    <a:pt x="0" y="615"/>
                    <a:pt x="324" y="615"/>
                  </a:cubicBezTo>
                  <a:cubicBezTo>
                    <a:pt x="327" y="615"/>
                    <a:pt x="330" y="615"/>
                    <a:pt x="333" y="615"/>
                  </a:cubicBezTo>
                  <a:cubicBezTo>
                    <a:pt x="350" y="618"/>
                    <a:pt x="366" y="619"/>
                    <a:pt x="382" y="619"/>
                  </a:cubicBezTo>
                  <a:cubicBezTo>
                    <a:pt x="584" y="619"/>
                    <a:pt x="739" y="411"/>
                    <a:pt x="658" y="203"/>
                  </a:cubicBezTo>
                  <a:cubicBezTo>
                    <a:pt x="645" y="178"/>
                    <a:pt x="633" y="153"/>
                    <a:pt x="620" y="128"/>
                  </a:cubicBezTo>
                  <a:cubicBezTo>
                    <a:pt x="571" y="65"/>
                    <a:pt x="496" y="28"/>
                    <a:pt x="421" y="15"/>
                  </a:cubicBezTo>
                  <a:cubicBezTo>
                    <a:pt x="394" y="5"/>
                    <a:pt x="369"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1495175" y="35992"/>
              <a:ext cx="38917" cy="31980"/>
            </a:xfrm>
            <a:custGeom>
              <a:avLst/>
              <a:gdLst/>
              <a:ahLst/>
              <a:cxnLst/>
              <a:rect l="l" t="t" r="r" b="b"/>
              <a:pathLst>
                <a:path w="763" h="627" extrusionOk="0">
                  <a:moveTo>
                    <a:pt x="420" y="1"/>
                  </a:moveTo>
                  <a:cubicBezTo>
                    <a:pt x="359" y="1"/>
                    <a:pt x="295" y="19"/>
                    <a:pt x="238" y="61"/>
                  </a:cubicBezTo>
                  <a:cubicBezTo>
                    <a:pt x="1" y="236"/>
                    <a:pt x="101" y="586"/>
                    <a:pt x="375" y="623"/>
                  </a:cubicBezTo>
                  <a:cubicBezTo>
                    <a:pt x="391" y="625"/>
                    <a:pt x="406" y="627"/>
                    <a:pt x="421" y="627"/>
                  </a:cubicBezTo>
                  <a:cubicBezTo>
                    <a:pt x="567" y="627"/>
                    <a:pt x="703" y="520"/>
                    <a:pt x="725" y="373"/>
                  </a:cubicBezTo>
                  <a:cubicBezTo>
                    <a:pt x="763" y="159"/>
                    <a:pt x="599"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1351750" y="5185"/>
              <a:ext cx="38764" cy="32133"/>
            </a:xfrm>
            <a:custGeom>
              <a:avLst/>
              <a:gdLst/>
              <a:ahLst/>
              <a:cxnLst/>
              <a:rect l="l" t="t" r="r" b="b"/>
              <a:pathLst>
                <a:path w="760" h="630" extrusionOk="0">
                  <a:moveTo>
                    <a:pt x="381" y="1"/>
                  </a:moveTo>
                  <a:cubicBezTo>
                    <a:pt x="279" y="1"/>
                    <a:pt x="177" y="51"/>
                    <a:pt x="113" y="152"/>
                  </a:cubicBezTo>
                  <a:cubicBezTo>
                    <a:pt x="1" y="340"/>
                    <a:pt x="126" y="590"/>
                    <a:pt x="351" y="627"/>
                  </a:cubicBezTo>
                  <a:cubicBezTo>
                    <a:pt x="362" y="629"/>
                    <a:pt x="374" y="629"/>
                    <a:pt x="385" y="629"/>
                  </a:cubicBezTo>
                  <a:cubicBezTo>
                    <a:pt x="594" y="629"/>
                    <a:pt x="759" y="416"/>
                    <a:pt x="688" y="202"/>
                  </a:cubicBezTo>
                  <a:cubicBezTo>
                    <a:pt x="676" y="177"/>
                    <a:pt x="663" y="152"/>
                    <a:pt x="638" y="140"/>
                  </a:cubicBezTo>
                  <a:cubicBezTo>
                    <a:pt x="577" y="48"/>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1393370" y="156923"/>
              <a:ext cx="36826" cy="32082"/>
            </a:xfrm>
            <a:custGeom>
              <a:avLst/>
              <a:gdLst/>
              <a:ahLst/>
              <a:cxnLst/>
              <a:rect l="l" t="t" r="r" b="b"/>
              <a:pathLst>
                <a:path w="722" h="629" extrusionOk="0">
                  <a:moveTo>
                    <a:pt x="356" y="0"/>
                  </a:moveTo>
                  <a:cubicBezTo>
                    <a:pt x="216" y="0"/>
                    <a:pt x="78" y="91"/>
                    <a:pt x="47" y="252"/>
                  </a:cubicBezTo>
                  <a:cubicBezTo>
                    <a:pt x="0" y="451"/>
                    <a:pt x="152" y="629"/>
                    <a:pt x="346" y="629"/>
                  </a:cubicBezTo>
                  <a:cubicBezTo>
                    <a:pt x="359" y="629"/>
                    <a:pt x="372" y="628"/>
                    <a:pt x="384" y="626"/>
                  </a:cubicBezTo>
                  <a:cubicBezTo>
                    <a:pt x="597" y="601"/>
                    <a:pt x="722" y="389"/>
                    <a:pt x="634" y="189"/>
                  </a:cubicBezTo>
                  <a:cubicBezTo>
                    <a:pt x="622" y="164"/>
                    <a:pt x="609" y="139"/>
                    <a:pt x="597" y="114"/>
                  </a:cubicBezTo>
                  <a:cubicBezTo>
                    <a:pt x="534" y="37"/>
                    <a:pt x="44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1258310" y="118721"/>
              <a:ext cx="36520" cy="28614"/>
            </a:xfrm>
            <a:custGeom>
              <a:avLst/>
              <a:gdLst/>
              <a:ahLst/>
              <a:cxnLst/>
              <a:rect l="l" t="t" r="r" b="b"/>
              <a:pathLst>
                <a:path w="716" h="561" extrusionOk="0">
                  <a:moveTo>
                    <a:pt x="397" y="1"/>
                  </a:moveTo>
                  <a:cubicBezTo>
                    <a:pt x="189" y="1"/>
                    <a:pt x="0" y="219"/>
                    <a:pt x="121" y="451"/>
                  </a:cubicBezTo>
                  <a:cubicBezTo>
                    <a:pt x="186" y="527"/>
                    <a:pt x="269" y="560"/>
                    <a:pt x="351" y="560"/>
                  </a:cubicBezTo>
                  <a:cubicBezTo>
                    <a:pt x="537" y="560"/>
                    <a:pt x="715" y="389"/>
                    <a:pt x="646" y="163"/>
                  </a:cubicBezTo>
                  <a:cubicBezTo>
                    <a:pt x="646" y="138"/>
                    <a:pt x="633" y="113"/>
                    <a:pt x="608" y="88"/>
                  </a:cubicBezTo>
                  <a:cubicBezTo>
                    <a:pt x="544" y="27"/>
                    <a:pt x="469"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1194605" y="-28172"/>
              <a:ext cx="40753" cy="32235"/>
            </a:xfrm>
            <a:custGeom>
              <a:avLst/>
              <a:gdLst/>
              <a:ahLst/>
              <a:cxnLst/>
              <a:rect l="l" t="t" r="r" b="b"/>
              <a:pathLst>
                <a:path w="799" h="632" extrusionOk="0">
                  <a:moveTo>
                    <a:pt x="414" y="0"/>
                  </a:moveTo>
                  <a:cubicBezTo>
                    <a:pt x="204" y="0"/>
                    <a:pt x="0" y="222"/>
                    <a:pt x="133" y="469"/>
                  </a:cubicBezTo>
                  <a:cubicBezTo>
                    <a:pt x="196" y="583"/>
                    <a:pt x="298" y="631"/>
                    <a:pt x="400" y="631"/>
                  </a:cubicBezTo>
                  <a:cubicBezTo>
                    <a:pt x="599" y="631"/>
                    <a:pt x="798" y="446"/>
                    <a:pt x="707" y="207"/>
                  </a:cubicBezTo>
                  <a:cubicBezTo>
                    <a:pt x="695" y="182"/>
                    <a:pt x="682" y="157"/>
                    <a:pt x="657" y="132"/>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1309059" y="256892"/>
              <a:ext cx="34887" cy="31674"/>
            </a:xfrm>
            <a:custGeom>
              <a:avLst/>
              <a:gdLst/>
              <a:ahLst/>
              <a:cxnLst/>
              <a:rect l="l" t="t" r="r" b="b"/>
              <a:pathLst>
                <a:path w="684" h="621" extrusionOk="0">
                  <a:moveTo>
                    <a:pt x="325" y="0"/>
                  </a:moveTo>
                  <a:cubicBezTo>
                    <a:pt x="182" y="0"/>
                    <a:pt x="39" y="91"/>
                    <a:pt x="13" y="266"/>
                  </a:cubicBezTo>
                  <a:cubicBezTo>
                    <a:pt x="1" y="341"/>
                    <a:pt x="26" y="429"/>
                    <a:pt x="75" y="491"/>
                  </a:cubicBezTo>
                  <a:cubicBezTo>
                    <a:pt x="141" y="582"/>
                    <a:pt x="233" y="621"/>
                    <a:pt x="323" y="621"/>
                  </a:cubicBezTo>
                  <a:cubicBezTo>
                    <a:pt x="507" y="621"/>
                    <a:pt x="684" y="459"/>
                    <a:pt x="625" y="241"/>
                  </a:cubicBezTo>
                  <a:cubicBezTo>
                    <a:pt x="589"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1582495" y="-84838"/>
              <a:ext cx="31929" cy="28767"/>
            </a:xfrm>
            <a:custGeom>
              <a:avLst/>
              <a:gdLst/>
              <a:ahLst/>
              <a:cxnLst/>
              <a:rect l="l" t="t" r="r" b="b"/>
              <a:pathLst>
                <a:path w="626" h="564" extrusionOk="0">
                  <a:moveTo>
                    <a:pt x="312" y="0"/>
                  </a:moveTo>
                  <a:cubicBezTo>
                    <a:pt x="188" y="0"/>
                    <a:pt x="63" y="69"/>
                    <a:pt x="13" y="218"/>
                  </a:cubicBezTo>
                  <a:cubicBezTo>
                    <a:pt x="1" y="293"/>
                    <a:pt x="26" y="380"/>
                    <a:pt x="76" y="443"/>
                  </a:cubicBezTo>
                  <a:cubicBezTo>
                    <a:pt x="136" y="525"/>
                    <a:pt x="225" y="564"/>
                    <a:pt x="314" y="564"/>
                  </a:cubicBezTo>
                  <a:cubicBezTo>
                    <a:pt x="429" y="564"/>
                    <a:pt x="544" y="500"/>
                    <a:pt x="600" y="380"/>
                  </a:cubicBezTo>
                  <a:cubicBezTo>
                    <a:pt x="613" y="355"/>
                    <a:pt x="625" y="330"/>
                    <a:pt x="625" y="305"/>
                  </a:cubicBezTo>
                  <a:cubicBezTo>
                    <a:pt x="625" y="110"/>
                    <a:pt x="470"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1644465" y="68992"/>
              <a:ext cx="40090" cy="31776"/>
            </a:xfrm>
            <a:custGeom>
              <a:avLst/>
              <a:gdLst/>
              <a:ahLst/>
              <a:cxnLst/>
              <a:rect l="l" t="t" r="r" b="b"/>
              <a:pathLst>
                <a:path w="786" h="623" extrusionOk="0">
                  <a:moveTo>
                    <a:pt x="394" y="1"/>
                  </a:moveTo>
                  <a:cubicBezTo>
                    <a:pt x="154" y="1"/>
                    <a:pt x="1" y="280"/>
                    <a:pt x="148" y="488"/>
                  </a:cubicBezTo>
                  <a:cubicBezTo>
                    <a:pt x="208" y="579"/>
                    <a:pt x="304" y="623"/>
                    <a:pt x="400" y="623"/>
                  </a:cubicBezTo>
                  <a:cubicBezTo>
                    <a:pt x="503" y="623"/>
                    <a:pt x="608" y="573"/>
                    <a:pt x="673" y="476"/>
                  </a:cubicBezTo>
                  <a:cubicBezTo>
                    <a:pt x="785" y="276"/>
                    <a:pt x="660" y="26"/>
                    <a:pt x="435" y="1"/>
                  </a:cubicBezTo>
                  <a:lnTo>
                    <a:pt x="410" y="1"/>
                  </a:lnTo>
                  <a:cubicBezTo>
                    <a:pt x="405" y="1"/>
                    <a:pt x="40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1560818" y="166053"/>
              <a:ext cx="35755" cy="31521"/>
            </a:xfrm>
            <a:custGeom>
              <a:avLst/>
              <a:gdLst/>
              <a:ahLst/>
              <a:cxnLst/>
              <a:rect l="l" t="t" r="r" b="b"/>
              <a:pathLst>
                <a:path w="701" h="618" extrusionOk="0">
                  <a:moveTo>
                    <a:pt x="354" y="1"/>
                  </a:moveTo>
                  <a:cubicBezTo>
                    <a:pt x="316" y="1"/>
                    <a:pt x="277" y="8"/>
                    <a:pt x="238" y="23"/>
                  </a:cubicBezTo>
                  <a:cubicBezTo>
                    <a:pt x="76" y="85"/>
                    <a:pt x="1" y="260"/>
                    <a:pt x="63" y="422"/>
                  </a:cubicBezTo>
                  <a:cubicBezTo>
                    <a:pt x="112" y="539"/>
                    <a:pt x="228" y="618"/>
                    <a:pt x="354" y="618"/>
                  </a:cubicBezTo>
                  <a:cubicBezTo>
                    <a:pt x="390" y="618"/>
                    <a:pt x="427" y="611"/>
                    <a:pt x="463" y="597"/>
                  </a:cubicBezTo>
                  <a:cubicBezTo>
                    <a:pt x="613"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1292534" y="351812"/>
              <a:ext cx="39070" cy="29787"/>
            </a:xfrm>
            <a:custGeom>
              <a:avLst/>
              <a:gdLst/>
              <a:ahLst/>
              <a:cxnLst/>
              <a:rect l="l" t="t" r="r" b="b"/>
              <a:pathLst>
                <a:path w="766" h="584" extrusionOk="0">
                  <a:moveTo>
                    <a:pt x="369" y="0"/>
                  </a:moveTo>
                  <a:cubicBezTo>
                    <a:pt x="173" y="0"/>
                    <a:pt x="1" y="195"/>
                    <a:pt x="75" y="417"/>
                  </a:cubicBezTo>
                  <a:cubicBezTo>
                    <a:pt x="100" y="535"/>
                    <a:pt x="194" y="584"/>
                    <a:pt x="300" y="584"/>
                  </a:cubicBezTo>
                  <a:cubicBezTo>
                    <a:pt x="509" y="584"/>
                    <a:pt x="765" y="399"/>
                    <a:pt x="649" y="192"/>
                  </a:cubicBezTo>
                  <a:cubicBezTo>
                    <a:pt x="624" y="142"/>
                    <a:pt x="599" y="105"/>
                    <a:pt x="574" y="80"/>
                  </a:cubicBezTo>
                  <a:cubicBezTo>
                    <a:pt x="510" y="24"/>
                    <a:pt x="438"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1535468" y="235368"/>
              <a:ext cx="39427" cy="32286"/>
            </a:xfrm>
            <a:custGeom>
              <a:avLst/>
              <a:gdLst/>
              <a:ahLst/>
              <a:cxnLst/>
              <a:rect l="l" t="t" r="r" b="b"/>
              <a:pathLst>
                <a:path w="773" h="633" extrusionOk="0">
                  <a:moveTo>
                    <a:pt x="392" y="0"/>
                  </a:moveTo>
                  <a:cubicBezTo>
                    <a:pt x="164" y="0"/>
                    <a:pt x="0" y="231"/>
                    <a:pt x="98" y="438"/>
                  </a:cubicBezTo>
                  <a:cubicBezTo>
                    <a:pt x="152" y="567"/>
                    <a:pt x="268" y="633"/>
                    <a:pt x="386" y="633"/>
                  </a:cubicBezTo>
                  <a:cubicBezTo>
                    <a:pt x="485" y="633"/>
                    <a:pt x="585" y="585"/>
                    <a:pt x="648" y="488"/>
                  </a:cubicBezTo>
                  <a:cubicBezTo>
                    <a:pt x="773" y="288"/>
                    <a:pt x="635" y="26"/>
                    <a:pt x="410" y="1"/>
                  </a:cubicBezTo>
                  <a:cubicBezTo>
                    <a:pt x="404" y="0"/>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1217353" y="-94580"/>
              <a:ext cx="37744" cy="28104"/>
            </a:xfrm>
            <a:custGeom>
              <a:avLst/>
              <a:gdLst/>
              <a:ahLst/>
              <a:cxnLst/>
              <a:rect l="l" t="t" r="r" b="b"/>
              <a:pathLst>
                <a:path w="740" h="551" extrusionOk="0">
                  <a:moveTo>
                    <a:pt x="357" y="0"/>
                  </a:moveTo>
                  <a:cubicBezTo>
                    <a:pt x="176" y="0"/>
                    <a:pt x="1" y="158"/>
                    <a:pt x="49" y="384"/>
                  </a:cubicBezTo>
                  <a:cubicBezTo>
                    <a:pt x="74" y="502"/>
                    <a:pt x="168" y="550"/>
                    <a:pt x="275" y="550"/>
                  </a:cubicBezTo>
                  <a:cubicBezTo>
                    <a:pt x="483" y="550"/>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1223525" y="369408"/>
              <a:ext cx="38407" cy="30858"/>
            </a:xfrm>
            <a:custGeom>
              <a:avLst/>
              <a:gdLst/>
              <a:ahLst/>
              <a:cxnLst/>
              <a:rect l="l" t="t" r="r" b="b"/>
              <a:pathLst>
                <a:path w="753" h="605" extrusionOk="0">
                  <a:moveTo>
                    <a:pt x="407" y="0"/>
                  </a:moveTo>
                  <a:cubicBezTo>
                    <a:pt x="368" y="0"/>
                    <a:pt x="329" y="7"/>
                    <a:pt x="290" y="22"/>
                  </a:cubicBezTo>
                  <a:cubicBezTo>
                    <a:pt x="1" y="184"/>
                    <a:pt x="141" y="605"/>
                    <a:pt x="442" y="605"/>
                  </a:cubicBezTo>
                  <a:cubicBezTo>
                    <a:pt x="466" y="605"/>
                    <a:pt x="490" y="602"/>
                    <a:pt x="515" y="597"/>
                  </a:cubicBezTo>
                  <a:cubicBezTo>
                    <a:pt x="665" y="534"/>
                    <a:pt x="753" y="359"/>
                    <a:pt x="690" y="197"/>
                  </a:cubicBezTo>
                  <a:cubicBezTo>
                    <a:pt x="643" y="73"/>
                    <a:pt x="530"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1860418" y="52568"/>
              <a:ext cx="34428" cy="31776"/>
            </a:xfrm>
            <a:custGeom>
              <a:avLst/>
              <a:gdLst/>
              <a:ahLst/>
              <a:cxnLst/>
              <a:rect l="l" t="t" r="r" b="b"/>
              <a:pathLst>
                <a:path w="675" h="623" extrusionOk="0">
                  <a:moveTo>
                    <a:pt x="338" y="1"/>
                  </a:moveTo>
                  <a:cubicBezTo>
                    <a:pt x="251" y="1"/>
                    <a:pt x="163" y="37"/>
                    <a:pt x="100" y="111"/>
                  </a:cubicBezTo>
                  <a:cubicBezTo>
                    <a:pt x="0" y="248"/>
                    <a:pt x="13" y="436"/>
                    <a:pt x="150" y="548"/>
                  </a:cubicBezTo>
                  <a:lnTo>
                    <a:pt x="150" y="561"/>
                  </a:lnTo>
                  <a:cubicBezTo>
                    <a:pt x="208" y="602"/>
                    <a:pt x="274" y="622"/>
                    <a:pt x="338" y="622"/>
                  </a:cubicBezTo>
                  <a:cubicBezTo>
                    <a:pt x="429" y="622"/>
                    <a:pt x="517" y="583"/>
                    <a:pt x="575" y="511"/>
                  </a:cubicBezTo>
                  <a:cubicBezTo>
                    <a:pt x="650" y="423"/>
                    <a:pt x="675" y="298"/>
                    <a:pt x="625" y="198"/>
                  </a:cubicBezTo>
                  <a:cubicBezTo>
                    <a:pt x="574" y="68"/>
                    <a:pt x="457"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1796663" y="-21439"/>
              <a:ext cx="36775" cy="31776"/>
            </a:xfrm>
            <a:custGeom>
              <a:avLst/>
              <a:gdLst/>
              <a:ahLst/>
              <a:cxnLst/>
              <a:rect l="l" t="t" r="r" b="b"/>
              <a:pathLst>
                <a:path w="721" h="623" extrusionOk="0">
                  <a:moveTo>
                    <a:pt x="392" y="0"/>
                  </a:moveTo>
                  <a:cubicBezTo>
                    <a:pt x="366" y="0"/>
                    <a:pt x="340" y="4"/>
                    <a:pt x="313" y="12"/>
                  </a:cubicBezTo>
                  <a:cubicBezTo>
                    <a:pt x="88" y="62"/>
                    <a:pt x="0" y="324"/>
                    <a:pt x="138" y="499"/>
                  </a:cubicBezTo>
                  <a:cubicBezTo>
                    <a:pt x="202" y="584"/>
                    <a:pt x="295" y="623"/>
                    <a:pt x="385" y="623"/>
                  </a:cubicBezTo>
                  <a:cubicBezTo>
                    <a:pt x="523" y="623"/>
                    <a:pt x="658" y="533"/>
                    <a:pt x="688" y="374"/>
                  </a:cubicBezTo>
                  <a:cubicBezTo>
                    <a:pt x="721" y="178"/>
                    <a:pt x="57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1713780" y="101073"/>
              <a:ext cx="37081" cy="32031"/>
            </a:xfrm>
            <a:custGeom>
              <a:avLst/>
              <a:gdLst/>
              <a:ahLst/>
              <a:cxnLst/>
              <a:rect l="l" t="t" r="r" b="b"/>
              <a:pathLst>
                <a:path w="727" h="628" extrusionOk="0">
                  <a:moveTo>
                    <a:pt x="327" y="1"/>
                  </a:moveTo>
                  <a:cubicBezTo>
                    <a:pt x="181" y="1"/>
                    <a:pt x="36" y="104"/>
                    <a:pt x="13" y="272"/>
                  </a:cubicBezTo>
                  <a:cubicBezTo>
                    <a:pt x="1" y="347"/>
                    <a:pt x="26" y="434"/>
                    <a:pt x="76" y="497"/>
                  </a:cubicBezTo>
                  <a:cubicBezTo>
                    <a:pt x="126" y="559"/>
                    <a:pt x="188" y="609"/>
                    <a:pt x="276" y="622"/>
                  </a:cubicBezTo>
                  <a:cubicBezTo>
                    <a:pt x="296" y="625"/>
                    <a:pt x="315" y="627"/>
                    <a:pt x="334" y="627"/>
                  </a:cubicBezTo>
                  <a:cubicBezTo>
                    <a:pt x="576" y="627"/>
                    <a:pt x="727" y="343"/>
                    <a:pt x="576" y="134"/>
                  </a:cubicBezTo>
                  <a:cubicBezTo>
                    <a:pt x="513" y="42"/>
                    <a:pt x="42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1721329" y="19976"/>
              <a:ext cx="38254" cy="28155"/>
            </a:xfrm>
            <a:custGeom>
              <a:avLst/>
              <a:gdLst/>
              <a:ahLst/>
              <a:cxnLst/>
              <a:rect l="l" t="t" r="r" b="b"/>
              <a:pathLst>
                <a:path w="750" h="552" extrusionOk="0">
                  <a:moveTo>
                    <a:pt x="532" y="0"/>
                  </a:moveTo>
                  <a:cubicBezTo>
                    <a:pt x="306" y="0"/>
                    <a:pt x="0" y="312"/>
                    <a:pt x="240" y="487"/>
                  </a:cubicBezTo>
                  <a:cubicBezTo>
                    <a:pt x="299" y="532"/>
                    <a:pt x="364" y="552"/>
                    <a:pt x="427" y="552"/>
                  </a:cubicBezTo>
                  <a:cubicBezTo>
                    <a:pt x="594" y="552"/>
                    <a:pt x="749" y="412"/>
                    <a:pt x="740" y="212"/>
                  </a:cubicBezTo>
                  <a:cubicBezTo>
                    <a:pt x="728" y="187"/>
                    <a:pt x="728" y="162"/>
                    <a:pt x="715" y="137"/>
                  </a:cubicBezTo>
                  <a:cubicBezTo>
                    <a:pt x="683"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1657063" y="-28682"/>
              <a:ext cx="32592" cy="31623"/>
            </a:xfrm>
            <a:custGeom>
              <a:avLst/>
              <a:gdLst/>
              <a:ahLst/>
              <a:cxnLst/>
              <a:rect l="l" t="t" r="r" b="b"/>
              <a:pathLst>
                <a:path w="639" h="620" extrusionOk="0">
                  <a:moveTo>
                    <a:pt x="315" y="1"/>
                  </a:moveTo>
                  <a:cubicBezTo>
                    <a:pt x="161" y="1"/>
                    <a:pt x="36" y="108"/>
                    <a:pt x="13" y="267"/>
                  </a:cubicBezTo>
                  <a:cubicBezTo>
                    <a:pt x="1" y="341"/>
                    <a:pt x="13" y="429"/>
                    <a:pt x="63" y="491"/>
                  </a:cubicBezTo>
                  <a:cubicBezTo>
                    <a:pt x="113" y="554"/>
                    <a:pt x="188" y="604"/>
                    <a:pt x="263" y="616"/>
                  </a:cubicBezTo>
                  <a:cubicBezTo>
                    <a:pt x="279" y="619"/>
                    <a:pt x="296" y="620"/>
                    <a:pt x="311" y="620"/>
                  </a:cubicBezTo>
                  <a:cubicBezTo>
                    <a:pt x="465" y="620"/>
                    <a:pt x="592" y="513"/>
                    <a:pt x="626" y="354"/>
                  </a:cubicBezTo>
                  <a:cubicBezTo>
                    <a:pt x="638" y="192"/>
                    <a:pt x="526" y="29"/>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1736732" y="-69894"/>
              <a:ext cx="37336" cy="31827"/>
            </a:xfrm>
            <a:custGeom>
              <a:avLst/>
              <a:gdLst/>
              <a:ahLst/>
              <a:cxnLst/>
              <a:rect l="l" t="t" r="r" b="b"/>
              <a:pathLst>
                <a:path w="732" h="624" extrusionOk="0">
                  <a:moveTo>
                    <a:pt x="397" y="1"/>
                  </a:moveTo>
                  <a:cubicBezTo>
                    <a:pt x="370" y="1"/>
                    <a:pt x="342" y="4"/>
                    <a:pt x="313" y="12"/>
                  </a:cubicBezTo>
                  <a:cubicBezTo>
                    <a:pt x="88" y="62"/>
                    <a:pt x="1" y="325"/>
                    <a:pt x="138" y="500"/>
                  </a:cubicBezTo>
                  <a:cubicBezTo>
                    <a:pt x="203" y="584"/>
                    <a:pt x="295" y="623"/>
                    <a:pt x="386" y="623"/>
                  </a:cubicBezTo>
                  <a:cubicBezTo>
                    <a:pt x="523" y="623"/>
                    <a:pt x="658" y="533"/>
                    <a:pt x="688" y="375"/>
                  </a:cubicBezTo>
                  <a:cubicBezTo>
                    <a:pt x="732" y="178"/>
                    <a:pt x="585"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1785850" y="71593"/>
              <a:ext cx="35091" cy="30807"/>
            </a:xfrm>
            <a:custGeom>
              <a:avLst/>
              <a:gdLst/>
              <a:ahLst/>
              <a:cxnLst/>
              <a:rect l="l" t="t" r="r" b="b"/>
              <a:pathLst>
                <a:path w="688" h="604" extrusionOk="0">
                  <a:moveTo>
                    <a:pt x="425" y="0"/>
                  </a:moveTo>
                  <a:cubicBezTo>
                    <a:pt x="75" y="0"/>
                    <a:pt x="0" y="487"/>
                    <a:pt x="325" y="600"/>
                  </a:cubicBezTo>
                  <a:cubicBezTo>
                    <a:pt x="341" y="602"/>
                    <a:pt x="358" y="603"/>
                    <a:pt x="373" y="603"/>
                  </a:cubicBezTo>
                  <a:cubicBezTo>
                    <a:pt x="527" y="603"/>
                    <a:pt x="653" y="497"/>
                    <a:pt x="687" y="350"/>
                  </a:cubicBezTo>
                  <a:cubicBezTo>
                    <a:pt x="687" y="287"/>
                    <a:pt x="687" y="238"/>
                    <a:pt x="662" y="188"/>
                  </a:cubicBezTo>
                  <a:cubicBezTo>
                    <a:pt x="625" y="88"/>
                    <a:pt x="537" y="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1772333" y="165951"/>
              <a:ext cx="38968" cy="29532"/>
            </a:xfrm>
            <a:custGeom>
              <a:avLst/>
              <a:gdLst/>
              <a:ahLst/>
              <a:cxnLst/>
              <a:rect l="l" t="t" r="r" b="b"/>
              <a:pathLst>
                <a:path w="764" h="579" extrusionOk="0">
                  <a:moveTo>
                    <a:pt x="369" y="1"/>
                  </a:moveTo>
                  <a:cubicBezTo>
                    <a:pt x="177" y="1"/>
                    <a:pt x="0" y="189"/>
                    <a:pt x="65" y="412"/>
                  </a:cubicBezTo>
                  <a:cubicBezTo>
                    <a:pt x="90" y="530"/>
                    <a:pt x="186" y="579"/>
                    <a:pt x="294" y="579"/>
                  </a:cubicBezTo>
                  <a:cubicBezTo>
                    <a:pt x="505" y="579"/>
                    <a:pt x="764" y="394"/>
                    <a:pt x="640" y="187"/>
                  </a:cubicBezTo>
                  <a:cubicBezTo>
                    <a:pt x="627" y="137"/>
                    <a:pt x="602" y="100"/>
                    <a:pt x="565" y="75"/>
                  </a:cubicBezTo>
                  <a:cubicBezTo>
                    <a:pt x="504" y="23"/>
                    <a:pt x="436"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138449" y="335592"/>
              <a:ext cx="36367" cy="31980"/>
            </a:xfrm>
            <a:custGeom>
              <a:avLst/>
              <a:gdLst/>
              <a:ahLst/>
              <a:cxnLst/>
              <a:rect l="l" t="t" r="r" b="b"/>
              <a:pathLst>
                <a:path w="713" h="627" extrusionOk="0">
                  <a:moveTo>
                    <a:pt x="385" y="1"/>
                  </a:moveTo>
                  <a:cubicBezTo>
                    <a:pt x="282" y="1"/>
                    <a:pt x="177" y="51"/>
                    <a:pt x="113" y="148"/>
                  </a:cubicBezTo>
                  <a:cubicBezTo>
                    <a:pt x="0" y="348"/>
                    <a:pt x="113" y="598"/>
                    <a:pt x="350" y="623"/>
                  </a:cubicBezTo>
                  <a:cubicBezTo>
                    <a:pt x="366" y="625"/>
                    <a:pt x="381" y="626"/>
                    <a:pt x="396" y="626"/>
                  </a:cubicBezTo>
                  <a:cubicBezTo>
                    <a:pt x="540" y="626"/>
                    <a:pt x="666" y="520"/>
                    <a:pt x="700" y="373"/>
                  </a:cubicBezTo>
                  <a:cubicBezTo>
                    <a:pt x="713" y="285"/>
                    <a:pt x="688" y="198"/>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109785" y="263574"/>
              <a:ext cx="35755" cy="31623"/>
            </a:xfrm>
            <a:custGeom>
              <a:avLst/>
              <a:gdLst/>
              <a:ahLst/>
              <a:cxnLst/>
              <a:rect l="l" t="t" r="r" b="b"/>
              <a:pathLst>
                <a:path w="701" h="620" extrusionOk="0">
                  <a:moveTo>
                    <a:pt x="349" y="1"/>
                  </a:moveTo>
                  <a:cubicBezTo>
                    <a:pt x="312" y="1"/>
                    <a:pt x="274" y="8"/>
                    <a:pt x="238" y="23"/>
                  </a:cubicBezTo>
                  <a:cubicBezTo>
                    <a:pt x="76" y="85"/>
                    <a:pt x="1" y="260"/>
                    <a:pt x="63" y="422"/>
                  </a:cubicBezTo>
                  <a:cubicBezTo>
                    <a:pt x="111" y="546"/>
                    <a:pt x="224" y="619"/>
                    <a:pt x="347" y="619"/>
                  </a:cubicBezTo>
                  <a:cubicBezTo>
                    <a:pt x="385" y="619"/>
                    <a:pt x="425" y="612"/>
                    <a:pt x="463" y="597"/>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168389" y="138715"/>
              <a:ext cx="35704" cy="31521"/>
            </a:xfrm>
            <a:custGeom>
              <a:avLst/>
              <a:gdLst/>
              <a:ahLst/>
              <a:cxnLst/>
              <a:rect l="l" t="t" r="r" b="b"/>
              <a:pathLst>
                <a:path w="700" h="618" extrusionOk="0">
                  <a:moveTo>
                    <a:pt x="347" y="1"/>
                  </a:moveTo>
                  <a:cubicBezTo>
                    <a:pt x="311" y="1"/>
                    <a:pt x="274" y="7"/>
                    <a:pt x="238" y="21"/>
                  </a:cubicBezTo>
                  <a:cubicBezTo>
                    <a:pt x="75" y="84"/>
                    <a:pt x="0" y="271"/>
                    <a:pt x="63" y="421"/>
                  </a:cubicBezTo>
                  <a:cubicBezTo>
                    <a:pt x="110" y="545"/>
                    <a:pt x="223" y="618"/>
                    <a:pt x="346" y="618"/>
                  </a:cubicBezTo>
                  <a:cubicBezTo>
                    <a:pt x="385" y="618"/>
                    <a:pt x="424" y="611"/>
                    <a:pt x="462" y="596"/>
                  </a:cubicBezTo>
                  <a:cubicBezTo>
                    <a:pt x="612" y="534"/>
                    <a:pt x="700" y="359"/>
                    <a:pt x="637" y="196"/>
                  </a:cubicBezTo>
                  <a:cubicBezTo>
                    <a:pt x="589" y="80"/>
                    <a:pt x="472"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29203" y="282395"/>
              <a:ext cx="42283" cy="31929"/>
            </a:xfrm>
            <a:custGeom>
              <a:avLst/>
              <a:gdLst/>
              <a:ahLst/>
              <a:cxnLst/>
              <a:rect l="l" t="t" r="r" b="b"/>
              <a:pathLst>
                <a:path w="829" h="626" extrusionOk="0">
                  <a:moveTo>
                    <a:pt x="431" y="1"/>
                  </a:moveTo>
                  <a:cubicBezTo>
                    <a:pt x="417" y="1"/>
                    <a:pt x="402" y="1"/>
                    <a:pt x="387" y="3"/>
                  </a:cubicBezTo>
                  <a:cubicBezTo>
                    <a:pt x="100" y="28"/>
                    <a:pt x="0" y="378"/>
                    <a:pt x="225" y="553"/>
                  </a:cubicBezTo>
                  <a:cubicBezTo>
                    <a:pt x="285" y="602"/>
                    <a:pt x="354" y="625"/>
                    <a:pt x="422" y="625"/>
                  </a:cubicBezTo>
                  <a:cubicBezTo>
                    <a:pt x="511" y="625"/>
                    <a:pt x="599" y="586"/>
                    <a:pt x="662" y="516"/>
                  </a:cubicBezTo>
                  <a:cubicBezTo>
                    <a:pt x="828" y="303"/>
                    <a:pt x="680"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23638" y="142846"/>
              <a:ext cx="37489" cy="31980"/>
            </a:xfrm>
            <a:custGeom>
              <a:avLst/>
              <a:gdLst/>
              <a:ahLst/>
              <a:cxnLst/>
              <a:rect l="l" t="t" r="r" b="b"/>
              <a:pathLst>
                <a:path w="735" h="627" extrusionOk="0">
                  <a:moveTo>
                    <a:pt x="401" y="1"/>
                  </a:moveTo>
                  <a:cubicBezTo>
                    <a:pt x="188" y="1"/>
                    <a:pt x="0" y="237"/>
                    <a:pt x="124" y="465"/>
                  </a:cubicBezTo>
                  <a:cubicBezTo>
                    <a:pt x="189" y="577"/>
                    <a:pt x="293" y="627"/>
                    <a:pt x="396" y="627"/>
                  </a:cubicBezTo>
                  <a:cubicBezTo>
                    <a:pt x="567" y="627"/>
                    <a:pt x="735" y="489"/>
                    <a:pt x="711" y="278"/>
                  </a:cubicBezTo>
                  <a:cubicBezTo>
                    <a:pt x="711" y="253"/>
                    <a:pt x="711" y="228"/>
                    <a:pt x="699" y="203"/>
                  </a:cubicBezTo>
                  <a:cubicBezTo>
                    <a:pt x="674" y="153"/>
                    <a:pt x="649" y="103"/>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4553" y="221495"/>
              <a:ext cx="35755" cy="31572"/>
            </a:xfrm>
            <a:custGeom>
              <a:avLst/>
              <a:gdLst/>
              <a:ahLst/>
              <a:cxnLst/>
              <a:rect l="l" t="t" r="r" b="b"/>
              <a:pathLst>
                <a:path w="701" h="619" extrusionOk="0">
                  <a:moveTo>
                    <a:pt x="354" y="1"/>
                  </a:moveTo>
                  <a:cubicBezTo>
                    <a:pt x="316" y="1"/>
                    <a:pt x="276" y="8"/>
                    <a:pt x="238" y="23"/>
                  </a:cubicBezTo>
                  <a:cubicBezTo>
                    <a:pt x="88" y="85"/>
                    <a:pt x="0" y="260"/>
                    <a:pt x="63" y="423"/>
                  </a:cubicBezTo>
                  <a:cubicBezTo>
                    <a:pt x="111" y="539"/>
                    <a:pt x="236" y="618"/>
                    <a:pt x="359" y="618"/>
                  </a:cubicBezTo>
                  <a:cubicBezTo>
                    <a:pt x="394" y="618"/>
                    <a:pt x="429"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74694" y="-8280"/>
              <a:ext cx="34224" cy="30807"/>
            </a:xfrm>
            <a:custGeom>
              <a:avLst/>
              <a:gdLst/>
              <a:ahLst/>
              <a:cxnLst/>
              <a:rect l="l" t="t" r="r" b="b"/>
              <a:pathLst>
                <a:path w="671" h="604" extrusionOk="0">
                  <a:moveTo>
                    <a:pt x="314" y="1"/>
                  </a:moveTo>
                  <a:cubicBezTo>
                    <a:pt x="161" y="1"/>
                    <a:pt x="35" y="108"/>
                    <a:pt x="13" y="266"/>
                  </a:cubicBezTo>
                  <a:cubicBezTo>
                    <a:pt x="0" y="341"/>
                    <a:pt x="13" y="416"/>
                    <a:pt x="63" y="491"/>
                  </a:cubicBezTo>
                  <a:cubicBezTo>
                    <a:pt x="126" y="570"/>
                    <a:pt x="209" y="604"/>
                    <a:pt x="291" y="604"/>
                  </a:cubicBezTo>
                  <a:cubicBezTo>
                    <a:pt x="482" y="604"/>
                    <a:pt x="670" y="419"/>
                    <a:pt x="600" y="191"/>
                  </a:cubicBezTo>
                  <a:cubicBezTo>
                    <a:pt x="587" y="166"/>
                    <a:pt x="575" y="141"/>
                    <a:pt x="562" y="129"/>
                  </a:cubicBezTo>
                  <a:cubicBezTo>
                    <a:pt x="512" y="54"/>
                    <a:pt x="438" y="16"/>
                    <a:pt x="363"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105296" y="92199"/>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101879" y="180947"/>
              <a:ext cx="37234" cy="29736"/>
            </a:xfrm>
            <a:custGeom>
              <a:avLst/>
              <a:gdLst/>
              <a:ahLst/>
              <a:cxnLst/>
              <a:rect l="l" t="t" r="r" b="b"/>
              <a:pathLst>
                <a:path w="730" h="583" extrusionOk="0">
                  <a:moveTo>
                    <a:pt x="400" y="0"/>
                  </a:moveTo>
                  <a:cubicBezTo>
                    <a:pt x="188" y="0"/>
                    <a:pt x="1" y="224"/>
                    <a:pt x="121" y="455"/>
                  </a:cubicBezTo>
                  <a:cubicBezTo>
                    <a:pt x="171" y="518"/>
                    <a:pt x="233" y="568"/>
                    <a:pt x="321" y="580"/>
                  </a:cubicBezTo>
                  <a:cubicBezTo>
                    <a:pt x="332" y="582"/>
                    <a:pt x="344" y="582"/>
                    <a:pt x="355" y="582"/>
                  </a:cubicBezTo>
                  <a:cubicBezTo>
                    <a:pt x="564" y="582"/>
                    <a:pt x="729" y="369"/>
                    <a:pt x="658" y="168"/>
                  </a:cubicBezTo>
                  <a:cubicBezTo>
                    <a:pt x="646" y="143"/>
                    <a:pt x="633" y="118"/>
                    <a:pt x="621" y="93"/>
                  </a:cubicBezTo>
                  <a:cubicBezTo>
                    <a:pt x="552" y="28"/>
                    <a:pt x="47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162422" y="25434"/>
              <a:ext cx="37132" cy="29838"/>
            </a:xfrm>
            <a:custGeom>
              <a:avLst/>
              <a:gdLst/>
              <a:ahLst/>
              <a:cxnLst/>
              <a:rect l="l" t="t" r="r" b="b"/>
              <a:pathLst>
                <a:path w="728" h="585" extrusionOk="0">
                  <a:moveTo>
                    <a:pt x="406" y="0"/>
                  </a:moveTo>
                  <a:cubicBezTo>
                    <a:pt x="195" y="0"/>
                    <a:pt x="0" y="227"/>
                    <a:pt x="121" y="468"/>
                  </a:cubicBezTo>
                  <a:cubicBezTo>
                    <a:pt x="171" y="530"/>
                    <a:pt x="246" y="568"/>
                    <a:pt x="320" y="580"/>
                  </a:cubicBezTo>
                  <a:cubicBezTo>
                    <a:pt x="338" y="583"/>
                    <a:pt x="355" y="584"/>
                    <a:pt x="372" y="584"/>
                  </a:cubicBezTo>
                  <a:cubicBezTo>
                    <a:pt x="583" y="584"/>
                    <a:pt x="727" y="376"/>
                    <a:pt x="658" y="168"/>
                  </a:cubicBezTo>
                  <a:cubicBezTo>
                    <a:pt x="645" y="143"/>
                    <a:pt x="633" y="118"/>
                    <a:pt x="620"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17365" y="57924"/>
              <a:ext cx="31929" cy="29073"/>
            </a:xfrm>
            <a:custGeom>
              <a:avLst/>
              <a:gdLst/>
              <a:ahLst/>
              <a:cxnLst/>
              <a:rect l="l" t="t" r="r" b="b"/>
              <a:pathLst>
                <a:path w="626" h="570" extrusionOk="0">
                  <a:moveTo>
                    <a:pt x="313" y="1"/>
                  </a:moveTo>
                  <a:cubicBezTo>
                    <a:pt x="188" y="1"/>
                    <a:pt x="63" y="69"/>
                    <a:pt x="13" y="218"/>
                  </a:cubicBezTo>
                  <a:cubicBezTo>
                    <a:pt x="1" y="293"/>
                    <a:pt x="26" y="381"/>
                    <a:pt x="76" y="443"/>
                  </a:cubicBezTo>
                  <a:cubicBezTo>
                    <a:pt x="113" y="506"/>
                    <a:pt x="188" y="555"/>
                    <a:pt x="276" y="568"/>
                  </a:cubicBezTo>
                  <a:cubicBezTo>
                    <a:pt x="286" y="569"/>
                    <a:pt x="296" y="569"/>
                    <a:pt x="306" y="569"/>
                  </a:cubicBezTo>
                  <a:cubicBezTo>
                    <a:pt x="433" y="569"/>
                    <a:pt x="554" y="496"/>
                    <a:pt x="601" y="381"/>
                  </a:cubicBezTo>
                  <a:cubicBezTo>
                    <a:pt x="613" y="356"/>
                    <a:pt x="626" y="331"/>
                    <a:pt x="626" y="306"/>
                  </a:cubicBezTo>
                  <a:cubicBezTo>
                    <a:pt x="626" y="110"/>
                    <a:pt x="47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5116" y="211804"/>
              <a:ext cx="38917" cy="30654"/>
            </a:xfrm>
            <a:custGeom>
              <a:avLst/>
              <a:gdLst/>
              <a:ahLst/>
              <a:cxnLst/>
              <a:rect l="l" t="t" r="r" b="b"/>
              <a:pathLst>
                <a:path w="763" h="601" extrusionOk="0">
                  <a:moveTo>
                    <a:pt x="400" y="0"/>
                  </a:moveTo>
                  <a:cubicBezTo>
                    <a:pt x="50" y="25"/>
                    <a:pt x="1" y="513"/>
                    <a:pt x="338" y="600"/>
                  </a:cubicBezTo>
                  <a:cubicBezTo>
                    <a:pt x="688" y="600"/>
                    <a:pt x="763"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39042" y="308560"/>
              <a:ext cx="35755" cy="31266"/>
            </a:xfrm>
            <a:custGeom>
              <a:avLst/>
              <a:gdLst/>
              <a:ahLst/>
              <a:cxnLst/>
              <a:rect l="l" t="t" r="r" b="b"/>
              <a:pathLst>
                <a:path w="701" h="613" extrusionOk="0">
                  <a:moveTo>
                    <a:pt x="335" y="0"/>
                  </a:moveTo>
                  <a:cubicBezTo>
                    <a:pt x="302" y="0"/>
                    <a:pt x="269" y="5"/>
                    <a:pt x="238" y="15"/>
                  </a:cubicBezTo>
                  <a:cubicBezTo>
                    <a:pt x="76" y="78"/>
                    <a:pt x="1" y="265"/>
                    <a:pt x="63" y="415"/>
                  </a:cubicBezTo>
                  <a:cubicBezTo>
                    <a:pt x="111" y="539"/>
                    <a:pt x="224" y="612"/>
                    <a:pt x="347" y="612"/>
                  </a:cubicBezTo>
                  <a:cubicBezTo>
                    <a:pt x="385" y="612"/>
                    <a:pt x="425" y="605"/>
                    <a:pt x="463" y="590"/>
                  </a:cubicBezTo>
                  <a:cubicBezTo>
                    <a:pt x="613" y="528"/>
                    <a:pt x="701" y="353"/>
                    <a:pt x="638" y="203"/>
                  </a:cubicBezTo>
                  <a:cubicBezTo>
                    <a:pt x="589" y="74"/>
                    <a:pt x="460"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64493" y="378946"/>
              <a:ext cx="38662" cy="31878"/>
            </a:xfrm>
            <a:custGeom>
              <a:avLst/>
              <a:gdLst/>
              <a:ahLst/>
              <a:cxnLst/>
              <a:rect l="l" t="t" r="r" b="b"/>
              <a:pathLst>
                <a:path w="758" h="625" extrusionOk="0">
                  <a:moveTo>
                    <a:pt x="386" y="1"/>
                  </a:moveTo>
                  <a:cubicBezTo>
                    <a:pt x="348" y="1"/>
                    <a:pt x="311" y="8"/>
                    <a:pt x="275" y="22"/>
                  </a:cubicBezTo>
                  <a:cubicBezTo>
                    <a:pt x="13" y="110"/>
                    <a:pt x="0" y="485"/>
                    <a:pt x="250" y="597"/>
                  </a:cubicBezTo>
                  <a:cubicBezTo>
                    <a:pt x="294" y="616"/>
                    <a:pt x="339" y="625"/>
                    <a:pt x="381" y="625"/>
                  </a:cubicBezTo>
                  <a:cubicBezTo>
                    <a:pt x="591" y="625"/>
                    <a:pt x="758" y="416"/>
                    <a:pt x="675" y="197"/>
                  </a:cubicBezTo>
                  <a:cubicBezTo>
                    <a:pt x="627" y="74"/>
                    <a:pt x="507"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138347" y="-46789"/>
              <a:ext cx="37744" cy="28104"/>
            </a:xfrm>
            <a:custGeom>
              <a:avLst/>
              <a:gdLst/>
              <a:ahLst/>
              <a:cxnLst/>
              <a:rect l="l" t="t" r="r" b="b"/>
              <a:pathLst>
                <a:path w="740" h="551" extrusionOk="0">
                  <a:moveTo>
                    <a:pt x="356" y="0"/>
                  </a:moveTo>
                  <a:cubicBezTo>
                    <a:pt x="175" y="0"/>
                    <a:pt x="0" y="158"/>
                    <a:pt x="48" y="384"/>
                  </a:cubicBezTo>
                  <a:cubicBezTo>
                    <a:pt x="74" y="502"/>
                    <a:pt x="168" y="551"/>
                    <a:pt x="274" y="551"/>
                  </a:cubicBezTo>
                  <a:cubicBezTo>
                    <a:pt x="483" y="551"/>
                    <a:pt x="739"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260559" y="195381"/>
              <a:ext cx="34122" cy="31164"/>
            </a:xfrm>
            <a:custGeom>
              <a:avLst/>
              <a:gdLst/>
              <a:ahLst/>
              <a:cxnLst/>
              <a:rect l="l" t="t" r="r" b="b"/>
              <a:pathLst>
                <a:path w="669" h="611" extrusionOk="0">
                  <a:moveTo>
                    <a:pt x="339" y="0"/>
                  </a:moveTo>
                  <a:cubicBezTo>
                    <a:pt x="252" y="0"/>
                    <a:pt x="164" y="36"/>
                    <a:pt x="100" y="110"/>
                  </a:cubicBezTo>
                  <a:cubicBezTo>
                    <a:pt x="0" y="247"/>
                    <a:pt x="25" y="435"/>
                    <a:pt x="150" y="547"/>
                  </a:cubicBezTo>
                  <a:cubicBezTo>
                    <a:pt x="207" y="591"/>
                    <a:pt x="271" y="610"/>
                    <a:pt x="334" y="610"/>
                  </a:cubicBezTo>
                  <a:cubicBezTo>
                    <a:pt x="506" y="610"/>
                    <a:pt x="669" y="465"/>
                    <a:pt x="650" y="272"/>
                  </a:cubicBezTo>
                  <a:cubicBezTo>
                    <a:pt x="650" y="247"/>
                    <a:pt x="638" y="222"/>
                    <a:pt x="638" y="197"/>
                  </a:cubicBezTo>
                  <a:cubicBezTo>
                    <a:pt x="580" y="67"/>
                    <a:pt x="460"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40840" y="149273"/>
              <a:ext cx="36418" cy="32133"/>
            </a:xfrm>
            <a:custGeom>
              <a:avLst/>
              <a:gdLst/>
              <a:ahLst/>
              <a:cxnLst/>
              <a:rect l="l" t="t" r="r" b="b"/>
              <a:pathLst>
                <a:path w="714" h="630" extrusionOk="0">
                  <a:moveTo>
                    <a:pt x="389" y="0"/>
                  </a:moveTo>
                  <a:cubicBezTo>
                    <a:pt x="285" y="0"/>
                    <a:pt x="183" y="50"/>
                    <a:pt x="126" y="152"/>
                  </a:cubicBezTo>
                  <a:cubicBezTo>
                    <a:pt x="1" y="339"/>
                    <a:pt x="126" y="602"/>
                    <a:pt x="351" y="627"/>
                  </a:cubicBezTo>
                  <a:cubicBezTo>
                    <a:pt x="365" y="629"/>
                    <a:pt x="379" y="630"/>
                    <a:pt x="393" y="630"/>
                  </a:cubicBezTo>
                  <a:cubicBezTo>
                    <a:pt x="540" y="630"/>
                    <a:pt x="678" y="513"/>
                    <a:pt x="701" y="364"/>
                  </a:cubicBezTo>
                  <a:cubicBezTo>
                    <a:pt x="713" y="314"/>
                    <a:pt x="701" y="264"/>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195630" y="121628"/>
              <a:ext cx="40294" cy="32235"/>
            </a:xfrm>
            <a:custGeom>
              <a:avLst/>
              <a:gdLst/>
              <a:ahLst/>
              <a:cxnLst/>
              <a:rect l="l" t="t" r="r" b="b"/>
              <a:pathLst>
                <a:path w="790" h="632" extrusionOk="0">
                  <a:moveTo>
                    <a:pt x="412" y="0"/>
                  </a:moveTo>
                  <a:cubicBezTo>
                    <a:pt x="200" y="0"/>
                    <a:pt x="0" y="222"/>
                    <a:pt x="124" y="469"/>
                  </a:cubicBezTo>
                  <a:cubicBezTo>
                    <a:pt x="187" y="583"/>
                    <a:pt x="289" y="631"/>
                    <a:pt x="391" y="631"/>
                  </a:cubicBezTo>
                  <a:cubicBezTo>
                    <a:pt x="590"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220112" y="36349"/>
              <a:ext cx="34734" cy="32031"/>
            </a:xfrm>
            <a:custGeom>
              <a:avLst/>
              <a:gdLst/>
              <a:ahLst/>
              <a:cxnLst/>
              <a:rect l="l" t="t" r="r" b="b"/>
              <a:pathLst>
                <a:path w="681" h="628" extrusionOk="0">
                  <a:moveTo>
                    <a:pt x="331" y="1"/>
                  </a:moveTo>
                  <a:cubicBezTo>
                    <a:pt x="161" y="1"/>
                    <a:pt x="1" y="149"/>
                    <a:pt x="19" y="354"/>
                  </a:cubicBezTo>
                  <a:cubicBezTo>
                    <a:pt x="42" y="524"/>
                    <a:pt x="185" y="628"/>
                    <a:pt x="333" y="628"/>
                  </a:cubicBezTo>
                  <a:cubicBezTo>
                    <a:pt x="423" y="628"/>
                    <a:pt x="515" y="589"/>
                    <a:pt x="581" y="504"/>
                  </a:cubicBezTo>
                  <a:cubicBezTo>
                    <a:pt x="681" y="379"/>
                    <a:pt x="668" y="179"/>
                    <a:pt x="531" y="79"/>
                  </a:cubicBezTo>
                  <a:cubicBezTo>
                    <a:pt x="470" y="25"/>
                    <a:pt x="400"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294987" y="34513"/>
              <a:ext cx="38713" cy="32082"/>
            </a:xfrm>
            <a:custGeom>
              <a:avLst/>
              <a:gdLst/>
              <a:ahLst/>
              <a:cxnLst/>
              <a:rect l="l" t="t" r="r" b="b"/>
              <a:pathLst>
                <a:path w="759" h="629" extrusionOk="0">
                  <a:moveTo>
                    <a:pt x="388" y="1"/>
                  </a:moveTo>
                  <a:cubicBezTo>
                    <a:pt x="285" y="1"/>
                    <a:pt x="182" y="51"/>
                    <a:pt x="125" y="152"/>
                  </a:cubicBezTo>
                  <a:cubicBezTo>
                    <a:pt x="0" y="340"/>
                    <a:pt x="125" y="590"/>
                    <a:pt x="350" y="627"/>
                  </a:cubicBezTo>
                  <a:cubicBezTo>
                    <a:pt x="362" y="628"/>
                    <a:pt x="374"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369556" y="77458"/>
              <a:ext cx="35755" cy="31623"/>
            </a:xfrm>
            <a:custGeom>
              <a:avLst/>
              <a:gdLst/>
              <a:ahLst/>
              <a:cxnLst/>
              <a:rect l="l" t="t" r="r" b="b"/>
              <a:pathLst>
                <a:path w="701" h="620" extrusionOk="0">
                  <a:moveTo>
                    <a:pt x="354" y="1"/>
                  </a:moveTo>
                  <a:cubicBezTo>
                    <a:pt x="316" y="1"/>
                    <a:pt x="276" y="8"/>
                    <a:pt x="238" y="23"/>
                  </a:cubicBezTo>
                  <a:cubicBezTo>
                    <a:pt x="88" y="85"/>
                    <a:pt x="0" y="260"/>
                    <a:pt x="63" y="422"/>
                  </a:cubicBezTo>
                  <a:cubicBezTo>
                    <a:pt x="110" y="546"/>
                    <a:pt x="223" y="619"/>
                    <a:pt x="347" y="619"/>
                  </a:cubicBezTo>
                  <a:cubicBezTo>
                    <a:pt x="385" y="619"/>
                    <a:pt x="424" y="612"/>
                    <a:pt x="463" y="597"/>
                  </a:cubicBezTo>
                  <a:cubicBezTo>
                    <a:pt x="625" y="535"/>
                    <a:pt x="700" y="360"/>
                    <a:pt x="638" y="197"/>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168904" y="-95600"/>
              <a:ext cx="36877" cy="32235"/>
            </a:xfrm>
            <a:custGeom>
              <a:avLst/>
              <a:gdLst/>
              <a:ahLst/>
              <a:cxnLst/>
              <a:rect l="l" t="t" r="r" b="b"/>
              <a:pathLst>
                <a:path w="723" h="632" extrusionOk="0">
                  <a:moveTo>
                    <a:pt x="349" y="0"/>
                  </a:moveTo>
                  <a:cubicBezTo>
                    <a:pt x="196" y="0"/>
                    <a:pt x="71" y="107"/>
                    <a:pt x="48" y="254"/>
                  </a:cubicBezTo>
                  <a:cubicBezTo>
                    <a:pt x="1" y="453"/>
                    <a:pt x="153" y="631"/>
                    <a:pt x="347" y="631"/>
                  </a:cubicBezTo>
                  <a:cubicBezTo>
                    <a:pt x="360" y="631"/>
                    <a:pt x="372" y="630"/>
                    <a:pt x="385" y="629"/>
                  </a:cubicBezTo>
                  <a:cubicBezTo>
                    <a:pt x="598" y="604"/>
                    <a:pt x="723" y="391"/>
                    <a:pt x="635" y="191"/>
                  </a:cubicBezTo>
                  <a:cubicBezTo>
                    <a:pt x="598" y="91"/>
                    <a:pt x="498" y="16"/>
                    <a:pt x="398" y="4"/>
                  </a:cubicBezTo>
                  <a:cubicBezTo>
                    <a:pt x="381" y="2"/>
                    <a:pt x="365"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138199" y="-23582"/>
              <a:ext cx="40396" cy="31368"/>
            </a:xfrm>
            <a:custGeom>
              <a:avLst/>
              <a:gdLst/>
              <a:ahLst/>
              <a:cxnLst/>
              <a:rect l="l" t="t" r="r" b="b"/>
              <a:pathLst>
                <a:path w="792" h="615" extrusionOk="0">
                  <a:moveTo>
                    <a:pt x="340" y="1"/>
                  </a:moveTo>
                  <a:cubicBezTo>
                    <a:pt x="251" y="1"/>
                    <a:pt x="164" y="39"/>
                    <a:pt x="100" y="117"/>
                  </a:cubicBezTo>
                  <a:cubicBezTo>
                    <a:pt x="0" y="254"/>
                    <a:pt x="25" y="441"/>
                    <a:pt x="150" y="541"/>
                  </a:cubicBezTo>
                  <a:cubicBezTo>
                    <a:pt x="195" y="593"/>
                    <a:pt x="247" y="615"/>
                    <a:pt x="301" y="615"/>
                  </a:cubicBezTo>
                  <a:cubicBezTo>
                    <a:pt x="534" y="615"/>
                    <a:pt x="791" y="209"/>
                    <a:pt x="537" y="67"/>
                  </a:cubicBezTo>
                  <a:cubicBezTo>
                    <a:pt x="478" y="23"/>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310901" y="-46840"/>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1"/>
                    <a:pt x="463" y="598"/>
                  </a:cubicBezTo>
                  <a:cubicBezTo>
                    <a:pt x="625"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8288" y="100002"/>
              <a:ext cx="37846" cy="28308"/>
            </a:xfrm>
            <a:custGeom>
              <a:avLst/>
              <a:gdLst/>
              <a:ahLst/>
              <a:cxnLst/>
              <a:rect l="l" t="t" r="r" b="b"/>
              <a:pathLst>
                <a:path w="742" h="555" extrusionOk="0">
                  <a:moveTo>
                    <a:pt x="539" y="1"/>
                  </a:moveTo>
                  <a:cubicBezTo>
                    <a:pt x="312" y="1"/>
                    <a:pt x="0" y="316"/>
                    <a:pt x="242" y="493"/>
                  </a:cubicBezTo>
                  <a:cubicBezTo>
                    <a:pt x="294" y="535"/>
                    <a:pt x="359" y="554"/>
                    <a:pt x="425" y="554"/>
                  </a:cubicBezTo>
                  <a:cubicBezTo>
                    <a:pt x="517" y="554"/>
                    <a:pt x="609" y="516"/>
                    <a:pt x="667" y="443"/>
                  </a:cubicBezTo>
                  <a:cubicBezTo>
                    <a:pt x="717" y="380"/>
                    <a:pt x="742" y="293"/>
                    <a:pt x="742" y="218"/>
                  </a:cubicBezTo>
                  <a:cubicBezTo>
                    <a:pt x="729" y="180"/>
                    <a:pt x="729" y="155"/>
                    <a:pt x="717" y="130"/>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456876" y="-42963"/>
              <a:ext cx="36826" cy="32337"/>
            </a:xfrm>
            <a:custGeom>
              <a:avLst/>
              <a:gdLst/>
              <a:ahLst/>
              <a:cxnLst/>
              <a:rect l="l" t="t" r="r" b="b"/>
              <a:pathLst>
                <a:path w="722" h="634" extrusionOk="0">
                  <a:moveTo>
                    <a:pt x="391" y="1"/>
                  </a:moveTo>
                  <a:cubicBezTo>
                    <a:pt x="298" y="1"/>
                    <a:pt x="208" y="43"/>
                    <a:pt x="150" y="122"/>
                  </a:cubicBezTo>
                  <a:cubicBezTo>
                    <a:pt x="0" y="297"/>
                    <a:pt x="88" y="559"/>
                    <a:pt x="300" y="621"/>
                  </a:cubicBezTo>
                  <a:cubicBezTo>
                    <a:pt x="330" y="630"/>
                    <a:pt x="359" y="634"/>
                    <a:pt x="388" y="634"/>
                  </a:cubicBezTo>
                  <a:cubicBezTo>
                    <a:pt x="574" y="634"/>
                    <a:pt x="722" y="467"/>
                    <a:pt x="700" y="272"/>
                  </a:cubicBezTo>
                  <a:cubicBezTo>
                    <a:pt x="688" y="247"/>
                    <a:pt x="688" y="222"/>
                    <a:pt x="675" y="197"/>
                  </a:cubicBezTo>
                  <a:cubicBezTo>
                    <a:pt x="663" y="147"/>
                    <a:pt x="625" y="97"/>
                    <a:pt x="588" y="72"/>
                  </a:cubicBezTo>
                  <a:cubicBezTo>
                    <a:pt x="529" y="24"/>
                    <a:pt x="459"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445399" y="35482"/>
              <a:ext cx="35091" cy="31521"/>
            </a:xfrm>
            <a:custGeom>
              <a:avLst/>
              <a:gdLst/>
              <a:ahLst/>
              <a:cxnLst/>
              <a:rect l="l" t="t" r="r" b="b"/>
              <a:pathLst>
                <a:path w="688" h="618" extrusionOk="0">
                  <a:moveTo>
                    <a:pt x="342" y="0"/>
                  </a:moveTo>
                  <a:cubicBezTo>
                    <a:pt x="307" y="0"/>
                    <a:pt x="271" y="7"/>
                    <a:pt x="238" y="21"/>
                  </a:cubicBezTo>
                  <a:cubicBezTo>
                    <a:pt x="75" y="83"/>
                    <a:pt x="0" y="271"/>
                    <a:pt x="63" y="421"/>
                  </a:cubicBezTo>
                  <a:cubicBezTo>
                    <a:pt x="101" y="545"/>
                    <a:pt x="219" y="618"/>
                    <a:pt x="339" y="618"/>
                  </a:cubicBezTo>
                  <a:cubicBezTo>
                    <a:pt x="377" y="618"/>
                    <a:pt x="415" y="610"/>
                    <a:pt x="450" y="596"/>
                  </a:cubicBezTo>
                  <a:cubicBezTo>
                    <a:pt x="613" y="533"/>
                    <a:pt x="688" y="358"/>
                    <a:pt x="625" y="196"/>
                  </a:cubicBezTo>
                  <a:cubicBezTo>
                    <a:pt x="586"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374656" y="-93917"/>
              <a:ext cx="35755" cy="31521"/>
            </a:xfrm>
            <a:custGeom>
              <a:avLst/>
              <a:gdLst/>
              <a:ahLst/>
              <a:cxnLst/>
              <a:rect l="l" t="t" r="r" b="b"/>
              <a:pathLst>
                <a:path w="701" h="618" extrusionOk="0">
                  <a:moveTo>
                    <a:pt x="347" y="1"/>
                  </a:moveTo>
                  <a:cubicBezTo>
                    <a:pt x="311" y="1"/>
                    <a:pt x="274" y="7"/>
                    <a:pt x="238" y="21"/>
                  </a:cubicBezTo>
                  <a:cubicBezTo>
                    <a:pt x="75" y="83"/>
                    <a:pt x="0" y="271"/>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110147" y="244243"/>
              <a:ext cx="38662" cy="32082"/>
            </a:xfrm>
            <a:custGeom>
              <a:avLst/>
              <a:gdLst/>
              <a:ahLst/>
              <a:cxnLst/>
              <a:rect l="l" t="t" r="r" b="b"/>
              <a:pathLst>
                <a:path w="758" h="629" extrusionOk="0">
                  <a:moveTo>
                    <a:pt x="380" y="0"/>
                  </a:moveTo>
                  <a:cubicBezTo>
                    <a:pt x="278" y="0"/>
                    <a:pt x="176" y="50"/>
                    <a:pt x="113" y="152"/>
                  </a:cubicBezTo>
                  <a:cubicBezTo>
                    <a:pt x="0" y="339"/>
                    <a:pt x="125" y="589"/>
                    <a:pt x="350" y="627"/>
                  </a:cubicBez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121470" y="162738"/>
              <a:ext cx="37795" cy="28257"/>
            </a:xfrm>
            <a:custGeom>
              <a:avLst/>
              <a:gdLst/>
              <a:ahLst/>
              <a:cxnLst/>
              <a:rect l="l" t="t" r="r" b="b"/>
              <a:pathLst>
                <a:path w="741" h="554" extrusionOk="0">
                  <a:moveTo>
                    <a:pt x="532" y="0"/>
                  </a:moveTo>
                  <a:cubicBezTo>
                    <a:pt x="306" y="0"/>
                    <a:pt x="1" y="312"/>
                    <a:pt x="241" y="487"/>
                  </a:cubicBezTo>
                  <a:cubicBezTo>
                    <a:pt x="295" y="531"/>
                    <a:pt x="363" y="553"/>
                    <a:pt x="431" y="553"/>
                  </a:cubicBezTo>
                  <a:cubicBezTo>
                    <a:pt x="520" y="553"/>
                    <a:pt x="609" y="515"/>
                    <a:pt x="665" y="437"/>
                  </a:cubicBezTo>
                  <a:cubicBezTo>
                    <a:pt x="715" y="375"/>
                    <a:pt x="740" y="300"/>
                    <a:pt x="740" y="213"/>
                  </a:cubicBezTo>
                  <a:cubicBezTo>
                    <a:pt x="728" y="188"/>
                    <a:pt x="728" y="163"/>
                    <a:pt x="715" y="138"/>
                  </a:cubicBezTo>
                  <a:cubicBezTo>
                    <a:pt x="683" y="40"/>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53379" y="113570"/>
              <a:ext cx="38101" cy="32082"/>
            </a:xfrm>
            <a:custGeom>
              <a:avLst/>
              <a:gdLst/>
              <a:ahLst/>
              <a:cxnLst/>
              <a:rect l="l" t="t" r="r" b="b"/>
              <a:pathLst>
                <a:path w="747" h="629" extrusionOk="0">
                  <a:moveTo>
                    <a:pt x="376" y="0"/>
                  </a:moveTo>
                  <a:cubicBezTo>
                    <a:pt x="273" y="0"/>
                    <a:pt x="171" y="50"/>
                    <a:pt x="113" y="152"/>
                  </a:cubicBezTo>
                  <a:cubicBezTo>
                    <a:pt x="1" y="339"/>
                    <a:pt x="113" y="602"/>
                    <a:pt x="338" y="627"/>
                  </a:cubicBezTo>
                  <a:cubicBezTo>
                    <a:pt x="351" y="628"/>
                    <a:pt x="363" y="629"/>
                    <a:pt x="374" y="629"/>
                  </a:cubicBezTo>
                  <a:cubicBezTo>
                    <a:pt x="593" y="629"/>
                    <a:pt x="747" y="416"/>
                    <a:pt x="676" y="214"/>
                  </a:cubicBezTo>
                  <a:cubicBezTo>
                    <a:pt x="663" y="189"/>
                    <a:pt x="651" y="164"/>
                    <a:pt x="638" y="139"/>
                  </a:cubicBezTo>
                  <a:cubicBezTo>
                    <a:pt x="577" y="47"/>
                    <a:pt x="476"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1405" y="-29396"/>
              <a:ext cx="38305" cy="28104"/>
            </a:xfrm>
            <a:custGeom>
              <a:avLst/>
              <a:gdLst/>
              <a:ahLst/>
              <a:cxnLst/>
              <a:rect l="l" t="t" r="r" b="b"/>
              <a:pathLst>
                <a:path w="751" h="551" extrusionOk="0">
                  <a:moveTo>
                    <a:pt x="542" y="1"/>
                  </a:moveTo>
                  <a:cubicBezTo>
                    <a:pt x="315" y="1"/>
                    <a:pt x="0" y="316"/>
                    <a:pt x="233" y="493"/>
                  </a:cubicBezTo>
                  <a:cubicBezTo>
                    <a:pt x="289" y="532"/>
                    <a:pt x="352" y="550"/>
                    <a:pt x="414" y="550"/>
                  </a:cubicBezTo>
                  <a:cubicBezTo>
                    <a:pt x="586" y="550"/>
                    <a:pt x="751" y="411"/>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3223" y="28800"/>
              <a:ext cx="37693" cy="31572"/>
            </a:xfrm>
            <a:custGeom>
              <a:avLst/>
              <a:gdLst/>
              <a:ahLst/>
              <a:cxnLst/>
              <a:rect l="l" t="t" r="r" b="b"/>
              <a:pathLst>
                <a:path w="739" h="619" extrusionOk="0">
                  <a:moveTo>
                    <a:pt x="345" y="0"/>
                  </a:moveTo>
                  <a:cubicBezTo>
                    <a:pt x="71" y="0"/>
                    <a:pt x="0" y="614"/>
                    <a:pt x="324" y="614"/>
                  </a:cubicBezTo>
                  <a:cubicBezTo>
                    <a:pt x="327" y="614"/>
                    <a:pt x="330" y="614"/>
                    <a:pt x="333" y="614"/>
                  </a:cubicBezTo>
                  <a:cubicBezTo>
                    <a:pt x="350" y="617"/>
                    <a:pt x="366" y="618"/>
                    <a:pt x="382" y="618"/>
                  </a:cubicBezTo>
                  <a:cubicBezTo>
                    <a:pt x="584" y="618"/>
                    <a:pt x="739" y="410"/>
                    <a:pt x="658" y="202"/>
                  </a:cubicBezTo>
                  <a:cubicBezTo>
                    <a:pt x="658" y="177"/>
                    <a:pt x="645" y="152"/>
                    <a:pt x="620" y="127"/>
                  </a:cubicBezTo>
                  <a:cubicBezTo>
                    <a:pt x="583" y="64"/>
                    <a:pt x="508" y="27"/>
                    <a:pt x="420" y="14"/>
                  </a:cubicBezTo>
                  <a:cubicBezTo>
                    <a:pt x="394" y="5"/>
                    <a:pt x="369"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380369" y="-6546"/>
              <a:ext cx="34224" cy="31215"/>
            </a:xfrm>
            <a:custGeom>
              <a:avLst/>
              <a:gdLst/>
              <a:ahLst/>
              <a:cxnLst/>
              <a:rect l="l" t="t" r="r" b="b"/>
              <a:pathLst>
                <a:path w="671" h="612" extrusionOk="0">
                  <a:moveTo>
                    <a:pt x="324" y="1"/>
                  </a:moveTo>
                  <a:cubicBezTo>
                    <a:pt x="183" y="1"/>
                    <a:pt x="44" y="96"/>
                    <a:pt x="13" y="257"/>
                  </a:cubicBezTo>
                  <a:cubicBezTo>
                    <a:pt x="1" y="345"/>
                    <a:pt x="13" y="420"/>
                    <a:pt x="63" y="495"/>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231231" y="-37914"/>
              <a:ext cx="38662" cy="31980"/>
            </a:xfrm>
            <a:custGeom>
              <a:avLst/>
              <a:gdLst/>
              <a:ahLst/>
              <a:cxnLst/>
              <a:rect l="l" t="t" r="r" b="b"/>
              <a:pathLst>
                <a:path w="758" h="627" extrusionOk="0">
                  <a:moveTo>
                    <a:pt x="393" y="1"/>
                  </a:moveTo>
                  <a:cubicBezTo>
                    <a:pt x="288" y="1"/>
                    <a:pt x="184" y="51"/>
                    <a:pt x="126" y="148"/>
                  </a:cubicBezTo>
                  <a:cubicBezTo>
                    <a:pt x="1" y="348"/>
                    <a:pt x="126" y="597"/>
                    <a:pt x="350" y="622"/>
                  </a:cubicBezTo>
                  <a:cubicBezTo>
                    <a:pt x="368" y="625"/>
                    <a:pt x="385" y="627"/>
                    <a:pt x="402" y="627"/>
                  </a:cubicBezTo>
                  <a:cubicBezTo>
                    <a:pt x="612" y="627"/>
                    <a:pt x="757" y="418"/>
                    <a:pt x="688" y="210"/>
                  </a:cubicBezTo>
                  <a:cubicBezTo>
                    <a:pt x="675" y="185"/>
                    <a:pt x="663" y="160"/>
                    <a:pt x="650" y="135"/>
                  </a:cubicBezTo>
                  <a:cubicBezTo>
                    <a:pt x="590" y="44"/>
                    <a:pt x="492"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273412" y="113723"/>
              <a:ext cx="36265" cy="31929"/>
            </a:xfrm>
            <a:custGeom>
              <a:avLst/>
              <a:gdLst/>
              <a:ahLst/>
              <a:cxnLst/>
              <a:rect l="l" t="t" r="r" b="b"/>
              <a:pathLst>
                <a:path w="711" h="626" extrusionOk="0">
                  <a:moveTo>
                    <a:pt x="338" y="0"/>
                  </a:moveTo>
                  <a:cubicBezTo>
                    <a:pt x="201" y="0"/>
                    <a:pt x="66" y="91"/>
                    <a:pt x="36" y="249"/>
                  </a:cubicBezTo>
                  <a:cubicBezTo>
                    <a:pt x="1" y="448"/>
                    <a:pt x="142" y="626"/>
                    <a:pt x="335" y="626"/>
                  </a:cubicBezTo>
                  <a:cubicBezTo>
                    <a:pt x="348" y="626"/>
                    <a:pt x="360" y="625"/>
                    <a:pt x="373" y="624"/>
                  </a:cubicBezTo>
                  <a:cubicBezTo>
                    <a:pt x="586" y="611"/>
                    <a:pt x="711" y="386"/>
                    <a:pt x="623" y="186"/>
                  </a:cubicBezTo>
                  <a:cubicBezTo>
                    <a:pt x="623" y="161"/>
                    <a:pt x="611" y="136"/>
                    <a:pt x="586" y="124"/>
                  </a:cubicBezTo>
                  <a:cubicBezTo>
                    <a:pt x="521" y="39"/>
                    <a:pt x="429"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138250" y="75367"/>
              <a:ext cx="36214" cy="28920"/>
            </a:xfrm>
            <a:custGeom>
              <a:avLst/>
              <a:gdLst/>
              <a:ahLst/>
              <a:cxnLst/>
              <a:rect l="l" t="t" r="r" b="b"/>
              <a:pathLst>
                <a:path w="710" h="567" extrusionOk="0">
                  <a:moveTo>
                    <a:pt x="400" y="1"/>
                  </a:moveTo>
                  <a:cubicBezTo>
                    <a:pt x="192" y="1"/>
                    <a:pt x="0" y="219"/>
                    <a:pt x="112" y="451"/>
                  </a:cubicBezTo>
                  <a:cubicBezTo>
                    <a:pt x="180" y="531"/>
                    <a:pt x="266" y="566"/>
                    <a:pt x="349" y="566"/>
                  </a:cubicBezTo>
                  <a:cubicBezTo>
                    <a:pt x="536" y="566"/>
                    <a:pt x="710" y="389"/>
                    <a:pt x="649" y="164"/>
                  </a:cubicBezTo>
                  <a:cubicBezTo>
                    <a:pt x="636" y="139"/>
                    <a:pt x="624" y="114"/>
                    <a:pt x="611" y="89"/>
                  </a:cubicBezTo>
                  <a:cubicBezTo>
                    <a:pt x="547" y="27"/>
                    <a:pt x="473"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74699" y="-71526"/>
              <a:ext cx="40141" cy="32235"/>
            </a:xfrm>
            <a:custGeom>
              <a:avLst/>
              <a:gdLst/>
              <a:ahLst/>
              <a:cxnLst/>
              <a:rect l="l" t="t" r="r" b="b"/>
              <a:pathLst>
                <a:path w="787" h="632" extrusionOk="0">
                  <a:moveTo>
                    <a:pt x="409" y="1"/>
                  </a:moveTo>
                  <a:cubicBezTo>
                    <a:pt x="198" y="1"/>
                    <a:pt x="1" y="223"/>
                    <a:pt x="133" y="469"/>
                  </a:cubicBezTo>
                  <a:cubicBezTo>
                    <a:pt x="192" y="583"/>
                    <a:pt x="291" y="632"/>
                    <a:pt x="391" y="632"/>
                  </a:cubicBezTo>
                  <a:cubicBezTo>
                    <a:pt x="587" y="632"/>
                    <a:pt x="786" y="447"/>
                    <a:pt x="695" y="207"/>
                  </a:cubicBezTo>
                  <a:cubicBezTo>
                    <a:pt x="683" y="182"/>
                    <a:pt x="670" y="157"/>
                    <a:pt x="658" y="132"/>
                  </a:cubicBezTo>
                  <a:cubicBezTo>
                    <a:pt x="588" y="40"/>
                    <a:pt x="497"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189153" y="213538"/>
              <a:ext cx="34479" cy="31674"/>
            </a:xfrm>
            <a:custGeom>
              <a:avLst/>
              <a:gdLst/>
              <a:ahLst/>
              <a:cxnLst/>
              <a:rect l="l" t="t" r="r" b="b"/>
              <a:pathLst>
                <a:path w="676" h="621" extrusionOk="0">
                  <a:moveTo>
                    <a:pt x="320" y="0"/>
                  </a:moveTo>
                  <a:cubicBezTo>
                    <a:pt x="179" y="0"/>
                    <a:pt x="39" y="91"/>
                    <a:pt x="13" y="266"/>
                  </a:cubicBezTo>
                  <a:cubicBezTo>
                    <a:pt x="1" y="341"/>
                    <a:pt x="13" y="429"/>
                    <a:pt x="63" y="491"/>
                  </a:cubicBezTo>
                  <a:cubicBezTo>
                    <a:pt x="129" y="582"/>
                    <a:pt x="221" y="621"/>
                    <a:pt x="311" y="621"/>
                  </a:cubicBezTo>
                  <a:cubicBezTo>
                    <a:pt x="496" y="621"/>
                    <a:pt x="676" y="459"/>
                    <a:pt x="626" y="241"/>
                  </a:cubicBezTo>
                  <a:cubicBezTo>
                    <a:pt x="583" y="79"/>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525069" y="25689"/>
              <a:ext cx="38917" cy="31266"/>
            </a:xfrm>
            <a:custGeom>
              <a:avLst/>
              <a:gdLst/>
              <a:ahLst/>
              <a:cxnLst/>
              <a:rect l="l" t="t" r="r" b="b"/>
              <a:pathLst>
                <a:path w="763" h="613" extrusionOk="0">
                  <a:moveTo>
                    <a:pt x="388" y="0"/>
                  </a:moveTo>
                  <a:cubicBezTo>
                    <a:pt x="51" y="25"/>
                    <a:pt x="1" y="513"/>
                    <a:pt x="325" y="613"/>
                  </a:cubicBezTo>
                  <a:lnTo>
                    <a:pt x="325" y="600"/>
                  </a:lnTo>
                  <a:cubicBezTo>
                    <a:pt x="675"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432036" y="117599"/>
              <a:ext cx="35703" cy="31011"/>
            </a:xfrm>
            <a:custGeom>
              <a:avLst/>
              <a:gdLst/>
              <a:ahLst/>
              <a:cxnLst/>
              <a:rect l="l" t="t" r="r" b="b"/>
              <a:pathLst>
                <a:path w="700" h="608" extrusionOk="0">
                  <a:moveTo>
                    <a:pt x="354" y="1"/>
                  </a:moveTo>
                  <a:cubicBezTo>
                    <a:pt x="315" y="1"/>
                    <a:pt x="276" y="8"/>
                    <a:pt x="237" y="23"/>
                  </a:cubicBezTo>
                  <a:cubicBezTo>
                    <a:pt x="87" y="85"/>
                    <a:pt x="0" y="260"/>
                    <a:pt x="63" y="410"/>
                  </a:cubicBezTo>
                  <a:cubicBezTo>
                    <a:pt x="110" y="534"/>
                    <a:pt x="223" y="607"/>
                    <a:pt x="346" y="607"/>
                  </a:cubicBezTo>
                  <a:cubicBezTo>
                    <a:pt x="385" y="607"/>
                    <a:pt x="424" y="600"/>
                    <a:pt x="462" y="585"/>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172474" y="308713"/>
              <a:ext cx="38968" cy="29226"/>
            </a:xfrm>
            <a:custGeom>
              <a:avLst/>
              <a:gdLst/>
              <a:ahLst/>
              <a:cxnLst/>
              <a:rect l="l" t="t" r="r" b="b"/>
              <a:pathLst>
                <a:path w="764" h="573" extrusionOk="0">
                  <a:moveTo>
                    <a:pt x="368" y="1"/>
                  </a:moveTo>
                  <a:cubicBezTo>
                    <a:pt x="176" y="1"/>
                    <a:pt x="0" y="186"/>
                    <a:pt x="65" y="400"/>
                  </a:cubicBezTo>
                  <a:cubicBezTo>
                    <a:pt x="91" y="523"/>
                    <a:pt x="187" y="572"/>
                    <a:pt x="296" y="572"/>
                  </a:cubicBezTo>
                  <a:cubicBezTo>
                    <a:pt x="506" y="572"/>
                    <a:pt x="764" y="385"/>
                    <a:pt x="640" y="187"/>
                  </a:cubicBezTo>
                  <a:cubicBezTo>
                    <a:pt x="628" y="137"/>
                    <a:pt x="603" y="100"/>
                    <a:pt x="565" y="62"/>
                  </a:cubicBezTo>
                  <a:lnTo>
                    <a:pt x="565" y="75"/>
                  </a:lnTo>
                  <a:cubicBezTo>
                    <a:pt x="504" y="23"/>
                    <a:pt x="435"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414797" y="192831"/>
              <a:ext cx="38713" cy="31878"/>
            </a:xfrm>
            <a:custGeom>
              <a:avLst/>
              <a:gdLst/>
              <a:ahLst/>
              <a:cxnLst/>
              <a:rect l="l" t="t" r="r" b="b"/>
              <a:pathLst>
                <a:path w="759" h="625" extrusionOk="0">
                  <a:moveTo>
                    <a:pt x="392" y="1"/>
                  </a:moveTo>
                  <a:cubicBezTo>
                    <a:pt x="353" y="1"/>
                    <a:pt x="314" y="8"/>
                    <a:pt x="276" y="22"/>
                  </a:cubicBezTo>
                  <a:cubicBezTo>
                    <a:pt x="13" y="122"/>
                    <a:pt x="1" y="485"/>
                    <a:pt x="263" y="597"/>
                  </a:cubicBezTo>
                  <a:cubicBezTo>
                    <a:pt x="305" y="616"/>
                    <a:pt x="348" y="625"/>
                    <a:pt x="389" y="625"/>
                  </a:cubicBezTo>
                  <a:cubicBezTo>
                    <a:pt x="591" y="625"/>
                    <a:pt x="759" y="415"/>
                    <a:pt x="675" y="197"/>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106933" y="326105"/>
              <a:ext cx="34479" cy="31725"/>
            </a:xfrm>
            <a:custGeom>
              <a:avLst/>
              <a:gdLst/>
              <a:ahLst/>
              <a:cxnLst/>
              <a:rect l="l" t="t" r="r" b="b"/>
              <a:pathLst>
                <a:path w="676" h="622" extrusionOk="0">
                  <a:moveTo>
                    <a:pt x="321" y="1"/>
                  </a:moveTo>
                  <a:cubicBezTo>
                    <a:pt x="285" y="1"/>
                    <a:pt x="249" y="7"/>
                    <a:pt x="213" y="21"/>
                  </a:cubicBezTo>
                  <a:cubicBezTo>
                    <a:pt x="163" y="46"/>
                    <a:pt x="126" y="71"/>
                    <a:pt x="101" y="109"/>
                  </a:cubicBezTo>
                  <a:cubicBezTo>
                    <a:pt x="26" y="196"/>
                    <a:pt x="1" y="309"/>
                    <a:pt x="38" y="421"/>
                  </a:cubicBezTo>
                  <a:cubicBezTo>
                    <a:pt x="76" y="534"/>
                    <a:pt x="176" y="609"/>
                    <a:pt x="301" y="621"/>
                  </a:cubicBezTo>
                  <a:cubicBezTo>
                    <a:pt x="351" y="621"/>
                    <a:pt x="388" y="621"/>
                    <a:pt x="438" y="609"/>
                  </a:cubicBezTo>
                  <a:cubicBezTo>
                    <a:pt x="601" y="534"/>
                    <a:pt x="676" y="359"/>
                    <a:pt x="613" y="209"/>
                  </a:cubicBezTo>
                  <a:cubicBezTo>
                    <a:pt x="564" y="82"/>
                    <a:pt x="447"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739849" y="8908"/>
              <a:ext cx="34173" cy="31215"/>
            </a:xfrm>
            <a:custGeom>
              <a:avLst/>
              <a:gdLst/>
              <a:ahLst/>
              <a:cxnLst/>
              <a:rect l="l" t="t" r="r" b="b"/>
              <a:pathLst>
                <a:path w="670" h="612" extrusionOk="0">
                  <a:moveTo>
                    <a:pt x="340" y="1"/>
                  </a:moveTo>
                  <a:cubicBezTo>
                    <a:pt x="252" y="1"/>
                    <a:pt x="164" y="38"/>
                    <a:pt x="101" y="117"/>
                  </a:cubicBezTo>
                  <a:cubicBezTo>
                    <a:pt x="1" y="254"/>
                    <a:pt x="26" y="442"/>
                    <a:pt x="151" y="554"/>
                  </a:cubicBezTo>
                  <a:cubicBezTo>
                    <a:pt x="207" y="594"/>
                    <a:pt x="270" y="612"/>
                    <a:pt x="332" y="612"/>
                  </a:cubicBezTo>
                  <a:cubicBezTo>
                    <a:pt x="505" y="612"/>
                    <a:pt x="669" y="473"/>
                    <a:pt x="651" y="279"/>
                  </a:cubicBezTo>
                  <a:cubicBezTo>
                    <a:pt x="651" y="242"/>
                    <a:pt x="638" y="217"/>
                    <a:pt x="638" y="192"/>
                  </a:cubicBezTo>
                  <a:cubicBezTo>
                    <a:pt x="581" y="69"/>
                    <a:pt x="46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820844" y="-36486"/>
              <a:ext cx="39733" cy="31776"/>
            </a:xfrm>
            <a:custGeom>
              <a:avLst/>
              <a:gdLst/>
              <a:ahLst/>
              <a:cxnLst/>
              <a:rect l="l" t="t" r="r" b="b"/>
              <a:pathLst>
                <a:path w="779" h="623" extrusionOk="0">
                  <a:moveTo>
                    <a:pt x="380" y="1"/>
                  </a:moveTo>
                  <a:cubicBezTo>
                    <a:pt x="275" y="1"/>
                    <a:pt x="170" y="54"/>
                    <a:pt x="112" y="157"/>
                  </a:cubicBezTo>
                  <a:cubicBezTo>
                    <a:pt x="0" y="345"/>
                    <a:pt x="112" y="594"/>
                    <a:pt x="337" y="619"/>
                  </a:cubicBezTo>
                  <a:cubicBezTo>
                    <a:pt x="353" y="622"/>
                    <a:pt x="369" y="623"/>
                    <a:pt x="384" y="623"/>
                  </a:cubicBezTo>
                  <a:cubicBezTo>
                    <a:pt x="631" y="623"/>
                    <a:pt x="779" y="345"/>
                    <a:pt x="637" y="145"/>
                  </a:cubicBezTo>
                  <a:cubicBezTo>
                    <a:pt x="577"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75073" y="-64385"/>
              <a:ext cx="40192" cy="32133"/>
            </a:xfrm>
            <a:custGeom>
              <a:avLst/>
              <a:gdLst/>
              <a:ahLst/>
              <a:cxnLst/>
              <a:rect l="l" t="t" r="r" b="b"/>
              <a:pathLst>
                <a:path w="788" h="630" extrusionOk="0">
                  <a:moveTo>
                    <a:pt x="414" y="0"/>
                  </a:moveTo>
                  <a:cubicBezTo>
                    <a:pt x="201" y="0"/>
                    <a:pt x="1" y="227"/>
                    <a:pt x="134" y="467"/>
                  </a:cubicBezTo>
                  <a:cubicBezTo>
                    <a:pt x="197" y="581"/>
                    <a:pt x="298" y="629"/>
                    <a:pt x="398" y="629"/>
                  </a:cubicBezTo>
                  <a:cubicBezTo>
                    <a:pt x="593"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988445" y="-89734"/>
              <a:ext cx="42436" cy="31929"/>
            </a:xfrm>
            <a:custGeom>
              <a:avLst/>
              <a:gdLst/>
              <a:ahLst/>
              <a:cxnLst/>
              <a:rect l="l" t="t" r="r" b="b"/>
              <a:pathLst>
                <a:path w="832" h="626" extrusionOk="0">
                  <a:moveTo>
                    <a:pt x="418" y="0"/>
                  </a:moveTo>
                  <a:cubicBezTo>
                    <a:pt x="408" y="0"/>
                    <a:pt x="398" y="0"/>
                    <a:pt x="388" y="1"/>
                  </a:cubicBezTo>
                  <a:cubicBezTo>
                    <a:pt x="101" y="26"/>
                    <a:pt x="1" y="389"/>
                    <a:pt x="226" y="564"/>
                  </a:cubicBezTo>
                  <a:cubicBezTo>
                    <a:pt x="283" y="605"/>
                    <a:pt x="349" y="625"/>
                    <a:pt x="415" y="625"/>
                  </a:cubicBezTo>
                  <a:cubicBezTo>
                    <a:pt x="506" y="625"/>
                    <a:pt x="597" y="587"/>
                    <a:pt x="663" y="514"/>
                  </a:cubicBezTo>
                  <a:cubicBezTo>
                    <a:pt x="832" y="309"/>
                    <a:pt x="675" y="0"/>
                    <a:pt x="4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589436" y="57720"/>
              <a:ext cx="38662" cy="31929"/>
            </a:xfrm>
            <a:custGeom>
              <a:avLst/>
              <a:gdLst/>
              <a:ahLst/>
              <a:cxnLst/>
              <a:rect l="l" t="t" r="r" b="b"/>
              <a:pathLst>
                <a:path w="758" h="626" extrusionOk="0">
                  <a:moveTo>
                    <a:pt x="394" y="0"/>
                  </a:moveTo>
                  <a:cubicBezTo>
                    <a:pt x="289" y="0"/>
                    <a:pt x="184" y="50"/>
                    <a:pt x="126" y="147"/>
                  </a:cubicBezTo>
                  <a:cubicBezTo>
                    <a:pt x="1" y="347"/>
                    <a:pt x="126" y="597"/>
                    <a:pt x="351" y="622"/>
                  </a:cubicBezTo>
                  <a:cubicBezTo>
                    <a:pt x="367" y="625"/>
                    <a:pt x="384" y="626"/>
                    <a:pt x="400" y="626"/>
                  </a:cubicBezTo>
                  <a:cubicBezTo>
                    <a:pt x="612" y="626"/>
                    <a:pt x="758" y="407"/>
                    <a:pt x="688" y="210"/>
                  </a:cubicBezTo>
                  <a:cubicBezTo>
                    <a:pt x="676" y="185"/>
                    <a:pt x="663" y="160"/>
                    <a:pt x="651" y="135"/>
                  </a:cubicBezTo>
                  <a:cubicBezTo>
                    <a:pt x="590" y="44"/>
                    <a:pt x="492"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601218" y="-23276"/>
              <a:ext cx="37999" cy="28410"/>
            </a:xfrm>
            <a:custGeom>
              <a:avLst/>
              <a:gdLst/>
              <a:ahLst/>
              <a:cxnLst/>
              <a:rect l="l" t="t" r="r" b="b"/>
              <a:pathLst>
                <a:path w="745" h="557" extrusionOk="0">
                  <a:moveTo>
                    <a:pt x="539" y="0"/>
                  </a:moveTo>
                  <a:cubicBezTo>
                    <a:pt x="312" y="0"/>
                    <a:pt x="0" y="319"/>
                    <a:pt x="232" y="485"/>
                  </a:cubicBezTo>
                  <a:cubicBezTo>
                    <a:pt x="291" y="533"/>
                    <a:pt x="358" y="556"/>
                    <a:pt x="425" y="556"/>
                  </a:cubicBezTo>
                  <a:cubicBezTo>
                    <a:pt x="516" y="556"/>
                    <a:pt x="605" y="514"/>
                    <a:pt x="669" y="435"/>
                  </a:cubicBezTo>
                  <a:cubicBezTo>
                    <a:pt x="719" y="373"/>
                    <a:pt x="744" y="298"/>
                    <a:pt x="732" y="211"/>
                  </a:cubicBezTo>
                  <a:cubicBezTo>
                    <a:pt x="732" y="186"/>
                    <a:pt x="719" y="161"/>
                    <a:pt x="719" y="136"/>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32719" y="-72342"/>
              <a:ext cx="38713" cy="31878"/>
            </a:xfrm>
            <a:custGeom>
              <a:avLst/>
              <a:gdLst/>
              <a:ahLst/>
              <a:cxnLst/>
              <a:rect l="l" t="t" r="r" b="b"/>
              <a:pathLst>
                <a:path w="759" h="625" extrusionOk="0">
                  <a:moveTo>
                    <a:pt x="387" y="1"/>
                  </a:moveTo>
                  <a:cubicBezTo>
                    <a:pt x="282" y="1"/>
                    <a:pt x="178" y="51"/>
                    <a:pt x="113" y="148"/>
                  </a:cubicBezTo>
                  <a:cubicBezTo>
                    <a:pt x="1" y="348"/>
                    <a:pt x="125" y="598"/>
                    <a:pt x="350" y="623"/>
                  </a:cubicBezTo>
                  <a:cubicBezTo>
                    <a:pt x="362" y="624"/>
                    <a:pt x="373" y="625"/>
                    <a:pt x="385" y="625"/>
                  </a:cubicBezTo>
                  <a:cubicBezTo>
                    <a:pt x="594" y="625"/>
                    <a:pt x="759" y="412"/>
                    <a:pt x="688" y="210"/>
                  </a:cubicBezTo>
                  <a:cubicBezTo>
                    <a:pt x="675" y="185"/>
                    <a:pt x="663" y="160"/>
                    <a:pt x="650" y="135"/>
                  </a:cubicBezTo>
                  <a:cubicBezTo>
                    <a:pt x="584"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753875" y="-73260"/>
              <a:ext cx="37846" cy="32235"/>
            </a:xfrm>
            <a:custGeom>
              <a:avLst/>
              <a:gdLst/>
              <a:ahLst/>
              <a:cxnLst/>
              <a:rect l="l" t="t" r="r" b="b"/>
              <a:pathLst>
                <a:path w="742" h="632" extrusionOk="0">
                  <a:moveTo>
                    <a:pt x="335" y="1"/>
                  </a:moveTo>
                  <a:cubicBezTo>
                    <a:pt x="189" y="1"/>
                    <a:pt x="49" y="102"/>
                    <a:pt x="26" y="278"/>
                  </a:cubicBezTo>
                  <a:cubicBezTo>
                    <a:pt x="1" y="441"/>
                    <a:pt x="113" y="591"/>
                    <a:pt x="276" y="628"/>
                  </a:cubicBezTo>
                  <a:cubicBezTo>
                    <a:pt x="291" y="630"/>
                    <a:pt x="306" y="631"/>
                    <a:pt x="321" y="631"/>
                  </a:cubicBezTo>
                  <a:cubicBezTo>
                    <a:pt x="572" y="631"/>
                    <a:pt x="742" y="341"/>
                    <a:pt x="588" y="128"/>
                  </a:cubicBezTo>
                  <a:cubicBezTo>
                    <a:pt x="521" y="41"/>
                    <a:pt x="4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668493" y="27423"/>
              <a:ext cx="34938" cy="32184"/>
            </a:xfrm>
            <a:custGeom>
              <a:avLst/>
              <a:gdLst/>
              <a:ahLst/>
              <a:cxnLst/>
              <a:rect l="l" t="t" r="r" b="b"/>
              <a:pathLst>
                <a:path w="685" h="631" extrusionOk="0">
                  <a:moveTo>
                    <a:pt x="325" y="0"/>
                  </a:moveTo>
                  <a:cubicBezTo>
                    <a:pt x="182" y="0"/>
                    <a:pt x="39" y="91"/>
                    <a:pt x="13" y="266"/>
                  </a:cubicBezTo>
                  <a:cubicBezTo>
                    <a:pt x="0" y="354"/>
                    <a:pt x="25" y="429"/>
                    <a:pt x="75" y="504"/>
                  </a:cubicBezTo>
                  <a:cubicBezTo>
                    <a:pt x="140" y="592"/>
                    <a:pt x="229" y="630"/>
                    <a:pt x="317" y="630"/>
                  </a:cubicBezTo>
                  <a:cubicBezTo>
                    <a:pt x="502" y="630"/>
                    <a:pt x="684" y="462"/>
                    <a:pt x="625" y="241"/>
                  </a:cubicBezTo>
                  <a:cubicBezTo>
                    <a:pt x="589" y="79"/>
                    <a:pt x="457"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920252" y="-63977"/>
              <a:ext cx="35755" cy="31572"/>
            </a:xfrm>
            <a:custGeom>
              <a:avLst/>
              <a:gdLst/>
              <a:ahLst/>
              <a:cxnLst/>
              <a:rect l="l" t="t" r="r" b="b"/>
              <a:pathLst>
                <a:path w="701" h="619" extrusionOk="0">
                  <a:moveTo>
                    <a:pt x="347" y="1"/>
                  </a:moveTo>
                  <a:cubicBezTo>
                    <a:pt x="311" y="1"/>
                    <a:pt x="274" y="7"/>
                    <a:pt x="238" y="21"/>
                  </a:cubicBezTo>
                  <a:cubicBezTo>
                    <a:pt x="75" y="84"/>
                    <a:pt x="1" y="271"/>
                    <a:pt x="63" y="421"/>
                  </a:cubicBezTo>
                  <a:cubicBezTo>
                    <a:pt x="111" y="545"/>
                    <a:pt x="224" y="618"/>
                    <a:pt x="347" y="618"/>
                  </a:cubicBezTo>
                  <a:cubicBezTo>
                    <a:pt x="385" y="618"/>
                    <a:pt x="424" y="611"/>
                    <a:pt x="463" y="596"/>
                  </a:cubicBezTo>
                  <a:cubicBezTo>
                    <a:pt x="625" y="534"/>
                    <a:pt x="700" y="359"/>
                    <a:pt x="638" y="196"/>
                  </a:cubicBezTo>
                  <a:cubicBezTo>
                    <a:pt x="589"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54467" y="122240"/>
              <a:ext cx="36520" cy="29889"/>
            </a:xfrm>
            <a:custGeom>
              <a:avLst/>
              <a:gdLst/>
              <a:ahLst/>
              <a:cxnLst/>
              <a:rect l="l" t="t" r="r" b="b"/>
              <a:pathLst>
                <a:path w="716" h="586" extrusionOk="0">
                  <a:moveTo>
                    <a:pt x="310" y="0"/>
                  </a:moveTo>
                  <a:cubicBezTo>
                    <a:pt x="161" y="0"/>
                    <a:pt x="17" y="112"/>
                    <a:pt x="0" y="282"/>
                  </a:cubicBezTo>
                  <a:cubicBezTo>
                    <a:pt x="0" y="319"/>
                    <a:pt x="0" y="369"/>
                    <a:pt x="25" y="419"/>
                  </a:cubicBezTo>
                  <a:cubicBezTo>
                    <a:pt x="51" y="538"/>
                    <a:pt x="145" y="586"/>
                    <a:pt x="251" y="586"/>
                  </a:cubicBezTo>
                  <a:cubicBezTo>
                    <a:pt x="460" y="586"/>
                    <a:pt x="716" y="401"/>
                    <a:pt x="600" y="194"/>
                  </a:cubicBezTo>
                  <a:cubicBezTo>
                    <a:pt x="575" y="144"/>
                    <a:pt x="550" y="107"/>
                    <a:pt x="513" y="82"/>
                  </a:cubicBezTo>
                  <a:cubicBezTo>
                    <a:pt x="452" y="25"/>
                    <a:pt x="38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894749" y="6766"/>
              <a:ext cx="38713" cy="31827"/>
            </a:xfrm>
            <a:custGeom>
              <a:avLst/>
              <a:gdLst/>
              <a:ahLst/>
              <a:cxnLst/>
              <a:rect l="l" t="t" r="r" b="b"/>
              <a:pathLst>
                <a:path w="759" h="624" extrusionOk="0">
                  <a:moveTo>
                    <a:pt x="378" y="1"/>
                  </a:moveTo>
                  <a:cubicBezTo>
                    <a:pt x="344" y="1"/>
                    <a:pt x="309" y="7"/>
                    <a:pt x="276" y="21"/>
                  </a:cubicBezTo>
                  <a:cubicBezTo>
                    <a:pt x="13" y="121"/>
                    <a:pt x="1" y="484"/>
                    <a:pt x="251" y="596"/>
                  </a:cubicBezTo>
                  <a:cubicBezTo>
                    <a:pt x="295" y="615"/>
                    <a:pt x="339" y="624"/>
                    <a:pt x="382" y="624"/>
                  </a:cubicBezTo>
                  <a:cubicBezTo>
                    <a:pt x="591" y="624"/>
                    <a:pt x="759" y="414"/>
                    <a:pt x="675" y="196"/>
                  </a:cubicBezTo>
                  <a:cubicBezTo>
                    <a:pt x="617" y="80"/>
                    <a:pt x="499"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582500" y="141826"/>
              <a:ext cx="38254" cy="29991"/>
            </a:xfrm>
            <a:custGeom>
              <a:avLst/>
              <a:gdLst/>
              <a:ahLst/>
              <a:cxnLst/>
              <a:rect l="l" t="t" r="r" b="b"/>
              <a:pathLst>
                <a:path w="750" h="588" extrusionOk="0">
                  <a:moveTo>
                    <a:pt x="470" y="0"/>
                  </a:moveTo>
                  <a:cubicBezTo>
                    <a:pt x="259" y="0"/>
                    <a:pt x="0" y="191"/>
                    <a:pt x="124" y="398"/>
                  </a:cubicBezTo>
                  <a:cubicBezTo>
                    <a:pt x="174" y="516"/>
                    <a:pt x="294" y="588"/>
                    <a:pt x="422" y="588"/>
                  </a:cubicBezTo>
                  <a:cubicBezTo>
                    <a:pt x="456" y="588"/>
                    <a:pt x="490" y="583"/>
                    <a:pt x="524" y="573"/>
                  </a:cubicBezTo>
                  <a:cubicBezTo>
                    <a:pt x="674" y="510"/>
                    <a:pt x="749" y="323"/>
                    <a:pt x="699" y="173"/>
                  </a:cubicBezTo>
                  <a:cubicBezTo>
                    <a:pt x="674" y="50"/>
                    <a:pt x="578"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1131716" y="-63518"/>
              <a:ext cx="39019" cy="29532"/>
            </a:xfrm>
            <a:custGeom>
              <a:avLst/>
              <a:gdLst/>
              <a:ahLst/>
              <a:cxnLst/>
              <a:rect l="l" t="t" r="r" b="b"/>
              <a:pathLst>
                <a:path w="765" h="579" extrusionOk="0">
                  <a:moveTo>
                    <a:pt x="370" y="1"/>
                  </a:moveTo>
                  <a:cubicBezTo>
                    <a:pt x="177" y="1"/>
                    <a:pt x="1" y="189"/>
                    <a:pt x="66" y="412"/>
                  </a:cubicBezTo>
                  <a:cubicBezTo>
                    <a:pt x="91" y="531"/>
                    <a:pt x="187" y="579"/>
                    <a:pt x="295" y="579"/>
                  </a:cubicBezTo>
                  <a:cubicBezTo>
                    <a:pt x="506" y="579"/>
                    <a:pt x="765" y="394"/>
                    <a:pt x="641" y="187"/>
                  </a:cubicBezTo>
                  <a:cubicBezTo>
                    <a:pt x="628" y="137"/>
                    <a:pt x="603" y="100"/>
                    <a:pt x="566" y="75"/>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1061789" y="-44034"/>
              <a:ext cx="38917" cy="29991"/>
            </a:xfrm>
            <a:custGeom>
              <a:avLst/>
              <a:gdLst/>
              <a:ahLst/>
              <a:cxnLst/>
              <a:rect l="l" t="t" r="r" b="b"/>
              <a:pathLst>
                <a:path w="763" h="588" extrusionOk="0">
                  <a:moveTo>
                    <a:pt x="471" y="1"/>
                  </a:moveTo>
                  <a:cubicBezTo>
                    <a:pt x="260" y="1"/>
                    <a:pt x="1" y="186"/>
                    <a:pt x="125" y="393"/>
                  </a:cubicBezTo>
                  <a:cubicBezTo>
                    <a:pt x="173" y="509"/>
                    <a:pt x="290" y="588"/>
                    <a:pt x="416" y="588"/>
                  </a:cubicBezTo>
                  <a:cubicBezTo>
                    <a:pt x="452" y="588"/>
                    <a:pt x="488" y="581"/>
                    <a:pt x="525" y="568"/>
                  </a:cubicBezTo>
                  <a:cubicBezTo>
                    <a:pt x="687" y="505"/>
                    <a:pt x="762" y="330"/>
                    <a:pt x="700" y="168"/>
                  </a:cubicBezTo>
                  <a:cubicBezTo>
                    <a:pt x="674" y="49"/>
                    <a:pt x="579" y="1"/>
                    <a:pt x="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4292" y="-88918"/>
              <a:ext cx="34428" cy="31419"/>
            </a:xfrm>
            <a:custGeom>
              <a:avLst/>
              <a:gdLst/>
              <a:ahLst/>
              <a:cxnLst/>
              <a:rect l="l" t="t" r="r" b="b"/>
              <a:pathLst>
                <a:path w="675" h="616" extrusionOk="0">
                  <a:moveTo>
                    <a:pt x="329" y="1"/>
                  </a:moveTo>
                  <a:cubicBezTo>
                    <a:pt x="290" y="1"/>
                    <a:pt x="251" y="8"/>
                    <a:pt x="212" y="23"/>
                  </a:cubicBezTo>
                  <a:cubicBezTo>
                    <a:pt x="175" y="48"/>
                    <a:pt x="137" y="73"/>
                    <a:pt x="100" y="110"/>
                  </a:cubicBezTo>
                  <a:cubicBezTo>
                    <a:pt x="25" y="198"/>
                    <a:pt x="0" y="310"/>
                    <a:pt x="38" y="423"/>
                  </a:cubicBezTo>
                  <a:cubicBezTo>
                    <a:pt x="88" y="523"/>
                    <a:pt x="187" y="598"/>
                    <a:pt x="300" y="610"/>
                  </a:cubicBezTo>
                  <a:cubicBezTo>
                    <a:pt x="315" y="614"/>
                    <a:pt x="329" y="615"/>
                    <a:pt x="344" y="615"/>
                  </a:cubicBezTo>
                  <a:cubicBezTo>
                    <a:pt x="378" y="615"/>
                    <a:pt x="411" y="607"/>
                    <a:pt x="437" y="598"/>
                  </a:cubicBezTo>
                  <a:cubicBezTo>
                    <a:pt x="600" y="535"/>
                    <a:pt x="675" y="360"/>
                    <a:pt x="625" y="198"/>
                  </a:cubicBezTo>
                  <a:cubicBezTo>
                    <a:pt x="568" y="74"/>
                    <a:pt x="452"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7"/>
          <p:cNvSpPr/>
          <p:nvPr/>
        </p:nvSpPr>
        <p:spPr>
          <a:xfrm rot="358915">
            <a:off x="765503" y="-281146"/>
            <a:ext cx="4223740" cy="1093938"/>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rot="-5400000">
            <a:off x="5479394" y="1435536"/>
            <a:ext cx="5160883" cy="2272421"/>
          </a:xfrm>
          <a:custGeom>
            <a:avLst/>
            <a:gdLst/>
            <a:ahLst/>
            <a:cxnLst/>
            <a:rect l="l" t="t" r="r" b="b"/>
            <a:pathLst>
              <a:path w="51287" h="25586" extrusionOk="0">
                <a:moveTo>
                  <a:pt x="37136" y="0"/>
                </a:moveTo>
                <a:cubicBezTo>
                  <a:pt x="34937" y="0"/>
                  <a:pt x="33037" y="1694"/>
                  <a:pt x="30992" y="2604"/>
                </a:cubicBezTo>
                <a:cubicBezTo>
                  <a:pt x="28981" y="3497"/>
                  <a:pt x="26763" y="3653"/>
                  <a:pt x="24511" y="3653"/>
                </a:cubicBezTo>
                <a:cubicBezTo>
                  <a:pt x="23307" y="3653"/>
                  <a:pt x="22093" y="3608"/>
                  <a:pt x="20897" y="3608"/>
                </a:cubicBezTo>
                <a:cubicBezTo>
                  <a:pt x="18253" y="3608"/>
                  <a:pt x="15692" y="3825"/>
                  <a:pt x="13497" y="5216"/>
                </a:cubicBezTo>
                <a:cubicBezTo>
                  <a:pt x="11797" y="6291"/>
                  <a:pt x="10560" y="7940"/>
                  <a:pt x="9373" y="9552"/>
                </a:cubicBezTo>
                <a:cubicBezTo>
                  <a:pt x="5724" y="14489"/>
                  <a:pt x="1987" y="19712"/>
                  <a:pt x="0" y="25411"/>
                </a:cubicBezTo>
                <a:lnTo>
                  <a:pt x="51287" y="25586"/>
                </a:lnTo>
                <a:cubicBezTo>
                  <a:pt x="48675" y="19100"/>
                  <a:pt x="45738" y="12677"/>
                  <a:pt x="43201" y="6241"/>
                </a:cubicBezTo>
                <a:cubicBezTo>
                  <a:pt x="42102" y="3479"/>
                  <a:pt x="40464" y="280"/>
                  <a:pt x="37515" y="17"/>
                </a:cubicBezTo>
                <a:cubicBezTo>
                  <a:pt x="37388" y="6"/>
                  <a:pt x="37262" y="0"/>
                  <a:pt x="37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38"/>
        <p:cNvGrpSpPr/>
        <p:nvPr/>
      </p:nvGrpSpPr>
      <p:grpSpPr>
        <a:xfrm>
          <a:off x="0" y="0"/>
          <a:ext cx="0" cy="0"/>
          <a:chOff x="0" y="0"/>
          <a:chExt cx="0" cy="0"/>
        </a:xfrm>
      </p:grpSpPr>
      <p:sp>
        <p:nvSpPr>
          <p:cNvPr id="2839" name="Google Shape;2839;p8"/>
          <p:cNvSpPr/>
          <p:nvPr/>
        </p:nvSpPr>
        <p:spPr>
          <a:xfrm flipH="1">
            <a:off x="5839906" y="-384175"/>
            <a:ext cx="4056294" cy="6024386"/>
          </a:xfrm>
          <a:custGeom>
            <a:avLst/>
            <a:gdLst/>
            <a:ahLst/>
            <a:cxnLst/>
            <a:rect l="l" t="t" r="r" b="b"/>
            <a:pathLst>
              <a:path w="29344" h="22495" extrusionOk="0">
                <a:moveTo>
                  <a:pt x="1" y="0"/>
                </a:moveTo>
                <a:lnTo>
                  <a:pt x="1" y="22494"/>
                </a:lnTo>
                <a:lnTo>
                  <a:pt x="29318" y="22494"/>
                </a:lnTo>
                <a:cubicBezTo>
                  <a:pt x="29343" y="21594"/>
                  <a:pt x="29231" y="20732"/>
                  <a:pt x="28818" y="19945"/>
                </a:cubicBezTo>
                <a:cubicBezTo>
                  <a:pt x="28343" y="19045"/>
                  <a:pt x="27569" y="18370"/>
                  <a:pt x="26869" y="17620"/>
                </a:cubicBezTo>
                <a:cubicBezTo>
                  <a:pt x="24294" y="14846"/>
                  <a:pt x="23095" y="11097"/>
                  <a:pt x="21970" y="7473"/>
                </a:cubicBezTo>
                <a:cubicBezTo>
                  <a:pt x="21183" y="4986"/>
                  <a:pt x="20420" y="2499"/>
                  <a:pt x="196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8"/>
          <p:cNvSpPr txBox="1">
            <a:spLocks noGrp="1"/>
          </p:cNvSpPr>
          <p:nvPr>
            <p:ph type="title"/>
          </p:nvPr>
        </p:nvSpPr>
        <p:spPr>
          <a:xfrm>
            <a:off x="726700" y="539631"/>
            <a:ext cx="2129700" cy="87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1" name="Google Shape;2841;p8"/>
          <p:cNvSpPr txBox="1">
            <a:spLocks noGrp="1"/>
          </p:cNvSpPr>
          <p:nvPr>
            <p:ph type="subTitle" idx="1"/>
          </p:nvPr>
        </p:nvSpPr>
        <p:spPr>
          <a:xfrm>
            <a:off x="1345550" y="2729325"/>
            <a:ext cx="2602800" cy="402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300">
                <a:solidFill>
                  <a:schemeClr val="dk2"/>
                </a:solidFill>
                <a:latin typeface="Abril Fatface"/>
                <a:ea typeface="Abril Fatface"/>
                <a:cs typeface="Abril Fatface"/>
                <a:sym typeface="Abril Fatface"/>
              </a:defRPr>
            </a:lvl1pPr>
            <a:lvl2pPr lvl="1" algn="ctr" rtl="0">
              <a:spcBef>
                <a:spcPts val="1600"/>
              </a:spcBef>
              <a:spcAft>
                <a:spcPts val="0"/>
              </a:spcAft>
              <a:buNone/>
              <a:defRPr sz="2300">
                <a:solidFill>
                  <a:schemeClr val="dk2"/>
                </a:solidFill>
              </a:defRPr>
            </a:lvl2pPr>
            <a:lvl3pPr lvl="2" algn="ctr" rtl="0">
              <a:spcBef>
                <a:spcPts val="1600"/>
              </a:spcBef>
              <a:spcAft>
                <a:spcPts val="0"/>
              </a:spcAft>
              <a:buNone/>
              <a:defRPr sz="2300">
                <a:solidFill>
                  <a:schemeClr val="dk2"/>
                </a:solidFill>
              </a:defRPr>
            </a:lvl3pPr>
            <a:lvl4pPr lvl="3" algn="ctr" rtl="0">
              <a:spcBef>
                <a:spcPts val="1600"/>
              </a:spcBef>
              <a:spcAft>
                <a:spcPts val="0"/>
              </a:spcAft>
              <a:buNone/>
              <a:defRPr sz="2300">
                <a:solidFill>
                  <a:schemeClr val="dk2"/>
                </a:solidFill>
              </a:defRPr>
            </a:lvl4pPr>
            <a:lvl5pPr lvl="4" algn="ctr" rtl="0">
              <a:spcBef>
                <a:spcPts val="1600"/>
              </a:spcBef>
              <a:spcAft>
                <a:spcPts val="0"/>
              </a:spcAft>
              <a:buNone/>
              <a:defRPr sz="2300">
                <a:solidFill>
                  <a:schemeClr val="dk2"/>
                </a:solidFill>
              </a:defRPr>
            </a:lvl5pPr>
            <a:lvl6pPr lvl="5" algn="ctr" rtl="0">
              <a:spcBef>
                <a:spcPts val="1600"/>
              </a:spcBef>
              <a:spcAft>
                <a:spcPts val="0"/>
              </a:spcAft>
              <a:buNone/>
              <a:defRPr sz="2300">
                <a:solidFill>
                  <a:schemeClr val="dk2"/>
                </a:solidFill>
              </a:defRPr>
            </a:lvl6pPr>
            <a:lvl7pPr lvl="6" algn="ctr" rtl="0">
              <a:spcBef>
                <a:spcPts val="1600"/>
              </a:spcBef>
              <a:spcAft>
                <a:spcPts val="0"/>
              </a:spcAft>
              <a:buNone/>
              <a:defRPr sz="2300">
                <a:solidFill>
                  <a:schemeClr val="dk2"/>
                </a:solidFill>
              </a:defRPr>
            </a:lvl7pPr>
            <a:lvl8pPr lvl="7" algn="ctr" rtl="0">
              <a:spcBef>
                <a:spcPts val="1600"/>
              </a:spcBef>
              <a:spcAft>
                <a:spcPts val="0"/>
              </a:spcAft>
              <a:buNone/>
              <a:defRPr sz="2300">
                <a:solidFill>
                  <a:schemeClr val="dk2"/>
                </a:solidFill>
              </a:defRPr>
            </a:lvl8pPr>
            <a:lvl9pPr lvl="8" algn="ctr" rtl="0">
              <a:spcBef>
                <a:spcPts val="1600"/>
              </a:spcBef>
              <a:spcAft>
                <a:spcPts val="1600"/>
              </a:spcAft>
              <a:buNone/>
              <a:defRPr sz="2300">
                <a:solidFill>
                  <a:schemeClr val="dk2"/>
                </a:solidFill>
              </a:defRPr>
            </a:lvl9pPr>
          </a:lstStyle>
          <a:p>
            <a:endParaRPr/>
          </a:p>
        </p:txBody>
      </p:sp>
      <p:sp>
        <p:nvSpPr>
          <p:cNvPr id="2842" name="Google Shape;2842;p8"/>
          <p:cNvSpPr txBox="1">
            <a:spLocks noGrp="1"/>
          </p:cNvSpPr>
          <p:nvPr>
            <p:ph type="subTitle" idx="2"/>
          </p:nvPr>
        </p:nvSpPr>
        <p:spPr>
          <a:xfrm>
            <a:off x="1381650" y="3043177"/>
            <a:ext cx="2545800" cy="8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2843" name="Google Shape;2843;p8"/>
          <p:cNvSpPr txBox="1">
            <a:spLocks noGrp="1"/>
          </p:cNvSpPr>
          <p:nvPr>
            <p:ph type="subTitle" idx="3"/>
          </p:nvPr>
        </p:nvSpPr>
        <p:spPr>
          <a:xfrm>
            <a:off x="5195925" y="2723675"/>
            <a:ext cx="2602800" cy="456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300">
                <a:solidFill>
                  <a:schemeClr val="dk2"/>
                </a:solidFill>
                <a:latin typeface="Abril Fatface"/>
                <a:ea typeface="Abril Fatface"/>
                <a:cs typeface="Abril Fatface"/>
                <a:sym typeface="Abril Fatface"/>
              </a:defRPr>
            </a:lvl1pPr>
            <a:lvl2pPr lvl="1" algn="ctr" rtl="0">
              <a:spcBef>
                <a:spcPts val="1600"/>
              </a:spcBef>
              <a:spcAft>
                <a:spcPts val="0"/>
              </a:spcAft>
              <a:buNone/>
              <a:defRPr sz="2300">
                <a:solidFill>
                  <a:schemeClr val="dk2"/>
                </a:solidFill>
              </a:defRPr>
            </a:lvl2pPr>
            <a:lvl3pPr lvl="2" algn="ctr" rtl="0">
              <a:spcBef>
                <a:spcPts val="1600"/>
              </a:spcBef>
              <a:spcAft>
                <a:spcPts val="0"/>
              </a:spcAft>
              <a:buNone/>
              <a:defRPr sz="2300">
                <a:solidFill>
                  <a:schemeClr val="dk2"/>
                </a:solidFill>
              </a:defRPr>
            </a:lvl3pPr>
            <a:lvl4pPr lvl="3" algn="ctr" rtl="0">
              <a:spcBef>
                <a:spcPts val="1600"/>
              </a:spcBef>
              <a:spcAft>
                <a:spcPts val="0"/>
              </a:spcAft>
              <a:buNone/>
              <a:defRPr sz="2300">
                <a:solidFill>
                  <a:schemeClr val="dk2"/>
                </a:solidFill>
              </a:defRPr>
            </a:lvl4pPr>
            <a:lvl5pPr lvl="4" algn="ctr" rtl="0">
              <a:spcBef>
                <a:spcPts val="1600"/>
              </a:spcBef>
              <a:spcAft>
                <a:spcPts val="0"/>
              </a:spcAft>
              <a:buNone/>
              <a:defRPr sz="2300">
                <a:solidFill>
                  <a:schemeClr val="dk2"/>
                </a:solidFill>
              </a:defRPr>
            </a:lvl5pPr>
            <a:lvl6pPr lvl="5" algn="ctr" rtl="0">
              <a:spcBef>
                <a:spcPts val="1600"/>
              </a:spcBef>
              <a:spcAft>
                <a:spcPts val="0"/>
              </a:spcAft>
              <a:buNone/>
              <a:defRPr sz="2300">
                <a:solidFill>
                  <a:schemeClr val="dk2"/>
                </a:solidFill>
              </a:defRPr>
            </a:lvl6pPr>
            <a:lvl7pPr lvl="6" algn="ctr" rtl="0">
              <a:spcBef>
                <a:spcPts val="1600"/>
              </a:spcBef>
              <a:spcAft>
                <a:spcPts val="0"/>
              </a:spcAft>
              <a:buNone/>
              <a:defRPr sz="2300">
                <a:solidFill>
                  <a:schemeClr val="dk2"/>
                </a:solidFill>
              </a:defRPr>
            </a:lvl7pPr>
            <a:lvl8pPr lvl="7" algn="ctr" rtl="0">
              <a:spcBef>
                <a:spcPts val="1600"/>
              </a:spcBef>
              <a:spcAft>
                <a:spcPts val="0"/>
              </a:spcAft>
              <a:buNone/>
              <a:defRPr sz="2300">
                <a:solidFill>
                  <a:schemeClr val="dk2"/>
                </a:solidFill>
              </a:defRPr>
            </a:lvl8pPr>
            <a:lvl9pPr lvl="8" algn="ctr" rtl="0">
              <a:spcBef>
                <a:spcPts val="1600"/>
              </a:spcBef>
              <a:spcAft>
                <a:spcPts val="1600"/>
              </a:spcAft>
              <a:buNone/>
              <a:defRPr sz="2300">
                <a:solidFill>
                  <a:schemeClr val="dk2"/>
                </a:solidFill>
              </a:defRPr>
            </a:lvl9pPr>
          </a:lstStyle>
          <a:p>
            <a:endParaRPr/>
          </a:p>
        </p:txBody>
      </p:sp>
      <p:sp>
        <p:nvSpPr>
          <p:cNvPr id="2844" name="Google Shape;2844;p8"/>
          <p:cNvSpPr txBox="1">
            <a:spLocks noGrp="1"/>
          </p:cNvSpPr>
          <p:nvPr>
            <p:ph type="subTitle" idx="4"/>
          </p:nvPr>
        </p:nvSpPr>
        <p:spPr>
          <a:xfrm>
            <a:off x="5224425" y="3043177"/>
            <a:ext cx="2545800" cy="8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2845" name="Google Shape;2845;p8"/>
          <p:cNvSpPr/>
          <p:nvPr/>
        </p:nvSpPr>
        <p:spPr>
          <a:xfrm rot="5400479" flipH="1">
            <a:off x="321499" y="2952693"/>
            <a:ext cx="1805806" cy="3853258"/>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6" name="Google Shape;2846;p8"/>
          <p:cNvGrpSpPr/>
          <p:nvPr/>
        </p:nvGrpSpPr>
        <p:grpSpPr>
          <a:xfrm rot="1846224">
            <a:off x="3521870" y="-380129"/>
            <a:ext cx="1967956" cy="1575353"/>
            <a:chOff x="-179100" y="-95600"/>
            <a:chExt cx="2116025" cy="1421140"/>
          </a:xfrm>
        </p:grpSpPr>
        <p:sp>
          <p:nvSpPr>
            <p:cNvPr id="2847" name="Google Shape;2847;p8"/>
            <p:cNvSpPr/>
            <p:nvPr/>
          </p:nvSpPr>
          <p:spPr>
            <a:xfrm>
              <a:off x="1522666" y="1280502"/>
              <a:ext cx="41773" cy="32490"/>
            </a:xfrm>
            <a:custGeom>
              <a:avLst/>
              <a:gdLst/>
              <a:ahLst/>
              <a:cxnLst/>
              <a:rect l="l" t="t" r="r" b="b"/>
              <a:pathLst>
                <a:path w="819" h="637" extrusionOk="0">
                  <a:moveTo>
                    <a:pt x="433" y="0"/>
                  </a:moveTo>
                  <a:cubicBezTo>
                    <a:pt x="154" y="0"/>
                    <a:pt x="1" y="367"/>
                    <a:pt x="236" y="567"/>
                  </a:cubicBezTo>
                  <a:cubicBezTo>
                    <a:pt x="297" y="615"/>
                    <a:pt x="365" y="637"/>
                    <a:pt x="430" y="637"/>
                  </a:cubicBezTo>
                  <a:cubicBezTo>
                    <a:pt x="634" y="637"/>
                    <a:pt x="818" y="431"/>
                    <a:pt x="724" y="204"/>
                  </a:cubicBezTo>
                  <a:cubicBezTo>
                    <a:pt x="711" y="179"/>
                    <a:pt x="699" y="154"/>
                    <a:pt x="686" y="129"/>
                  </a:cubicBezTo>
                  <a:cubicBezTo>
                    <a:pt x="636" y="67"/>
                    <a:pt x="561" y="17"/>
                    <a:pt x="486" y="4"/>
                  </a:cubicBezTo>
                  <a:cubicBezTo>
                    <a:pt x="468" y="1"/>
                    <a:pt x="451"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
            <p:cNvSpPr/>
            <p:nvPr/>
          </p:nvSpPr>
          <p:spPr>
            <a:xfrm>
              <a:off x="1465286" y="1242657"/>
              <a:ext cx="37744" cy="28104"/>
            </a:xfrm>
            <a:custGeom>
              <a:avLst/>
              <a:gdLst/>
              <a:ahLst/>
              <a:cxnLst/>
              <a:rect l="l" t="t" r="r" b="b"/>
              <a:pathLst>
                <a:path w="740" h="551" extrusionOk="0">
                  <a:moveTo>
                    <a:pt x="357" y="0"/>
                  </a:moveTo>
                  <a:cubicBezTo>
                    <a:pt x="176" y="0"/>
                    <a:pt x="1" y="158"/>
                    <a:pt x="49" y="384"/>
                  </a:cubicBezTo>
                  <a:cubicBezTo>
                    <a:pt x="70" y="502"/>
                    <a:pt x="163" y="551"/>
                    <a:pt x="270" y="551"/>
                  </a:cubicBezTo>
                  <a:cubicBezTo>
                    <a:pt x="478" y="551"/>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8"/>
            <p:cNvSpPr/>
            <p:nvPr/>
          </p:nvSpPr>
          <p:spPr>
            <a:xfrm>
              <a:off x="1300184" y="1295396"/>
              <a:ext cx="33765" cy="30144"/>
            </a:xfrm>
            <a:custGeom>
              <a:avLst/>
              <a:gdLst/>
              <a:ahLst/>
              <a:cxnLst/>
              <a:rect l="l" t="t" r="r" b="b"/>
              <a:pathLst>
                <a:path w="662" h="591" extrusionOk="0">
                  <a:moveTo>
                    <a:pt x="384" y="0"/>
                  </a:moveTo>
                  <a:cubicBezTo>
                    <a:pt x="181" y="0"/>
                    <a:pt x="0" y="202"/>
                    <a:pt x="100" y="437"/>
                  </a:cubicBezTo>
                  <a:cubicBezTo>
                    <a:pt x="137" y="512"/>
                    <a:pt x="224" y="562"/>
                    <a:pt x="312" y="587"/>
                  </a:cubicBezTo>
                  <a:cubicBezTo>
                    <a:pt x="326" y="589"/>
                    <a:pt x="340" y="590"/>
                    <a:pt x="354" y="590"/>
                  </a:cubicBezTo>
                  <a:cubicBezTo>
                    <a:pt x="501" y="590"/>
                    <a:pt x="639" y="473"/>
                    <a:pt x="662" y="325"/>
                  </a:cubicBezTo>
                  <a:cubicBezTo>
                    <a:pt x="662" y="275"/>
                    <a:pt x="662" y="225"/>
                    <a:pt x="649" y="175"/>
                  </a:cubicBezTo>
                  <a:cubicBezTo>
                    <a:pt x="637" y="137"/>
                    <a:pt x="624" y="125"/>
                    <a:pt x="612" y="100"/>
                  </a:cubicBezTo>
                  <a:cubicBezTo>
                    <a:pt x="542" y="30"/>
                    <a:pt x="461"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
            <p:cNvSpPr/>
            <p:nvPr/>
          </p:nvSpPr>
          <p:spPr>
            <a:xfrm>
              <a:off x="1604477" y="1259794"/>
              <a:ext cx="38254" cy="28104"/>
            </a:xfrm>
            <a:custGeom>
              <a:avLst/>
              <a:gdLst/>
              <a:ahLst/>
              <a:cxnLst/>
              <a:rect l="l" t="t" r="r" b="b"/>
              <a:pathLst>
                <a:path w="750" h="551" extrusionOk="0">
                  <a:moveTo>
                    <a:pt x="539" y="0"/>
                  </a:moveTo>
                  <a:cubicBezTo>
                    <a:pt x="312" y="0"/>
                    <a:pt x="0" y="318"/>
                    <a:pt x="232" y="485"/>
                  </a:cubicBezTo>
                  <a:cubicBezTo>
                    <a:pt x="294" y="530"/>
                    <a:pt x="361" y="550"/>
                    <a:pt x="426" y="550"/>
                  </a:cubicBezTo>
                  <a:cubicBezTo>
                    <a:pt x="597" y="550"/>
                    <a:pt x="750" y="410"/>
                    <a:pt x="732" y="210"/>
                  </a:cubicBezTo>
                  <a:cubicBezTo>
                    <a:pt x="732" y="185"/>
                    <a:pt x="732" y="160"/>
                    <a:pt x="719" y="135"/>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
            <p:cNvSpPr/>
            <p:nvPr/>
          </p:nvSpPr>
          <p:spPr>
            <a:xfrm>
              <a:off x="1680270" y="1219858"/>
              <a:ext cx="36724" cy="28767"/>
            </a:xfrm>
            <a:custGeom>
              <a:avLst/>
              <a:gdLst/>
              <a:ahLst/>
              <a:cxnLst/>
              <a:rect l="l" t="t" r="r" b="b"/>
              <a:pathLst>
                <a:path w="720" h="564" extrusionOk="0">
                  <a:moveTo>
                    <a:pt x="405" y="1"/>
                  </a:moveTo>
                  <a:cubicBezTo>
                    <a:pt x="195" y="1"/>
                    <a:pt x="0" y="225"/>
                    <a:pt x="121" y="456"/>
                  </a:cubicBezTo>
                  <a:cubicBezTo>
                    <a:pt x="188" y="531"/>
                    <a:pt x="271" y="563"/>
                    <a:pt x="352" y="563"/>
                  </a:cubicBezTo>
                  <a:cubicBezTo>
                    <a:pt x="541" y="563"/>
                    <a:pt x="719" y="387"/>
                    <a:pt x="658" y="169"/>
                  </a:cubicBezTo>
                  <a:cubicBezTo>
                    <a:pt x="645" y="144"/>
                    <a:pt x="633" y="119"/>
                    <a:pt x="620" y="94"/>
                  </a:cubicBezTo>
                  <a:cubicBezTo>
                    <a:pt x="555" y="29"/>
                    <a:pt x="479"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8"/>
            <p:cNvSpPr/>
            <p:nvPr/>
          </p:nvSpPr>
          <p:spPr>
            <a:xfrm>
              <a:off x="1700519" y="1151512"/>
              <a:ext cx="38152" cy="28104"/>
            </a:xfrm>
            <a:custGeom>
              <a:avLst/>
              <a:gdLst/>
              <a:ahLst/>
              <a:cxnLst/>
              <a:rect l="l" t="t" r="r" b="b"/>
              <a:pathLst>
                <a:path w="748" h="551" extrusionOk="0">
                  <a:moveTo>
                    <a:pt x="356" y="0"/>
                  </a:moveTo>
                  <a:cubicBezTo>
                    <a:pt x="175" y="0"/>
                    <a:pt x="0" y="158"/>
                    <a:pt x="48" y="384"/>
                  </a:cubicBezTo>
                  <a:cubicBezTo>
                    <a:pt x="74" y="502"/>
                    <a:pt x="169" y="551"/>
                    <a:pt x="277" y="551"/>
                  </a:cubicBezTo>
                  <a:cubicBezTo>
                    <a:pt x="488" y="551"/>
                    <a:pt x="747"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8"/>
            <p:cNvSpPr/>
            <p:nvPr/>
          </p:nvSpPr>
          <p:spPr>
            <a:xfrm>
              <a:off x="1778199" y="1107240"/>
              <a:ext cx="35703" cy="32184"/>
            </a:xfrm>
            <a:custGeom>
              <a:avLst/>
              <a:gdLst/>
              <a:ahLst/>
              <a:cxnLst/>
              <a:rect l="l" t="t" r="r" b="b"/>
              <a:pathLst>
                <a:path w="700" h="631" extrusionOk="0">
                  <a:moveTo>
                    <a:pt x="375" y="1"/>
                  </a:moveTo>
                  <a:cubicBezTo>
                    <a:pt x="272" y="1"/>
                    <a:pt x="170" y="51"/>
                    <a:pt x="113" y="152"/>
                  </a:cubicBezTo>
                  <a:cubicBezTo>
                    <a:pt x="0" y="340"/>
                    <a:pt x="113" y="602"/>
                    <a:pt x="338" y="627"/>
                  </a:cubicBezTo>
                  <a:cubicBezTo>
                    <a:pt x="353" y="629"/>
                    <a:pt x="367" y="630"/>
                    <a:pt x="382" y="630"/>
                  </a:cubicBezTo>
                  <a:cubicBezTo>
                    <a:pt x="537" y="630"/>
                    <a:pt x="665" y="513"/>
                    <a:pt x="687" y="365"/>
                  </a:cubicBezTo>
                  <a:cubicBezTo>
                    <a:pt x="700" y="315"/>
                    <a:pt x="687" y="265"/>
                    <a:pt x="675" y="215"/>
                  </a:cubicBezTo>
                  <a:cubicBezTo>
                    <a:pt x="662" y="177"/>
                    <a:pt x="650" y="165"/>
                    <a:pt x="637"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8"/>
            <p:cNvSpPr/>
            <p:nvPr/>
          </p:nvSpPr>
          <p:spPr>
            <a:xfrm>
              <a:off x="1546995" y="1199660"/>
              <a:ext cx="38764" cy="32184"/>
            </a:xfrm>
            <a:custGeom>
              <a:avLst/>
              <a:gdLst/>
              <a:ahLst/>
              <a:cxnLst/>
              <a:rect l="l" t="t" r="r" b="b"/>
              <a:pathLst>
                <a:path w="760" h="631" extrusionOk="0">
                  <a:moveTo>
                    <a:pt x="382" y="1"/>
                  </a:moveTo>
                  <a:cubicBezTo>
                    <a:pt x="171" y="1"/>
                    <a:pt x="1" y="220"/>
                    <a:pt x="84" y="440"/>
                  </a:cubicBezTo>
                  <a:cubicBezTo>
                    <a:pt x="134" y="558"/>
                    <a:pt x="261" y="630"/>
                    <a:pt x="387" y="630"/>
                  </a:cubicBezTo>
                  <a:cubicBezTo>
                    <a:pt x="420" y="630"/>
                    <a:pt x="453" y="625"/>
                    <a:pt x="484" y="615"/>
                  </a:cubicBezTo>
                  <a:cubicBezTo>
                    <a:pt x="747" y="515"/>
                    <a:pt x="759" y="152"/>
                    <a:pt x="509" y="27"/>
                  </a:cubicBezTo>
                  <a:cubicBezTo>
                    <a:pt x="466" y="9"/>
                    <a:pt x="423"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8"/>
            <p:cNvSpPr/>
            <p:nvPr/>
          </p:nvSpPr>
          <p:spPr>
            <a:xfrm>
              <a:off x="408421" y="1237811"/>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6" y="566"/>
                    <a:pt x="209" y="598"/>
                    <a:pt x="290" y="598"/>
                  </a:cubicBezTo>
                  <a:cubicBezTo>
                    <a:pt x="482" y="598"/>
                    <a:pt x="671" y="420"/>
                    <a:pt x="600" y="192"/>
                  </a:cubicBezTo>
                  <a:cubicBezTo>
                    <a:pt x="588" y="167"/>
                    <a:pt x="575" y="142"/>
                    <a:pt x="563" y="117"/>
                  </a:cubicBezTo>
                  <a:cubicBezTo>
                    <a:pt x="513" y="54"/>
                    <a:pt x="438" y="17"/>
                    <a:pt x="363" y="4"/>
                  </a:cubicBezTo>
                  <a:cubicBezTo>
                    <a:pt x="347" y="2"/>
                    <a:pt x="33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8"/>
            <p:cNvSpPr/>
            <p:nvPr/>
          </p:nvSpPr>
          <p:spPr>
            <a:xfrm>
              <a:off x="320693" y="1271474"/>
              <a:ext cx="37744" cy="29889"/>
            </a:xfrm>
            <a:custGeom>
              <a:avLst/>
              <a:gdLst/>
              <a:ahLst/>
              <a:cxnLst/>
              <a:rect l="l" t="t" r="r" b="b"/>
              <a:pathLst>
                <a:path w="740" h="586" extrusionOk="0">
                  <a:moveTo>
                    <a:pt x="406" y="1"/>
                  </a:moveTo>
                  <a:cubicBezTo>
                    <a:pt x="195" y="1"/>
                    <a:pt x="1" y="225"/>
                    <a:pt x="121" y="456"/>
                  </a:cubicBezTo>
                  <a:cubicBezTo>
                    <a:pt x="171" y="531"/>
                    <a:pt x="246" y="569"/>
                    <a:pt x="334" y="581"/>
                  </a:cubicBezTo>
                  <a:cubicBezTo>
                    <a:pt x="350" y="584"/>
                    <a:pt x="367" y="585"/>
                    <a:pt x="383" y="585"/>
                  </a:cubicBezTo>
                  <a:cubicBezTo>
                    <a:pt x="585" y="585"/>
                    <a:pt x="739" y="377"/>
                    <a:pt x="658" y="169"/>
                  </a:cubicBezTo>
                  <a:cubicBezTo>
                    <a:pt x="646" y="144"/>
                    <a:pt x="633" y="119"/>
                    <a:pt x="621" y="94"/>
                  </a:cubicBezTo>
                  <a:cubicBezTo>
                    <a:pt x="556" y="29"/>
                    <a:pt x="480"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
            <p:cNvSpPr/>
            <p:nvPr/>
          </p:nvSpPr>
          <p:spPr>
            <a:xfrm>
              <a:off x="100660" y="1294273"/>
              <a:ext cx="37744" cy="28104"/>
            </a:xfrm>
            <a:custGeom>
              <a:avLst/>
              <a:gdLst/>
              <a:ahLst/>
              <a:cxnLst/>
              <a:rect l="l" t="t" r="r" b="b"/>
              <a:pathLst>
                <a:path w="740" h="551" extrusionOk="0">
                  <a:moveTo>
                    <a:pt x="356" y="0"/>
                  </a:moveTo>
                  <a:cubicBezTo>
                    <a:pt x="176" y="0"/>
                    <a:pt x="0" y="158"/>
                    <a:pt x="49" y="384"/>
                  </a:cubicBezTo>
                  <a:cubicBezTo>
                    <a:pt x="74" y="503"/>
                    <a:pt x="168" y="551"/>
                    <a:pt x="275" y="551"/>
                  </a:cubicBezTo>
                  <a:cubicBezTo>
                    <a:pt x="483" y="551"/>
                    <a:pt x="739" y="366"/>
                    <a:pt x="624"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8"/>
            <p:cNvSpPr/>
            <p:nvPr/>
          </p:nvSpPr>
          <p:spPr>
            <a:xfrm>
              <a:off x="344768" y="1199303"/>
              <a:ext cx="38152" cy="28104"/>
            </a:xfrm>
            <a:custGeom>
              <a:avLst/>
              <a:gdLst/>
              <a:ahLst/>
              <a:cxnLst/>
              <a:rect l="l" t="t" r="r" b="b"/>
              <a:pathLst>
                <a:path w="748" h="551" extrusionOk="0">
                  <a:moveTo>
                    <a:pt x="357" y="0"/>
                  </a:moveTo>
                  <a:cubicBezTo>
                    <a:pt x="176" y="0"/>
                    <a:pt x="1" y="158"/>
                    <a:pt x="49" y="384"/>
                  </a:cubicBezTo>
                  <a:cubicBezTo>
                    <a:pt x="74" y="503"/>
                    <a:pt x="170" y="551"/>
                    <a:pt x="278" y="551"/>
                  </a:cubicBezTo>
                  <a:cubicBezTo>
                    <a:pt x="489" y="551"/>
                    <a:pt x="748"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8"/>
            <p:cNvSpPr/>
            <p:nvPr/>
          </p:nvSpPr>
          <p:spPr>
            <a:xfrm>
              <a:off x="179666" y="1252042"/>
              <a:ext cx="36112" cy="30195"/>
            </a:xfrm>
            <a:custGeom>
              <a:avLst/>
              <a:gdLst/>
              <a:ahLst/>
              <a:cxnLst/>
              <a:rect l="l" t="t" r="r" b="b"/>
              <a:pathLst>
                <a:path w="708" h="592" extrusionOk="0">
                  <a:moveTo>
                    <a:pt x="389" y="1"/>
                  </a:moveTo>
                  <a:cubicBezTo>
                    <a:pt x="188" y="1"/>
                    <a:pt x="0" y="203"/>
                    <a:pt x="99" y="437"/>
                  </a:cubicBezTo>
                  <a:cubicBezTo>
                    <a:pt x="149" y="512"/>
                    <a:pt x="224" y="575"/>
                    <a:pt x="312" y="587"/>
                  </a:cubicBezTo>
                  <a:cubicBezTo>
                    <a:pt x="329" y="590"/>
                    <a:pt x="346" y="592"/>
                    <a:pt x="363" y="592"/>
                  </a:cubicBezTo>
                  <a:cubicBezTo>
                    <a:pt x="553" y="592"/>
                    <a:pt x="708" y="407"/>
                    <a:pt x="662" y="212"/>
                  </a:cubicBezTo>
                  <a:cubicBezTo>
                    <a:pt x="662" y="200"/>
                    <a:pt x="649" y="187"/>
                    <a:pt x="649" y="175"/>
                  </a:cubicBezTo>
                  <a:cubicBezTo>
                    <a:pt x="637" y="137"/>
                    <a:pt x="624" y="125"/>
                    <a:pt x="612" y="100"/>
                  </a:cubicBezTo>
                  <a:cubicBezTo>
                    <a:pt x="546" y="31"/>
                    <a:pt x="46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8"/>
            <p:cNvSpPr/>
            <p:nvPr/>
          </p:nvSpPr>
          <p:spPr>
            <a:xfrm>
              <a:off x="703278" y="1282440"/>
              <a:ext cx="33459" cy="31980"/>
            </a:xfrm>
            <a:custGeom>
              <a:avLst/>
              <a:gdLst/>
              <a:ahLst/>
              <a:cxnLst/>
              <a:rect l="l" t="t" r="r" b="b"/>
              <a:pathLst>
                <a:path w="656" h="627" extrusionOk="0">
                  <a:moveTo>
                    <a:pt x="329" y="1"/>
                  </a:moveTo>
                  <a:cubicBezTo>
                    <a:pt x="160" y="1"/>
                    <a:pt x="0" y="146"/>
                    <a:pt x="18" y="341"/>
                  </a:cubicBezTo>
                  <a:cubicBezTo>
                    <a:pt x="42" y="521"/>
                    <a:pt x="187" y="627"/>
                    <a:pt x="335" y="627"/>
                  </a:cubicBezTo>
                  <a:cubicBezTo>
                    <a:pt x="424" y="627"/>
                    <a:pt x="515"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8"/>
            <p:cNvSpPr/>
            <p:nvPr/>
          </p:nvSpPr>
          <p:spPr>
            <a:xfrm>
              <a:off x="778765" y="1280604"/>
              <a:ext cx="38713" cy="32133"/>
            </a:xfrm>
            <a:custGeom>
              <a:avLst/>
              <a:gdLst/>
              <a:ahLst/>
              <a:cxnLst/>
              <a:rect l="l" t="t" r="r" b="b"/>
              <a:pathLst>
                <a:path w="759" h="630" extrusionOk="0">
                  <a:moveTo>
                    <a:pt x="380" y="1"/>
                  </a:moveTo>
                  <a:cubicBezTo>
                    <a:pt x="278" y="1"/>
                    <a:pt x="176" y="51"/>
                    <a:pt x="113" y="152"/>
                  </a:cubicBezTo>
                  <a:cubicBezTo>
                    <a:pt x="0" y="340"/>
                    <a:pt x="113" y="590"/>
                    <a:pt x="350" y="627"/>
                  </a:cubicBezTo>
                  <a:cubicBezTo>
                    <a:pt x="362" y="628"/>
                    <a:pt x="373" y="629"/>
                    <a:pt x="384" y="629"/>
                  </a:cubicBezTo>
                  <a:cubicBezTo>
                    <a:pt x="594" y="629"/>
                    <a:pt x="758" y="416"/>
                    <a:pt x="675" y="202"/>
                  </a:cubicBezTo>
                  <a:cubicBezTo>
                    <a:pt x="663" y="177"/>
                    <a:pt x="650" y="152"/>
                    <a:pt x="638" y="140"/>
                  </a:cubicBezTo>
                  <a:cubicBezTo>
                    <a:pt x="576"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8"/>
            <p:cNvSpPr/>
            <p:nvPr/>
          </p:nvSpPr>
          <p:spPr>
            <a:xfrm>
              <a:off x="647683" y="1150339"/>
              <a:ext cx="41110" cy="31980"/>
            </a:xfrm>
            <a:custGeom>
              <a:avLst/>
              <a:gdLst/>
              <a:ahLst/>
              <a:cxnLst/>
              <a:rect l="l" t="t" r="r" b="b"/>
              <a:pathLst>
                <a:path w="806" h="627" extrusionOk="0">
                  <a:moveTo>
                    <a:pt x="418" y="1"/>
                  </a:moveTo>
                  <a:cubicBezTo>
                    <a:pt x="136" y="1"/>
                    <a:pt x="1" y="371"/>
                    <a:pt x="233" y="557"/>
                  </a:cubicBezTo>
                  <a:cubicBezTo>
                    <a:pt x="294" y="606"/>
                    <a:pt x="361" y="627"/>
                    <a:pt x="426" y="627"/>
                  </a:cubicBezTo>
                  <a:cubicBezTo>
                    <a:pt x="626" y="627"/>
                    <a:pt x="806" y="421"/>
                    <a:pt x="721" y="194"/>
                  </a:cubicBezTo>
                  <a:cubicBezTo>
                    <a:pt x="683" y="94"/>
                    <a:pt x="583" y="19"/>
                    <a:pt x="483" y="7"/>
                  </a:cubicBezTo>
                  <a:cubicBezTo>
                    <a:pt x="461" y="3"/>
                    <a:pt x="439"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8"/>
            <p:cNvSpPr/>
            <p:nvPr/>
          </p:nvSpPr>
          <p:spPr>
            <a:xfrm>
              <a:off x="734748" y="1123969"/>
              <a:ext cx="35244" cy="32235"/>
            </a:xfrm>
            <a:custGeom>
              <a:avLst/>
              <a:gdLst/>
              <a:ahLst/>
              <a:cxnLst/>
              <a:rect l="l" t="t" r="r" b="b"/>
              <a:pathLst>
                <a:path w="691" h="632" extrusionOk="0">
                  <a:moveTo>
                    <a:pt x="353" y="1"/>
                  </a:moveTo>
                  <a:cubicBezTo>
                    <a:pt x="264" y="1"/>
                    <a:pt x="175" y="40"/>
                    <a:pt x="113" y="124"/>
                  </a:cubicBezTo>
                  <a:cubicBezTo>
                    <a:pt x="1" y="262"/>
                    <a:pt x="26" y="449"/>
                    <a:pt x="151" y="561"/>
                  </a:cubicBezTo>
                  <a:cubicBezTo>
                    <a:pt x="213" y="610"/>
                    <a:pt x="283" y="632"/>
                    <a:pt x="351" y="632"/>
                  </a:cubicBezTo>
                  <a:cubicBezTo>
                    <a:pt x="528" y="632"/>
                    <a:pt x="690" y="485"/>
                    <a:pt x="663" y="287"/>
                  </a:cubicBezTo>
                  <a:cubicBezTo>
                    <a:pt x="648" y="107"/>
                    <a:pt x="501"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8"/>
            <p:cNvSpPr/>
            <p:nvPr/>
          </p:nvSpPr>
          <p:spPr>
            <a:xfrm>
              <a:off x="619427" y="1222561"/>
              <a:ext cx="36724" cy="32031"/>
            </a:xfrm>
            <a:custGeom>
              <a:avLst/>
              <a:gdLst/>
              <a:ahLst/>
              <a:cxnLst/>
              <a:rect l="l" t="t" r="r" b="b"/>
              <a:pathLst>
                <a:path w="720" h="628" extrusionOk="0">
                  <a:moveTo>
                    <a:pt x="384" y="0"/>
                  </a:moveTo>
                  <a:cubicBezTo>
                    <a:pt x="295" y="0"/>
                    <a:pt x="207" y="38"/>
                    <a:pt x="150" y="116"/>
                  </a:cubicBezTo>
                  <a:cubicBezTo>
                    <a:pt x="0" y="291"/>
                    <a:pt x="75" y="553"/>
                    <a:pt x="300" y="615"/>
                  </a:cubicBezTo>
                  <a:cubicBezTo>
                    <a:pt x="328" y="624"/>
                    <a:pt x="356" y="628"/>
                    <a:pt x="384" y="628"/>
                  </a:cubicBezTo>
                  <a:cubicBezTo>
                    <a:pt x="564" y="628"/>
                    <a:pt x="720" y="461"/>
                    <a:pt x="687" y="266"/>
                  </a:cubicBezTo>
                  <a:cubicBezTo>
                    <a:pt x="687" y="241"/>
                    <a:pt x="687" y="216"/>
                    <a:pt x="675" y="191"/>
                  </a:cubicBezTo>
                  <a:cubicBezTo>
                    <a:pt x="650" y="141"/>
                    <a:pt x="625" y="103"/>
                    <a:pt x="575" y="66"/>
                  </a:cubicBezTo>
                  <a:cubicBezTo>
                    <a:pt x="521" y="22"/>
                    <a:pt x="45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8"/>
            <p:cNvSpPr/>
            <p:nvPr/>
          </p:nvSpPr>
          <p:spPr>
            <a:xfrm>
              <a:off x="794066" y="1199252"/>
              <a:ext cx="35704"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33" y="613"/>
                    <a:pt x="361" y="613"/>
                  </a:cubicBezTo>
                  <a:cubicBezTo>
                    <a:pt x="395" y="613"/>
                    <a:pt x="429" y="608"/>
                    <a:pt x="463"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8"/>
            <p:cNvSpPr/>
            <p:nvPr/>
          </p:nvSpPr>
          <p:spPr>
            <a:xfrm>
              <a:off x="939429" y="1202873"/>
              <a:ext cx="37540" cy="31929"/>
            </a:xfrm>
            <a:custGeom>
              <a:avLst/>
              <a:gdLst/>
              <a:ahLst/>
              <a:cxnLst/>
              <a:rect l="l" t="t" r="r" b="b"/>
              <a:pathLst>
                <a:path w="736" h="626" extrusionOk="0">
                  <a:moveTo>
                    <a:pt x="401" y="0"/>
                  </a:moveTo>
                  <a:cubicBezTo>
                    <a:pt x="189" y="0"/>
                    <a:pt x="1" y="236"/>
                    <a:pt x="124" y="464"/>
                  </a:cubicBezTo>
                  <a:cubicBezTo>
                    <a:pt x="185" y="576"/>
                    <a:pt x="288" y="626"/>
                    <a:pt x="391" y="626"/>
                  </a:cubicBezTo>
                  <a:cubicBezTo>
                    <a:pt x="563" y="626"/>
                    <a:pt x="735" y="488"/>
                    <a:pt x="712" y="277"/>
                  </a:cubicBezTo>
                  <a:cubicBezTo>
                    <a:pt x="712" y="252"/>
                    <a:pt x="699" y="227"/>
                    <a:pt x="687" y="202"/>
                  </a:cubicBezTo>
                  <a:cubicBezTo>
                    <a:pt x="674" y="152"/>
                    <a:pt x="637" y="102"/>
                    <a:pt x="599" y="77"/>
                  </a:cubicBezTo>
                  <a:cubicBezTo>
                    <a:pt x="537" y="23"/>
                    <a:pt x="4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8"/>
            <p:cNvSpPr/>
            <p:nvPr/>
          </p:nvSpPr>
          <p:spPr>
            <a:xfrm>
              <a:off x="928514" y="1281471"/>
              <a:ext cx="35755" cy="31572"/>
            </a:xfrm>
            <a:custGeom>
              <a:avLst/>
              <a:gdLst/>
              <a:ahLst/>
              <a:cxnLst/>
              <a:rect l="l" t="t" r="r" b="b"/>
              <a:pathLst>
                <a:path w="701" h="619" extrusionOk="0">
                  <a:moveTo>
                    <a:pt x="355" y="1"/>
                  </a:moveTo>
                  <a:cubicBezTo>
                    <a:pt x="316" y="1"/>
                    <a:pt x="277" y="8"/>
                    <a:pt x="238" y="23"/>
                  </a:cubicBezTo>
                  <a:cubicBezTo>
                    <a:pt x="76" y="85"/>
                    <a:pt x="1" y="260"/>
                    <a:pt x="63" y="423"/>
                  </a:cubicBezTo>
                  <a:cubicBezTo>
                    <a:pt x="112" y="539"/>
                    <a:pt x="229" y="618"/>
                    <a:pt x="354" y="618"/>
                  </a:cubicBezTo>
                  <a:cubicBezTo>
                    <a:pt x="390" y="618"/>
                    <a:pt x="427" y="612"/>
                    <a:pt x="463" y="598"/>
                  </a:cubicBezTo>
                  <a:cubicBezTo>
                    <a:pt x="626"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8"/>
            <p:cNvSpPr/>
            <p:nvPr/>
          </p:nvSpPr>
          <p:spPr>
            <a:xfrm>
              <a:off x="888374" y="1051696"/>
              <a:ext cx="34224" cy="30552"/>
            </a:xfrm>
            <a:custGeom>
              <a:avLst/>
              <a:gdLst/>
              <a:ahLst/>
              <a:cxnLst/>
              <a:rect l="l" t="t" r="r" b="b"/>
              <a:pathLst>
                <a:path w="671" h="599" extrusionOk="0">
                  <a:moveTo>
                    <a:pt x="315" y="1"/>
                  </a:moveTo>
                  <a:cubicBezTo>
                    <a:pt x="161" y="1"/>
                    <a:pt x="36" y="107"/>
                    <a:pt x="13" y="254"/>
                  </a:cubicBezTo>
                  <a:cubicBezTo>
                    <a:pt x="1" y="341"/>
                    <a:pt x="13" y="416"/>
                    <a:pt x="63" y="491"/>
                  </a:cubicBezTo>
                  <a:cubicBezTo>
                    <a:pt x="127" y="566"/>
                    <a:pt x="209" y="598"/>
                    <a:pt x="290" y="598"/>
                  </a:cubicBezTo>
                  <a:cubicBezTo>
                    <a:pt x="482" y="598"/>
                    <a:pt x="671" y="419"/>
                    <a:pt x="601" y="191"/>
                  </a:cubicBezTo>
                  <a:cubicBezTo>
                    <a:pt x="588" y="166"/>
                    <a:pt x="576" y="141"/>
                    <a:pt x="563" y="129"/>
                  </a:cubicBezTo>
                  <a:cubicBezTo>
                    <a:pt x="513" y="54"/>
                    <a:pt x="438" y="17"/>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8"/>
            <p:cNvSpPr/>
            <p:nvPr/>
          </p:nvSpPr>
          <p:spPr>
            <a:xfrm>
              <a:off x="857771" y="1152124"/>
              <a:ext cx="35755" cy="31572"/>
            </a:xfrm>
            <a:custGeom>
              <a:avLst/>
              <a:gdLst/>
              <a:ahLst/>
              <a:cxnLst/>
              <a:rect l="l" t="t" r="r" b="b"/>
              <a:pathLst>
                <a:path w="701" h="619" extrusionOk="0">
                  <a:moveTo>
                    <a:pt x="354" y="0"/>
                  </a:moveTo>
                  <a:cubicBezTo>
                    <a:pt x="316" y="0"/>
                    <a:pt x="277" y="7"/>
                    <a:pt x="238" y="22"/>
                  </a:cubicBezTo>
                  <a:cubicBezTo>
                    <a:pt x="88" y="84"/>
                    <a:pt x="1" y="259"/>
                    <a:pt x="63" y="422"/>
                  </a:cubicBezTo>
                  <a:cubicBezTo>
                    <a:pt x="111" y="546"/>
                    <a:pt x="224" y="619"/>
                    <a:pt x="347" y="619"/>
                  </a:cubicBezTo>
                  <a:cubicBezTo>
                    <a:pt x="385" y="619"/>
                    <a:pt x="425" y="612"/>
                    <a:pt x="463" y="597"/>
                  </a:cubicBezTo>
                  <a:cubicBezTo>
                    <a:pt x="626" y="534"/>
                    <a:pt x="701" y="359"/>
                    <a:pt x="638" y="197"/>
                  </a:cubicBezTo>
                  <a:cubicBezTo>
                    <a:pt x="591"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8"/>
            <p:cNvSpPr/>
            <p:nvPr/>
          </p:nvSpPr>
          <p:spPr>
            <a:xfrm>
              <a:off x="484928" y="1212972"/>
              <a:ext cx="42232" cy="31929"/>
            </a:xfrm>
            <a:custGeom>
              <a:avLst/>
              <a:gdLst/>
              <a:ahLst/>
              <a:cxnLst/>
              <a:rect l="l" t="t" r="r" b="b"/>
              <a:pathLst>
                <a:path w="828" h="626" extrusionOk="0">
                  <a:moveTo>
                    <a:pt x="420" y="1"/>
                  </a:moveTo>
                  <a:cubicBezTo>
                    <a:pt x="406" y="1"/>
                    <a:pt x="391" y="2"/>
                    <a:pt x="375" y="4"/>
                  </a:cubicBezTo>
                  <a:cubicBezTo>
                    <a:pt x="100" y="29"/>
                    <a:pt x="0" y="391"/>
                    <a:pt x="225" y="554"/>
                  </a:cubicBezTo>
                  <a:cubicBezTo>
                    <a:pt x="280" y="602"/>
                    <a:pt x="348" y="625"/>
                    <a:pt x="416" y="625"/>
                  </a:cubicBezTo>
                  <a:cubicBezTo>
                    <a:pt x="505" y="625"/>
                    <a:pt x="594" y="587"/>
                    <a:pt x="650" y="516"/>
                  </a:cubicBezTo>
                  <a:cubicBezTo>
                    <a:pt x="827" y="303"/>
                    <a:pt x="680"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8"/>
            <p:cNvSpPr/>
            <p:nvPr/>
          </p:nvSpPr>
          <p:spPr>
            <a:xfrm>
              <a:off x="546184" y="1274382"/>
              <a:ext cx="37897" cy="32082"/>
            </a:xfrm>
            <a:custGeom>
              <a:avLst/>
              <a:gdLst/>
              <a:ahLst/>
              <a:cxnLst/>
              <a:rect l="l" t="t" r="r" b="b"/>
              <a:pathLst>
                <a:path w="743" h="629" extrusionOk="0">
                  <a:moveTo>
                    <a:pt x="355" y="0"/>
                  </a:moveTo>
                  <a:cubicBezTo>
                    <a:pt x="73" y="0"/>
                    <a:pt x="0" y="624"/>
                    <a:pt x="336" y="624"/>
                  </a:cubicBezTo>
                  <a:cubicBezTo>
                    <a:pt x="352" y="627"/>
                    <a:pt x="368" y="628"/>
                    <a:pt x="384" y="628"/>
                  </a:cubicBezTo>
                  <a:cubicBezTo>
                    <a:pt x="586" y="628"/>
                    <a:pt x="743" y="409"/>
                    <a:pt x="661" y="212"/>
                  </a:cubicBezTo>
                  <a:cubicBezTo>
                    <a:pt x="649" y="187"/>
                    <a:pt x="636" y="162"/>
                    <a:pt x="624" y="137"/>
                  </a:cubicBezTo>
                  <a:cubicBezTo>
                    <a:pt x="574" y="74"/>
                    <a:pt x="499" y="24"/>
                    <a:pt x="424" y="12"/>
                  </a:cubicBezTo>
                  <a:cubicBezTo>
                    <a:pt x="400" y="4"/>
                    <a:pt x="376"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8"/>
            <p:cNvSpPr/>
            <p:nvPr/>
          </p:nvSpPr>
          <p:spPr>
            <a:xfrm>
              <a:off x="863535" y="1239546"/>
              <a:ext cx="34173" cy="31215"/>
            </a:xfrm>
            <a:custGeom>
              <a:avLst/>
              <a:gdLst/>
              <a:ahLst/>
              <a:cxnLst/>
              <a:rect l="l" t="t" r="r" b="b"/>
              <a:pathLst>
                <a:path w="670" h="612" extrusionOk="0">
                  <a:moveTo>
                    <a:pt x="324" y="1"/>
                  </a:moveTo>
                  <a:cubicBezTo>
                    <a:pt x="183" y="1"/>
                    <a:pt x="44" y="96"/>
                    <a:pt x="13" y="257"/>
                  </a:cubicBezTo>
                  <a:cubicBezTo>
                    <a:pt x="0" y="332"/>
                    <a:pt x="13" y="420"/>
                    <a:pt x="63" y="482"/>
                  </a:cubicBezTo>
                  <a:cubicBezTo>
                    <a:pt x="113" y="557"/>
                    <a:pt x="188" y="595"/>
                    <a:pt x="263" y="607"/>
                  </a:cubicBezTo>
                  <a:cubicBezTo>
                    <a:pt x="280" y="610"/>
                    <a:pt x="298" y="612"/>
                    <a:pt x="314" y="612"/>
                  </a:cubicBezTo>
                  <a:cubicBezTo>
                    <a:pt x="525" y="612"/>
                    <a:pt x="670" y="403"/>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8"/>
            <p:cNvSpPr/>
            <p:nvPr/>
          </p:nvSpPr>
          <p:spPr>
            <a:xfrm>
              <a:off x="715009" y="1208178"/>
              <a:ext cx="38050" cy="31980"/>
            </a:xfrm>
            <a:custGeom>
              <a:avLst/>
              <a:gdLst/>
              <a:ahLst/>
              <a:cxnLst/>
              <a:rect l="l" t="t" r="r" b="b"/>
              <a:pathLst>
                <a:path w="746" h="627" extrusionOk="0">
                  <a:moveTo>
                    <a:pt x="381" y="1"/>
                  </a:moveTo>
                  <a:cubicBezTo>
                    <a:pt x="276" y="1"/>
                    <a:pt x="171" y="51"/>
                    <a:pt x="113" y="148"/>
                  </a:cubicBezTo>
                  <a:cubicBezTo>
                    <a:pt x="1" y="348"/>
                    <a:pt x="113" y="598"/>
                    <a:pt x="338" y="623"/>
                  </a:cubicBezTo>
                  <a:cubicBezTo>
                    <a:pt x="355" y="625"/>
                    <a:pt x="371" y="626"/>
                    <a:pt x="387" y="626"/>
                  </a:cubicBezTo>
                  <a:cubicBezTo>
                    <a:pt x="599" y="626"/>
                    <a:pt x="745" y="408"/>
                    <a:pt x="675" y="210"/>
                  </a:cubicBezTo>
                  <a:cubicBezTo>
                    <a:pt x="663" y="185"/>
                    <a:pt x="650" y="160"/>
                    <a:pt x="638" y="135"/>
                  </a:cubicBezTo>
                  <a:cubicBezTo>
                    <a:pt x="577" y="45"/>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8"/>
            <p:cNvSpPr/>
            <p:nvPr/>
          </p:nvSpPr>
          <p:spPr>
            <a:xfrm>
              <a:off x="557864" y="1174566"/>
              <a:ext cx="40090" cy="32235"/>
            </a:xfrm>
            <a:custGeom>
              <a:avLst/>
              <a:gdLst/>
              <a:ahLst/>
              <a:cxnLst/>
              <a:rect l="l" t="t" r="r" b="b"/>
              <a:pathLst>
                <a:path w="786" h="632" extrusionOk="0">
                  <a:moveTo>
                    <a:pt x="414" y="1"/>
                  </a:moveTo>
                  <a:cubicBezTo>
                    <a:pt x="203" y="1"/>
                    <a:pt x="0" y="223"/>
                    <a:pt x="132" y="469"/>
                  </a:cubicBezTo>
                  <a:cubicBezTo>
                    <a:pt x="196" y="583"/>
                    <a:pt x="296" y="632"/>
                    <a:pt x="396" y="632"/>
                  </a:cubicBezTo>
                  <a:cubicBezTo>
                    <a:pt x="592" y="632"/>
                    <a:pt x="786" y="447"/>
                    <a:pt x="695" y="207"/>
                  </a:cubicBezTo>
                  <a:cubicBezTo>
                    <a:pt x="682" y="182"/>
                    <a:pt x="670" y="157"/>
                    <a:pt x="657"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8"/>
            <p:cNvSpPr/>
            <p:nvPr/>
          </p:nvSpPr>
          <p:spPr>
            <a:xfrm>
              <a:off x="802992" y="1083574"/>
              <a:ext cx="37030" cy="31725"/>
            </a:xfrm>
            <a:custGeom>
              <a:avLst/>
              <a:gdLst/>
              <a:ahLst/>
              <a:cxnLst/>
              <a:rect l="l" t="t" r="r" b="b"/>
              <a:pathLst>
                <a:path w="726" h="622" extrusionOk="0">
                  <a:moveTo>
                    <a:pt x="324" y="1"/>
                  </a:moveTo>
                  <a:cubicBezTo>
                    <a:pt x="179" y="1"/>
                    <a:pt x="35" y="99"/>
                    <a:pt x="13" y="266"/>
                  </a:cubicBezTo>
                  <a:cubicBezTo>
                    <a:pt x="0" y="354"/>
                    <a:pt x="25" y="429"/>
                    <a:pt x="75" y="491"/>
                  </a:cubicBezTo>
                  <a:cubicBezTo>
                    <a:pt x="125" y="566"/>
                    <a:pt x="188" y="604"/>
                    <a:pt x="275" y="616"/>
                  </a:cubicBezTo>
                  <a:cubicBezTo>
                    <a:pt x="295" y="620"/>
                    <a:pt x="314" y="622"/>
                    <a:pt x="333" y="622"/>
                  </a:cubicBezTo>
                  <a:cubicBezTo>
                    <a:pt x="575" y="622"/>
                    <a:pt x="726" y="338"/>
                    <a:pt x="575" y="129"/>
                  </a:cubicBezTo>
                  <a:cubicBezTo>
                    <a:pt x="512" y="41"/>
                    <a:pt x="418"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8"/>
            <p:cNvSpPr/>
            <p:nvPr/>
          </p:nvSpPr>
          <p:spPr>
            <a:xfrm>
              <a:off x="945754" y="1115044"/>
              <a:ext cx="37030" cy="32133"/>
            </a:xfrm>
            <a:custGeom>
              <a:avLst/>
              <a:gdLst/>
              <a:ahLst/>
              <a:cxnLst/>
              <a:rect l="l" t="t" r="r" b="b"/>
              <a:pathLst>
                <a:path w="726" h="630" extrusionOk="0">
                  <a:moveTo>
                    <a:pt x="333" y="0"/>
                  </a:moveTo>
                  <a:cubicBezTo>
                    <a:pt x="185" y="0"/>
                    <a:pt x="36" y="103"/>
                    <a:pt x="13" y="274"/>
                  </a:cubicBezTo>
                  <a:cubicBezTo>
                    <a:pt x="0" y="349"/>
                    <a:pt x="25" y="437"/>
                    <a:pt x="63" y="499"/>
                  </a:cubicBezTo>
                  <a:cubicBezTo>
                    <a:pt x="113" y="562"/>
                    <a:pt x="188" y="612"/>
                    <a:pt x="275" y="624"/>
                  </a:cubicBezTo>
                  <a:cubicBezTo>
                    <a:pt x="295" y="628"/>
                    <a:pt x="314" y="629"/>
                    <a:pt x="333" y="629"/>
                  </a:cubicBezTo>
                  <a:cubicBezTo>
                    <a:pt x="575" y="629"/>
                    <a:pt x="726" y="344"/>
                    <a:pt x="575" y="124"/>
                  </a:cubicBezTo>
                  <a:cubicBezTo>
                    <a:pt x="514" y="39"/>
                    <a:pt x="423"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8"/>
            <p:cNvSpPr/>
            <p:nvPr/>
          </p:nvSpPr>
          <p:spPr>
            <a:xfrm>
              <a:off x="1008234" y="1271780"/>
              <a:ext cx="38917" cy="31266"/>
            </a:xfrm>
            <a:custGeom>
              <a:avLst/>
              <a:gdLst/>
              <a:ahLst/>
              <a:cxnLst/>
              <a:rect l="l" t="t" r="r" b="b"/>
              <a:pathLst>
                <a:path w="763" h="613" extrusionOk="0">
                  <a:moveTo>
                    <a:pt x="400" y="0"/>
                  </a:moveTo>
                  <a:cubicBezTo>
                    <a:pt x="50" y="25"/>
                    <a:pt x="0" y="513"/>
                    <a:pt x="337" y="613"/>
                  </a:cubicBezTo>
                  <a:lnTo>
                    <a:pt x="337" y="600"/>
                  </a:lnTo>
                  <a:cubicBezTo>
                    <a:pt x="687"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8"/>
            <p:cNvSpPr/>
            <p:nvPr/>
          </p:nvSpPr>
          <p:spPr>
            <a:xfrm>
              <a:off x="581174" y="1106424"/>
              <a:ext cx="36979" cy="29838"/>
            </a:xfrm>
            <a:custGeom>
              <a:avLst/>
              <a:gdLst/>
              <a:ahLst/>
              <a:cxnLst/>
              <a:rect l="l" t="t" r="r" b="b"/>
              <a:pathLst>
                <a:path w="725" h="585" extrusionOk="0">
                  <a:moveTo>
                    <a:pt x="332" y="0"/>
                  </a:moveTo>
                  <a:cubicBezTo>
                    <a:pt x="183" y="0"/>
                    <a:pt x="39" y="105"/>
                    <a:pt x="13" y="268"/>
                  </a:cubicBezTo>
                  <a:cubicBezTo>
                    <a:pt x="0" y="318"/>
                    <a:pt x="13" y="368"/>
                    <a:pt x="25" y="418"/>
                  </a:cubicBezTo>
                  <a:cubicBezTo>
                    <a:pt x="51" y="536"/>
                    <a:pt x="146" y="585"/>
                    <a:pt x="254" y="585"/>
                  </a:cubicBezTo>
                  <a:cubicBezTo>
                    <a:pt x="465" y="585"/>
                    <a:pt x="724" y="400"/>
                    <a:pt x="600" y="193"/>
                  </a:cubicBezTo>
                  <a:cubicBezTo>
                    <a:pt x="588" y="143"/>
                    <a:pt x="563" y="106"/>
                    <a:pt x="525" y="68"/>
                  </a:cubicBezTo>
                  <a:cubicBezTo>
                    <a:pt x="467" y="22"/>
                    <a:pt x="399"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8"/>
            <p:cNvSpPr/>
            <p:nvPr/>
          </p:nvSpPr>
          <p:spPr>
            <a:xfrm>
              <a:off x="825893" y="1011096"/>
              <a:ext cx="33102" cy="32031"/>
            </a:xfrm>
            <a:custGeom>
              <a:avLst/>
              <a:gdLst/>
              <a:ahLst/>
              <a:cxnLst/>
              <a:rect l="l" t="t" r="r" b="b"/>
              <a:pathLst>
                <a:path w="649" h="628" extrusionOk="0">
                  <a:moveTo>
                    <a:pt x="316" y="0"/>
                  </a:moveTo>
                  <a:cubicBezTo>
                    <a:pt x="168" y="0"/>
                    <a:pt x="20" y="97"/>
                    <a:pt x="1" y="288"/>
                  </a:cubicBezTo>
                  <a:cubicBezTo>
                    <a:pt x="1" y="338"/>
                    <a:pt x="1" y="375"/>
                    <a:pt x="13" y="425"/>
                  </a:cubicBezTo>
                  <a:cubicBezTo>
                    <a:pt x="69" y="566"/>
                    <a:pt x="185" y="628"/>
                    <a:pt x="301" y="628"/>
                  </a:cubicBezTo>
                  <a:cubicBezTo>
                    <a:pt x="474" y="628"/>
                    <a:pt x="648" y="492"/>
                    <a:pt x="626" y="275"/>
                  </a:cubicBezTo>
                  <a:cubicBezTo>
                    <a:pt x="601" y="91"/>
                    <a:pt x="459"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8"/>
            <p:cNvSpPr/>
            <p:nvPr/>
          </p:nvSpPr>
          <p:spPr>
            <a:xfrm>
              <a:off x="659363" y="1066334"/>
              <a:ext cx="34020" cy="29736"/>
            </a:xfrm>
            <a:custGeom>
              <a:avLst/>
              <a:gdLst/>
              <a:ahLst/>
              <a:cxnLst/>
              <a:rect l="l" t="t" r="r" b="b"/>
              <a:pathLst>
                <a:path w="667" h="583" extrusionOk="0">
                  <a:moveTo>
                    <a:pt x="391" y="0"/>
                  </a:moveTo>
                  <a:cubicBezTo>
                    <a:pt x="189" y="0"/>
                    <a:pt x="1" y="204"/>
                    <a:pt x="92" y="442"/>
                  </a:cubicBezTo>
                  <a:cubicBezTo>
                    <a:pt x="142" y="517"/>
                    <a:pt x="217" y="567"/>
                    <a:pt x="304" y="579"/>
                  </a:cubicBezTo>
                  <a:cubicBezTo>
                    <a:pt x="321" y="582"/>
                    <a:pt x="337" y="583"/>
                    <a:pt x="353" y="583"/>
                  </a:cubicBezTo>
                  <a:cubicBezTo>
                    <a:pt x="506" y="583"/>
                    <a:pt x="632" y="477"/>
                    <a:pt x="654" y="329"/>
                  </a:cubicBezTo>
                  <a:cubicBezTo>
                    <a:pt x="667" y="292"/>
                    <a:pt x="667" y="254"/>
                    <a:pt x="654" y="217"/>
                  </a:cubicBezTo>
                  <a:cubicBezTo>
                    <a:pt x="654" y="204"/>
                    <a:pt x="654" y="192"/>
                    <a:pt x="642" y="167"/>
                  </a:cubicBezTo>
                  <a:cubicBezTo>
                    <a:pt x="642" y="142"/>
                    <a:pt x="629" y="117"/>
                    <a:pt x="604" y="92"/>
                  </a:cubicBezTo>
                  <a:cubicBezTo>
                    <a:pt x="540" y="28"/>
                    <a:pt x="465"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8"/>
            <p:cNvSpPr/>
            <p:nvPr/>
          </p:nvSpPr>
          <p:spPr>
            <a:xfrm>
              <a:off x="1223015" y="1254643"/>
              <a:ext cx="35193" cy="32235"/>
            </a:xfrm>
            <a:custGeom>
              <a:avLst/>
              <a:gdLst/>
              <a:ahLst/>
              <a:cxnLst/>
              <a:rect l="l" t="t" r="r" b="b"/>
              <a:pathLst>
                <a:path w="690" h="632" extrusionOk="0">
                  <a:moveTo>
                    <a:pt x="352" y="1"/>
                  </a:moveTo>
                  <a:cubicBezTo>
                    <a:pt x="263" y="1"/>
                    <a:pt x="174" y="39"/>
                    <a:pt x="113" y="124"/>
                  </a:cubicBezTo>
                  <a:cubicBezTo>
                    <a:pt x="0" y="261"/>
                    <a:pt x="25" y="449"/>
                    <a:pt x="150" y="561"/>
                  </a:cubicBezTo>
                  <a:cubicBezTo>
                    <a:pt x="213" y="610"/>
                    <a:pt x="283" y="631"/>
                    <a:pt x="351" y="631"/>
                  </a:cubicBezTo>
                  <a:cubicBezTo>
                    <a:pt x="528" y="631"/>
                    <a:pt x="690" y="485"/>
                    <a:pt x="663" y="286"/>
                  </a:cubicBezTo>
                  <a:cubicBezTo>
                    <a:pt x="647" y="107"/>
                    <a:pt x="500"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8"/>
            <p:cNvSpPr/>
            <p:nvPr/>
          </p:nvSpPr>
          <p:spPr>
            <a:xfrm>
              <a:off x="1303959" y="1209453"/>
              <a:ext cx="39784" cy="31929"/>
            </a:xfrm>
            <a:custGeom>
              <a:avLst/>
              <a:gdLst/>
              <a:ahLst/>
              <a:cxnLst/>
              <a:rect l="l" t="t" r="r" b="b"/>
              <a:pathLst>
                <a:path w="780" h="626" extrusionOk="0">
                  <a:moveTo>
                    <a:pt x="385" y="1"/>
                  </a:moveTo>
                  <a:cubicBezTo>
                    <a:pt x="282" y="1"/>
                    <a:pt x="178" y="51"/>
                    <a:pt x="113" y="148"/>
                  </a:cubicBezTo>
                  <a:cubicBezTo>
                    <a:pt x="1" y="348"/>
                    <a:pt x="113" y="598"/>
                    <a:pt x="350" y="623"/>
                  </a:cubicBezTo>
                  <a:cubicBezTo>
                    <a:pt x="366" y="625"/>
                    <a:pt x="380" y="626"/>
                    <a:pt x="395" y="626"/>
                  </a:cubicBezTo>
                  <a:cubicBezTo>
                    <a:pt x="632" y="626"/>
                    <a:pt x="779" y="347"/>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8"/>
            <p:cNvSpPr/>
            <p:nvPr/>
          </p:nvSpPr>
          <p:spPr>
            <a:xfrm>
              <a:off x="1158290" y="1181604"/>
              <a:ext cx="40090" cy="32235"/>
            </a:xfrm>
            <a:custGeom>
              <a:avLst/>
              <a:gdLst/>
              <a:ahLst/>
              <a:cxnLst/>
              <a:rect l="l" t="t" r="r" b="b"/>
              <a:pathLst>
                <a:path w="786" h="632" extrusionOk="0">
                  <a:moveTo>
                    <a:pt x="414" y="0"/>
                  </a:moveTo>
                  <a:cubicBezTo>
                    <a:pt x="203" y="0"/>
                    <a:pt x="0" y="222"/>
                    <a:pt x="132" y="469"/>
                  </a:cubicBezTo>
                  <a:cubicBezTo>
                    <a:pt x="196" y="583"/>
                    <a:pt x="296" y="631"/>
                    <a:pt x="396" y="631"/>
                  </a:cubicBezTo>
                  <a:cubicBezTo>
                    <a:pt x="592" y="631"/>
                    <a:pt x="786" y="446"/>
                    <a:pt x="695" y="206"/>
                  </a:cubicBezTo>
                  <a:cubicBezTo>
                    <a:pt x="682" y="181"/>
                    <a:pt x="670" y="156"/>
                    <a:pt x="657"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
            <p:cNvSpPr/>
            <p:nvPr/>
          </p:nvSpPr>
          <p:spPr>
            <a:xfrm>
              <a:off x="1183231" y="1096376"/>
              <a:ext cx="32796" cy="31980"/>
            </a:xfrm>
            <a:custGeom>
              <a:avLst/>
              <a:gdLst/>
              <a:ahLst/>
              <a:cxnLst/>
              <a:rect l="l" t="t" r="r" b="b"/>
              <a:pathLst>
                <a:path w="643" h="627" extrusionOk="0">
                  <a:moveTo>
                    <a:pt x="325" y="0"/>
                  </a:moveTo>
                  <a:cubicBezTo>
                    <a:pt x="154" y="0"/>
                    <a:pt x="0" y="148"/>
                    <a:pt x="18" y="353"/>
                  </a:cubicBezTo>
                  <a:cubicBezTo>
                    <a:pt x="34" y="523"/>
                    <a:pt x="179" y="627"/>
                    <a:pt x="329" y="627"/>
                  </a:cubicBezTo>
                  <a:cubicBezTo>
                    <a:pt x="421" y="627"/>
                    <a:pt x="514" y="588"/>
                    <a:pt x="581" y="503"/>
                  </a:cubicBezTo>
                  <a:cubicBezTo>
                    <a:pt x="630" y="440"/>
                    <a:pt x="643" y="365"/>
                    <a:pt x="643" y="278"/>
                  </a:cubicBezTo>
                  <a:cubicBezTo>
                    <a:pt x="643" y="253"/>
                    <a:pt x="630" y="228"/>
                    <a:pt x="618" y="203"/>
                  </a:cubicBezTo>
                  <a:cubicBezTo>
                    <a:pt x="605" y="153"/>
                    <a:pt x="568" y="103"/>
                    <a:pt x="531" y="78"/>
                  </a:cubicBezTo>
                  <a:cubicBezTo>
                    <a:pt x="466" y="24"/>
                    <a:pt x="394"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
            <p:cNvSpPr/>
            <p:nvPr/>
          </p:nvSpPr>
          <p:spPr>
            <a:xfrm>
              <a:off x="1258055" y="1094489"/>
              <a:ext cx="38764" cy="32133"/>
            </a:xfrm>
            <a:custGeom>
              <a:avLst/>
              <a:gdLst/>
              <a:ahLst/>
              <a:cxnLst/>
              <a:rect l="l" t="t" r="r" b="b"/>
              <a:pathLst>
                <a:path w="760" h="630" extrusionOk="0">
                  <a:moveTo>
                    <a:pt x="382" y="1"/>
                  </a:moveTo>
                  <a:cubicBezTo>
                    <a:pt x="279" y="1"/>
                    <a:pt x="177" y="51"/>
                    <a:pt x="113" y="152"/>
                  </a:cubicBezTo>
                  <a:cubicBezTo>
                    <a:pt x="1" y="340"/>
                    <a:pt x="126" y="590"/>
                    <a:pt x="351" y="627"/>
                  </a:cubicBezTo>
                  <a:cubicBezTo>
                    <a:pt x="362" y="628"/>
                    <a:pt x="374" y="629"/>
                    <a:pt x="385" y="629"/>
                  </a:cubicBezTo>
                  <a:cubicBezTo>
                    <a:pt x="594" y="629"/>
                    <a:pt x="759" y="416"/>
                    <a:pt x="688" y="215"/>
                  </a:cubicBezTo>
                  <a:cubicBezTo>
                    <a:pt x="676" y="177"/>
                    <a:pt x="663" y="165"/>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
            <p:cNvSpPr/>
            <p:nvPr/>
          </p:nvSpPr>
          <p:spPr>
            <a:xfrm>
              <a:off x="1332623" y="1137537"/>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5" y="610"/>
                    <a:pt x="463" y="595"/>
                  </a:cubicBezTo>
                  <a:cubicBezTo>
                    <a:pt x="613" y="533"/>
                    <a:pt x="701" y="358"/>
                    <a:pt x="638" y="196"/>
                  </a:cubicBezTo>
                  <a:cubicBezTo>
                    <a:pt x="590" y="79"/>
                    <a:pt x="466"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8"/>
            <p:cNvSpPr/>
            <p:nvPr/>
          </p:nvSpPr>
          <p:spPr>
            <a:xfrm>
              <a:off x="1127483" y="964325"/>
              <a:ext cx="41263" cy="31878"/>
            </a:xfrm>
            <a:custGeom>
              <a:avLst/>
              <a:gdLst/>
              <a:ahLst/>
              <a:cxnLst/>
              <a:rect l="l" t="t" r="r" b="b"/>
              <a:pathLst>
                <a:path w="809" h="625" extrusionOk="0">
                  <a:moveTo>
                    <a:pt x="421" y="1"/>
                  </a:moveTo>
                  <a:cubicBezTo>
                    <a:pt x="143" y="1"/>
                    <a:pt x="1" y="366"/>
                    <a:pt x="236" y="555"/>
                  </a:cubicBezTo>
                  <a:cubicBezTo>
                    <a:pt x="297" y="603"/>
                    <a:pt x="364" y="625"/>
                    <a:pt x="429" y="625"/>
                  </a:cubicBezTo>
                  <a:cubicBezTo>
                    <a:pt x="629" y="625"/>
                    <a:pt x="809" y="419"/>
                    <a:pt x="724" y="192"/>
                  </a:cubicBezTo>
                  <a:cubicBezTo>
                    <a:pt x="674" y="92"/>
                    <a:pt x="586" y="17"/>
                    <a:pt x="474" y="5"/>
                  </a:cubicBezTo>
                  <a:cubicBezTo>
                    <a:pt x="456" y="2"/>
                    <a:pt x="438"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
            <p:cNvSpPr/>
            <p:nvPr/>
          </p:nvSpPr>
          <p:spPr>
            <a:xfrm>
              <a:off x="1214701" y="938313"/>
              <a:ext cx="34785" cy="31776"/>
            </a:xfrm>
            <a:custGeom>
              <a:avLst/>
              <a:gdLst/>
              <a:ahLst/>
              <a:cxnLst/>
              <a:rect l="l" t="t" r="r" b="b"/>
              <a:pathLst>
                <a:path w="682" h="623" extrusionOk="0">
                  <a:moveTo>
                    <a:pt x="342" y="1"/>
                  </a:moveTo>
                  <a:cubicBezTo>
                    <a:pt x="254" y="1"/>
                    <a:pt x="166" y="36"/>
                    <a:pt x="101" y="115"/>
                  </a:cubicBezTo>
                  <a:cubicBezTo>
                    <a:pt x="1" y="253"/>
                    <a:pt x="13" y="440"/>
                    <a:pt x="151" y="552"/>
                  </a:cubicBezTo>
                  <a:cubicBezTo>
                    <a:pt x="210" y="601"/>
                    <a:pt x="278" y="623"/>
                    <a:pt x="344" y="623"/>
                  </a:cubicBezTo>
                  <a:cubicBezTo>
                    <a:pt x="517" y="623"/>
                    <a:pt x="681" y="476"/>
                    <a:pt x="663" y="278"/>
                  </a:cubicBezTo>
                  <a:cubicBezTo>
                    <a:pt x="640" y="104"/>
                    <a:pt x="492"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
            <p:cNvSpPr/>
            <p:nvPr/>
          </p:nvSpPr>
          <p:spPr>
            <a:xfrm>
              <a:off x="1101267" y="1036599"/>
              <a:ext cx="42028" cy="32643"/>
            </a:xfrm>
            <a:custGeom>
              <a:avLst/>
              <a:gdLst/>
              <a:ahLst/>
              <a:cxnLst/>
              <a:rect l="l" t="t" r="r" b="b"/>
              <a:pathLst>
                <a:path w="824" h="640" extrusionOk="0">
                  <a:moveTo>
                    <a:pt x="349" y="1"/>
                  </a:moveTo>
                  <a:cubicBezTo>
                    <a:pt x="257" y="1"/>
                    <a:pt x="166" y="40"/>
                    <a:pt x="101" y="113"/>
                  </a:cubicBezTo>
                  <a:cubicBezTo>
                    <a:pt x="1" y="250"/>
                    <a:pt x="13" y="437"/>
                    <a:pt x="151" y="550"/>
                  </a:cubicBezTo>
                  <a:cubicBezTo>
                    <a:pt x="219" y="613"/>
                    <a:pt x="292" y="640"/>
                    <a:pt x="361" y="640"/>
                  </a:cubicBezTo>
                  <a:cubicBezTo>
                    <a:pt x="620" y="640"/>
                    <a:pt x="824" y="270"/>
                    <a:pt x="538" y="63"/>
                  </a:cubicBezTo>
                  <a:cubicBezTo>
                    <a:pt x="481" y="21"/>
                    <a:pt x="414"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
            <p:cNvSpPr/>
            <p:nvPr/>
          </p:nvSpPr>
          <p:spPr>
            <a:xfrm>
              <a:off x="1274019" y="1013137"/>
              <a:ext cx="35755" cy="31266"/>
            </a:xfrm>
            <a:custGeom>
              <a:avLst/>
              <a:gdLst/>
              <a:ahLst/>
              <a:cxnLst/>
              <a:rect l="l" t="t" r="r" b="b"/>
              <a:pathLst>
                <a:path w="701" h="613" extrusionOk="0">
                  <a:moveTo>
                    <a:pt x="354" y="1"/>
                  </a:moveTo>
                  <a:cubicBezTo>
                    <a:pt x="316" y="1"/>
                    <a:pt x="276" y="8"/>
                    <a:pt x="238" y="23"/>
                  </a:cubicBezTo>
                  <a:cubicBezTo>
                    <a:pt x="75" y="85"/>
                    <a:pt x="0" y="260"/>
                    <a:pt x="63" y="423"/>
                  </a:cubicBezTo>
                  <a:cubicBezTo>
                    <a:pt x="112" y="541"/>
                    <a:pt x="232" y="613"/>
                    <a:pt x="360" y="613"/>
                  </a:cubicBezTo>
                  <a:cubicBezTo>
                    <a:pt x="394" y="613"/>
                    <a:pt x="429" y="608"/>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
            <p:cNvSpPr/>
            <p:nvPr/>
          </p:nvSpPr>
          <p:spPr>
            <a:xfrm>
              <a:off x="1472223" y="1156357"/>
              <a:ext cx="41773" cy="31929"/>
            </a:xfrm>
            <a:custGeom>
              <a:avLst/>
              <a:gdLst/>
              <a:ahLst/>
              <a:cxnLst/>
              <a:rect l="l" t="t" r="r" b="b"/>
              <a:pathLst>
                <a:path w="819" h="626" extrusionOk="0">
                  <a:moveTo>
                    <a:pt x="406" y="0"/>
                  </a:moveTo>
                  <a:cubicBezTo>
                    <a:pt x="396" y="0"/>
                    <a:pt x="386" y="1"/>
                    <a:pt x="376" y="1"/>
                  </a:cubicBezTo>
                  <a:cubicBezTo>
                    <a:pt x="101" y="26"/>
                    <a:pt x="1" y="389"/>
                    <a:pt x="213" y="564"/>
                  </a:cubicBezTo>
                  <a:cubicBezTo>
                    <a:pt x="270" y="606"/>
                    <a:pt x="337" y="626"/>
                    <a:pt x="402" y="626"/>
                  </a:cubicBezTo>
                  <a:cubicBezTo>
                    <a:pt x="494" y="626"/>
                    <a:pt x="585" y="587"/>
                    <a:pt x="650" y="514"/>
                  </a:cubicBezTo>
                  <a:cubicBezTo>
                    <a:pt x="819" y="297"/>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8"/>
            <p:cNvSpPr/>
            <p:nvPr/>
          </p:nvSpPr>
          <p:spPr>
            <a:xfrm>
              <a:off x="1418770" y="1016707"/>
              <a:ext cx="37489" cy="32133"/>
            </a:xfrm>
            <a:custGeom>
              <a:avLst/>
              <a:gdLst/>
              <a:ahLst/>
              <a:cxnLst/>
              <a:rect l="l" t="t" r="r" b="b"/>
              <a:pathLst>
                <a:path w="735" h="630" extrusionOk="0">
                  <a:moveTo>
                    <a:pt x="401" y="1"/>
                  </a:moveTo>
                  <a:cubicBezTo>
                    <a:pt x="188" y="1"/>
                    <a:pt x="0" y="237"/>
                    <a:pt x="124" y="465"/>
                  </a:cubicBezTo>
                  <a:cubicBezTo>
                    <a:pt x="190" y="579"/>
                    <a:pt x="297" y="630"/>
                    <a:pt x="401" y="630"/>
                  </a:cubicBezTo>
                  <a:cubicBezTo>
                    <a:pt x="570" y="630"/>
                    <a:pt x="735" y="495"/>
                    <a:pt x="711" y="278"/>
                  </a:cubicBezTo>
                  <a:cubicBezTo>
                    <a:pt x="711" y="253"/>
                    <a:pt x="711" y="228"/>
                    <a:pt x="699" y="203"/>
                  </a:cubicBezTo>
                  <a:cubicBezTo>
                    <a:pt x="674" y="153"/>
                    <a:pt x="649" y="115"/>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8"/>
            <p:cNvSpPr/>
            <p:nvPr/>
          </p:nvSpPr>
          <p:spPr>
            <a:xfrm>
              <a:off x="1408467" y="1095356"/>
              <a:ext cx="35142" cy="31623"/>
            </a:xfrm>
            <a:custGeom>
              <a:avLst/>
              <a:gdLst/>
              <a:ahLst/>
              <a:cxnLst/>
              <a:rect l="l" t="t" r="r" b="b"/>
              <a:pathLst>
                <a:path w="689" h="620" extrusionOk="0">
                  <a:moveTo>
                    <a:pt x="348" y="1"/>
                  </a:moveTo>
                  <a:cubicBezTo>
                    <a:pt x="311" y="1"/>
                    <a:pt x="274" y="8"/>
                    <a:pt x="238" y="23"/>
                  </a:cubicBezTo>
                  <a:cubicBezTo>
                    <a:pt x="76" y="85"/>
                    <a:pt x="1" y="260"/>
                    <a:pt x="51" y="423"/>
                  </a:cubicBezTo>
                  <a:cubicBezTo>
                    <a:pt x="99" y="547"/>
                    <a:pt x="219" y="620"/>
                    <a:pt x="340" y="620"/>
                  </a:cubicBezTo>
                  <a:cubicBezTo>
                    <a:pt x="378" y="620"/>
                    <a:pt x="415" y="612"/>
                    <a:pt x="451" y="598"/>
                  </a:cubicBezTo>
                  <a:cubicBezTo>
                    <a:pt x="613" y="535"/>
                    <a:pt x="688" y="360"/>
                    <a:pt x="626" y="198"/>
                  </a:cubicBezTo>
                  <a:cubicBezTo>
                    <a:pt x="578" y="74"/>
                    <a:pt x="46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
            <p:cNvSpPr/>
            <p:nvPr/>
          </p:nvSpPr>
          <p:spPr>
            <a:xfrm>
              <a:off x="1367714" y="865580"/>
              <a:ext cx="34224" cy="30807"/>
            </a:xfrm>
            <a:custGeom>
              <a:avLst/>
              <a:gdLst/>
              <a:ahLst/>
              <a:cxnLst/>
              <a:rect l="l" t="t" r="r" b="b"/>
              <a:pathLst>
                <a:path w="671" h="604" extrusionOk="0">
                  <a:moveTo>
                    <a:pt x="317" y="0"/>
                  </a:moveTo>
                  <a:cubicBezTo>
                    <a:pt x="171" y="0"/>
                    <a:pt x="35" y="107"/>
                    <a:pt x="13" y="254"/>
                  </a:cubicBezTo>
                  <a:cubicBezTo>
                    <a:pt x="0" y="341"/>
                    <a:pt x="25" y="416"/>
                    <a:pt x="75" y="491"/>
                  </a:cubicBezTo>
                  <a:lnTo>
                    <a:pt x="63" y="491"/>
                  </a:lnTo>
                  <a:cubicBezTo>
                    <a:pt x="130" y="570"/>
                    <a:pt x="214" y="604"/>
                    <a:pt x="296" y="604"/>
                  </a:cubicBezTo>
                  <a:cubicBezTo>
                    <a:pt x="489" y="604"/>
                    <a:pt x="670" y="419"/>
                    <a:pt x="600" y="191"/>
                  </a:cubicBezTo>
                  <a:cubicBezTo>
                    <a:pt x="600" y="166"/>
                    <a:pt x="588" y="141"/>
                    <a:pt x="563" y="129"/>
                  </a:cubicBezTo>
                  <a:cubicBezTo>
                    <a:pt x="513" y="54"/>
                    <a:pt x="450"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8"/>
            <p:cNvSpPr/>
            <p:nvPr/>
          </p:nvSpPr>
          <p:spPr>
            <a:xfrm>
              <a:off x="1337724" y="966008"/>
              <a:ext cx="35755" cy="31572"/>
            </a:xfrm>
            <a:custGeom>
              <a:avLst/>
              <a:gdLst/>
              <a:ahLst/>
              <a:cxnLst/>
              <a:rect l="l" t="t" r="r" b="b"/>
              <a:pathLst>
                <a:path w="701" h="619" extrusionOk="0">
                  <a:moveTo>
                    <a:pt x="355" y="0"/>
                  </a:moveTo>
                  <a:cubicBezTo>
                    <a:pt x="316" y="0"/>
                    <a:pt x="277" y="7"/>
                    <a:pt x="238" y="22"/>
                  </a:cubicBezTo>
                  <a:cubicBezTo>
                    <a:pt x="76" y="84"/>
                    <a:pt x="1" y="259"/>
                    <a:pt x="63" y="422"/>
                  </a:cubicBezTo>
                  <a:cubicBezTo>
                    <a:pt x="111" y="546"/>
                    <a:pt x="224" y="619"/>
                    <a:pt x="347" y="619"/>
                  </a:cubicBezTo>
                  <a:cubicBezTo>
                    <a:pt x="385" y="619"/>
                    <a:pt x="425" y="612"/>
                    <a:pt x="463" y="597"/>
                  </a:cubicBezTo>
                  <a:cubicBezTo>
                    <a:pt x="613" y="534"/>
                    <a:pt x="701" y="359"/>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
            <p:cNvSpPr/>
            <p:nvPr/>
          </p:nvSpPr>
          <p:spPr>
            <a:xfrm>
              <a:off x="1085353" y="1219450"/>
              <a:ext cx="41773" cy="31929"/>
            </a:xfrm>
            <a:custGeom>
              <a:avLst/>
              <a:gdLst/>
              <a:ahLst/>
              <a:cxnLst/>
              <a:rect l="l" t="t" r="r" b="b"/>
              <a:pathLst>
                <a:path w="819" h="626" extrusionOk="0">
                  <a:moveTo>
                    <a:pt x="406" y="0"/>
                  </a:moveTo>
                  <a:cubicBezTo>
                    <a:pt x="396" y="0"/>
                    <a:pt x="385" y="1"/>
                    <a:pt x="375" y="2"/>
                  </a:cubicBezTo>
                  <a:cubicBezTo>
                    <a:pt x="100" y="27"/>
                    <a:pt x="0" y="389"/>
                    <a:pt x="213" y="564"/>
                  </a:cubicBezTo>
                  <a:cubicBezTo>
                    <a:pt x="270" y="606"/>
                    <a:pt x="336" y="626"/>
                    <a:pt x="402" y="626"/>
                  </a:cubicBezTo>
                  <a:cubicBezTo>
                    <a:pt x="493" y="626"/>
                    <a:pt x="584" y="587"/>
                    <a:pt x="650" y="514"/>
                  </a:cubicBezTo>
                  <a:cubicBezTo>
                    <a:pt x="818" y="298"/>
                    <a:pt x="663"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
            <p:cNvSpPr/>
            <p:nvPr/>
          </p:nvSpPr>
          <p:spPr>
            <a:xfrm>
              <a:off x="1015885" y="1173546"/>
              <a:ext cx="38713" cy="32082"/>
            </a:xfrm>
            <a:custGeom>
              <a:avLst/>
              <a:gdLst/>
              <a:ahLst/>
              <a:cxnLst/>
              <a:rect l="l" t="t" r="r" b="b"/>
              <a:pathLst>
                <a:path w="759" h="629" extrusionOk="0">
                  <a:moveTo>
                    <a:pt x="383" y="0"/>
                  </a:moveTo>
                  <a:cubicBezTo>
                    <a:pt x="281" y="0"/>
                    <a:pt x="182" y="50"/>
                    <a:pt x="125" y="152"/>
                  </a:cubicBezTo>
                  <a:cubicBezTo>
                    <a:pt x="0" y="339"/>
                    <a:pt x="125" y="602"/>
                    <a:pt x="350" y="627"/>
                  </a:cubicBezTo>
                  <a:cubicBezTo>
                    <a:pt x="362" y="628"/>
                    <a:pt x="374" y="629"/>
                    <a:pt x="386" y="629"/>
                  </a:cubicBezTo>
                  <a:cubicBezTo>
                    <a:pt x="605" y="629"/>
                    <a:pt x="758" y="416"/>
                    <a:pt x="687" y="214"/>
                  </a:cubicBezTo>
                  <a:cubicBezTo>
                    <a:pt x="675" y="189"/>
                    <a:pt x="662" y="164"/>
                    <a:pt x="650" y="139"/>
                  </a:cubicBezTo>
                  <a:cubicBezTo>
                    <a:pt x="582" y="47"/>
                    <a:pt x="481"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
            <p:cNvSpPr/>
            <p:nvPr/>
          </p:nvSpPr>
          <p:spPr>
            <a:xfrm>
              <a:off x="963861" y="1030580"/>
              <a:ext cx="38305" cy="27849"/>
            </a:xfrm>
            <a:custGeom>
              <a:avLst/>
              <a:gdLst/>
              <a:ahLst/>
              <a:cxnLst/>
              <a:rect l="l" t="t" r="r" b="b"/>
              <a:pathLst>
                <a:path w="751" h="546" extrusionOk="0">
                  <a:moveTo>
                    <a:pt x="542" y="1"/>
                  </a:moveTo>
                  <a:cubicBezTo>
                    <a:pt x="314" y="1"/>
                    <a:pt x="0" y="313"/>
                    <a:pt x="233" y="480"/>
                  </a:cubicBezTo>
                  <a:cubicBezTo>
                    <a:pt x="291" y="525"/>
                    <a:pt x="358" y="545"/>
                    <a:pt x="423" y="545"/>
                  </a:cubicBezTo>
                  <a:cubicBezTo>
                    <a:pt x="592" y="545"/>
                    <a:pt x="751" y="408"/>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
            <p:cNvSpPr/>
            <p:nvPr/>
          </p:nvSpPr>
          <p:spPr>
            <a:xfrm>
              <a:off x="1025474" y="1088878"/>
              <a:ext cx="38050" cy="31980"/>
            </a:xfrm>
            <a:custGeom>
              <a:avLst/>
              <a:gdLst/>
              <a:ahLst/>
              <a:cxnLst/>
              <a:rect l="l" t="t" r="r" b="b"/>
              <a:pathLst>
                <a:path w="746" h="627" extrusionOk="0">
                  <a:moveTo>
                    <a:pt x="365" y="0"/>
                  </a:moveTo>
                  <a:cubicBezTo>
                    <a:pt x="73" y="0"/>
                    <a:pt x="1" y="625"/>
                    <a:pt x="337" y="625"/>
                  </a:cubicBezTo>
                  <a:cubicBezTo>
                    <a:pt x="349" y="626"/>
                    <a:pt x="361" y="627"/>
                    <a:pt x="373" y="627"/>
                  </a:cubicBezTo>
                  <a:cubicBezTo>
                    <a:pt x="592" y="627"/>
                    <a:pt x="745" y="413"/>
                    <a:pt x="674" y="200"/>
                  </a:cubicBezTo>
                  <a:cubicBezTo>
                    <a:pt x="662" y="175"/>
                    <a:pt x="649" y="150"/>
                    <a:pt x="637" y="137"/>
                  </a:cubicBezTo>
                  <a:cubicBezTo>
                    <a:pt x="587" y="62"/>
                    <a:pt x="512" y="25"/>
                    <a:pt x="437" y="12"/>
                  </a:cubicBezTo>
                  <a:cubicBezTo>
                    <a:pt x="412" y="4"/>
                    <a:pt x="388"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8"/>
            <p:cNvSpPr/>
            <p:nvPr/>
          </p:nvSpPr>
          <p:spPr>
            <a:xfrm>
              <a:off x="1342824" y="1053889"/>
              <a:ext cx="34938" cy="31266"/>
            </a:xfrm>
            <a:custGeom>
              <a:avLst/>
              <a:gdLst/>
              <a:ahLst/>
              <a:cxnLst/>
              <a:rect l="l" t="t" r="r" b="b"/>
              <a:pathLst>
                <a:path w="685" h="613" extrusionOk="0">
                  <a:moveTo>
                    <a:pt x="319" y="0"/>
                  </a:moveTo>
                  <a:cubicBezTo>
                    <a:pt x="178" y="0"/>
                    <a:pt x="43" y="90"/>
                    <a:pt x="13" y="248"/>
                  </a:cubicBezTo>
                  <a:cubicBezTo>
                    <a:pt x="1" y="336"/>
                    <a:pt x="26" y="411"/>
                    <a:pt x="76" y="486"/>
                  </a:cubicBezTo>
                  <a:cubicBezTo>
                    <a:pt x="126" y="548"/>
                    <a:pt x="188" y="586"/>
                    <a:pt x="276" y="611"/>
                  </a:cubicBezTo>
                  <a:cubicBezTo>
                    <a:pt x="287" y="612"/>
                    <a:pt x="299" y="613"/>
                    <a:pt x="310" y="613"/>
                  </a:cubicBezTo>
                  <a:cubicBezTo>
                    <a:pt x="519" y="613"/>
                    <a:pt x="684" y="399"/>
                    <a:pt x="613" y="186"/>
                  </a:cubicBezTo>
                  <a:cubicBezTo>
                    <a:pt x="601" y="161"/>
                    <a:pt x="588" y="136"/>
                    <a:pt x="576" y="123"/>
                  </a:cubicBezTo>
                  <a:cubicBezTo>
                    <a:pt x="506" y="39"/>
                    <a:pt x="411"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
            <p:cNvSpPr/>
            <p:nvPr/>
          </p:nvSpPr>
          <p:spPr>
            <a:xfrm>
              <a:off x="1194350" y="1022062"/>
              <a:ext cx="38611" cy="31980"/>
            </a:xfrm>
            <a:custGeom>
              <a:avLst/>
              <a:gdLst/>
              <a:ahLst/>
              <a:cxnLst/>
              <a:rect l="l" t="t" r="r" b="b"/>
              <a:pathLst>
                <a:path w="757" h="627" extrusionOk="0">
                  <a:moveTo>
                    <a:pt x="387" y="1"/>
                  </a:moveTo>
                  <a:cubicBezTo>
                    <a:pt x="282" y="1"/>
                    <a:pt x="177" y="51"/>
                    <a:pt x="113" y="148"/>
                  </a:cubicBezTo>
                  <a:cubicBezTo>
                    <a:pt x="0" y="348"/>
                    <a:pt x="125" y="598"/>
                    <a:pt x="350" y="623"/>
                  </a:cubicBezTo>
                  <a:cubicBezTo>
                    <a:pt x="367" y="625"/>
                    <a:pt x="383" y="627"/>
                    <a:pt x="399" y="627"/>
                  </a:cubicBezTo>
                  <a:cubicBezTo>
                    <a:pt x="601" y="627"/>
                    <a:pt x="757" y="418"/>
                    <a:pt x="687" y="210"/>
                  </a:cubicBezTo>
                  <a:cubicBezTo>
                    <a:pt x="675" y="185"/>
                    <a:pt x="662" y="160"/>
                    <a:pt x="650" y="135"/>
                  </a:cubicBezTo>
                  <a:cubicBezTo>
                    <a:pt x="583"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
            <p:cNvSpPr/>
            <p:nvPr/>
          </p:nvSpPr>
          <p:spPr>
            <a:xfrm>
              <a:off x="1237041" y="1172832"/>
              <a:ext cx="37846" cy="32235"/>
            </a:xfrm>
            <a:custGeom>
              <a:avLst/>
              <a:gdLst/>
              <a:ahLst/>
              <a:cxnLst/>
              <a:rect l="l" t="t" r="r" b="b"/>
              <a:pathLst>
                <a:path w="742" h="632" extrusionOk="0">
                  <a:moveTo>
                    <a:pt x="337" y="0"/>
                  </a:moveTo>
                  <a:cubicBezTo>
                    <a:pt x="192" y="0"/>
                    <a:pt x="48" y="98"/>
                    <a:pt x="25" y="266"/>
                  </a:cubicBezTo>
                  <a:cubicBezTo>
                    <a:pt x="0" y="441"/>
                    <a:pt x="113" y="591"/>
                    <a:pt x="288" y="628"/>
                  </a:cubicBezTo>
                  <a:cubicBezTo>
                    <a:pt x="303" y="630"/>
                    <a:pt x="318" y="631"/>
                    <a:pt x="333" y="631"/>
                  </a:cubicBezTo>
                  <a:cubicBezTo>
                    <a:pt x="582" y="631"/>
                    <a:pt x="741" y="341"/>
                    <a:pt x="588" y="128"/>
                  </a:cubicBezTo>
                  <a:cubicBezTo>
                    <a:pt x="524" y="41"/>
                    <a:pt x="430"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
            <p:cNvSpPr/>
            <p:nvPr/>
          </p:nvSpPr>
          <p:spPr>
            <a:xfrm>
              <a:off x="1100859" y="1135394"/>
              <a:ext cx="36724" cy="28869"/>
            </a:xfrm>
            <a:custGeom>
              <a:avLst/>
              <a:gdLst/>
              <a:ahLst/>
              <a:cxnLst/>
              <a:rect l="l" t="t" r="r" b="b"/>
              <a:pathLst>
                <a:path w="720" h="566" extrusionOk="0">
                  <a:moveTo>
                    <a:pt x="402" y="0"/>
                  </a:moveTo>
                  <a:cubicBezTo>
                    <a:pt x="190" y="0"/>
                    <a:pt x="0" y="218"/>
                    <a:pt x="121" y="450"/>
                  </a:cubicBezTo>
                  <a:cubicBezTo>
                    <a:pt x="186" y="530"/>
                    <a:pt x="270" y="565"/>
                    <a:pt x="353" y="565"/>
                  </a:cubicBezTo>
                  <a:cubicBezTo>
                    <a:pt x="539" y="565"/>
                    <a:pt x="719" y="388"/>
                    <a:pt x="658" y="163"/>
                  </a:cubicBezTo>
                  <a:cubicBezTo>
                    <a:pt x="646" y="138"/>
                    <a:pt x="633" y="113"/>
                    <a:pt x="621" y="88"/>
                  </a:cubicBezTo>
                  <a:cubicBezTo>
                    <a:pt x="553" y="26"/>
                    <a:pt x="476"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
            <p:cNvSpPr/>
            <p:nvPr/>
          </p:nvSpPr>
          <p:spPr>
            <a:xfrm>
              <a:off x="1037154" y="988450"/>
              <a:ext cx="40753" cy="32235"/>
            </a:xfrm>
            <a:custGeom>
              <a:avLst/>
              <a:gdLst/>
              <a:ahLst/>
              <a:cxnLst/>
              <a:rect l="l" t="t" r="r" b="b"/>
              <a:pathLst>
                <a:path w="799" h="632" extrusionOk="0">
                  <a:moveTo>
                    <a:pt x="414" y="1"/>
                  </a:moveTo>
                  <a:cubicBezTo>
                    <a:pt x="204" y="1"/>
                    <a:pt x="1" y="223"/>
                    <a:pt x="133" y="469"/>
                  </a:cubicBezTo>
                  <a:cubicBezTo>
                    <a:pt x="196" y="583"/>
                    <a:pt x="298" y="632"/>
                    <a:pt x="400" y="632"/>
                  </a:cubicBezTo>
                  <a:cubicBezTo>
                    <a:pt x="600" y="632"/>
                    <a:pt x="799" y="447"/>
                    <a:pt x="708" y="207"/>
                  </a:cubicBezTo>
                  <a:cubicBezTo>
                    <a:pt x="695" y="182"/>
                    <a:pt x="683" y="157"/>
                    <a:pt x="658" y="132"/>
                  </a:cubicBezTo>
                  <a:cubicBezTo>
                    <a:pt x="591" y="40"/>
                    <a:pt x="502"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
            <p:cNvSpPr/>
            <p:nvPr/>
          </p:nvSpPr>
          <p:spPr>
            <a:xfrm>
              <a:off x="1151608" y="1273515"/>
              <a:ext cx="34938" cy="31674"/>
            </a:xfrm>
            <a:custGeom>
              <a:avLst/>
              <a:gdLst/>
              <a:ahLst/>
              <a:cxnLst/>
              <a:rect l="l" t="t" r="r" b="b"/>
              <a:pathLst>
                <a:path w="685" h="621" extrusionOk="0">
                  <a:moveTo>
                    <a:pt x="325" y="0"/>
                  </a:moveTo>
                  <a:cubicBezTo>
                    <a:pt x="183" y="0"/>
                    <a:pt x="39" y="91"/>
                    <a:pt x="13" y="266"/>
                  </a:cubicBezTo>
                  <a:cubicBezTo>
                    <a:pt x="1" y="341"/>
                    <a:pt x="26" y="429"/>
                    <a:pt x="76" y="491"/>
                  </a:cubicBezTo>
                  <a:cubicBezTo>
                    <a:pt x="142" y="582"/>
                    <a:pt x="233" y="621"/>
                    <a:pt x="323" y="621"/>
                  </a:cubicBezTo>
                  <a:cubicBezTo>
                    <a:pt x="507" y="621"/>
                    <a:pt x="684" y="459"/>
                    <a:pt x="626" y="241"/>
                  </a:cubicBezTo>
                  <a:cubicBezTo>
                    <a:pt x="590"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
            <p:cNvSpPr/>
            <p:nvPr/>
          </p:nvSpPr>
          <p:spPr>
            <a:xfrm>
              <a:off x="1282945" y="897458"/>
              <a:ext cx="37183" cy="32235"/>
            </a:xfrm>
            <a:custGeom>
              <a:avLst/>
              <a:gdLst/>
              <a:ahLst/>
              <a:cxnLst/>
              <a:rect l="l" t="t" r="r" b="b"/>
              <a:pathLst>
                <a:path w="729" h="632" extrusionOk="0">
                  <a:moveTo>
                    <a:pt x="319" y="1"/>
                  </a:moveTo>
                  <a:cubicBezTo>
                    <a:pt x="174" y="1"/>
                    <a:pt x="35" y="99"/>
                    <a:pt x="13" y="266"/>
                  </a:cubicBezTo>
                  <a:cubicBezTo>
                    <a:pt x="0" y="354"/>
                    <a:pt x="13" y="429"/>
                    <a:pt x="63" y="504"/>
                  </a:cubicBezTo>
                  <a:cubicBezTo>
                    <a:pt x="113" y="566"/>
                    <a:pt x="188" y="604"/>
                    <a:pt x="263" y="629"/>
                  </a:cubicBezTo>
                  <a:cubicBezTo>
                    <a:pt x="278" y="631"/>
                    <a:pt x="293" y="632"/>
                    <a:pt x="308" y="632"/>
                  </a:cubicBezTo>
                  <a:cubicBezTo>
                    <a:pt x="559" y="632"/>
                    <a:pt x="728" y="341"/>
                    <a:pt x="575" y="129"/>
                  </a:cubicBezTo>
                  <a:cubicBezTo>
                    <a:pt x="507" y="41"/>
                    <a:pt x="412"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8"/>
            <p:cNvSpPr/>
            <p:nvPr/>
          </p:nvSpPr>
          <p:spPr>
            <a:xfrm>
              <a:off x="1425044" y="929336"/>
              <a:ext cx="37234" cy="32235"/>
            </a:xfrm>
            <a:custGeom>
              <a:avLst/>
              <a:gdLst/>
              <a:ahLst/>
              <a:cxnLst/>
              <a:rect l="l" t="t" r="r" b="b"/>
              <a:pathLst>
                <a:path w="730" h="632" extrusionOk="0">
                  <a:moveTo>
                    <a:pt x="329" y="1"/>
                  </a:moveTo>
                  <a:cubicBezTo>
                    <a:pt x="186" y="1"/>
                    <a:pt x="44" y="99"/>
                    <a:pt x="13" y="266"/>
                  </a:cubicBezTo>
                  <a:cubicBezTo>
                    <a:pt x="1" y="341"/>
                    <a:pt x="26" y="429"/>
                    <a:pt x="76" y="491"/>
                  </a:cubicBezTo>
                  <a:cubicBezTo>
                    <a:pt x="126" y="566"/>
                    <a:pt x="201" y="616"/>
                    <a:pt x="288" y="628"/>
                  </a:cubicBezTo>
                  <a:cubicBezTo>
                    <a:pt x="303" y="631"/>
                    <a:pt x="317" y="632"/>
                    <a:pt x="331" y="632"/>
                  </a:cubicBezTo>
                  <a:cubicBezTo>
                    <a:pt x="570" y="632"/>
                    <a:pt x="729" y="341"/>
                    <a:pt x="576" y="129"/>
                  </a:cubicBezTo>
                  <a:cubicBezTo>
                    <a:pt x="512" y="41"/>
                    <a:pt x="42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8"/>
            <p:cNvSpPr/>
            <p:nvPr/>
          </p:nvSpPr>
          <p:spPr>
            <a:xfrm>
              <a:off x="1487524" y="1085665"/>
              <a:ext cx="38917" cy="31266"/>
            </a:xfrm>
            <a:custGeom>
              <a:avLst/>
              <a:gdLst/>
              <a:ahLst/>
              <a:cxnLst/>
              <a:rect l="l" t="t" r="r" b="b"/>
              <a:pathLst>
                <a:path w="763" h="613" extrusionOk="0">
                  <a:moveTo>
                    <a:pt x="400" y="0"/>
                  </a:moveTo>
                  <a:cubicBezTo>
                    <a:pt x="51" y="25"/>
                    <a:pt x="1" y="513"/>
                    <a:pt x="338" y="613"/>
                  </a:cubicBezTo>
                  <a:cubicBezTo>
                    <a:pt x="688"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8"/>
            <p:cNvSpPr/>
            <p:nvPr/>
          </p:nvSpPr>
          <p:spPr>
            <a:xfrm>
              <a:off x="1403418" y="1182676"/>
              <a:ext cx="35703" cy="31317"/>
            </a:xfrm>
            <a:custGeom>
              <a:avLst/>
              <a:gdLst/>
              <a:ahLst/>
              <a:cxnLst/>
              <a:rect l="l" t="t" r="r" b="b"/>
              <a:pathLst>
                <a:path w="700" h="614" extrusionOk="0">
                  <a:moveTo>
                    <a:pt x="354" y="1"/>
                  </a:moveTo>
                  <a:cubicBezTo>
                    <a:pt x="315" y="1"/>
                    <a:pt x="276" y="8"/>
                    <a:pt x="237" y="23"/>
                  </a:cubicBezTo>
                  <a:cubicBezTo>
                    <a:pt x="75" y="85"/>
                    <a:pt x="0" y="260"/>
                    <a:pt x="63" y="423"/>
                  </a:cubicBezTo>
                  <a:cubicBezTo>
                    <a:pt x="112" y="541"/>
                    <a:pt x="232" y="613"/>
                    <a:pt x="360" y="613"/>
                  </a:cubicBezTo>
                  <a:cubicBezTo>
                    <a:pt x="394" y="613"/>
                    <a:pt x="428" y="608"/>
                    <a:pt x="462" y="598"/>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8"/>
            <p:cNvSpPr/>
            <p:nvPr/>
          </p:nvSpPr>
          <p:spPr>
            <a:xfrm>
              <a:off x="1378017" y="1251991"/>
              <a:ext cx="39427" cy="31725"/>
            </a:xfrm>
            <a:custGeom>
              <a:avLst/>
              <a:gdLst/>
              <a:ahLst/>
              <a:cxnLst/>
              <a:rect l="l" t="t" r="r" b="b"/>
              <a:pathLst>
                <a:path w="773" h="622" extrusionOk="0">
                  <a:moveTo>
                    <a:pt x="392" y="0"/>
                  </a:moveTo>
                  <a:cubicBezTo>
                    <a:pt x="164" y="0"/>
                    <a:pt x="1" y="219"/>
                    <a:pt x="98" y="438"/>
                  </a:cubicBezTo>
                  <a:cubicBezTo>
                    <a:pt x="152" y="559"/>
                    <a:pt x="266" y="622"/>
                    <a:pt x="382" y="622"/>
                  </a:cubicBezTo>
                  <a:cubicBezTo>
                    <a:pt x="483" y="622"/>
                    <a:pt x="584" y="575"/>
                    <a:pt x="648" y="476"/>
                  </a:cubicBezTo>
                  <a:cubicBezTo>
                    <a:pt x="773" y="276"/>
                    <a:pt x="635" y="13"/>
                    <a:pt x="411" y="1"/>
                  </a:cubicBezTo>
                  <a:cubicBezTo>
                    <a:pt x="404" y="1"/>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
            <p:cNvSpPr/>
            <p:nvPr/>
          </p:nvSpPr>
          <p:spPr>
            <a:xfrm>
              <a:off x="1059902" y="922042"/>
              <a:ext cx="37744" cy="28104"/>
            </a:xfrm>
            <a:custGeom>
              <a:avLst/>
              <a:gdLst/>
              <a:ahLst/>
              <a:cxnLst/>
              <a:rect l="l" t="t" r="r" b="b"/>
              <a:pathLst>
                <a:path w="740" h="551" extrusionOk="0">
                  <a:moveTo>
                    <a:pt x="357" y="0"/>
                  </a:moveTo>
                  <a:cubicBezTo>
                    <a:pt x="176" y="0"/>
                    <a:pt x="1" y="158"/>
                    <a:pt x="49" y="384"/>
                  </a:cubicBezTo>
                  <a:cubicBezTo>
                    <a:pt x="75" y="502"/>
                    <a:pt x="169" y="551"/>
                    <a:pt x="275" y="551"/>
                  </a:cubicBezTo>
                  <a:cubicBezTo>
                    <a:pt x="484" y="551"/>
                    <a:pt x="740" y="366"/>
                    <a:pt x="624" y="159"/>
                  </a:cubicBezTo>
                  <a:cubicBezTo>
                    <a:pt x="558"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8"/>
            <p:cNvSpPr/>
            <p:nvPr/>
          </p:nvSpPr>
          <p:spPr>
            <a:xfrm>
              <a:off x="1304061" y="827327"/>
              <a:ext cx="37744" cy="27849"/>
            </a:xfrm>
            <a:custGeom>
              <a:avLst/>
              <a:gdLst/>
              <a:ahLst/>
              <a:cxnLst/>
              <a:rect l="l" t="t" r="r" b="b"/>
              <a:pathLst>
                <a:path w="740" h="546" extrusionOk="0">
                  <a:moveTo>
                    <a:pt x="355" y="1"/>
                  </a:moveTo>
                  <a:cubicBezTo>
                    <a:pt x="175" y="1"/>
                    <a:pt x="0" y="154"/>
                    <a:pt x="49" y="379"/>
                  </a:cubicBezTo>
                  <a:cubicBezTo>
                    <a:pt x="74" y="497"/>
                    <a:pt x="168" y="546"/>
                    <a:pt x="274" y="546"/>
                  </a:cubicBezTo>
                  <a:cubicBezTo>
                    <a:pt x="483" y="546"/>
                    <a:pt x="739" y="361"/>
                    <a:pt x="623" y="154"/>
                  </a:cubicBezTo>
                  <a:cubicBezTo>
                    <a:pt x="557" y="47"/>
                    <a:pt x="455"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8"/>
            <p:cNvSpPr/>
            <p:nvPr/>
          </p:nvSpPr>
          <p:spPr>
            <a:xfrm>
              <a:off x="1138857" y="879913"/>
              <a:ext cx="36163" cy="30144"/>
            </a:xfrm>
            <a:custGeom>
              <a:avLst/>
              <a:gdLst/>
              <a:ahLst/>
              <a:cxnLst/>
              <a:rect l="l" t="t" r="r" b="b"/>
              <a:pathLst>
                <a:path w="709" h="591" extrusionOk="0">
                  <a:moveTo>
                    <a:pt x="395" y="1"/>
                  </a:moveTo>
                  <a:cubicBezTo>
                    <a:pt x="192" y="1"/>
                    <a:pt x="1" y="208"/>
                    <a:pt x="101" y="435"/>
                  </a:cubicBezTo>
                  <a:cubicBezTo>
                    <a:pt x="138" y="510"/>
                    <a:pt x="226" y="573"/>
                    <a:pt x="313" y="585"/>
                  </a:cubicBezTo>
                  <a:cubicBezTo>
                    <a:pt x="332" y="588"/>
                    <a:pt x="350" y="590"/>
                    <a:pt x="368" y="590"/>
                  </a:cubicBezTo>
                  <a:cubicBezTo>
                    <a:pt x="556" y="590"/>
                    <a:pt x="709" y="417"/>
                    <a:pt x="663" y="223"/>
                  </a:cubicBezTo>
                  <a:cubicBezTo>
                    <a:pt x="663" y="198"/>
                    <a:pt x="651" y="185"/>
                    <a:pt x="651" y="173"/>
                  </a:cubicBezTo>
                  <a:cubicBezTo>
                    <a:pt x="638" y="148"/>
                    <a:pt x="626" y="123"/>
                    <a:pt x="613" y="98"/>
                  </a:cubicBezTo>
                  <a:cubicBezTo>
                    <a:pt x="548" y="30"/>
                    <a:pt x="471"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8"/>
            <p:cNvSpPr/>
            <p:nvPr/>
          </p:nvSpPr>
          <p:spPr>
            <a:xfrm>
              <a:off x="1702304" y="1069241"/>
              <a:ext cx="34173" cy="31113"/>
            </a:xfrm>
            <a:custGeom>
              <a:avLst/>
              <a:gdLst/>
              <a:ahLst/>
              <a:cxnLst/>
              <a:rect l="l" t="t" r="r" b="b"/>
              <a:pathLst>
                <a:path w="670" h="610" extrusionOk="0">
                  <a:moveTo>
                    <a:pt x="347" y="1"/>
                  </a:moveTo>
                  <a:cubicBezTo>
                    <a:pt x="258" y="1"/>
                    <a:pt x="170" y="39"/>
                    <a:pt x="113" y="110"/>
                  </a:cubicBezTo>
                  <a:cubicBezTo>
                    <a:pt x="1" y="247"/>
                    <a:pt x="26" y="435"/>
                    <a:pt x="163" y="547"/>
                  </a:cubicBezTo>
                  <a:lnTo>
                    <a:pt x="151" y="547"/>
                  </a:lnTo>
                  <a:cubicBezTo>
                    <a:pt x="211" y="591"/>
                    <a:pt x="276" y="610"/>
                    <a:pt x="340" y="610"/>
                  </a:cubicBezTo>
                  <a:cubicBezTo>
                    <a:pt x="513" y="610"/>
                    <a:pt x="669" y="465"/>
                    <a:pt x="651" y="272"/>
                  </a:cubicBezTo>
                  <a:cubicBezTo>
                    <a:pt x="651" y="247"/>
                    <a:pt x="651" y="222"/>
                    <a:pt x="638" y="197"/>
                  </a:cubicBezTo>
                  <a:cubicBezTo>
                    <a:pt x="613" y="147"/>
                    <a:pt x="588" y="97"/>
                    <a:pt x="538" y="72"/>
                  </a:cubicBezTo>
                  <a:cubicBezTo>
                    <a:pt x="484" y="23"/>
                    <a:pt x="41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8"/>
            <p:cNvSpPr/>
            <p:nvPr/>
          </p:nvSpPr>
          <p:spPr>
            <a:xfrm>
              <a:off x="1782636" y="1023388"/>
              <a:ext cx="38305" cy="31878"/>
            </a:xfrm>
            <a:custGeom>
              <a:avLst/>
              <a:gdLst/>
              <a:ahLst/>
              <a:cxnLst/>
              <a:rect l="l" t="t" r="r" b="b"/>
              <a:pathLst>
                <a:path w="751" h="625" extrusionOk="0">
                  <a:moveTo>
                    <a:pt x="403" y="1"/>
                  </a:moveTo>
                  <a:cubicBezTo>
                    <a:pt x="343" y="1"/>
                    <a:pt x="281" y="19"/>
                    <a:pt x="226" y="59"/>
                  </a:cubicBezTo>
                  <a:cubicBezTo>
                    <a:pt x="1" y="234"/>
                    <a:pt x="88" y="584"/>
                    <a:pt x="363" y="621"/>
                  </a:cubicBezTo>
                  <a:cubicBezTo>
                    <a:pt x="378" y="624"/>
                    <a:pt x="393" y="625"/>
                    <a:pt x="409" y="625"/>
                  </a:cubicBezTo>
                  <a:cubicBezTo>
                    <a:pt x="555" y="625"/>
                    <a:pt x="690" y="519"/>
                    <a:pt x="713" y="372"/>
                  </a:cubicBezTo>
                  <a:cubicBezTo>
                    <a:pt x="750" y="165"/>
                    <a:pt x="583" y="1"/>
                    <a:pt x="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
            <p:cNvSpPr/>
            <p:nvPr/>
          </p:nvSpPr>
          <p:spPr>
            <a:xfrm>
              <a:off x="1637987" y="995591"/>
              <a:ext cx="40345" cy="32133"/>
            </a:xfrm>
            <a:custGeom>
              <a:avLst/>
              <a:gdLst/>
              <a:ahLst/>
              <a:cxnLst/>
              <a:rect l="l" t="t" r="r" b="b"/>
              <a:pathLst>
                <a:path w="791" h="630" extrusionOk="0">
                  <a:moveTo>
                    <a:pt x="417" y="0"/>
                  </a:moveTo>
                  <a:cubicBezTo>
                    <a:pt x="204" y="0"/>
                    <a:pt x="1" y="227"/>
                    <a:pt x="125" y="467"/>
                  </a:cubicBezTo>
                  <a:cubicBezTo>
                    <a:pt x="188" y="581"/>
                    <a:pt x="290" y="629"/>
                    <a:pt x="392" y="629"/>
                  </a:cubicBezTo>
                  <a:cubicBezTo>
                    <a:pt x="592" y="629"/>
                    <a:pt x="791" y="444"/>
                    <a:pt x="700" y="204"/>
                  </a:cubicBezTo>
                  <a:cubicBezTo>
                    <a:pt x="687" y="179"/>
                    <a:pt x="675" y="154"/>
                    <a:pt x="662" y="129"/>
                  </a:cubicBezTo>
                  <a:cubicBezTo>
                    <a:pt x="593" y="39"/>
                    <a:pt x="504"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8"/>
            <p:cNvSpPr/>
            <p:nvPr/>
          </p:nvSpPr>
          <p:spPr>
            <a:xfrm>
              <a:off x="1660990" y="910413"/>
              <a:ext cx="35040" cy="32031"/>
            </a:xfrm>
            <a:custGeom>
              <a:avLst/>
              <a:gdLst/>
              <a:ahLst/>
              <a:cxnLst/>
              <a:rect l="l" t="t" r="r" b="b"/>
              <a:pathLst>
                <a:path w="687" h="628" extrusionOk="0">
                  <a:moveTo>
                    <a:pt x="364" y="0"/>
                  </a:moveTo>
                  <a:cubicBezTo>
                    <a:pt x="236" y="0"/>
                    <a:pt x="108" y="73"/>
                    <a:pt x="61" y="225"/>
                  </a:cubicBezTo>
                  <a:cubicBezTo>
                    <a:pt x="1" y="450"/>
                    <a:pt x="186" y="627"/>
                    <a:pt x="377" y="627"/>
                  </a:cubicBezTo>
                  <a:cubicBezTo>
                    <a:pt x="461" y="627"/>
                    <a:pt x="546" y="593"/>
                    <a:pt x="611" y="512"/>
                  </a:cubicBezTo>
                  <a:cubicBezTo>
                    <a:pt x="661" y="437"/>
                    <a:pt x="686" y="362"/>
                    <a:pt x="674" y="275"/>
                  </a:cubicBezTo>
                  <a:cubicBezTo>
                    <a:pt x="654" y="95"/>
                    <a:pt x="509" y="0"/>
                    <a:pt x="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
            <p:cNvSpPr/>
            <p:nvPr/>
          </p:nvSpPr>
          <p:spPr>
            <a:xfrm>
              <a:off x="1738007" y="908373"/>
              <a:ext cx="38101" cy="32082"/>
            </a:xfrm>
            <a:custGeom>
              <a:avLst/>
              <a:gdLst/>
              <a:ahLst/>
              <a:cxnLst/>
              <a:rect l="l" t="t" r="r" b="b"/>
              <a:pathLst>
                <a:path w="747" h="629" extrusionOk="0">
                  <a:moveTo>
                    <a:pt x="376" y="1"/>
                  </a:moveTo>
                  <a:cubicBezTo>
                    <a:pt x="273" y="1"/>
                    <a:pt x="170" y="51"/>
                    <a:pt x="113" y="152"/>
                  </a:cubicBezTo>
                  <a:cubicBezTo>
                    <a:pt x="1" y="340"/>
                    <a:pt x="113" y="602"/>
                    <a:pt x="338" y="627"/>
                  </a:cubicBezTo>
                  <a:cubicBezTo>
                    <a:pt x="350" y="628"/>
                    <a:pt x="362" y="629"/>
                    <a:pt x="374" y="629"/>
                  </a:cubicBezTo>
                  <a:cubicBezTo>
                    <a:pt x="593" y="629"/>
                    <a:pt x="747" y="416"/>
                    <a:pt x="676" y="215"/>
                  </a:cubicBezTo>
                  <a:cubicBezTo>
                    <a:pt x="663" y="190"/>
                    <a:pt x="651" y="165"/>
                    <a:pt x="638" y="140"/>
                  </a:cubicBezTo>
                  <a:cubicBezTo>
                    <a:pt x="577" y="48"/>
                    <a:pt x="476"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
            <p:cNvSpPr/>
            <p:nvPr/>
          </p:nvSpPr>
          <p:spPr>
            <a:xfrm>
              <a:off x="1811964" y="951676"/>
              <a:ext cx="35755" cy="31266"/>
            </a:xfrm>
            <a:custGeom>
              <a:avLst/>
              <a:gdLst/>
              <a:ahLst/>
              <a:cxnLst/>
              <a:rect l="l" t="t" r="r" b="b"/>
              <a:pathLst>
                <a:path w="701" h="613" extrusionOk="0">
                  <a:moveTo>
                    <a:pt x="340" y="0"/>
                  </a:moveTo>
                  <a:cubicBezTo>
                    <a:pt x="306" y="0"/>
                    <a:pt x="272" y="5"/>
                    <a:pt x="238" y="16"/>
                  </a:cubicBezTo>
                  <a:cubicBezTo>
                    <a:pt x="88" y="78"/>
                    <a:pt x="0" y="265"/>
                    <a:pt x="63" y="415"/>
                  </a:cubicBezTo>
                  <a:cubicBezTo>
                    <a:pt x="111" y="539"/>
                    <a:pt x="224" y="612"/>
                    <a:pt x="347" y="612"/>
                  </a:cubicBezTo>
                  <a:cubicBezTo>
                    <a:pt x="385" y="612"/>
                    <a:pt x="424" y="605"/>
                    <a:pt x="463" y="590"/>
                  </a:cubicBezTo>
                  <a:cubicBezTo>
                    <a:pt x="625" y="528"/>
                    <a:pt x="700" y="353"/>
                    <a:pt x="638" y="190"/>
                  </a:cubicBezTo>
                  <a:cubicBezTo>
                    <a:pt x="588" y="72"/>
                    <a:pt x="468"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8"/>
            <p:cNvSpPr/>
            <p:nvPr/>
          </p:nvSpPr>
          <p:spPr>
            <a:xfrm>
              <a:off x="1613097" y="778261"/>
              <a:ext cx="34836" cy="29838"/>
            </a:xfrm>
            <a:custGeom>
              <a:avLst/>
              <a:gdLst/>
              <a:ahLst/>
              <a:cxnLst/>
              <a:rect l="l" t="t" r="r" b="b"/>
              <a:pathLst>
                <a:path w="683" h="585" extrusionOk="0">
                  <a:moveTo>
                    <a:pt x="314" y="0"/>
                  </a:moveTo>
                  <a:cubicBezTo>
                    <a:pt x="161" y="0"/>
                    <a:pt x="36" y="107"/>
                    <a:pt x="13" y="254"/>
                  </a:cubicBezTo>
                  <a:cubicBezTo>
                    <a:pt x="0" y="341"/>
                    <a:pt x="13" y="429"/>
                    <a:pt x="63" y="491"/>
                  </a:cubicBezTo>
                  <a:cubicBezTo>
                    <a:pt x="128" y="556"/>
                    <a:pt x="204" y="584"/>
                    <a:pt x="278" y="584"/>
                  </a:cubicBezTo>
                  <a:cubicBezTo>
                    <a:pt x="489" y="584"/>
                    <a:pt x="683" y="360"/>
                    <a:pt x="563" y="129"/>
                  </a:cubicBezTo>
                  <a:cubicBezTo>
                    <a:pt x="513" y="54"/>
                    <a:pt x="438" y="16"/>
                    <a:pt x="363" y="4"/>
                  </a:cubicBezTo>
                  <a:cubicBezTo>
                    <a:pt x="346" y="2"/>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
            <p:cNvSpPr/>
            <p:nvPr/>
          </p:nvSpPr>
          <p:spPr>
            <a:xfrm>
              <a:off x="1694041" y="752350"/>
              <a:ext cx="34734" cy="32031"/>
            </a:xfrm>
            <a:custGeom>
              <a:avLst/>
              <a:gdLst/>
              <a:ahLst/>
              <a:cxnLst/>
              <a:rect l="l" t="t" r="r" b="b"/>
              <a:pathLst>
                <a:path w="681" h="628" extrusionOk="0">
                  <a:moveTo>
                    <a:pt x="355" y="1"/>
                  </a:moveTo>
                  <a:cubicBezTo>
                    <a:pt x="265" y="1"/>
                    <a:pt x="175" y="39"/>
                    <a:pt x="113" y="125"/>
                  </a:cubicBezTo>
                  <a:cubicBezTo>
                    <a:pt x="1" y="249"/>
                    <a:pt x="26" y="449"/>
                    <a:pt x="150" y="549"/>
                  </a:cubicBezTo>
                  <a:cubicBezTo>
                    <a:pt x="215" y="603"/>
                    <a:pt x="287" y="627"/>
                    <a:pt x="356" y="627"/>
                  </a:cubicBezTo>
                  <a:cubicBezTo>
                    <a:pt x="527" y="627"/>
                    <a:pt x="681" y="479"/>
                    <a:pt x="663" y="274"/>
                  </a:cubicBezTo>
                  <a:cubicBezTo>
                    <a:pt x="647" y="104"/>
                    <a:pt x="502"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
            <p:cNvSpPr/>
            <p:nvPr/>
          </p:nvSpPr>
          <p:spPr>
            <a:xfrm>
              <a:off x="1578975" y="850483"/>
              <a:ext cx="36724" cy="29787"/>
            </a:xfrm>
            <a:custGeom>
              <a:avLst/>
              <a:gdLst/>
              <a:ahLst/>
              <a:cxnLst/>
              <a:rect l="l" t="t" r="r" b="b"/>
              <a:pathLst>
                <a:path w="720" h="584" extrusionOk="0">
                  <a:moveTo>
                    <a:pt x="380" y="1"/>
                  </a:moveTo>
                  <a:cubicBezTo>
                    <a:pt x="289" y="1"/>
                    <a:pt x="198" y="40"/>
                    <a:pt x="132" y="113"/>
                  </a:cubicBezTo>
                  <a:cubicBezTo>
                    <a:pt x="0" y="348"/>
                    <a:pt x="195" y="584"/>
                    <a:pt x="411" y="584"/>
                  </a:cubicBezTo>
                  <a:cubicBezTo>
                    <a:pt x="482" y="584"/>
                    <a:pt x="555" y="558"/>
                    <a:pt x="619" y="500"/>
                  </a:cubicBezTo>
                  <a:cubicBezTo>
                    <a:pt x="719" y="362"/>
                    <a:pt x="694" y="175"/>
                    <a:pt x="569" y="63"/>
                  </a:cubicBezTo>
                  <a:cubicBezTo>
                    <a:pt x="512" y="21"/>
                    <a:pt x="446"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8"/>
            <p:cNvSpPr/>
            <p:nvPr/>
          </p:nvSpPr>
          <p:spPr>
            <a:xfrm>
              <a:off x="1753309" y="827021"/>
              <a:ext cx="35755" cy="31623"/>
            </a:xfrm>
            <a:custGeom>
              <a:avLst/>
              <a:gdLst/>
              <a:ahLst/>
              <a:cxnLst/>
              <a:rect l="l" t="t" r="r" b="b"/>
              <a:pathLst>
                <a:path w="701" h="620" extrusionOk="0">
                  <a:moveTo>
                    <a:pt x="354" y="1"/>
                  </a:moveTo>
                  <a:cubicBezTo>
                    <a:pt x="316" y="1"/>
                    <a:pt x="277" y="8"/>
                    <a:pt x="238" y="23"/>
                  </a:cubicBezTo>
                  <a:cubicBezTo>
                    <a:pt x="76" y="85"/>
                    <a:pt x="1" y="260"/>
                    <a:pt x="63" y="423"/>
                  </a:cubicBezTo>
                  <a:cubicBezTo>
                    <a:pt x="111" y="546"/>
                    <a:pt x="224" y="619"/>
                    <a:pt x="347" y="619"/>
                  </a:cubicBezTo>
                  <a:cubicBezTo>
                    <a:pt x="385" y="619"/>
                    <a:pt x="425" y="612"/>
                    <a:pt x="463" y="598"/>
                  </a:cubicBezTo>
                  <a:cubicBezTo>
                    <a:pt x="626"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8"/>
            <p:cNvSpPr/>
            <p:nvPr/>
          </p:nvSpPr>
          <p:spPr>
            <a:xfrm>
              <a:off x="1842771" y="679465"/>
              <a:ext cx="40192" cy="32082"/>
            </a:xfrm>
            <a:custGeom>
              <a:avLst/>
              <a:gdLst/>
              <a:ahLst/>
              <a:cxnLst/>
              <a:rect l="l" t="t" r="r" b="b"/>
              <a:pathLst>
                <a:path w="788" h="629" extrusionOk="0">
                  <a:moveTo>
                    <a:pt x="414" y="0"/>
                  </a:moveTo>
                  <a:cubicBezTo>
                    <a:pt x="201" y="0"/>
                    <a:pt x="1" y="227"/>
                    <a:pt x="134" y="466"/>
                  </a:cubicBezTo>
                  <a:cubicBezTo>
                    <a:pt x="197" y="580"/>
                    <a:pt x="298" y="629"/>
                    <a:pt x="398" y="629"/>
                  </a:cubicBezTo>
                  <a:cubicBezTo>
                    <a:pt x="593" y="629"/>
                    <a:pt x="787" y="444"/>
                    <a:pt x="696" y="204"/>
                  </a:cubicBezTo>
                  <a:cubicBezTo>
                    <a:pt x="684" y="166"/>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8"/>
            <p:cNvSpPr/>
            <p:nvPr/>
          </p:nvSpPr>
          <p:spPr>
            <a:xfrm>
              <a:off x="1817064" y="779944"/>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1" y="545"/>
                    <a:pt x="224" y="618"/>
                    <a:pt x="347" y="618"/>
                  </a:cubicBezTo>
                  <a:cubicBezTo>
                    <a:pt x="385" y="618"/>
                    <a:pt x="424"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8"/>
            <p:cNvSpPr/>
            <p:nvPr/>
          </p:nvSpPr>
          <p:spPr>
            <a:xfrm>
              <a:off x="1552555" y="1117696"/>
              <a:ext cx="38611" cy="31980"/>
            </a:xfrm>
            <a:custGeom>
              <a:avLst/>
              <a:gdLst/>
              <a:ahLst/>
              <a:cxnLst/>
              <a:rect l="l" t="t" r="r" b="b"/>
              <a:pathLst>
                <a:path w="757" h="627" extrusionOk="0">
                  <a:moveTo>
                    <a:pt x="385" y="0"/>
                  </a:moveTo>
                  <a:cubicBezTo>
                    <a:pt x="282" y="0"/>
                    <a:pt x="177" y="50"/>
                    <a:pt x="113" y="147"/>
                  </a:cubicBezTo>
                  <a:cubicBezTo>
                    <a:pt x="0" y="347"/>
                    <a:pt x="125" y="597"/>
                    <a:pt x="350" y="622"/>
                  </a:cubicBezTo>
                  <a:cubicBezTo>
                    <a:pt x="367" y="625"/>
                    <a:pt x="383" y="626"/>
                    <a:pt x="400" y="626"/>
                  </a:cubicBezTo>
                  <a:cubicBezTo>
                    <a:pt x="601" y="626"/>
                    <a:pt x="757" y="418"/>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8"/>
            <p:cNvSpPr/>
            <p:nvPr/>
          </p:nvSpPr>
          <p:spPr>
            <a:xfrm>
              <a:off x="1564643" y="1033232"/>
              <a:ext cx="42232" cy="31623"/>
            </a:xfrm>
            <a:custGeom>
              <a:avLst/>
              <a:gdLst/>
              <a:ahLst/>
              <a:cxnLst/>
              <a:rect l="l" t="t" r="r" b="b"/>
              <a:pathLst>
                <a:path w="828" h="620" extrusionOk="0">
                  <a:moveTo>
                    <a:pt x="421" y="1"/>
                  </a:moveTo>
                  <a:cubicBezTo>
                    <a:pt x="406" y="1"/>
                    <a:pt x="391" y="2"/>
                    <a:pt x="376" y="4"/>
                  </a:cubicBezTo>
                  <a:cubicBezTo>
                    <a:pt x="101" y="29"/>
                    <a:pt x="1" y="379"/>
                    <a:pt x="226" y="553"/>
                  </a:cubicBezTo>
                  <a:cubicBezTo>
                    <a:pt x="280" y="597"/>
                    <a:pt x="348" y="619"/>
                    <a:pt x="416" y="619"/>
                  </a:cubicBezTo>
                  <a:cubicBezTo>
                    <a:pt x="505" y="619"/>
                    <a:pt x="594" y="581"/>
                    <a:pt x="651" y="503"/>
                  </a:cubicBezTo>
                  <a:cubicBezTo>
                    <a:pt x="828" y="302"/>
                    <a:pt x="68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8"/>
            <p:cNvSpPr/>
            <p:nvPr/>
          </p:nvSpPr>
          <p:spPr>
            <a:xfrm>
              <a:off x="1495838" y="987634"/>
              <a:ext cx="38662" cy="31878"/>
            </a:xfrm>
            <a:custGeom>
              <a:avLst/>
              <a:gdLst/>
              <a:ahLst/>
              <a:cxnLst/>
              <a:rect l="l" t="t" r="r" b="b"/>
              <a:pathLst>
                <a:path w="758" h="625" extrusionOk="0">
                  <a:moveTo>
                    <a:pt x="385" y="1"/>
                  </a:moveTo>
                  <a:cubicBezTo>
                    <a:pt x="282" y="1"/>
                    <a:pt x="177" y="51"/>
                    <a:pt x="113" y="148"/>
                  </a:cubicBezTo>
                  <a:cubicBezTo>
                    <a:pt x="0" y="348"/>
                    <a:pt x="113" y="598"/>
                    <a:pt x="337" y="623"/>
                  </a:cubicBezTo>
                  <a:cubicBezTo>
                    <a:pt x="350" y="624"/>
                    <a:pt x="362" y="625"/>
                    <a:pt x="374" y="625"/>
                  </a:cubicBezTo>
                  <a:cubicBezTo>
                    <a:pt x="593" y="625"/>
                    <a:pt x="758" y="412"/>
                    <a:pt x="675" y="210"/>
                  </a:cubicBezTo>
                  <a:cubicBezTo>
                    <a:pt x="662" y="185"/>
                    <a:pt x="650" y="160"/>
                    <a:pt x="637"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8"/>
            <p:cNvSpPr/>
            <p:nvPr/>
          </p:nvSpPr>
          <p:spPr>
            <a:xfrm>
              <a:off x="1443405" y="844720"/>
              <a:ext cx="38254" cy="28104"/>
            </a:xfrm>
            <a:custGeom>
              <a:avLst/>
              <a:gdLst/>
              <a:ahLst/>
              <a:cxnLst/>
              <a:rect l="l" t="t" r="r" b="b"/>
              <a:pathLst>
                <a:path w="750" h="551" extrusionOk="0">
                  <a:moveTo>
                    <a:pt x="533" y="1"/>
                  </a:moveTo>
                  <a:cubicBezTo>
                    <a:pt x="306" y="1"/>
                    <a:pt x="1" y="313"/>
                    <a:pt x="241" y="488"/>
                  </a:cubicBezTo>
                  <a:cubicBezTo>
                    <a:pt x="298" y="531"/>
                    <a:pt x="361" y="551"/>
                    <a:pt x="422" y="551"/>
                  </a:cubicBezTo>
                  <a:cubicBezTo>
                    <a:pt x="591" y="551"/>
                    <a:pt x="750" y="405"/>
                    <a:pt x="741" y="213"/>
                  </a:cubicBezTo>
                  <a:cubicBezTo>
                    <a:pt x="728" y="188"/>
                    <a:pt x="728" y="163"/>
                    <a:pt x="716" y="138"/>
                  </a:cubicBezTo>
                  <a:cubicBezTo>
                    <a:pt x="683" y="40"/>
                    <a:pt x="613"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8"/>
            <p:cNvSpPr/>
            <p:nvPr/>
          </p:nvSpPr>
          <p:spPr>
            <a:xfrm>
              <a:off x="1505427" y="902763"/>
              <a:ext cx="38050" cy="31980"/>
            </a:xfrm>
            <a:custGeom>
              <a:avLst/>
              <a:gdLst/>
              <a:ahLst/>
              <a:cxnLst/>
              <a:rect l="l" t="t" r="r" b="b"/>
              <a:pathLst>
                <a:path w="746" h="627" extrusionOk="0">
                  <a:moveTo>
                    <a:pt x="355" y="0"/>
                  </a:moveTo>
                  <a:cubicBezTo>
                    <a:pt x="73" y="0"/>
                    <a:pt x="1" y="625"/>
                    <a:pt x="337" y="625"/>
                  </a:cubicBezTo>
                  <a:cubicBezTo>
                    <a:pt x="348" y="626"/>
                    <a:pt x="360" y="627"/>
                    <a:pt x="371" y="627"/>
                  </a:cubicBezTo>
                  <a:cubicBezTo>
                    <a:pt x="580" y="627"/>
                    <a:pt x="745" y="413"/>
                    <a:pt x="674" y="200"/>
                  </a:cubicBezTo>
                  <a:cubicBezTo>
                    <a:pt x="662" y="175"/>
                    <a:pt x="649" y="150"/>
                    <a:pt x="637" y="137"/>
                  </a:cubicBezTo>
                  <a:cubicBezTo>
                    <a:pt x="587" y="62"/>
                    <a:pt x="512" y="25"/>
                    <a:pt x="424" y="12"/>
                  </a:cubicBezTo>
                  <a:cubicBezTo>
                    <a:pt x="400" y="4"/>
                    <a:pt x="377"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8"/>
            <p:cNvSpPr/>
            <p:nvPr/>
          </p:nvSpPr>
          <p:spPr>
            <a:xfrm>
              <a:off x="1817676" y="866856"/>
              <a:ext cx="38458" cy="32133"/>
            </a:xfrm>
            <a:custGeom>
              <a:avLst/>
              <a:gdLst/>
              <a:ahLst/>
              <a:cxnLst/>
              <a:rect l="l" t="t" r="r" b="b"/>
              <a:pathLst>
                <a:path w="754" h="630" extrusionOk="0">
                  <a:moveTo>
                    <a:pt x="412" y="1"/>
                  </a:moveTo>
                  <a:cubicBezTo>
                    <a:pt x="349" y="1"/>
                    <a:pt x="284" y="21"/>
                    <a:pt x="226" y="66"/>
                  </a:cubicBezTo>
                  <a:cubicBezTo>
                    <a:pt x="1" y="229"/>
                    <a:pt x="88" y="579"/>
                    <a:pt x="363" y="629"/>
                  </a:cubicBezTo>
                  <a:cubicBezTo>
                    <a:pt x="372" y="629"/>
                    <a:pt x="381" y="630"/>
                    <a:pt x="390" y="630"/>
                  </a:cubicBezTo>
                  <a:cubicBezTo>
                    <a:pt x="553" y="630"/>
                    <a:pt x="690" y="521"/>
                    <a:pt x="726" y="366"/>
                  </a:cubicBezTo>
                  <a:cubicBezTo>
                    <a:pt x="753" y="163"/>
                    <a:pt x="590" y="1"/>
                    <a:pt x="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8"/>
            <p:cNvSpPr/>
            <p:nvPr/>
          </p:nvSpPr>
          <p:spPr>
            <a:xfrm>
              <a:off x="1678128" y="836304"/>
              <a:ext cx="37030" cy="31674"/>
            </a:xfrm>
            <a:custGeom>
              <a:avLst/>
              <a:gdLst/>
              <a:ahLst/>
              <a:cxnLst/>
              <a:rect l="l" t="t" r="r" b="b"/>
              <a:pathLst>
                <a:path w="726" h="621" extrusionOk="0">
                  <a:moveTo>
                    <a:pt x="319" y="0"/>
                  </a:moveTo>
                  <a:cubicBezTo>
                    <a:pt x="174" y="0"/>
                    <a:pt x="35" y="98"/>
                    <a:pt x="13" y="266"/>
                  </a:cubicBezTo>
                  <a:cubicBezTo>
                    <a:pt x="0" y="353"/>
                    <a:pt x="13" y="428"/>
                    <a:pt x="63" y="503"/>
                  </a:cubicBezTo>
                  <a:cubicBezTo>
                    <a:pt x="113" y="565"/>
                    <a:pt x="188" y="603"/>
                    <a:pt x="263" y="615"/>
                  </a:cubicBezTo>
                  <a:cubicBezTo>
                    <a:pt x="282" y="619"/>
                    <a:pt x="302" y="621"/>
                    <a:pt x="321" y="621"/>
                  </a:cubicBezTo>
                  <a:cubicBezTo>
                    <a:pt x="564"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8"/>
            <p:cNvSpPr/>
            <p:nvPr/>
          </p:nvSpPr>
          <p:spPr>
            <a:xfrm>
              <a:off x="1715820" y="987787"/>
              <a:ext cx="36265" cy="32388"/>
            </a:xfrm>
            <a:custGeom>
              <a:avLst/>
              <a:gdLst/>
              <a:ahLst/>
              <a:cxnLst/>
              <a:rect l="l" t="t" r="r" b="b"/>
              <a:pathLst>
                <a:path w="711" h="635" extrusionOk="0">
                  <a:moveTo>
                    <a:pt x="350" y="1"/>
                  </a:moveTo>
                  <a:cubicBezTo>
                    <a:pt x="206" y="1"/>
                    <a:pt x="67" y="96"/>
                    <a:pt x="36" y="257"/>
                  </a:cubicBezTo>
                  <a:cubicBezTo>
                    <a:pt x="1" y="457"/>
                    <a:pt x="153" y="634"/>
                    <a:pt x="337" y="634"/>
                  </a:cubicBezTo>
                  <a:cubicBezTo>
                    <a:pt x="349" y="634"/>
                    <a:pt x="361" y="634"/>
                    <a:pt x="373" y="632"/>
                  </a:cubicBezTo>
                  <a:cubicBezTo>
                    <a:pt x="586" y="607"/>
                    <a:pt x="711" y="382"/>
                    <a:pt x="636" y="195"/>
                  </a:cubicBezTo>
                  <a:cubicBezTo>
                    <a:pt x="623" y="170"/>
                    <a:pt x="611" y="145"/>
                    <a:pt x="598" y="120"/>
                  </a:cubicBezTo>
                  <a:cubicBezTo>
                    <a:pt x="531" y="38"/>
                    <a:pt x="43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8"/>
            <p:cNvSpPr/>
            <p:nvPr/>
          </p:nvSpPr>
          <p:spPr>
            <a:xfrm>
              <a:off x="1580658" y="949279"/>
              <a:ext cx="36724" cy="29073"/>
            </a:xfrm>
            <a:custGeom>
              <a:avLst/>
              <a:gdLst/>
              <a:ahLst/>
              <a:cxnLst/>
              <a:rect l="l" t="t" r="r" b="b"/>
              <a:pathLst>
                <a:path w="720" h="570" extrusionOk="0">
                  <a:moveTo>
                    <a:pt x="401" y="0"/>
                  </a:moveTo>
                  <a:cubicBezTo>
                    <a:pt x="192" y="0"/>
                    <a:pt x="0" y="221"/>
                    <a:pt x="112" y="462"/>
                  </a:cubicBezTo>
                  <a:cubicBezTo>
                    <a:pt x="179" y="537"/>
                    <a:pt x="262" y="569"/>
                    <a:pt x="344" y="569"/>
                  </a:cubicBezTo>
                  <a:cubicBezTo>
                    <a:pt x="537" y="569"/>
                    <a:pt x="719" y="390"/>
                    <a:pt x="649" y="162"/>
                  </a:cubicBezTo>
                  <a:cubicBezTo>
                    <a:pt x="636" y="138"/>
                    <a:pt x="624" y="113"/>
                    <a:pt x="611" y="88"/>
                  </a:cubicBezTo>
                  <a:cubicBezTo>
                    <a:pt x="547" y="27"/>
                    <a:pt x="473"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8"/>
            <p:cNvSpPr/>
            <p:nvPr/>
          </p:nvSpPr>
          <p:spPr>
            <a:xfrm>
              <a:off x="1517056" y="802437"/>
              <a:ext cx="40192" cy="32133"/>
            </a:xfrm>
            <a:custGeom>
              <a:avLst/>
              <a:gdLst/>
              <a:ahLst/>
              <a:cxnLst/>
              <a:rect l="l" t="t" r="r" b="b"/>
              <a:pathLst>
                <a:path w="788" h="630" extrusionOk="0">
                  <a:moveTo>
                    <a:pt x="414" y="1"/>
                  </a:moveTo>
                  <a:cubicBezTo>
                    <a:pt x="201" y="1"/>
                    <a:pt x="1" y="228"/>
                    <a:pt x="134" y="467"/>
                  </a:cubicBezTo>
                  <a:cubicBezTo>
                    <a:pt x="197" y="581"/>
                    <a:pt x="298" y="630"/>
                    <a:pt x="398" y="630"/>
                  </a:cubicBezTo>
                  <a:cubicBezTo>
                    <a:pt x="594" y="630"/>
                    <a:pt x="787" y="445"/>
                    <a:pt x="696" y="205"/>
                  </a:cubicBezTo>
                  <a:cubicBezTo>
                    <a:pt x="684" y="180"/>
                    <a:pt x="671" y="155"/>
                    <a:pt x="659" y="130"/>
                  </a:cubicBezTo>
                  <a:cubicBezTo>
                    <a:pt x="590" y="39"/>
                    <a:pt x="501"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8"/>
            <p:cNvSpPr/>
            <p:nvPr/>
          </p:nvSpPr>
          <p:spPr>
            <a:xfrm>
              <a:off x="1631561" y="1087093"/>
              <a:ext cx="34530" cy="31980"/>
            </a:xfrm>
            <a:custGeom>
              <a:avLst/>
              <a:gdLst/>
              <a:ahLst/>
              <a:cxnLst/>
              <a:rect l="l" t="t" r="r" b="b"/>
              <a:pathLst>
                <a:path w="677" h="627" extrusionOk="0">
                  <a:moveTo>
                    <a:pt x="321" y="0"/>
                  </a:moveTo>
                  <a:cubicBezTo>
                    <a:pt x="179" y="0"/>
                    <a:pt x="39" y="91"/>
                    <a:pt x="13" y="272"/>
                  </a:cubicBezTo>
                  <a:cubicBezTo>
                    <a:pt x="1" y="347"/>
                    <a:pt x="13" y="435"/>
                    <a:pt x="63" y="497"/>
                  </a:cubicBezTo>
                  <a:cubicBezTo>
                    <a:pt x="129" y="587"/>
                    <a:pt x="220" y="626"/>
                    <a:pt x="310" y="626"/>
                  </a:cubicBezTo>
                  <a:cubicBezTo>
                    <a:pt x="495" y="626"/>
                    <a:pt x="676" y="462"/>
                    <a:pt x="626" y="235"/>
                  </a:cubicBezTo>
                  <a:cubicBezTo>
                    <a:pt x="584" y="78"/>
                    <a:pt x="452"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8"/>
            <p:cNvSpPr/>
            <p:nvPr/>
          </p:nvSpPr>
          <p:spPr>
            <a:xfrm>
              <a:off x="1758409" y="711445"/>
              <a:ext cx="38764" cy="32082"/>
            </a:xfrm>
            <a:custGeom>
              <a:avLst/>
              <a:gdLst/>
              <a:ahLst/>
              <a:cxnLst/>
              <a:rect l="l" t="t" r="r" b="b"/>
              <a:pathLst>
                <a:path w="760" h="629" extrusionOk="0">
                  <a:moveTo>
                    <a:pt x="380" y="0"/>
                  </a:moveTo>
                  <a:cubicBezTo>
                    <a:pt x="279" y="0"/>
                    <a:pt x="177" y="50"/>
                    <a:pt x="113" y="152"/>
                  </a:cubicBezTo>
                  <a:cubicBezTo>
                    <a:pt x="1" y="339"/>
                    <a:pt x="126" y="602"/>
                    <a:pt x="351" y="627"/>
                  </a:cubicBezTo>
                  <a:cubicBezTo>
                    <a:pt x="362" y="628"/>
                    <a:pt x="374" y="629"/>
                    <a:pt x="385" y="629"/>
                  </a:cubicBezTo>
                  <a:cubicBezTo>
                    <a:pt x="594" y="629"/>
                    <a:pt x="759" y="416"/>
                    <a:pt x="688" y="214"/>
                  </a:cubicBezTo>
                  <a:cubicBezTo>
                    <a:pt x="676" y="177"/>
                    <a:pt x="663" y="164"/>
                    <a:pt x="638" y="139"/>
                  </a:cubicBezTo>
                  <a:cubicBezTo>
                    <a:pt x="577" y="47"/>
                    <a:pt x="479"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8"/>
            <p:cNvSpPr/>
            <p:nvPr/>
          </p:nvSpPr>
          <p:spPr>
            <a:xfrm>
              <a:off x="1904996" y="745720"/>
              <a:ext cx="31929" cy="29022"/>
            </a:xfrm>
            <a:custGeom>
              <a:avLst/>
              <a:gdLst/>
              <a:ahLst/>
              <a:cxnLst/>
              <a:rect l="l" t="t" r="r" b="b"/>
              <a:pathLst>
                <a:path w="626" h="569" extrusionOk="0">
                  <a:moveTo>
                    <a:pt x="306" y="1"/>
                  </a:moveTo>
                  <a:cubicBezTo>
                    <a:pt x="184" y="1"/>
                    <a:pt x="63" y="69"/>
                    <a:pt x="13" y="217"/>
                  </a:cubicBezTo>
                  <a:cubicBezTo>
                    <a:pt x="1" y="305"/>
                    <a:pt x="13" y="379"/>
                    <a:pt x="63" y="442"/>
                  </a:cubicBezTo>
                  <a:cubicBezTo>
                    <a:pt x="131" y="527"/>
                    <a:pt x="228" y="568"/>
                    <a:pt x="322" y="568"/>
                  </a:cubicBezTo>
                  <a:cubicBezTo>
                    <a:pt x="435" y="568"/>
                    <a:pt x="546" y="508"/>
                    <a:pt x="601" y="392"/>
                  </a:cubicBezTo>
                  <a:cubicBezTo>
                    <a:pt x="613" y="367"/>
                    <a:pt x="613" y="342"/>
                    <a:pt x="626" y="317"/>
                  </a:cubicBezTo>
                  <a:cubicBezTo>
                    <a:pt x="619" y="113"/>
                    <a:pt x="462"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8"/>
            <p:cNvSpPr/>
            <p:nvPr/>
          </p:nvSpPr>
          <p:spPr>
            <a:xfrm>
              <a:off x="1616923" y="1182217"/>
              <a:ext cx="36979" cy="29889"/>
            </a:xfrm>
            <a:custGeom>
              <a:avLst/>
              <a:gdLst/>
              <a:ahLst/>
              <a:cxnLst/>
              <a:rect l="l" t="t" r="r" b="b"/>
              <a:pathLst>
                <a:path w="725" h="586" extrusionOk="0">
                  <a:moveTo>
                    <a:pt x="322" y="0"/>
                  </a:moveTo>
                  <a:cubicBezTo>
                    <a:pt x="173" y="0"/>
                    <a:pt x="30" y="112"/>
                    <a:pt x="13" y="282"/>
                  </a:cubicBezTo>
                  <a:cubicBezTo>
                    <a:pt x="0" y="319"/>
                    <a:pt x="13" y="369"/>
                    <a:pt x="25" y="419"/>
                  </a:cubicBezTo>
                  <a:cubicBezTo>
                    <a:pt x="51" y="538"/>
                    <a:pt x="146" y="586"/>
                    <a:pt x="254" y="586"/>
                  </a:cubicBezTo>
                  <a:cubicBezTo>
                    <a:pt x="465" y="586"/>
                    <a:pt x="724" y="401"/>
                    <a:pt x="600" y="194"/>
                  </a:cubicBezTo>
                  <a:cubicBezTo>
                    <a:pt x="588" y="144"/>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
            <p:cNvSpPr/>
            <p:nvPr/>
          </p:nvSpPr>
          <p:spPr>
            <a:xfrm>
              <a:off x="1539243" y="736182"/>
              <a:ext cx="38152" cy="27849"/>
            </a:xfrm>
            <a:custGeom>
              <a:avLst/>
              <a:gdLst/>
              <a:ahLst/>
              <a:cxnLst/>
              <a:rect l="l" t="t" r="r" b="b"/>
              <a:pathLst>
                <a:path w="748" h="546" extrusionOk="0">
                  <a:moveTo>
                    <a:pt x="361" y="1"/>
                  </a:moveTo>
                  <a:cubicBezTo>
                    <a:pt x="180" y="1"/>
                    <a:pt x="1" y="154"/>
                    <a:pt x="49" y="379"/>
                  </a:cubicBezTo>
                  <a:cubicBezTo>
                    <a:pt x="74" y="497"/>
                    <a:pt x="170" y="546"/>
                    <a:pt x="278" y="546"/>
                  </a:cubicBezTo>
                  <a:cubicBezTo>
                    <a:pt x="489" y="546"/>
                    <a:pt x="748" y="361"/>
                    <a:pt x="624" y="154"/>
                  </a:cubicBezTo>
                  <a:cubicBezTo>
                    <a:pt x="561" y="47"/>
                    <a:pt x="46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
            <p:cNvSpPr/>
            <p:nvPr/>
          </p:nvSpPr>
          <p:spPr>
            <a:xfrm>
              <a:off x="1783350" y="641211"/>
              <a:ext cx="38152" cy="27849"/>
            </a:xfrm>
            <a:custGeom>
              <a:avLst/>
              <a:gdLst/>
              <a:ahLst/>
              <a:cxnLst/>
              <a:rect l="l" t="t" r="r" b="b"/>
              <a:pathLst>
                <a:path w="748" h="546" extrusionOk="0">
                  <a:moveTo>
                    <a:pt x="362" y="1"/>
                  </a:moveTo>
                  <a:cubicBezTo>
                    <a:pt x="181" y="1"/>
                    <a:pt x="1" y="154"/>
                    <a:pt x="49" y="379"/>
                  </a:cubicBezTo>
                  <a:cubicBezTo>
                    <a:pt x="74" y="497"/>
                    <a:pt x="170" y="546"/>
                    <a:pt x="278" y="546"/>
                  </a:cubicBezTo>
                  <a:cubicBezTo>
                    <a:pt x="489" y="546"/>
                    <a:pt x="748" y="361"/>
                    <a:pt x="624" y="154"/>
                  </a:cubicBezTo>
                  <a:cubicBezTo>
                    <a:pt x="562" y="47"/>
                    <a:pt x="461"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8"/>
            <p:cNvSpPr/>
            <p:nvPr/>
          </p:nvSpPr>
          <p:spPr>
            <a:xfrm>
              <a:off x="1618657" y="694052"/>
              <a:ext cx="34020" cy="29787"/>
            </a:xfrm>
            <a:custGeom>
              <a:avLst/>
              <a:gdLst/>
              <a:ahLst/>
              <a:cxnLst/>
              <a:rect l="l" t="t" r="r" b="b"/>
              <a:pathLst>
                <a:path w="667" h="584" extrusionOk="0">
                  <a:moveTo>
                    <a:pt x="389" y="1"/>
                  </a:moveTo>
                  <a:cubicBezTo>
                    <a:pt x="188" y="1"/>
                    <a:pt x="0" y="202"/>
                    <a:pt x="91" y="430"/>
                  </a:cubicBezTo>
                  <a:cubicBezTo>
                    <a:pt x="141" y="518"/>
                    <a:pt x="216" y="568"/>
                    <a:pt x="304" y="580"/>
                  </a:cubicBezTo>
                  <a:cubicBezTo>
                    <a:pt x="320" y="583"/>
                    <a:pt x="336" y="584"/>
                    <a:pt x="352" y="584"/>
                  </a:cubicBezTo>
                  <a:cubicBezTo>
                    <a:pt x="506" y="584"/>
                    <a:pt x="631" y="478"/>
                    <a:pt x="654" y="330"/>
                  </a:cubicBezTo>
                  <a:cubicBezTo>
                    <a:pt x="666" y="293"/>
                    <a:pt x="666" y="255"/>
                    <a:pt x="654" y="218"/>
                  </a:cubicBezTo>
                  <a:cubicBezTo>
                    <a:pt x="654" y="205"/>
                    <a:pt x="654" y="180"/>
                    <a:pt x="641" y="168"/>
                  </a:cubicBezTo>
                  <a:cubicBezTo>
                    <a:pt x="629" y="143"/>
                    <a:pt x="616" y="118"/>
                    <a:pt x="604" y="93"/>
                  </a:cubicBezTo>
                  <a:cubicBezTo>
                    <a:pt x="540" y="29"/>
                    <a:pt x="463"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8"/>
            <p:cNvSpPr/>
            <p:nvPr/>
          </p:nvSpPr>
          <p:spPr>
            <a:xfrm>
              <a:off x="1864856" y="598470"/>
              <a:ext cx="41365" cy="32133"/>
            </a:xfrm>
            <a:custGeom>
              <a:avLst/>
              <a:gdLst/>
              <a:ahLst/>
              <a:cxnLst/>
              <a:rect l="l" t="t" r="r" b="b"/>
              <a:pathLst>
                <a:path w="811" h="630" extrusionOk="0">
                  <a:moveTo>
                    <a:pt x="380" y="1"/>
                  </a:moveTo>
                  <a:cubicBezTo>
                    <a:pt x="346" y="1"/>
                    <a:pt x="311" y="10"/>
                    <a:pt x="276" y="30"/>
                  </a:cubicBezTo>
                  <a:cubicBezTo>
                    <a:pt x="238" y="55"/>
                    <a:pt x="188" y="80"/>
                    <a:pt x="163" y="117"/>
                  </a:cubicBezTo>
                  <a:cubicBezTo>
                    <a:pt x="1" y="305"/>
                    <a:pt x="113" y="592"/>
                    <a:pt x="363" y="630"/>
                  </a:cubicBezTo>
                  <a:cubicBezTo>
                    <a:pt x="401" y="630"/>
                    <a:pt x="451" y="630"/>
                    <a:pt x="501" y="605"/>
                  </a:cubicBezTo>
                  <a:cubicBezTo>
                    <a:pt x="811" y="538"/>
                    <a:pt x="640"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8"/>
            <p:cNvSpPr/>
            <p:nvPr/>
          </p:nvSpPr>
          <p:spPr>
            <a:xfrm>
              <a:off x="-179100" y="1072200"/>
              <a:ext cx="39172" cy="31470"/>
            </a:xfrm>
            <a:custGeom>
              <a:avLst/>
              <a:gdLst/>
              <a:ahLst/>
              <a:cxnLst/>
              <a:rect l="l" t="t" r="r" b="b"/>
              <a:pathLst>
                <a:path w="768" h="617" extrusionOk="0">
                  <a:moveTo>
                    <a:pt x="410" y="0"/>
                  </a:moveTo>
                  <a:cubicBezTo>
                    <a:pt x="176" y="0"/>
                    <a:pt x="0" y="276"/>
                    <a:pt x="160" y="489"/>
                  </a:cubicBezTo>
                  <a:cubicBezTo>
                    <a:pt x="210" y="552"/>
                    <a:pt x="273" y="589"/>
                    <a:pt x="360" y="614"/>
                  </a:cubicBezTo>
                  <a:cubicBezTo>
                    <a:pt x="372" y="616"/>
                    <a:pt x="383" y="616"/>
                    <a:pt x="394" y="616"/>
                  </a:cubicBezTo>
                  <a:cubicBezTo>
                    <a:pt x="604" y="616"/>
                    <a:pt x="768" y="403"/>
                    <a:pt x="685" y="189"/>
                  </a:cubicBezTo>
                  <a:cubicBezTo>
                    <a:pt x="660" y="114"/>
                    <a:pt x="610" y="52"/>
                    <a:pt x="535" y="27"/>
                  </a:cubicBezTo>
                  <a:cubicBezTo>
                    <a:pt x="492" y="8"/>
                    <a:pt x="450"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8"/>
            <p:cNvSpPr/>
            <p:nvPr/>
          </p:nvSpPr>
          <p:spPr>
            <a:xfrm>
              <a:off x="-112335" y="1228427"/>
              <a:ext cx="38968" cy="31266"/>
            </a:xfrm>
            <a:custGeom>
              <a:avLst/>
              <a:gdLst/>
              <a:ahLst/>
              <a:cxnLst/>
              <a:rect l="l" t="t" r="r" b="b"/>
              <a:pathLst>
                <a:path w="764" h="613" extrusionOk="0">
                  <a:moveTo>
                    <a:pt x="401" y="1"/>
                  </a:moveTo>
                  <a:cubicBezTo>
                    <a:pt x="51" y="26"/>
                    <a:pt x="1" y="513"/>
                    <a:pt x="338" y="613"/>
                  </a:cubicBezTo>
                  <a:cubicBezTo>
                    <a:pt x="688"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8"/>
            <p:cNvSpPr/>
            <p:nvPr/>
          </p:nvSpPr>
          <p:spPr>
            <a:xfrm>
              <a:off x="103108" y="1212207"/>
              <a:ext cx="33663" cy="30960"/>
            </a:xfrm>
            <a:custGeom>
              <a:avLst/>
              <a:gdLst/>
              <a:ahLst/>
              <a:cxnLst/>
              <a:rect l="l" t="t" r="r" b="b"/>
              <a:pathLst>
                <a:path w="660" h="607" extrusionOk="0">
                  <a:moveTo>
                    <a:pt x="334" y="0"/>
                  </a:moveTo>
                  <a:cubicBezTo>
                    <a:pt x="249" y="0"/>
                    <a:pt x="164" y="33"/>
                    <a:pt x="101" y="106"/>
                  </a:cubicBezTo>
                  <a:cubicBezTo>
                    <a:pt x="1" y="244"/>
                    <a:pt x="13" y="431"/>
                    <a:pt x="151" y="544"/>
                  </a:cubicBezTo>
                  <a:cubicBezTo>
                    <a:pt x="207" y="587"/>
                    <a:pt x="270" y="606"/>
                    <a:pt x="332" y="606"/>
                  </a:cubicBezTo>
                  <a:cubicBezTo>
                    <a:pt x="501" y="606"/>
                    <a:pt x="660" y="461"/>
                    <a:pt x="651" y="269"/>
                  </a:cubicBezTo>
                  <a:cubicBezTo>
                    <a:pt x="627" y="102"/>
                    <a:pt x="48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8"/>
            <p:cNvSpPr/>
            <p:nvPr/>
          </p:nvSpPr>
          <p:spPr>
            <a:xfrm>
              <a:off x="183440" y="1166099"/>
              <a:ext cx="40396" cy="31929"/>
            </a:xfrm>
            <a:custGeom>
              <a:avLst/>
              <a:gdLst/>
              <a:ahLst/>
              <a:cxnLst/>
              <a:rect l="l" t="t" r="r" b="b"/>
              <a:pathLst>
                <a:path w="792" h="626" extrusionOk="0">
                  <a:moveTo>
                    <a:pt x="388" y="1"/>
                  </a:moveTo>
                  <a:cubicBezTo>
                    <a:pt x="285" y="1"/>
                    <a:pt x="183" y="51"/>
                    <a:pt x="125" y="148"/>
                  </a:cubicBezTo>
                  <a:cubicBezTo>
                    <a:pt x="0" y="348"/>
                    <a:pt x="125" y="598"/>
                    <a:pt x="350" y="623"/>
                  </a:cubicBezTo>
                  <a:cubicBezTo>
                    <a:pt x="365" y="625"/>
                    <a:pt x="380" y="626"/>
                    <a:pt x="395" y="626"/>
                  </a:cubicBezTo>
                  <a:cubicBezTo>
                    <a:pt x="633" y="626"/>
                    <a:pt x="791" y="347"/>
                    <a:pt x="650" y="135"/>
                  </a:cubicBezTo>
                  <a:cubicBezTo>
                    <a:pt x="584" y="45"/>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8"/>
            <p:cNvSpPr/>
            <p:nvPr/>
          </p:nvSpPr>
          <p:spPr>
            <a:xfrm>
              <a:off x="38128" y="1138353"/>
              <a:ext cx="40345" cy="32133"/>
            </a:xfrm>
            <a:custGeom>
              <a:avLst/>
              <a:gdLst/>
              <a:ahLst/>
              <a:cxnLst/>
              <a:rect l="l" t="t" r="r" b="b"/>
              <a:pathLst>
                <a:path w="791" h="630" extrusionOk="0">
                  <a:moveTo>
                    <a:pt x="417" y="1"/>
                  </a:moveTo>
                  <a:cubicBezTo>
                    <a:pt x="204" y="1"/>
                    <a:pt x="1" y="228"/>
                    <a:pt x="125" y="467"/>
                  </a:cubicBezTo>
                  <a:cubicBezTo>
                    <a:pt x="188" y="581"/>
                    <a:pt x="290" y="629"/>
                    <a:pt x="392" y="629"/>
                  </a:cubicBezTo>
                  <a:cubicBezTo>
                    <a:pt x="592" y="629"/>
                    <a:pt x="791" y="444"/>
                    <a:pt x="700" y="205"/>
                  </a:cubicBezTo>
                  <a:cubicBezTo>
                    <a:pt x="687" y="180"/>
                    <a:pt x="675" y="155"/>
                    <a:pt x="662" y="130"/>
                  </a:cubicBezTo>
                  <a:cubicBezTo>
                    <a:pt x="593" y="39"/>
                    <a:pt x="504"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8"/>
            <p:cNvSpPr/>
            <p:nvPr/>
          </p:nvSpPr>
          <p:spPr>
            <a:xfrm>
              <a:off x="62712" y="1052971"/>
              <a:ext cx="33459" cy="32031"/>
            </a:xfrm>
            <a:custGeom>
              <a:avLst/>
              <a:gdLst/>
              <a:ahLst/>
              <a:cxnLst/>
              <a:rect l="l" t="t" r="r" b="b"/>
              <a:pathLst>
                <a:path w="656" h="628" extrusionOk="0">
                  <a:moveTo>
                    <a:pt x="329" y="1"/>
                  </a:moveTo>
                  <a:cubicBezTo>
                    <a:pt x="159" y="1"/>
                    <a:pt x="0" y="146"/>
                    <a:pt x="18" y="341"/>
                  </a:cubicBezTo>
                  <a:cubicBezTo>
                    <a:pt x="41" y="521"/>
                    <a:pt x="186" y="627"/>
                    <a:pt x="335" y="627"/>
                  </a:cubicBezTo>
                  <a:cubicBezTo>
                    <a:pt x="424" y="627"/>
                    <a:pt x="514" y="588"/>
                    <a:pt x="580" y="504"/>
                  </a:cubicBezTo>
                  <a:cubicBezTo>
                    <a:pt x="630" y="441"/>
                    <a:pt x="655" y="354"/>
                    <a:pt x="643" y="279"/>
                  </a:cubicBezTo>
                  <a:cubicBezTo>
                    <a:pt x="643" y="254"/>
                    <a:pt x="630" y="229"/>
                    <a:pt x="630" y="204"/>
                  </a:cubicBezTo>
                  <a:cubicBezTo>
                    <a:pt x="605" y="154"/>
                    <a:pt x="568" y="104"/>
                    <a:pt x="530" y="79"/>
                  </a:cubicBezTo>
                  <a:cubicBezTo>
                    <a:pt x="469" y="25"/>
                    <a:pt x="398"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8"/>
            <p:cNvSpPr/>
            <p:nvPr/>
          </p:nvSpPr>
          <p:spPr>
            <a:xfrm>
              <a:off x="137536" y="1051135"/>
              <a:ext cx="38713" cy="32133"/>
            </a:xfrm>
            <a:custGeom>
              <a:avLst/>
              <a:gdLst/>
              <a:ahLst/>
              <a:cxnLst/>
              <a:rect l="l" t="t" r="r" b="b"/>
              <a:pathLst>
                <a:path w="759" h="630" extrusionOk="0">
                  <a:moveTo>
                    <a:pt x="388" y="1"/>
                  </a:moveTo>
                  <a:cubicBezTo>
                    <a:pt x="285" y="1"/>
                    <a:pt x="183" y="51"/>
                    <a:pt x="126" y="152"/>
                  </a:cubicBezTo>
                  <a:cubicBezTo>
                    <a:pt x="1" y="340"/>
                    <a:pt x="126" y="602"/>
                    <a:pt x="350" y="627"/>
                  </a:cubicBezTo>
                  <a:cubicBezTo>
                    <a:pt x="363" y="629"/>
                    <a:pt x="375" y="629"/>
                    <a:pt x="387" y="629"/>
                  </a:cubicBezTo>
                  <a:cubicBezTo>
                    <a:pt x="605" y="629"/>
                    <a:pt x="759" y="416"/>
                    <a:pt x="688" y="215"/>
                  </a:cubicBezTo>
                  <a:cubicBezTo>
                    <a:pt x="675" y="190"/>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8"/>
            <p:cNvSpPr/>
            <p:nvPr/>
          </p:nvSpPr>
          <p:spPr>
            <a:xfrm>
              <a:off x="212105" y="1094183"/>
              <a:ext cx="35755" cy="31521"/>
            </a:xfrm>
            <a:custGeom>
              <a:avLst/>
              <a:gdLst/>
              <a:ahLst/>
              <a:cxnLst/>
              <a:rect l="l" t="t" r="r" b="b"/>
              <a:pathLst>
                <a:path w="701" h="618" extrusionOk="0">
                  <a:moveTo>
                    <a:pt x="347" y="0"/>
                  </a:moveTo>
                  <a:cubicBezTo>
                    <a:pt x="311" y="0"/>
                    <a:pt x="274" y="7"/>
                    <a:pt x="238" y="21"/>
                  </a:cubicBezTo>
                  <a:cubicBezTo>
                    <a:pt x="88" y="83"/>
                    <a:pt x="1" y="271"/>
                    <a:pt x="63" y="421"/>
                  </a:cubicBezTo>
                  <a:cubicBezTo>
                    <a:pt x="111" y="545"/>
                    <a:pt x="224" y="618"/>
                    <a:pt x="347" y="618"/>
                  </a:cubicBezTo>
                  <a:cubicBezTo>
                    <a:pt x="385" y="618"/>
                    <a:pt x="424" y="610"/>
                    <a:pt x="463" y="596"/>
                  </a:cubicBezTo>
                  <a:cubicBezTo>
                    <a:pt x="625"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8"/>
            <p:cNvSpPr/>
            <p:nvPr/>
          </p:nvSpPr>
          <p:spPr>
            <a:xfrm>
              <a:off x="6965" y="920971"/>
              <a:ext cx="41263" cy="31878"/>
            </a:xfrm>
            <a:custGeom>
              <a:avLst/>
              <a:gdLst/>
              <a:ahLst/>
              <a:cxnLst/>
              <a:rect l="l" t="t" r="r" b="b"/>
              <a:pathLst>
                <a:path w="809" h="625" extrusionOk="0">
                  <a:moveTo>
                    <a:pt x="431" y="1"/>
                  </a:moveTo>
                  <a:cubicBezTo>
                    <a:pt x="142" y="1"/>
                    <a:pt x="1" y="367"/>
                    <a:pt x="236" y="555"/>
                  </a:cubicBezTo>
                  <a:cubicBezTo>
                    <a:pt x="297" y="604"/>
                    <a:pt x="364" y="625"/>
                    <a:pt x="428" y="625"/>
                  </a:cubicBezTo>
                  <a:cubicBezTo>
                    <a:pt x="629" y="625"/>
                    <a:pt x="809" y="420"/>
                    <a:pt x="724" y="193"/>
                  </a:cubicBezTo>
                  <a:cubicBezTo>
                    <a:pt x="686" y="93"/>
                    <a:pt x="586" y="18"/>
                    <a:pt x="486" y="5"/>
                  </a:cubicBezTo>
                  <a:cubicBezTo>
                    <a:pt x="467" y="2"/>
                    <a:pt x="449"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8"/>
            <p:cNvSpPr/>
            <p:nvPr/>
          </p:nvSpPr>
          <p:spPr>
            <a:xfrm>
              <a:off x="94182" y="895112"/>
              <a:ext cx="34734" cy="31725"/>
            </a:xfrm>
            <a:custGeom>
              <a:avLst/>
              <a:gdLst/>
              <a:ahLst/>
              <a:cxnLst/>
              <a:rect l="l" t="t" r="r" b="b"/>
              <a:pathLst>
                <a:path w="681" h="622" extrusionOk="0">
                  <a:moveTo>
                    <a:pt x="352" y="1"/>
                  </a:moveTo>
                  <a:cubicBezTo>
                    <a:pt x="260" y="1"/>
                    <a:pt x="167" y="39"/>
                    <a:pt x="101" y="125"/>
                  </a:cubicBezTo>
                  <a:cubicBezTo>
                    <a:pt x="1" y="250"/>
                    <a:pt x="26" y="437"/>
                    <a:pt x="151" y="550"/>
                  </a:cubicBezTo>
                  <a:cubicBezTo>
                    <a:pt x="215" y="600"/>
                    <a:pt x="286" y="622"/>
                    <a:pt x="354" y="622"/>
                  </a:cubicBezTo>
                  <a:cubicBezTo>
                    <a:pt x="526" y="622"/>
                    <a:pt x="681" y="480"/>
                    <a:pt x="663" y="275"/>
                  </a:cubicBezTo>
                  <a:cubicBezTo>
                    <a:pt x="648"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8"/>
            <p:cNvSpPr/>
            <p:nvPr/>
          </p:nvSpPr>
          <p:spPr>
            <a:xfrm>
              <a:off x="-21802" y="993092"/>
              <a:ext cx="39223" cy="32235"/>
            </a:xfrm>
            <a:custGeom>
              <a:avLst/>
              <a:gdLst/>
              <a:ahLst/>
              <a:cxnLst/>
              <a:rect l="l" t="t" r="r" b="b"/>
              <a:pathLst>
                <a:path w="769" h="632" extrusionOk="0">
                  <a:moveTo>
                    <a:pt x="391" y="0"/>
                  </a:moveTo>
                  <a:cubicBezTo>
                    <a:pt x="302" y="0"/>
                    <a:pt x="214" y="38"/>
                    <a:pt x="150" y="116"/>
                  </a:cubicBezTo>
                  <a:cubicBezTo>
                    <a:pt x="0" y="303"/>
                    <a:pt x="100" y="591"/>
                    <a:pt x="350" y="628"/>
                  </a:cubicBezTo>
                  <a:cubicBezTo>
                    <a:pt x="366" y="631"/>
                    <a:pt x="382" y="632"/>
                    <a:pt x="398" y="632"/>
                  </a:cubicBezTo>
                  <a:cubicBezTo>
                    <a:pt x="612" y="632"/>
                    <a:pt x="768" y="400"/>
                    <a:pt x="675" y="191"/>
                  </a:cubicBezTo>
                  <a:cubicBezTo>
                    <a:pt x="663" y="141"/>
                    <a:pt x="625" y="103"/>
                    <a:pt x="588" y="66"/>
                  </a:cubicBezTo>
                  <a:cubicBezTo>
                    <a:pt x="528" y="22"/>
                    <a:pt x="459"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8"/>
            <p:cNvSpPr/>
            <p:nvPr/>
          </p:nvSpPr>
          <p:spPr>
            <a:xfrm>
              <a:off x="154113" y="969528"/>
              <a:ext cx="35091" cy="31266"/>
            </a:xfrm>
            <a:custGeom>
              <a:avLst/>
              <a:gdLst/>
              <a:ahLst/>
              <a:cxnLst/>
              <a:rect l="l" t="t" r="r" b="b"/>
              <a:pathLst>
                <a:path w="688" h="613" extrusionOk="0">
                  <a:moveTo>
                    <a:pt x="334" y="0"/>
                  </a:moveTo>
                  <a:cubicBezTo>
                    <a:pt x="301" y="0"/>
                    <a:pt x="269" y="5"/>
                    <a:pt x="238" y="15"/>
                  </a:cubicBezTo>
                  <a:cubicBezTo>
                    <a:pt x="75" y="78"/>
                    <a:pt x="0" y="265"/>
                    <a:pt x="63" y="415"/>
                  </a:cubicBezTo>
                  <a:cubicBezTo>
                    <a:pt x="111" y="539"/>
                    <a:pt x="224" y="612"/>
                    <a:pt x="341" y="612"/>
                  </a:cubicBezTo>
                  <a:cubicBezTo>
                    <a:pt x="378" y="612"/>
                    <a:pt x="415" y="605"/>
                    <a:pt x="450" y="590"/>
                  </a:cubicBezTo>
                  <a:cubicBezTo>
                    <a:pt x="613" y="528"/>
                    <a:pt x="688" y="353"/>
                    <a:pt x="638" y="203"/>
                  </a:cubicBezTo>
                  <a:cubicBezTo>
                    <a:pt x="588" y="74"/>
                    <a:pt x="460"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8"/>
            <p:cNvSpPr/>
            <p:nvPr/>
          </p:nvSpPr>
          <p:spPr>
            <a:xfrm>
              <a:off x="351704" y="1113003"/>
              <a:ext cx="42385" cy="31929"/>
            </a:xfrm>
            <a:custGeom>
              <a:avLst/>
              <a:gdLst/>
              <a:ahLst/>
              <a:cxnLst/>
              <a:rect l="l" t="t" r="r" b="b"/>
              <a:pathLst>
                <a:path w="831" h="626" extrusionOk="0">
                  <a:moveTo>
                    <a:pt x="408" y="0"/>
                  </a:moveTo>
                  <a:cubicBezTo>
                    <a:pt x="397" y="0"/>
                    <a:pt x="386" y="1"/>
                    <a:pt x="375" y="2"/>
                  </a:cubicBezTo>
                  <a:cubicBezTo>
                    <a:pt x="100" y="27"/>
                    <a:pt x="0" y="389"/>
                    <a:pt x="225" y="564"/>
                  </a:cubicBezTo>
                  <a:cubicBezTo>
                    <a:pt x="278" y="606"/>
                    <a:pt x="343" y="626"/>
                    <a:pt x="408" y="626"/>
                  </a:cubicBezTo>
                  <a:cubicBezTo>
                    <a:pt x="500" y="626"/>
                    <a:pt x="592" y="587"/>
                    <a:pt x="650" y="514"/>
                  </a:cubicBezTo>
                  <a:cubicBezTo>
                    <a:pt x="831" y="298"/>
                    <a:pt x="67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8"/>
            <p:cNvSpPr/>
            <p:nvPr/>
          </p:nvSpPr>
          <p:spPr>
            <a:xfrm>
              <a:off x="298863" y="973404"/>
              <a:ext cx="37489" cy="31929"/>
            </a:xfrm>
            <a:custGeom>
              <a:avLst/>
              <a:gdLst/>
              <a:ahLst/>
              <a:cxnLst/>
              <a:rect l="l" t="t" r="r" b="b"/>
              <a:pathLst>
                <a:path w="735" h="626" extrusionOk="0">
                  <a:moveTo>
                    <a:pt x="396" y="0"/>
                  </a:moveTo>
                  <a:cubicBezTo>
                    <a:pt x="181" y="0"/>
                    <a:pt x="0" y="236"/>
                    <a:pt x="124" y="464"/>
                  </a:cubicBezTo>
                  <a:cubicBezTo>
                    <a:pt x="185" y="577"/>
                    <a:pt x="288" y="626"/>
                    <a:pt x="391" y="626"/>
                  </a:cubicBezTo>
                  <a:cubicBezTo>
                    <a:pt x="563" y="626"/>
                    <a:pt x="735" y="488"/>
                    <a:pt x="712" y="277"/>
                  </a:cubicBezTo>
                  <a:cubicBezTo>
                    <a:pt x="712" y="252"/>
                    <a:pt x="699" y="227"/>
                    <a:pt x="687" y="202"/>
                  </a:cubicBezTo>
                  <a:cubicBezTo>
                    <a:pt x="674" y="152"/>
                    <a:pt x="637" y="102"/>
                    <a:pt x="599" y="77"/>
                  </a:cubicBezTo>
                  <a:cubicBezTo>
                    <a:pt x="534" y="23"/>
                    <a:pt x="463"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8"/>
            <p:cNvSpPr/>
            <p:nvPr/>
          </p:nvSpPr>
          <p:spPr>
            <a:xfrm>
              <a:off x="287948" y="1052359"/>
              <a:ext cx="35142" cy="31266"/>
            </a:xfrm>
            <a:custGeom>
              <a:avLst/>
              <a:gdLst/>
              <a:ahLst/>
              <a:cxnLst/>
              <a:rect l="l" t="t" r="r" b="b"/>
              <a:pathLst>
                <a:path w="689" h="613" extrusionOk="0">
                  <a:moveTo>
                    <a:pt x="334" y="1"/>
                  </a:moveTo>
                  <a:cubicBezTo>
                    <a:pt x="302" y="1"/>
                    <a:pt x="269" y="6"/>
                    <a:pt x="238" y="16"/>
                  </a:cubicBezTo>
                  <a:cubicBezTo>
                    <a:pt x="76" y="78"/>
                    <a:pt x="1" y="266"/>
                    <a:pt x="51" y="416"/>
                  </a:cubicBezTo>
                  <a:cubicBezTo>
                    <a:pt x="98" y="540"/>
                    <a:pt x="219" y="613"/>
                    <a:pt x="340" y="613"/>
                  </a:cubicBezTo>
                  <a:cubicBezTo>
                    <a:pt x="377" y="613"/>
                    <a:pt x="415" y="606"/>
                    <a:pt x="451" y="591"/>
                  </a:cubicBezTo>
                  <a:cubicBezTo>
                    <a:pt x="613" y="528"/>
                    <a:pt x="688" y="353"/>
                    <a:pt x="626" y="191"/>
                  </a:cubicBezTo>
                  <a:cubicBezTo>
                    <a:pt x="576" y="72"/>
                    <a:pt x="4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8"/>
            <p:cNvSpPr/>
            <p:nvPr/>
          </p:nvSpPr>
          <p:spPr>
            <a:xfrm>
              <a:off x="247145" y="822227"/>
              <a:ext cx="34887" cy="30807"/>
            </a:xfrm>
            <a:custGeom>
              <a:avLst/>
              <a:gdLst/>
              <a:ahLst/>
              <a:cxnLst/>
              <a:rect l="l" t="t" r="r" b="b"/>
              <a:pathLst>
                <a:path w="684" h="604" extrusionOk="0">
                  <a:moveTo>
                    <a:pt x="327" y="1"/>
                  </a:moveTo>
                  <a:cubicBezTo>
                    <a:pt x="174" y="1"/>
                    <a:pt x="47" y="107"/>
                    <a:pt x="13" y="254"/>
                  </a:cubicBezTo>
                  <a:cubicBezTo>
                    <a:pt x="1" y="342"/>
                    <a:pt x="26" y="429"/>
                    <a:pt x="76" y="492"/>
                  </a:cubicBezTo>
                  <a:cubicBezTo>
                    <a:pt x="140" y="570"/>
                    <a:pt x="222" y="604"/>
                    <a:pt x="304" y="604"/>
                  </a:cubicBezTo>
                  <a:cubicBezTo>
                    <a:pt x="496" y="604"/>
                    <a:pt x="683" y="419"/>
                    <a:pt x="613" y="192"/>
                  </a:cubicBezTo>
                  <a:cubicBezTo>
                    <a:pt x="601" y="167"/>
                    <a:pt x="588" y="142"/>
                    <a:pt x="576" y="129"/>
                  </a:cubicBezTo>
                  <a:cubicBezTo>
                    <a:pt x="526" y="54"/>
                    <a:pt x="451" y="17"/>
                    <a:pt x="376" y="4"/>
                  </a:cubicBezTo>
                  <a:cubicBezTo>
                    <a:pt x="359" y="2"/>
                    <a:pt x="343"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8"/>
            <p:cNvSpPr/>
            <p:nvPr/>
          </p:nvSpPr>
          <p:spPr>
            <a:xfrm>
              <a:off x="217205" y="923267"/>
              <a:ext cx="35755" cy="31266"/>
            </a:xfrm>
            <a:custGeom>
              <a:avLst/>
              <a:gdLst/>
              <a:ahLst/>
              <a:cxnLst/>
              <a:rect l="l" t="t" r="r" b="b"/>
              <a:pathLst>
                <a:path w="701" h="613" extrusionOk="0">
                  <a:moveTo>
                    <a:pt x="349" y="1"/>
                  </a:moveTo>
                  <a:cubicBezTo>
                    <a:pt x="311" y="1"/>
                    <a:pt x="274" y="8"/>
                    <a:pt x="238" y="23"/>
                  </a:cubicBezTo>
                  <a:cubicBezTo>
                    <a:pt x="76" y="85"/>
                    <a:pt x="1" y="260"/>
                    <a:pt x="63" y="410"/>
                  </a:cubicBezTo>
                  <a:cubicBezTo>
                    <a:pt x="113" y="539"/>
                    <a:pt x="233" y="613"/>
                    <a:pt x="362" y="613"/>
                  </a:cubicBezTo>
                  <a:cubicBezTo>
                    <a:pt x="395" y="613"/>
                    <a:pt x="429" y="608"/>
                    <a:pt x="463" y="598"/>
                  </a:cubicBezTo>
                  <a:cubicBezTo>
                    <a:pt x="613" y="535"/>
                    <a:pt x="700" y="348"/>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8"/>
            <p:cNvSpPr/>
            <p:nvPr/>
          </p:nvSpPr>
          <p:spPr>
            <a:xfrm>
              <a:off x="-47304" y="1260457"/>
              <a:ext cx="38662" cy="31980"/>
            </a:xfrm>
            <a:custGeom>
              <a:avLst/>
              <a:gdLst/>
              <a:ahLst/>
              <a:cxnLst/>
              <a:rect l="l" t="t" r="r" b="b"/>
              <a:pathLst>
                <a:path w="758" h="627" extrusionOk="0">
                  <a:moveTo>
                    <a:pt x="385" y="0"/>
                  </a:moveTo>
                  <a:cubicBezTo>
                    <a:pt x="282" y="0"/>
                    <a:pt x="178" y="51"/>
                    <a:pt x="113" y="147"/>
                  </a:cubicBezTo>
                  <a:cubicBezTo>
                    <a:pt x="0" y="347"/>
                    <a:pt x="125" y="597"/>
                    <a:pt x="350" y="622"/>
                  </a:cubicBezTo>
                  <a:cubicBezTo>
                    <a:pt x="366" y="625"/>
                    <a:pt x="382" y="626"/>
                    <a:pt x="398" y="626"/>
                  </a:cubicBezTo>
                  <a:cubicBezTo>
                    <a:pt x="601" y="626"/>
                    <a:pt x="757" y="407"/>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8"/>
            <p:cNvSpPr/>
            <p:nvPr/>
          </p:nvSpPr>
          <p:spPr>
            <a:xfrm>
              <a:off x="-36032" y="1179462"/>
              <a:ext cx="37846" cy="28410"/>
            </a:xfrm>
            <a:custGeom>
              <a:avLst/>
              <a:gdLst/>
              <a:ahLst/>
              <a:cxnLst/>
              <a:rect l="l" t="t" r="r" b="b"/>
              <a:pathLst>
                <a:path w="742" h="557" extrusionOk="0">
                  <a:moveTo>
                    <a:pt x="537" y="1"/>
                  </a:moveTo>
                  <a:cubicBezTo>
                    <a:pt x="310" y="1"/>
                    <a:pt x="1" y="319"/>
                    <a:pt x="242" y="486"/>
                  </a:cubicBezTo>
                  <a:cubicBezTo>
                    <a:pt x="295" y="534"/>
                    <a:pt x="362" y="557"/>
                    <a:pt x="429" y="557"/>
                  </a:cubicBezTo>
                  <a:cubicBezTo>
                    <a:pt x="519" y="557"/>
                    <a:pt x="609" y="515"/>
                    <a:pt x="667" y="436"/>
                  </a:cubicBezTo>
                  <a:cubicBezTo>
                    <a:pt x="717" y="373"/>
                    <a:pt x="742" y="298"/>
                    <a:pt x="742" y="211"/>
                  </a:cubicBezTo>
                  <a:cubicBezTo>
                    <a:pt x="729" y="186"/>
                    <a:pt x="729" y="161"/>
                    <a:pt x="717" y="136"/>
                  </a:cubicBezTo>
                  <a:cubicBezTo>
                    <a:pt x="684" y="39"/>
                    <a:pt x="61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
            <p:cNvSpPr/>
            <p:nvPr/>
          </p:nvSpPr>
          <p:spPr>
            <a:xfrm>
              <a:off x="-104021" y="1130192"/>
              <a:ext cx="38101" cy="32082"/>
            </a:xfrm>
            <a:custGeom>
              <a:avLst/>
              <a:gdLst/>
              <a:ahLst/>
              <a:cxnLst/>
              <a:rect l="l" t="t" r="r" b="b"/>
              <a:pathLst>
                <a:path w="747" h="629" extrusionOk="0">
                  <a:moveTo>
                    <a:pt x="375" y="1"/>
                  </a:moveTo>
                  <a:cubicBezTo>
                    <a:pt x="272" y="1"/>
                    <a:pt x="170" y="50"/>
                    <a:pt x="113" y="152"/>
                  </a:cubicBezTo>
                  <a:cubicBezTo>
                    <a:pt x="0" y="340"/>
                    <a:pt x="113" y="602"/>
                    <a:pt x="338" y="627"/>
                  </a:cubicBezTo>
                  <a:cubicBezTo>
                    <a:pt x="350" y="628"/>
                    <a:pt x="362" y="629"/>
                    <a:pt x="374" y="629"/>
                  </a:cubicBezTo>
                  <a:cubicBezTo>
                    <a:pt x="592" y="629"/>
                    <a:pt x="746" y="416"/>
                    <a:pt x="675" y="215"/>
                  </a:cubicBezTo>
                  <a:cubicBezTo>
                    <a:pt x="663" y="190"/>
                    <a:pt x="650" y="165"/>
                    <a:pt x="638" y="140"/>
                  </a:cubicBezTo>
                  <a:cubicBezTo>
                    <a:pt x="576" y="47"/>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8"/>
            <p:cNvSpPr/>
            <p:nvPr/>
          </p:nvSpPr>
          <p:spPr>
            <a:xfrm>
              <a:off x="-156403" y="987532"/>
              <a:ext cx="38254" cy="28053"/>
            </a:xfrm>
            <a:custGeom>
              <a:avLst/>
              <a:gdLst/>
              <a:ahLst/>
              <a:cxnLst/>
              <a:rect l="l" t="t" r="r" b="b"/>
              <a:pathLst>
                <a:path w="750" h="550" extrusionOk="0">
                  <a:moveTo>
                    <a:pt x="532" y="0"/>
                  </a:moveTo>
                  <a:cubicBezTo>
                    <a:pt x="305" y="0"/>
                    <a:pt x="0" y="312"/>
                    <a:pt x="240" y="487"/>
                  </a:cubicBezTo>
                  <a:cubicBezTo>
                    <a:pt x="297" y="531"/>
                    <a:pt x="360" y="550"/>
                    <a:pt x="421" y="550"/>
                  </a:cubicBezTo>
                  <a:cubicBezTo>
                    <a:pt x="590" y="550"/>
                    <a:pt x="749" y="405"/>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8"/>
            <p:cNvSpPr/>
            <p:nvPr/>
          </p:nvSpPr>
          <p:spPr>
            <a:xfrm>
              <a:off x="-94330" y="1045524"/>
              <a:ext cx="37846" cy="31470"/>
            </a:xfrm>
            <a:custGeom>
              <a:avLst/>
              <a:gdLst/>
              <a:ahLst/>
              <a:cxnLst/>
              <a:rect l="l" t="t" r="r" b="b"/>
              <a:pathLst>
                <a:path w="742" h="617" extrusionOk="0">
                  <a:moveTo>
                    <a:pt x="353" y="1"/>
                  </a:moveTo>
                  <a:cubicBezTo>
                    <a:pt x="74" y="1"/>
                    <a:pt x="0" y="613"/>
                    <a:pt x="326" y="613"/>
                  </a:cubicBezTo>
                  <a:cubicBezTo>
                    <a:pt x="329" y="613"/>
                    <a:pt x="332" y="612"/>
                    <a:pt x="335" y="612"/>
                  </a:cubicBezTo>
                  <a:cubicBezTo>
                    <a:pt x="352" y="615"/>
                    <a:pt x="368" y="617"/>
                    <a:pt x="384" y="617"/>
                  </a:cubicBezTo>
                  <a:cubicBezTo>
                    <a:pt x="586" y="617"/>
                    <a:pt x="742" y="408"/>
                    <a:pt x="673" y="200"/>
                  </a:cubicBezTo>
                  <a:cubicBezTo>
                    <a:pt x="660" y="175"/>
                    <a:pt x="648" y="150"/>
                    <a:pt x="623" y="138"/>
                  </a:cubicBezTo>
                  <a:cubicBezTo>
                    <a:pt x="585" y="63"/>
                    <a:pt x="510" y="25"/>
                    <a:pt x="423" y="13"/>
                  </a:cubicBezTo>
                  <a:cubicBezTo>
                    <a:pt x="398" y="4"/>
                    <a:pt x="375"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8"/>
            <p:cNvSpPr/>
            <p:nvPr/>
          </p:nvSpPr>
          <p:spPr>
            <a:xfrm>
              <a:off x="220061" y="1011708"/>
              <a:ext cx="37183" cy="30093"/>
            </a:xfrm>
            <a:custGeom>
              <a:avLst/>
              <a:gdLst/>
              <a:ahLst/>
              <a:cxnLst/>
              <a:rect l="l" t="t" r="r" b="b"/>
              <a:pathLst>
                <a:path w="729" h="590" extrusionOk="0">
                  <a:moveTo>
                    <a:pt x="398" y="1"/>
                  </a:moveTo>
                  <a:cubicBezTo>
                    <a:pt x="190" y="1"/>
                    <a:pt x="1" y="225"/>
                    <a:pt x="120" y="463"/>
                  </a:cubicBezTo>
                  <a:cubicBezTo>
                    <a:pt x="170" y="526"/>
                    <a:pt x="245" y="563"/>
                    <a:pt x="320" y="588"/>
                  </a:cubicBezTo>
                  <a:cubicBezTo>
                    <a:pt x="332" y="589"/>
                    <a:pt x="344" y="590"/>
                    <a:pt x="356" y="590"/>
                  </a:cubicBezTo>
                  <a:cubicBezTo>
                    <a:pt x="574" y="590"/>
                    <a:pt x="728" y="377"/>
                    <a:pt x="657" y="163"/>
                  </a:cubicBezTo>
                  <a:cubicBezTo>
                    <a:pt x="644" y="138"/>
                    <a:pt x="632" y="113"/>
                    <a:pt x="619" y="101"/>
                  </a:cubicBezTo>
                  <a:cubicBezTo>
                    <a:pt x="553" y="30"/>
                    <a:pt x="47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8"/>
            <p:cNvSpPr/>
            <p:nvPr/>
          </p:nvSpPr>
          <p:spPr>
            <a:xfrm>
              <a:off x="73780" y="978708"/>
              <a:ext cx="38662" cy="31980"/>
            </a:xfrm>
            <a:custGeom>
              <a:avLst/>
              <a:gdLst/>
              <a:ahLst/>
              <a:cxnLst/>
              <a:rect l="l" t="t" r="r" b="b"/>
              <a:pathLst>
                <a:path w="758" h="627" extrusionOk="0">
                  <a:moveTo>
                    <a:pt x="394" y="1"/>
                  </a:moveTo>
                  <a:cubicBezTo>
                    <a:pt x="289" y="1"/>
                    <a:pt x="184" y="51"/>
                    <a:pt x="126" y="148"/>
                  </a:cubicBezTo>
                  <a:cubicBezTo>
                    <a:pt x="1" y="348"/>
                    <a:pt x="126" y="598"/>
                    <a:pt x="351" y="623"/>
                  </a:cubicBezTo>
                  <a:cubicBezTo>
                    <a:pt x="368" y="626"/>
                    <a:pt x="386" y="627"/>
                    <a:pt x="403" y="627"/>
                  </a:cubicBezTo>
                  <a:cubicBezTo>
                    <a:pt x="613" y="627"/>
                    <a:pt x="758" y="419"/>
                    <a:pt x="688" y="210"/>
                  </a:cubicBezTo>
                  <a:cubicBezTo>
                    <a:pt x="676" y="185"/>
                    <a:pt x="663" y="160"/>
                    <a:pt x="651" y="135"/>
                  </a:cubicBezTo>
                  <a:cubicBezTo>
                    <a:pt x="590" y="45"/>
                    <a:pt x="492"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8"/>
            <p:cNvSpPr/>
            <p:nvPr/>
          </p:nvSpPr>
          <p:spPr>
            <a:xfrm>
              <a:off x="115961" y="1130396"/>
              <a:ext cx="36265" cy="31929"/>
            </a:xfrm>
            <a:custGeom>
              <a:avLst/>
              <a:gdLst/>
              <a:ahLst/>
              <a:cxnLst/>
              <a:rect l="l" t="t" r="r" b="b"/>
              <a:pathLst>
                <a:path w="711" h="626" extrusionOk="0">
                  <a:moveTo>
                    <a:pt x="341" y="0"/>
                  </a:moveTo>
                  <a:cubicBezTo>
                    <a:pt x="203" y="0"/>
                    <a:pt x="66" y="94"/>
                    <a:pt x="36" y="261"/>
                  </a:cubicBezTo>
                  <a:cubicBezTo>
                    <a:pt x="1" y="448"/>
                    <a:pt x="153" y="625"/>
                    <a:pt x="338" y="625"/>
                  </a:cubicBezTo>
                  <a:cubicBezTo>
                    <a:pt x="349" y="625"/>
                    <a:pt x="361" y="624"/>
                    <a:pt x="374" y="623"/>
                  </a:cubicBezTo>
                  <a:cubicBezTo>
                    <a:pt x="586" y="610"/>
                    <a:pt x="711" y="386"/>
                    <a:pt x="636" y="198"/>
                  </a:cubicBezTo>
                  <a:cubicBezTo>
                    <a:pt x="623" y="161"/>
                    <a:pt x="611" y="148"/>
                    <a:pt x="586" y="123"/>
                  </a:cubicBezTo>
                  <a:cubicBezTo>
                    <a:pt x="522" y="40"/>
                    <a:pt x="431"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8"/>
            <p:cNvSpPr/>
            <p:nvPr/>
          </p:nvSpPr>
          <p:spPr>
            <a:xfrm>
              <a:off x="-19201" y="1092041"/>
              <a:ext cx="36214" cy="28869"/>
            </a:xfrm>
            <a:custGeom>
              <a:avLst/>
              <a:gdLst/>
              <a:ahLst/>
              <a:cxnLst/>
              <a:rect l="l" t="t" r="r" b="b"/>
              <a:pathLst>
                <a:path w="710" h="566" extrusionOk="0">
                  <a:moveTo>
                    <a:pt x="400" y="0"/>
                  </a:moveTo>
                  <a:cubicBezTo>
                    <a:pt x="192" y="0"/>
                    <a:pt x="1" y="218"/>
                    <a:pt x="112" y="450"/>
                  </a:cubicBezTo>
                  <a:cubicBezTo>
                    <a:pt x="181" y="531"/>
                    <a:pt x="266" y="565"/>
                    <a:pt x="349" y="565"/>
                  </a:cubicBezTo>
                  <a:cubicBezTo>
                    <a:pt x="536" y="565"/>
                    <a:pt x="710" y="388"/>
                    <a:pt x="649" y="163"/>
                  </a:cubicBezTo>
                  <a:cubicBezTo>
                    <a:pt x="637" y="138"/>
                    <a:pt x="624" y="113"/>
                    <a:pt x="612" y="88"/>
                  </a:cubicBezTo>
                  <a:cubicBezTo>
                    <a:pt x="547" y="27"/>
                    <a:pt x="47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8"/>
            <p:cNvSpPr/>
            <p:nvPr/>
          </p:nvSpPr>
          <p:spPr>
            <a:xfrm>
              <a:off x="-80865" y="947086"/>
              <a:ext cx="34887" cy="29328"/>
            </a:xfrm>
            <a:custGeom>
              <a:avLst/>
              <a:gdLst/>
              <a:ahLst/>
              <a:cxnLst/>
              <a:rect l="l" t="t" r="r" b="b"/>
              <a:pathLst>
                <a:path w="684" h="575" extrusionOk="0">
                  <a:moveTo>
                    <a:pt x="406" y="0"/>
                  </a:moveTo>
                  <a:cubicBezTo>
                    <a:pt x="195" y="0"/>
                    <a:pt x="1" y="224"/>
                    <a:pt x="121" y="455"/>
                  </a:cubicBezTo>
                  <a:cubicBezTo>
                    <a:pt x="184" y="537"/>
                    <a:pt x="272" y="575"/>
                    <a:pt x="360" y="575"/>
                  </a:cubicBezTo>
                  <a:cubicBezTo>
                    <a:pt x="501" y="575"/>
                    <a:pt x="640" y="479"/>
                    <a:pt x="671" y="318"/>
                  </a:cubicBezTo>
                  <a:cubicBezTo>
                    <a:pt x="683" y="268"/>
                    <a:pt x="671" y="218"/>
                    <a:pt x="658" y="168"/>
                  </a:cubicBezTo>
                  <a:cubicBezTo>
                    <a:pt x="646" y="143"/>
                    <a:pt x="633" y="118"/>
                    <a:pt x="621"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8"/>
            <p:cNvSpPr/>
            <p:nvPr/>
          </p:nvSpPr>
          <p:spPr>
            <a:xfrm>
              <a:off x="31753" y="1230212"/>
              <a:ext cx="37030" cy="31674"/>
            </a:xfrm>
            <a:custGeom>
              <a:avLst/>
              <a:gdLst/>
              <a:ahLst/>
              <a:cxnLst/>
              <a:rect l="l" t="t" r="r" b="b"/>
              <a:pathLst>
                <a:path w="726" h="621" extrusionOk="0">
                  <a:moveTo>
                    <a:pt x="319" y="0"/>
                  </a:moveTo>
                  <a:cubicBezTo>
                    <a:pt x="174" y="0"/>
                    <a:pt x="35" y="98"/>
                    <a:pt x="13" y="266"/>
                  </a:cubicBezTo>
                  <a:cubicBezTo>
                    <a:pt x="0" y="341"/>
                    <a:pt x="13" y="428"/>
                    <a:pt x="63" y="490"/>
                  </a:cubicBezTo>
                  <a:cubicBezTo>
                    <a:pt x="113" y="565"/>
                    <a:pt x="188" y="603"/>
                    <a:pt x="263" y="615"/>
                  </a:cubicBezTo>
                  <a:cubicBezTo>
                    <a:pt x="283" y="619"/>
                    <a:pt x="303" y="621"/>
                    <a:pt x="323" y="621"/>
                  </a:cubicBezTo>
                  <a:cubicBezTo>
                    <a:pt x="575" y="621"/>
                    <a:pt x="726" y="337"/>
                    <a:pt x="575" y="128"/>
                  </a:cubicBezTo>
                  <a:cubicBezTo>
                    <a:pt x="507" y="40"/>
                    <a:pt x="41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8"/>
            <p:cNvSpPr/>
            <p:nvPr/>
          </p:nvSpPr>
          <p:spPr>
            <a:xfrm>
              <a:off x="160131" y="856451"/>
              <a:ext cx="37183" cy="29838"/>
            </a:xfrm>
            <a:custGeom>
              <a:avLst/>
              <a:gdLst/>
              <a:ahLst/>
              <a:cxnLst/>
              <a:rect l="l" t="t" r="r" b="b"/>
              <a:pathLst>
                <a:path w="729" h="585" extrusionOk="0">
                  <a:moveTo>
                    <a:pt x="390" y="1"/>
                  </a:moveTo>
                  <a:cubicBezTo>
                    <a:pt x="185" y="1"/>
                    <a:pt x="1" y="219"/>
                    <a:pt x="120" y="458"/>
                  </a:cubicBezTo>
                  <a:cubicBezTo>
                    <a:pt x="157" y="520"/>
                    <a:pt x="232" y="570"/>
                    <a:pt x="320" y="583"/>
                  </a:cubicBezTo>
                  <a:cubicBezTo>
                    <a:pt x="331" y="584"/>
                    <a:pt x="343" y="585"/>
                    <a:pt x="354" y="585"/>
                  </a:cubicBezTo>
                  <a:cubicBezTo>
                    <a:pt x="563" y="585"/>
                    <a:pt x="728" y="371"/>
                    <a:pt x="657" y="158"/>
                  </a:cubicBezTo>
                  <a:cubicBezTo>
                    <a:pt x="645" y="133"/>
                    <a:pt x="632" y="108"/>
                    <a:pt x="607" y="95"/>
                  </a:cubicBezTo>
                  <a:cubicBezTo>
                    <a:pt x="541" y="29"/>
                    <a:pt x="464"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8"/>
            <p:cNvSpPr/>
            <p:nvPr/>
          </p:nvSpPr>
          <p:spPr>
            <a:xfrm>
              <a:off x="300751" y="886033"/>
              <a:ext cx="38713" cy="31521"/>
            </a:xfrm>
            <a:custGeom>
              <a:avLst/>
              <a:gdLst/>
              <a:ahLst/>
              <a:cxnLst/>
              <a:rect l="l" t="t" r="r" b="b"/>
              <a:pathLst>
                <a:path w="759" h="618" extrusionOk="0">
                  <a:moveTo>
                    <a:pt x="400" y="1"/>
                  </a:moveTo>
                  <a:cubicBezTo>
                    <a:pt x="169" y="1"/>
                    <a:pt x="1" y="277"/>
                    <a:pt x="150" y="490"/>
                  </a:cubicBezTo>
                  <a:cubicBezTo>
                    <a:pt x="200" y="553"/>
                    <a:pt x="275" y="603"/>
                    <a:pt x="350" y="615"/>
                  </a:cubicBezTo>
                  <a:cubicBezTo>
                    <a:pt x="361" y="616"/>
                    <a:pt x="373" y="617"/>
                    <a:pt x="384" y="617"/>
                  </a:cubicBezTo>
                  <a:cubicBezTo>
                    <a:pt x="593" y="617"/>
                    <a:pt x="758" y="404"/>
                    <a:pt x="687" y="190"/>
                  </a:cubicBezTo>
                  <a:cubicBezTo>
                    <a:pt x="650" y="115"/>
                    <a:pt x="600" y="65"/>
                    <a:pt x="525" y="28"/>
                  </a:cubicBezTo>
                  <a:cubicBezTo>
                    <a:pt x="482" y="9"/>
                    <a:pt x="440"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8"/>
            <p:cNvSpPr/>
            <p:nvPr/>
          </p:nvSpPr>
          <p:spPr>
            <a:xfrm>
              <a:off x="367618" y="1042311"/>
              <a:ext cx="38968" cy="31266"/>
            </a:xfrm>
            <a:custGeom>
              <a:avLst/>
              <a:gdLst/>
              <a:ahLst/>
              <a:cxnLst/>
              <a:rect l="l" t="t" r="r" b="b"/>
              <a:pathLst>
                <a:path w="764" h="613" extrusionOk="0">
                  <a:moveTo>
                    <a:pt x="388" y="1"/>
                  </a:moveTo>
                  <a:cubicBezTo>
                    <a:pt x="51" y="26"/>
                    <a:pt x="1" y="513"/>
                    <a:pt x="326" y="613"/>
                  </a:cubicBezTo>
                  <a:cubicBezTo>
                    <a:pt x="676" y="600"/>
                    <a:pt x="763" y="113"/>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8"/>
            <p:cNvSpPr/>
            <p:nvPr/>
          </p:nvSpPr>
          <p:spPr>
            <a:xfrm>
              <a:off x="273310" y="1131722"/>
              <a:ext cx="35755" cy="31521"/>
            </a:xfrm>
            <a:custGeom>
              <a:avLst/>
              <a:gdLst/>
              <a:ahLst/>
              <a:cxnLst/>
              <a:rect l="l" t="t" r="r" b="b"/>
              <a:pathLst>
                <a:path w="701" h="618" extrusionOk="0">
                  <a:moveTo>
                    <a:pt x="354" y="0"/>
                  </a:moveTo>
                  <a:cubicBezTo>
                    <a:pt x="316" y="0"/>
                    <a:pt x="276" y="7"/>
                    <a:pt x="238" y="22"/>
                  </a:cubicBezTo>
                  <a:cubicBezTo>
                    <a:pt x="75" y="85"/>
                    <a:pt x="0" y="260"/>
                    <a:pt x="63" y="422"/>
                  </a:cubicBezTo>
                  <a:cubicBezTo>
                    <a:pt x="111" y="539"/>
                    <a:pt x="228" y="617"/>
                    <a:pt x="354" y="617"/>
                  </a:cubicBezTo>
                  <a:cubicBezTo>
                    <a:pt x="390" y="617"/>
                    <a:pt x="427" y="611"/>
                    <a:pt x="463" y="597"/>
                  </a:cubicBezTo>
                  <a:cubicBezTo>
                    <a:pt x="613" y="534"/>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8"/>
            <p:cNvSpPr/>
            <p:nvPr/>
          </p:nvSpPr>
          <p:spPr>
            <a:xfrm>
              <a:off x="258009" y="1209453"/>
              <a:ext cx="38713" cy="31929"/>
            </a:xfrm>
            <a:custGeom>
              <a:avLst/>
              <a:gdLst/>
              <a:ahLst/>
              <a:cxnLst/>
              <a:rect l="l" t="t" r="r" b="b"/>
              <a:pathLst>
                <a:path w="759" h="626" extrusionOk="0">
                  <a:moveTo>
                    <a:pt x="385" y="1"/>
                  </a:moveTo>
                  <a:cubicBezTo>
                    <a:pt x="348" y="1"/>
                    <a:pt x="311" y="8"/>
                    <a:pt x="275" y="23"/>
                  </a:cubicBezTo>
                  <a:cubicBezTo>
                    <a:pt x="13" y="123"/>
                    <a:pt x="0" y="485"/>
                    <a:pt x="250" y="598"/>
                  </a:cubicBezTo>
                  <a:cubicBezTo>
                    <a:pt x="295" y="617"/>
                    <a:pt x="339" y="625"/>
                    <a:pt x="382" y="625"/>
                  </a:cubicBezTo>
                  <a:cubicBezTo>
                    <a:pt x="591" y="625"/>
                    <a:pt x="758" y="416"/>
                    <a:pt x="675" y="198"/>
                  </a:cubicBezTo>
                  <a:cubicBezTo>
                    <a:pt x="618" y="74"/>
                    <a:pt x="503"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8"/>
            <p:cNvSpPr/>
            <p:nvPr/>
          </p:nvSpPr>
          <p:spPr>
            <a:xfrm>
              <a:off x="-60616" y="878995"/>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8"/>
            <p:cNvSpPr/>
            <p:nvPr/>
          </p:nvSpPr>
          <p:spPr>
            <a:xfrm>
              <a:off x="183491" y="784024"/>
              <a:ext cx="38203" cy="27798"/>
            </a:xfrm>
            <a:custGeom>
              <a:avLst/>
              <a:gdLst/>
              <a:ahLst/>
              <a:cxnLst/>
              <a:rect l="l" t="t" r="r" b="b"/>
              <a:pathLst>
                <a:path w="749" h="545" extrusionOk="0">
                  <a:moveTo>
                    <a:pt x="362" y="0"/>
                  </a:moveTo>
                  <a:cubicBezTo>
                    <a:pt x="181" y="0"/>
                    <a:pt x="1" y="153"/>
                    <a:pt x="49" y="378"/>
                  </a:cubicBezTo>
                  <a:cubicBezTo>
                    <a:pt x="75" y="497"/>
                    <a:pt x="170" y="545"/>
                    <a:pt x="278" y="545"/>
                  </a:cubicBezTo>
                  <a:cubicBezTo>
                    <a:pt x="489" y="545"/>
                    <a:pt x="748" y="360"/>
                    <a:pt x="624" y="153"/>
                  </a:cubicBezTo>
                  <a:cubicBezTo>
                    <a:pt x="562" y="47"/>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8"/>
            <p:cNvSpPr/>
            <p:nvPr/>
          </p:nvSpPr>
          <p:spPr>
            <a:xfrm>
              <a:off x="18798" y="836559"/>
              <a:ext cx="35704" cy="30144"/>
            </a:xfrm>
            <a:custGeom>
              <a:avLst/>
              <a:gdLst/>
              <a:ahLst/>
              <a:cxnLst/>
              <a:rect l="l" t="t" r="r" b="b"/>
              <a:pathLst>
                <a:path w="700" h="591" extrusionOk="0">
                  <a:moveTo>
                    <a:pt x="388" y="1"/>
                  </a:moveTo>
                  <a:cubicBezTo>
                    <a:pt x="188" y="1"/>
                    <a:pt x="1" y="208"/>
                    <a:pt x="92" y="436"/>
                  </a:cubicBezTo>
                  <a:cubicBezTo>
                    <a:pt x="142" y="510"/>
                    <a:pt x="217" y="573"/>
                    <a:pt x="304" y="585"/>
                  </a:cubicBezTo>
                  <a:cubicBezTo>
                    <a:pt x="322" y="589"/>
                    <a:pt x="341" y="590"/>
                    <a:pt x="359" y="590"/>
                  </a:cubicBezTo>
                  <a:cubicBezTo>
                    <a:pt x="547" y="590"/>
                    <a:pt x="700" y="417"/>
                    <a:pt x="654" y="223"/>
                  </a:cubicBezTo>
                  <a:cubicBezTo>
                    <a:pt x="654" y="173"/>
                    <a:pt x="629" y="136"/>
                    <a:pt x="604" y="98"/>
                  </a:cubicBezTo>
                  <a:cubicBezTo>
                    <a:pt x="539" y="30"/>
                    <a:pt x="46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8"/>
            <p:cNvSpPr/>
            <p:nvPr/>
          </p:nvSpPr>
          <p:spPr>
            <a:xfrm>
              <a:off x="582449" y="1025633"/>
              <a:ext cx="34734" cy="31776"/>
            </a:xfrm>
            <a:custGeom>
              <a:avLst/>
              <a:gdLst/>
              <a:ahLst/>
              <a:cxnLst/>
              <a:rect l="l" t="t" r="r" b="b"/>
              <a:pathLst>
                <a:path w="681" h="623" extrusionOk="0">
                  <a:moveTo>
                    <a:pt x="348" y="1"/>
                  </a:moveTo>
                  <a:cubicBezTo>
                    <a:pt x="260" y="1"/>
                    <a:pt x="173" y="36"/>
                    <a:pt x="113" y="115"/>
                  </a:cubicBezTo>
                  <a:cubicBezTo>
                    <a:pt x="0" y="253"/>
                    <a:pt x="25" y="440"/>
                    <a:pt x="150" y="553"/>
                  </a:cubicBezTo>
                  <a:cubicBezTo>
                    <a:pt x="213" y="601"/>
                    <a:pt x="282" y="623"/>
                    <a:pt x="349" y="623"/>
                  </a:cubicBezTo>
                  <a:cubicBezTo>
                    <a:pt x="523" y="623"/>
                    <a:pt x="681" y="476"/>
                    <a:pt x="663" y="278"/>
                  </a:cubicBezTo>
                  <a:cubicBezTo>
                    <a:pt x="647" y="104"/>
                    <a:pt x="49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8"/>
            <p:cNvSpPr/>
            <p:nvPr/>
          </p:nvSpPr>
          <p:spPr>
            <a:xfrm>
              <a:off x="663393" y="980086"/>
              <a:ext cx="39733" cy="31827"/>
            </a:xfrm>
            <a:custGeom>
              <a:avLst/>
              <a:gdLst/>
              <a:ahLst/>
              <a:cxnLst/>
              <a:rect l="l" t="t" r="r" b="b"/>
              <a:pathLst>
                <a:path w="779" h="624" extrusionOk="0">
                  <a:moveTo>
                    <a:pt x="385" y="0"/>
                  </a:moveTo>
                  <a:cubicBezTo>
                    <a:pt x="279" y="0"/>
                    <a:pt x="172" y="54"/>
                    <a:pt x="113" y="158"/>
                  </a:cubicBezTo>
                  <a:cubicBezTo>
                    <a:pt x="0" y="346"/>
                    <a:pt x="113" y="596"/>
                    <a:pt x="338" y="621"/>
                  </a:cubicBezTo>
                  <a:cubicBezTo>
                    <a:pt x="354" y="623"/>
                    <a:pt x="369" y="624"/>
                    <a:pt x="384" y="624"/>
                  </a:cubicBezTo>
                  <a:cubicBezTo>
                    <a:pt x="632" y="624"/>
                    <a:pt x="779" y="345"/>
                    <a:pt x="638" y="133"/>
                  </a:cubicBezTo>
                  <a:cubicBezTo>
                    <a:pt x="578"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8"/>
            <p:cNvSpPr/>
            <p:nvPr/>
          </p:nvSpPr>
          <p:spPr>
            <a:xfrm>
              <a:off x="517673" y="952237"/>
              <a:ext cx="40141" cy="32133"/>
            </a:xfrm>
            <a:custGeom>
              <a:avLst/>
              <a:gdLst/>
              <a:ahLst/>
              <a:cxnLst/>
              <a:rect l="l" t="t" r="r" b="b"/>
              <a:pathLst>
                <a:path w="787" h="630" extrusionOk="0">
                  <a:moveTo>
                    <a:pt x="418" y="1"/>
                  </a:moveTo>
                  <a:cubicBezTo>
                    <a:pt x="207" y="1"/>
                    <a:pt x="0" y="228"/>
                    <a:pt x="133" y="467"/>
                  </a:cubicBezTo>
                  <a:cubicBezTo>
                    <a:pt x="196" y="581"/>
                    <a:pt x="297" y="629"/>
                    <a:pt x="397" y="629"/>
                  </a:cubicBezTo>
                  <a:cubicBezTo>
                    <a:pt x="593" y="629"/>
                    <a:pt x="786" y="444"/>
                    <a:pt x="695" y="204"/>
                  </a:cubicBezTo>
                  <a:cubicBezTo>
                    <a:pt x="683" y="179"/>
                    <a:pt x="670" y="154"/>
                    <a:pt x="658" y="129"/>
                  </a:cubicBezTo>
                  <a:cubicBezTo>
                    <a:pt x="593" y="39"/>
                    <a:pt x="50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8"/>
            <p:cNvSpPr/>
            <p:nvPr/>
          </p:nvSpPr>
          <p:spPr>
            <a:xfrm>
              <a:off x="542206" y="867162"/>
              <a:ext cx="33255" cy="31878"/>
            </a:xfrm>
            <a:custGeom>
              <a:avLst/>
              <a:gdLst/>
              <a:ahLst/>
              <a:cxnLst/>
              <a:rect l="l" t="t" r="r" b="b"/>
              <a:pathLst>
                <a:path w="652" h="625" extrusionOk="0">
                  <a:moveTo>
                    <a:pt x="333" y="1"/>
                  </a:moveTo>
                  <a:cubicBezTo>
                    <a:pt x="159" y="1"/>
                    <a:pt x="0" y="142"/>
                    <a:pt x="27" y="348"/>
                  </a:cubicBezTo>
                  <a:cubicBezTo>
                    <a:pt x="43" y="521"/>
                    <a:pt x="187" y="625"/>
                    <a:pt x="336" y="625"/>
                  </a:cubicBezTo>
                  <a:cubicBezTo>
                    <a:pt x="423" y="625"/>
                    <a:pt x="512" y="589"/>
                    <a:pt x="577" y="510"/>
                  </a:cubicBezTo>
                  <a:cubicBezTo>
                    <a:pt x="627" y="435"/>
                    <a:pt x="652" y="360"/>
                    <a:pt x="652" y="273"/>
                  </a:cubicBezTo>
                  <a:cubicBezTo>
                    <a:pt x="639" y="248"/>
                    <a:pt x="639" y="223"/>
                    <a:pt x="627" y="198"/>
                  </a:cubicBezTo>
                  <a:cubicBezTo>
                    <a:pt x="602" y="148"/>
                    <a:pt x="577" y="110"/>
                    <a:pt x="539" y="73"/>
                  </a:cubicBezTo>
                  <a:cubicBezTo>
                    <a:pt x="475" y="23"/>
                    <a:pt x="403"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8"/>
            <p:cNvSpPr/>
            <p:nvPr/>
          </p:nvSpPr>
          <p:spPr>
            <a:xfrm>
              <a:off x="617489" y="865274"/>
              <a:ext cx="38764" cy="31878"/>
            </a:xfrm>
            <a:custGeom>
              <a:avLst/>
              <a:gdLst/>
              <a:ahLst/>
              <a:cxnLst/>
              <a:rect l="l" t="t" r="r" b="b"/>
              <a:pathLst>
                <a:path w="760" h="625" extrusionOk="0">
                  <a:moveTo>
                    <a:pt x="385" y="0"/>
                  </a:moveTo>
                  <a:cubicBezTo>
                    <a:pt x="282" y="0"/>
                    <a:pt x="178" y="51"/>
                    <a:pt x="113" y="147"/>
                  </a:cubicBezTo>
                  <a:cubicBezTo>
                    <a:pt x="1" y="347"/>
                    <a:pt x="126" y="597"/>
                    <a:pt x="350" y="622"/>
                  </a:cubicBezTo>
                  <a:cubicBezTo>
                    <a:pt x="362" y="624"/>
                    <a:pt x="373" y="624"/>
                    <a:pt x="385" y="624"/>
                  </a:cubicBezTo>
                  <a:cubicBezTo>
                    <a:pt x="594" y="624"/>
                    <a:pt x="759" y="411"/>
                    <a:pt x="688" y="210"/>
                  </a:cubicBezTo>
                  <a:cubicBezTo>
                    <a:pt x="675" y="185"/>
                    <a:pt x="663" y="160"/>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8"/>
            <p:cNvSpPr/>
            <p:nvPr/>
          </p:nvSpPr>
          <p:spPr>
            <a:xfrm>
              <a:off x="692057" y="908067"/>
              <a:ext cx="35091" cy="31521"/>
            </a:xfrm>
            <a:custGeom>
              <a:avLst/>
              <a:gdLst/>
              <a:ahLst/>
              <a:cxnLst/>
              <a:rect l="l" t="t" r="r" b="b"/>
              <a:pathLst>
                <a:path w="688" h="618" extrusionOk="0">
                  <a:moveTo>
                    <a:pt x="342" y="0"/>
                  </a:moveTo>
                  <a:cubicBezTo>
                    <a:pt x="307" y="0"/>
                    <a:pt x="272" y="7"/>
                    <a:pt x="238" y="21"/>
                  </a:cubicBezTo>
                  <a:cubicBezTo>
                    <a:pt x="76" y="83"/>
                    <a:pt x="1" y="271"/>
                    <a:pt x="63" y="421"/>
                  </a:cubicBezTo>
                  <a:cubicBezTo>
                    <a:pt x="111" y="545"/>
                    <a:pt x="224" y="618"/>
                    <a:pt x="347" y="618"/>
                  </a:cubicBezTo>
                  <a:cubicBezTo>
                    <a:pt x="385" y="618"/>
                    <a:pt x="424" y="610"/>
                    <a:pt x="463" y="596"/>
                  </a:cubicBezTo>
                  <a:cubicBezTo>
                    <a:pt x="613" y="533"/>
                    <a:pt x="688"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8"/>
            <p:cNvSpPr/>
            <p:nvPr/>
          </p:nvSpPr>
          <p:spPr>
            <a:xfrm>
              <a:off x="486305" y="734856"/>
              <a:ext cx="41263" cy="31878"/>
            </a:xfrm>
            <a:custGeom>
              <a:avLst/>
              <a:gdLst/>
              <a:ahLst/>
              <a:cxnLst/>
              <a:rect l="l" t="t" r="r" b="b"/>
              <a:pathLst>
                <a:path w="809" h="625" extrusionOk="0">
                  <a:moveTo>
                    <a:pt x="431" y="1"/>
                  </a:moveTo>
                  <a:cubicBezTo>
                    <a:pt x="142" y="1"/>
                    <a:pt x="0" y="367"/>
                    <a:pt x="236" y="555"/>
                  </a:cubicBezTo>
                  <a:cubicBezTo>
                    <a:pt x="297" y="604"/>
                    <a:pt x="363" y="625"/>
                    <a:pt x="428" y="625"/>
                  </a:cubicBezTo>
                  <a:cubicBezTo>
                    <a:pt x="629" y="625"/>
                    <a:pt x="808" y="420"/>
                    <a:pt x="723" y="193"/>
                  </a:cubicBezTo>
                  <a:cubicBezTo>
                    <a:pt x="686" y="93"/>
                    <a:pt x="586" y="18"/>
                    <a:pt x="486" y="5"/>
                  </a:cubicBezTo>
                  <a:cubicBezTo>
                    <a:pt x="467" y="2"/>
                    <a:pt x="448"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8"/>
            <p:cNvSpPr/>
            <p:nvPr/>
          </p:nvSpPr>
          <p:spPr>
            <a:xfrm>
              <a:off x="574135" y="708996"/>
              <a:ext cx="34581" cy="32031"/>
            </a:xfrm>
            <a:custGeom>
              <a:avLst/>
              <a:gdLst/>
              <a:ahLst/>
              <a:cxnLst/>
              <a:rect l="l" t="t" r="r" b="b"/>
              <a:pathLst>
                <a:path w="678" h="628" extrusionOk="0">
                  <a:moveTo>
                    <a:pt x="348" y="1"/>
                  </a:moveTo>
                  <a:cubicBezTo>
                    <a:pt x="259" y="1"/>
                    <a:pt x="167" y="39"/>
                    <a:pt x="101" y="125"/>
                  </a:cubicBezTo>
                  <a:cubicBezTo>
                    <a:pt x="1" y="250"/>
                    <a:pt x="13" y="450"/>
                    <a:pt x="151" y="550"/>
                  </a:cubicBezTo>
                  <a:cubicBezTo>
                    <a:pt x="212" y="603"/>
                    <a:pt x="282" y="627"/>
                    <a:pt x="350" y="627"/>
                  </a:cubicBezTo>
                  <a:cubicBezTo>
                    <a:pt x="520" y="627"/>
                    <a:pt x="677" y="480"/>
                    <a:pt x="651"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8"/>
            <p:cNvSpPr/>
            <p:nvPr/>
          </p:nvSpPr>
          <p:spPr>
            <a:xfrm>
              <a:off x="460701" y="807180"/>
              <a:ext cx="40498" cy="31470"/>
            </a:xfrm>
            <a:custGeom>
              <a:avLst/>
              <a:gdLst/>
              <a:ahLst/>
              <a:cxnLst/>
              <a:rect l="l" t="t" r="r" b="b"/>
              <a:pathLst>
                <a:path w="794" h="617" extrusionOk="0">
                  <a:moveTo>
                    <a:pt x="345" y="0"/>
                  </a:moveTo>
                  <a:cubicBezTo>
                    <a:pt x="251" y="0"/>
                    <a:pt x="159" y="39"/>
                    <a:pt x="100" y="112"/>
                  </a:cubicBezTo>
                  <a:cubicBezTo>
                    <a:pt x="0" y="249"/>
                    <a:pt x="13" y="437"/>
                    <a:pt x="150" y="549"/>
                  </a:cubicBezTo>
                  <a:cubicBezTo>
                    <a:pt x="193" y="597"/>
                    <a:pt x="244" y="617"/>
                    <a:pt x="295" y="617"/>
                  </a:cubicBezTo>
                  <a:cubicBezTo>
                    <a:pt x="530" y="617"/>
                    <a:pt x="794" y="205"/>
                    <a:pt x="538" y="62"/>
                  </a:cubicBezTo>
                  <a:cubicBezTo>
                    <a:pt x="480" y="20"/>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8"/>
            <p:cNvSpPr/>
            <p:nvPr/>
          </p:nvSpPr>
          <p:spPr>
            <a:xfrm>
              <a:off x="633402" y="783667"/>
              <a:ext cx="35142" cy="31623"/>
            </a:xfrm>
            <a:custGeom>
              <a:avLst/>
              <a:gdLst/>
              <a:ahLst/>
              <a:cxnLst/>
              <a:rect l="l" t="t" r="r" b="b"/>
              <a:pathLst>
                <a:path w="689" h="620" extrusionOk="0">
                  <a:moveTo>
                    <a:pt x="349" y="1"/>
                  </a:moveTo>
                  <a:cubicBezTo>
                    <a:pt x="312" y="1"/>
                    <a:pt x="274" y="8"/>
                    <a:pt x="238" y="23"/>
                  </a:cubicBezTo>
                  <a:cubicBezTo>
                    <a:pt x="76" y="85"/>
                    <a:pt x="1" y="260"/>
                    <a:pt x="63" y="423"/>
                  </a:cubicBezTo>
                  <a:cubicBezTo>
                    <a:pt x="102" y="547"/>
                    <a:pt x="220" y="620"/>
                    <a:pt x="340" y="620"/>
                  </a:cubicBezTo>
                  <a:cubicBezTo>
                    <a:pt x="378" y="620"/>
                    <a:pt x="415" y="613"/>
                    <a:pt x="451" y="598"/>
                  </a:cubicBezTo>
                  <a:cubicBezTo>
                    <a:pt x="613" y="535"/>
                    <a:pt x="688" y="360"/>
                    <a:pt x="626" y="198"/>
                  </a:cubicBezTo>
                  <a:cubicBezTo>
                    <a:pt x="588"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8"/>
            <p:cNvSpPr/>
            <p:nvPr/>
          </p:nvSpPr>
          <p:spPr>
            <a:xfrm>
              <a:off x="830739" y="930764"/>
              <a:ext cx="38560" cy="28053"/>
            </a:xfrm>
            <a:custGeom>
              <a:avLst/>
              <a:gdLst/>
              <a:ahLst/>
              <a:cxnLst/>
              <a:rect l="l" t="t" r="r" b="b"/>
              <a:pathLst>
                <a:path w="756" h="550" extrusionOk="0">
                  <a:moveTo>
                    <a:pt x="535" y="1"/>
                  </a:moveTo>
                  <a:cubicBezTo>
                    <a:pt x="308" y="1"/>
                    <a:pt x="0" y="313"/>
                    <a:pt x="231" y="488"/>
                  </a:cubicBezTo>
                  <a:cubicBezTo>
                    <a:pt x="288" y="530"/>
                    <a:pt x="354" y="550"/>
                    <a:pt x="420" y="550"/>
                  </a:cubicBezTo>
                  <a:cubicBezTo>
                    <a:pt x="512" y="550"/>
                    <a:pt x="603" y="511"/>
                    <a:pt x="668" y="438"/>
                  </a:cubicBezTo>
                  <a:lnTo>
                    <a:pt x="668" y="451"/>
                  </a:lnTo>
                  <a:cubicBezTo>
                    <a:pt x="743" y="363"/>
                    <a:pt x="756" y="238"/>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8"/>
            <p:cNvSpPr/>
            <p:nvPr/>
          </p:nvSpPr>
          <p:spPr>
            <a:xfrm>
              <a:off x="778153" y="787543"/>
              <a:ext cx="37540" cy="31878"/>
            </a:xfrm>
            <a:custGeom>
              <a:avLst/>
              <a:gdLst/>
              <a:ahLst/>
              <a:cxnLst/>
              <a:rect l="l" t="t" r="r" b="b"/>
              <a:pathLst>
                <a:path w="736" h="625" extrusionOk="0">
                  <a:moveTo>
                    <a:pt x="404" y="0"/>
                  </a:moveTo>
                  <a:cubicBezTo>
                    <a:pt x="191" y="0"/>
                    <a:pt x="0" y="230"/>
                    <a:pt x="125" y="459"/>
                  </a:cubicBezTo>
                  <a:cubicBezTo>
                    <a:pt x="187" y="574"/>
                    <a:pt x="293" y="625"/>
                    <a:pt x="398" y="625"/>
                  </a:cubicBezTo>
                  <a:cubicBezTo>
                    <a:pt x="568" y="625"/>
                    <a:pt x="735" y="493"/>
                    <a:pt x="712" y="284"/>
                  </a:cubicBezTo>
                  <a:cubicBezTo>
                    <a:pt x="712" y="247"/>
                    <a:pt x="700" y="222"/>
                    <a:pt x="700" y="197"/>
                  </a:cubicBezTo>
                  <a:cubicBezTo>
                    <a:pt x="675" y="147"/>
                    <a:pt x="637" y="109"/>
                    <a:pt x="600" y="72"/>
                  </a:cubicBezTo>
                  <a:cubicBezTo>
                    <a:pt x="538" y="22"/>
                    <a:pt x="470"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
            <p:cNvSpPr/>
            <p:nvPr/>
          </p:nvSpPr>
          <p:spPr>
            <a:xfrm>
              <a:off x="767289" y="865988"/>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8"/>
            <p:cNvSpPr/>
            <p:nvPr/>
          </p:nvSpPr>
          <p:spPr>
            <a:xfrm>
              <a:off x="727149" y="636111"/>
              <a:ext cx="31878" cy="31164"/>
            </a:xfrm>
            <a:custGeom>
              <a:avLst/>
              <a:gdLst/>
              <a:ahLst/>
              <a:cxnLst/>
              <a:rect l="l" t="t" r="r" b="b"/>
              <a:pathLst>
                <a:path w="625" h="611" extrusionOk="0">
                  <a:moveTo>
                    <a:pt x="314" y="1"/>
                  </a:moveTo>
                  <a:cubicBezTo>
                    <a:pt x="161" y="1"/>
                    <a:pt x="35" y="108"/>
                    <a:pt x="13" y="267"/>
                  </a:cubicBezTo>
                  <a:cubicBezTo>
                    <a:pt x="0" y="342"/>
                    <a:pt x="13" y="429"/>
                    <a:pt x="62" y="492"/>
                  </a:cubicBezTo>
                  <a:cubicBezTo>
                    <a:pt x="125" y="573"/>
                    <a:pt x="214" y="611"/>
                    <a:pt x="302" y="611"/>
                  </a:cubicBezTo>
                  <a:cubicBezTo>
                    <a:pt x="442" y="611"/>
                    <a:pt x="582" y="515"/>
                    <a:pt x="612" y="354"/>
                  </a:cubicBezTo>
                  <a:cubicBezTo>
                    <a:pt x="625" y="279"/>
                    <a:pt x="612" y="192"/>
                    <a:pt x="562" y="129"/>
                  </a:cubicBezTo>
                  <a:cubicBezTo>
                    <a:pt x="512" y="67"/>
                    <a:pt x="437" y="17"/>
                    <a:pt x="362"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8"/>
            <p:cNvSpPr/>
            <p:nvPr/>
          </p:nvSpPr>
          <p:spPr>
            <a:xfrm>
              <a:off x="696546" y="737151"/>
              <a:ext cx="35703" cy="31266"/>
            </a:xfrm>
            <a:custGeom>
              <a:avLst/>
              <a:gdLst/>
              <a:ahLst/>
              <a:cxnLst/>
              <a:rect l="l" t="t" r="r" b="b"/>
              <a:pathLst>
                <a:path w="700" h="613" extrusionOk="0">
                  <a:moveTo>
                    <a:pt x="354" y="1"/>
                  </a:moveTo>
                  <a:cubicBezTo>
                    <a:pt x="315" y="1"/>
                    <a:pt x="276" y="8"/>
                    <a:pt x="238" y="23"/>
                  </a:cubicBezTo>
                  <a:cubicBezTo>
                    <a:pt x="88" y="85"/>
                    <a:pt x="0" y="260"/>
                    <a:pt x="63" y="410"/>
                  </a:cubicBezTo>
                  <a:cubicBezTo>
                    <a:pt x="112" y="539"/>
                    <a:pt x="241" y="613"/>
                    <a:pt x="366" y="613"/>
                  </a:cubicBezTo>
                  <a:cubicBezTo>
                    <a:pt x="399" y="613"/>
                    <a:pt x="432" y="608"/>
                    <a:pt x="463" y="597"/>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8"/>
            <p:cNvSpPr/>
            <p:nvPr/>
          </p:nvSpPr>
          <p:spPr>
            <a:xfrm>
              <a:off x="432036" y="1074342"/>
              <a:ext cx="38611" cy="31980"/>
            </a:xfrm>
            <a:custGeom>
              <a:avLst/>
              <a:gdLst/>
              <a:ahLst/>
              <a:cxnLst/>
              <a:rect l="l" t="t" r="r" b="b"/>
              <a:pathLst>
                <a:path w="757" h="627" extrusionOk="0">
                  <a:moveTo>
                    <a:pt x="393" y="0"/>
                  </a:moveTo>
                  <a:cubicBezTo>
                    <a:pt x="288" y="0"/>
                    <a:pt x="183" y="51"/>
                    <a:pt x="125" y="147"/>
                  </a:cubicBezTo>
                  <a:cubicBezTo>
                    <a:pt x="0" y="347"/>
                    <a:pt x="125" y="597"/>
                    <a:pt x="350" y="622"/>
                  </a:cubicBezTo>
                  <a:cubicBezTo>
                    <a:pt x="368" y="625"/>
                    <a:pt x="385" y="626"/>
                    <a:pt x="402" y="626"/>
                  </a:cubicBezTo>
                  <a:cubicBezTo>
                    <a:pt x="612" y="626"/>
                    <a:pt x="757" y="418"/>
                    <a:pt x="687" y="210"/>
                  </a:cubicBezTo>
                  <a:cubicBezTo>
                    <a:pt x="675" y="185"/>
                    <a:pt x="662" y="160"/>
                    <a:pt x="650" y="135"/>
                  </a:cubicBezTo>
                  <a:cubicBezTo>
                    <a:pt x="589"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8"/>
            <p:cNvSpPr/>
            <p:nvPr/>
          </p:nvSpPr>
          <p:spPr>
            <a:xfrm>
              <a:off x="443767" y="993347"/>
              <a:ext cx="37999" cy="28461"/>
            </a:xfrm>
            <a:custGeom>
              <a:avLst/>
              <a:gdLst/>
              <a:ahLst/>
              <a:cxnLst/>
              <a:rect l="l" t="t" r="r" b="b"/>
              <a:pathLst>
                <a:path w="745" h="558" extrusionOk="0">
                  <a:moveTo>
                    <a:pt x="540" y="1"/>
                  </a:moveTo>
                  <a:cubicBezTo>
                    <a:pt x="312" y="1"/>
                    <a:pt x="1" y="319"/>
                    <a:pt x="232" y="486"/>
                  </a:cubicBezTo>
                  <a:cubicBezTo>
                    <a:pt x="292" y="535"/>
                    <a:pt x="361" y="558"/>
                    <a:pt x="430" y="558"/>
                  </a:cubicBezTo>
                  <a:cubicBezTo>
                    <a:pt x="519" y="558"/>
                    <a:pt x="606" y="519"/>
                    <a:pt x="670" y="448"/>
                  </a:cubicBezTo>
                  <a:cubicBezTo>
                    <a:pt x="720" y="373"/>
                    <a:pt x="745" y="298"/>
                    <a:pt x="732" y="211"/>
                  </a:cubicBezTo>
                  <a:cubicBezTo>
                    <a:pt x="732" y="186"/>
                    <a:pt x="720" y="161"/>
                    <a:pt x="720" y="136"/>
                  </a:cubicBezTo>
                  <a:cubicBezTo>
                    <a:pt x="688" y="39"/>
                    <a:pt x="619" y="1"/>
                    <a:pt x="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8"/>
            <p:cNvSpPr/>
            <p:nvPr/>
          </p:nvSpPr>
          <p:spPr>
            <a:xfrm>
              <a:off x="375268" y="944331"/>
              <a:ext cx="38662" cy="31929"/>
            </a:xfrm>
            <a:custGeom>
              <a:avLst/>
              <a:gdLst/>
              <a:ahLst/>
              <a:cxnLst/>
              <a:rect l="l" t="t" r="r" b="b"/>
              <a:pathLst>
                <a:path w="758" h="626" extrusionOk="0">
                  <a:moveTo>
                    <a:pt x="386" y="0"/>
                  </a:moveTo>
                  <a:cubicBezTo>
                    <a:pt x="282" y="0"/>
                    <a:pt x="178" y="50"/>
                    <a:pt x="113" y="147"/>
                  </a:cubicBezTo>
                  <a:cubicBezTo>
                    <a:pt x="1" y="347"/>
                    <a:pt x="126" y="597"/>
                    <a:pt x="351" y="622"/>
                  </a:cubicBezTo>
                  <a:cubicBezTo>
                    <a:pt x="367" y="625"/>
                    <a:pt x="382" y="626"/>
                    <a:pt x="398" y="626"/>
                  </a:cubicBezTo>
                  <a:cubicBezTo>
                    <a:pt x="601" y="626"/>
                    <a:pt x="758" y="407"/>
                    <a:pt x="688" y="210"/>
                  </a:cubicBezTo>
                  <a:cubicBezTo>
                    <a:pt x="676" y="185"/>
                    <a:pt x="663" y="160"/>
                    <a:pt x="638" y="135"/>
                  </a:cubicBezTo>
                  <a:cubicBezTo>
                    <a:pt x="578" y="44"/>
                    <a:pt x="482"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8"/>
            <p:cNvSpPr/>
            <p:nvPr/>
          </p:nvSpPr>
          <p:spPr>
            <a:xfrm>
              <a:off x="323346" y="801417"/>
              <a:ext cx="38254" cy="28053"/>
            </a:xfrm>
            <a:custGeom>
              <a:avLst/>
              <a:gdLst/>
              <a:ahLst/>
              <a:cxnLst/>
              <a:rect l="l" t="t" r="r" b="b"/>
              <a:pathLst>
                <a:path w="750" h="550" extrusionOk="0">
                  <a:moveTo>
                    <a:pt x="536" y="0"/>
                  </a:moveTo>
                  <a:cubicBezTo>
                    <a:pt x="309" y="0"/>
                    <a:pt x="1" y="312"/>
                    <a:pt x="232" y="487"/>
                  </a:cubicBezTo>
                  <a:cubicBezTo>
                    <a:pt x="288" y="531"/>
                    <a:pt x="352" y="550"/>
                    <a:pt x="415" y="550"/>
                  </a:cubicBezTo>
                  <a:cubicBezTo>
                    <a:pt x="587" y="550"/>
                    <a:pt x="750" y="405"/>
                    <a:pt x="731" y="212"/>
                  </a:cubicBezTo>
                  <a:cubicBezTo>
                    <a:pt x="731" y="187"/>
                    <a:pt x="719"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8"/>
            <p:cNvSpPr/>
            <p:nvPr/>
          </p:nvSpPr>
          <p:spPr>
            <a:xfrm>
              <a:off x="384908" y="859409"/>
              <a:ext cx="38050" cy="31980"/>
            </a:xfrm>
            <a:custGeom>
              <a:avLst/>
              <a:gdLst/>
              <a:ahLst/>
              <a:cxnLst/>
              <a:rect l="l" t="t" r="r" b="b"/>
              <a:pathLst>
                <a:path w="746" h="627" extrusionOk="0">
                  <a:moveTo>
                    <a:pt x="365" y="1"/>
                  </a:moveTo>
                  <a:cubicBezTo>
                    <a:pt x="73" y="1"/>
                    <a:pt x="0" y="625"/>
                    <a:pt x="337" y="625"/>
                  </a:cubicBezTo>
                  <a:cubicBezTo>
                    <a:pt x="349" y="626"/>
                    <a:pt x="361" y="627"/>
                    <a:pt x="373" y="627"/>
                  </a:cubicBezTo>
                  <a:cubicBezTo>
                    <a:pt x="591" y="627"/>
                    <a:pt x="745" y="413"/>
                    <a:pt x="674" y="200"/>
                  </a:cubicBezTo>
                  <a:cubicBezTo>
                    <a:pt x="662" y="175"/>
                    <a:pt x="649" y="150"/>
                    <a:pt x="637" y="137"/>
                  </a:cubicBezTo>
                  <a:cubicBezTo>
                    <a:pt x="587" y="62"/>
                    <a:pt x="512" y="25"/>
                    <a:pt x="437" y="13"/>
                  </a:cubicBezTo>
                  <a:cubicBezTo>
                    <a:pt x="411" y="4"/>
                    <a:pt x="387"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8"/>
            <p:cNvSpPr/>
            <p:nvPr/>
          </p:nvSpPr>
          <p:spPr>
            <a:xfrm>
              <a:off x="702258" y="824420"/>
              <a:ext cx="34938" cy="31266"/>
            </a:xfrm>
            <a:custGeom>
              <a:avLst/>
              <a:gdLst/>
              <a:ahLst/>
              <a:cxnLst/>
              <a:rect l="l" t="t" r="r" b="b"/>
              <a:pathLst>
                <a:path w="685" h="613" extrusionOk="0">
                  <a:moveTo>
                    <a:pt x="316" y="0"/>
                  </a:moveTo>
                  <a:cubicBezTo>
                    <a:pt x="178" y="0"/>
                    <a:pt x="43" y="90"/>
                    <a:pt x="13" y="249"/>
                  </a:cubicBezTo>
                  <a:cubicBezTo>
                    <a:pt x="1" y="336"/>
                    <a:pt x="26" y="411"/>
                    <a:pt x="76" y="486"/>
                  </a:cubicBezTo>
                  <a:cubicBezTo>
                    <a:pt x="113" y="549"/>
                    <a:pt x="188" y="599"/>
                    <a:pt x="276" y="611"/>
                  </a:cubicBezTo>
                  <a:cubicBezTo>
                    <a:pt x="287" y="612"/>
                    <a:pt x="299" y="613"/>
                    <a:pt x="310" y="613"/>
                  </a:cubicBezTo>
                  <a:cubicBezTo>
                    <a:pt x="519" y="613"/>
                    <a:pt x="684" y="400"/>
                    <a:pt x="613" y="186"/>
                  </a:cubicBezTo>
                  <a:cubicBezTo>
                    <a:pt x="600" y="161"/>
                    <a:pt x="588" y="136"/>
                    <a:pt x="563" y="124"/>
                  </a:cubicBezTo>
                  <a:cubicBezTo>
                    <a:pt x="498" y="39"/>
                    <a:pt x="40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8"/>
            <p:cNvSpPr/>
            <p:nvPr/>
          </p:nvSpPr>
          <p:spPr>
            <a:xfrm>
              <a:off x="553733" y="792746"/>
              <a:ext cx="38713" cy="32388"/>
            </a:xfrm>
            <a:custGeom>
              <a:avLst/>
              <a:gdLst/>
              <a:ahLst/>
              <a:cxnLst/>
              <a:rect l="l" t="t" r="r" b="b"/>
              <a:pathLst>
                <a:path w="759" h="635" extrusionOk="0">
                  <a:moveTo>
                    <a:pt x="385" y="1"/>
                  </a:moveTo>
                  <a:cubicBezTo>
                    <a:pt x="282" y="1"/>
                    <a:pt x="178" y="54"/>
                    <a:pt x="113" y="157"/>
                  </a:cubicBezTo>
                  <a:cubicBezTo>
                    <a:pt x="1" y="345"/>
                    <a:pt x="126" y="595"/>
                    <a:pt x="351" y="620"/>
                  </a:cubicBezTo>
                  <a:lnTo>
                    <a:pt x="351" y="632"/>
                  </a:lnTo>
                  <a:cubicBezTo>
                    <a:pt x="362" y="633"/>
                    <a:pt x="374" y="634"/>
                    <a:pt x="385" y="634"/>
                  </a:cubicBezTo>
                  <a:cubicBezTo>
                    <a:pt x="594" y="634"/>
                    <a:pt x="759" y="421"/>
                    <a:pt x="676" y="207"/>
                  </a:cubicBezTo>
                  <a:cubicBezTo>
                    <a:pt x="676" y="182"/>
                    <a:pt x="663" y="157"/>
                    <a:pt x="638" y="145"/>
                  </a:cubicBezTo>
                  <a:cubicBezTo>
                    <a:pt x="578" y="48"/>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8"/>
            <p:cNvSpPr/>
            <p:nvPr/>
          </p:nvSpPr>
          <p:spPr>
            <a:xfrm>
              <a:off x="596475" y="943413"/>
              <a:ext cx="37795" cy="32184"/>
            </a:xfrm>
            <a:custGeom>
              <a:avLst/>
              <a:gdLst/>
              <a:ahLst/>
              <a:cxnLst/>
              <a:rect l="l" t="t" r="r" b="b"/>
              <a:pathLst>
                <a:path w="741" h="631" extrusionOk="0">
                  <a:moveTo>
                    <a:pt x="334" y="0"/>
                  </a:moveTo>
                  <a:cubicBezTo>
                    <a:pt x="189" y="0"/>
                    <a:pt x="48" y="101"/>
                    <a:pt x="25" y="277"/>
                  </a:cubicBezTo>
                  <a:cubicBezTo>
                    <a:pt x="0" y="440"/>
                    <a:pt x="113" y="602"/>
                    <a:pt x="275" y="627"/>
                  </a:cubicBezTo>
                  <a:cubicBezTo>
                    <a:pt x="290" y="629"/>
                    <a:pt x="305" y="630"/>
                    <a:pt x="320" y="630"/>
                  </a:cubicBezTo>
                  <a:cubicBezTo>
                    <a:pt x="571" y="630"/>
                    <a:pt x="741" y="340"/>
                    <a:pt x="588" y="128"/>
                  </a:cubicBezTo>
                  <a:cubicBezTo>
                    <a:pt x="520" y="40"/>
                    <a:pt x="426"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8"/>
            <p:cNvSpPr/>
            <p:nvPr/>
          </p:nvSpPr>
          <p:spPr>
            <a:xfrm>
              <a:off x="460293" y="905925"/>
              <a:ext cx="36724" cy="29073"/>
            </a:xfrm>
            <a:custGeom>
              <a:avLst/>
              <a:gdLst/>
              <a:ahLst/>
              <a:cxnLst/>
              <a:rect l="l" t="t" r="r" b="b"/>
              <a:pathLst>
                <a:path w="720" h="570" extrusionOk="0">
                  <a:moveTo>
                    <a:pt x="398" y="0"/>
                  </a:moveTo>
                  <a:cubicBezTo>
                    <a:pt x="190" y="0"/>
                    <a:pt x="0" y="221"/>
                    <a:pt x="121" y="463"/>
                  </a:cubicBezTo>
                  <a:cubicBezTo>
                    <a:pt x="184" y="537"/>
                    <a:pt x="265" y="569"/>
                    <a:pt x="346" y="569"/>
                  </a:cubicBezTo>
                  <a:cubicBezTo>
                    <a:pt x="535" y="569"/>
                    <a:pt x="720" y="391"/>
                    <a:pt x="658" y="163"/>
                  </a:cubicBezTo>
                  <a:cubicBezTo>
                    <a:pt x="646" y="138"/>
                    <a:pt x="633" y="113"/>
                    <a:pt x="608" y="88"/>
                  </a:cubicBezTo>
                  <a:cubicBezTo>
                    <a:pt x="544" y="27"/>
                    <a:pt x="470"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8"/>
            <p:cNvSpPr/>
            <p:nvPr/>
          </p:nvSpPr>
          <p:spPr>
            <a:xfrm>
              <a:off x="396537" y="759134"/>
              <a:ext cx="40600" cy="32082"/>
            </a:xfrm>
            <a:custGeom>
              <a:avLst/>
              <a:gdLst/>
              <a:ahLst/>
              <a:cxnLst/>
              <a:rect l="l" t="t" r="r" b="b"/>
              <a:pathLst>
                <a:path w="796" h="629" extrusionOk="0">
                  <a:moveTo>
                    <a:pt x="419" y="0"/>
                  </a:moveTo>
                  <a:cubicBezTo>
                    <a:pt x="207" y="0"/>
                    <a:pt x="1" y="227"/>
                    <a:pt x="134" y="466"/>
                  </a:cubicBezTo>
                  <a:cubicBezTo>
                    <a:pt x="197" y="581"/>
                    <a:pt x="299" y="629"/>
                    <a:pt x="401" y="629"/>
                  </a:cubicBezTo>
                  <a:cubicBezTo>
                    <a:pt x="599" y="629"/>
                    <a:pt x="795" y="444"/>
                    <a:pt x="696" y="204"/>
                  </a:cubicBezTo>
                  <a:cubicBezTo>
                    <a:pt x="696" y="179"/>
                    <a:pt x="684" y="154"/>
                    <a:pt x="659" y="129"/>
                  </a:cubicBezTo>
                  <a:cubicBezTo>
                    <a:pt x="593" y="38"/>
                    <a:pt x="506"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8"/>
            <p:cNvSpPr/>
            <p:nvPr/>
          </p:nvSpPr>
          <p:spPr>
            <a:xfrm>
              <a:off x="511042" y="1044045"/>
              <a:ext cx="34938" cy="32184"/>
            </a:xfrm>
            <a:custGeom>
              <a:avLst/>
              <a:gdLst/>
              <a:ahLst/>
              <a:cxnLst/>
              <a:rect l="l" t="t" r="r" b="b"/>
              <a:pathLst>
                <a:path w="685" h="631" extrusionOk="0">
                  <a:moveTo>
                    <a:pt x="325" y="1"/>
                  </a:moveTo>
                  <a:cubicBezTo>
                    <a:pt x="183" y="1"/>
                    <a:pt x="39" y="92"/>
                    <a:pt x="13" y="266"/>
                  </a:cubicBezTo>
                  <a:cubicBezTo>
                    <a:pt x="1" y="354"/>
                    <a:pt x="26" y="429"/>
                    <a:pt x="76" y="504"/>
                  </a:cubicBezTo>
                  <a:cubicBezTo>
                    <a:pt x="140" y="592"/>
                    <a:pt x="229" y="630"/>
                    <a:pt x="317" y="630"/>
                  </a:cubicBezTo>
                  <a:cubicBezTo>
                    <a:pt x="503" y="630"/>
                    <a:pt x="685" y="462"/>
                    <a:pt x="625" y="241"/>
                  </a:cubicBezTo>
                  <a:cubicBezTo>
                    <a:pt x="589" y="79"/>
                    <a:pt x="45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8"/>
            <p:cNvSpPr/>
            <p:nvPr/>
          </p:nvSpPr>
          <p:spPr>
            <a:xfrm>
              <a:off x="642328" y="669111"/>
              <a:ext cx="34224" cy="31164"/>
            </a:xfrm>
            <a:custGeom>
              <a:avLst/>
              <a:gdLst/>
              <a:ahLst/>
              <a:cxnLst/>
              <a:rect l="l" t="t" r="r" b="b"/>
              <a:pathLst>
                <a:path w="671" h="611" extrusionOk="0">
                  <a:moveTo>
                    <a:pt x="324" y="0"/>
                  </a:moveTo>
                  <a:cubicBezTo>
                    <a:pt x="184" y="0"/>
                    <a:pt x="44" y="96"/>
                    <a:pt x="13" y="257"/>
                  </a:cubicBezTo>
                  <a:cubicBezTo>
                    <a:pt x="1" y="332"/>
                    <a:pt x="13" y="419"/>
                    <a:pt x="63" y="482"/>
                  </a:cubicBezTo>
                  <a:cubicBezTo>
                    <a:pt x="113" y="544"/>
                    <a:pt x="188" y="594"/>
                    <a:pt x="263" y="607"/>
                  </a:cubicBezTo>
                  <a:cubicBezTo>
                    <a:pt x="281" y="610"/>
                    <a:pt x="298" y="611"/>
                    <a:pt x="315" y="611"/>
                  </a:cubicBezTo>
                  <a:cubicBezTo>
                    <a:pt x="525" y="611"/>
                    <a:pt x="670" y="403"/>
                    <a:pt x="601" y="194"/>
                  </a:cubicBezTo>
                  <a:cubicBezTo>
                    <a:pt x="588" y="169"/>
                    <a:pt x="576" y="144"/>
                    <a:pt x="563" y="119"/>
                  </a:cubicBezTo>
                  <a:cubicBezTo>
                    <a:pt x="501"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8"/>
            <p:cNvSpPr/>
            <p:nvPr/>
          </p:nvSpPr>
          <p:spPr>
            <a:xfrm>
              <a:off x="784478" y="699867"/>
              <a:ext cx="37081" cy="31725"/>
            </a:xfrm>
            <a:custGeom>
              <a:avLst/>
              <a:gdLst/>
              <a:ahLst/>
              <a:cxnLst/>
              <a:rect l="l" t="t" r="r" b="b"/>
              <a:pathLst>
                <a:path w="727" h="622" extrusionOk="0">
                  <a:moveTo>
                    <a:pt x="325" y="1"/>
                  </a:moveTo>
                  <a:cubicBezTo>
                    <a:pt x="180" y="1"/>
                    <a:pt x="36" y="99"/>
                    <a:pt x="13" y="266"/>
                  </a:cubicBezTo>
                  <a:cubicBezTo>
                    <a:pt x="1" y="354"/>
                    <a:pt x="26" y="429"/>
                    <a:pt x="76" y="491"/>
                  </a:cubicBezTo>
                  <a:cubicBezTo>
                    <a:pt x="113" y="566"/>
                    <a:pt x="188" y="604"/>
                    <a:pt x="276" y="616"/>
                  </a:cubicBezTo>
                  <a:cubicBezTo>
                    <a:pt x="295" y="620"/>
                    <a:pt x="315" y="621"/>
                    <a:pt x="334" y="621"/>
                  </a:cubicBezTo>
                  <a:cubicBezTo>
                    <a:pt x="576" y="621"/>
                    <a:pt x="726" y="337"/>
                    <a:pt x="576" y="129"/>
                  </a:cubicBezTo>
                  <a:cubicBezTo>
                    <a:pt x="512" y="41"/>
                    <a:pt x="418"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8"/>
            <p:cNvSpPr/>
            <p:nvPr/>
          </p:nvSpPr>
          <p:spPr>
            <a:xfrm>
              <a:off x="846958" y="856196"/>
              <a:ext cx="38917" cy="31266"/>
            </a:xfrm>
            <a:custGeom>
              <a:avLst/>
              <a:gdLst/>
              <a:ahLst/>
              <a:cxnLst/>
              <a:rect l="l" t="t" r="r" b="b"/>
              <a:pathLst>
                <a:path w="763" h="613" extrusionOk="0">
                  <a:moveTo>
                    <a:pt x="400" y="1"/>
                  </a:moveTo>
                  <a:cubicBezTo>
                    <a:pt x="50" y="26"/>
                    <a:pt x="0" y="513"/>
                    <a:pt x="338" y="613"/>
                  </a:cubicBezTo>
                  <a:cubicBezTo>
                    <a:pt x="688" y="600"/>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8"/>
            <p:cNvSpPr/>
            <p:nvPr/>
          </p:nvSpPr>
          <p:spPr>
            <a:xfrm>
              <a:off x="762801" y="953257"/>
              <a:ext cx="35755" cy="31521"/>
            </a:xfrm>
            <a:custGeom>
              <a:avLst/>
              <a:gdLst/>
              <a:ahLst/>
              <a:cxnLst/>
              <a:rect l="l" t="t" r="r" b="b"/>
              <a:pathLst>
                <a:path w="701" h="618" extrusionOk="0">
                  <a:moveTo>
                    <a:pt x="349" y="0"/>
                  </a:moveTo>
                  <a:cubicBezTo>
                    <a:pt x="312" y="0"/>
                    <a:pt x="274" y="7"/>
                    <a:pt x="238" y="22"/>
                  </a:cubicBezTo>
                  <a:cubicBezTo>
                    <a:pt x="76" y="84"/>
                    <a:pt x="1" y="259"/>
                    <a:pt x="63" y="422"/>
                  </a:cubicBezTo>
                  <a:cubicBezTo>
                    <a:pt x="112" y="538"/>
                    <a:pt x="228" y="617"/>
                    <a:pt x="354" y="617"/>
                  </a:cubicBezTo>
                  <a:cubicBezTo>
                    <a:pt x="390" y="617"/>
                    <a:pt x="427" y="611"/>
                    <a:pt x="463" y="597"/>
                  </a:cubicBezTo>
                  <a:cubicBezTo>
                    <a:pt x="613" y="534"/>
                    <a:pt x="701" y="359"/>
                    <a:pt x="638" y="197"/>
                  </a:cubicBezTo>
                  <a:cubicBezTo>
                    <a:pt x="591"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8"/>
            <p:cNvSpPr/>
            <p:nvPr/>
          </p:nvSpPr>
          <p:spPr>
            <a:xfrm>
              <a:off x="496404" y="1138863"/>
              <a:ext cx="36979" cy="29940"/>
            </a:xfrm>
            <a:custGeom>
              <a:avLst/>
              <a:gdLst/>
              <a:ahLst/>
              <a:cxnLst/>
              <a:rect l="l" t="t" r="r" b="b"/>
              <a:pathLst>
                <a:path w="725" h="587" extrusionOk="0">
                  <a:moveTo>
                    <a:pt x="322" y="0"/>
                  </a:moveTo>
                  <a:cubicBezTo>
                    <a:pt x="173" y="0"/>
                    <a:pt x="30" y="113"/>
                    <a:pt x="13" y="282"/>
                  </a:cubicBezTo>
                  <a:cubicBezTo>
                    <a:pt x="0" y="319"/>
                    <a:pt x="13" y="369"/>
                    <a:pt x="25" y="419"/>
                  </a:cubicBezTo>
                  <a:cubicBezTo>
                    <a:pt x="51" y="538"/>
                    <a:pt x="146" y="586"/>
                    <a:pt x="254" y="586"/>
                  </a:cubicBezTo>
                  <a:cubicBezTo>
                    <a:pt x="465" y="586"/>
                    <a:pt x="724" y="401"/>
                    <a:pt x="600" y="195"/>
                  </a:cubicBezTo>
                  <a:cubicBezTo>
                    <a:pt x="588" y="145"/>
                    <a:pt x="563" y="107"/>
                    <a:pt x="525" y="82"/>
                  </a:cubicBezTo>
                  <a:cubicBezTo>
                    <a:pt x="465" y="26"/>
                    <a:pt x="39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8"/>
            <p:cNvSpPr/>
            <p:nvPr/>
          </p:nvSpPr>
          <p:spPr>
            <a:xfrm>
              <a:off x="737298" y="1023439"/>
              <a:ext cx="38713" cy="31827"/>
            </a:xfrm>
            <a:custGeom>
              <a:avLst/>
              <a:gdLst/>
              <a:ahLst/>
              <a:cxnLst/>
              <a:rect l="l" t="t" r="r" b="b"/>
              <a:pathLst>
                <a:path w="759" h="624" extrusionOk="0">
                  <a:moveTo>
                    <a:pt x="378" y="0"/>
                  </a:moveTo>
                  <a:cubicBezTo>
                    <a:pt x="344" y="0"/>
                    <a:pt x="309" y="7"/>
                    <a:pt x="276" y="21"/>
                  </a:cubicBezTo>
                  <a:cubicBezTo>
                    <a:pt x="13" y="121"/>
                    <a:pt x="1" y="483"/>
                    <a:pt x="251" y="596"/>
                  </a:cubicBezTo>
                  <a:cubicBezTo>
                    <a:pt x="295" y="615"/>
                    <a:pt x="340" y="623"/>
                    <a:pt x="382" y="623"/>
                  </a:cubicBezTo>
                  <a:cubicBezTo>
                    <a:pt x="592" y="623"/>
                    <a:pt x="759" y="414"/>
                    <a:pt x="676" y="196"/>
                  </a:cubicBezTo>
                  <a:cubicBezTo>
                    <a:pt x="618" y="79"/>
                    <a:pt x="499"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8"/>
            <p:cNvSpPr/>
            <p:nvPr/>
          </p:nvSpPr>
          <p:spPr>
            <a:xfrm>
              <a:off x="419336" y="692879"/>
              <a:ext cx="37744" cy="27798"/>
            </a:xfrm>
            <a:custGeom>
              <a:avLst/>
              <a:gdLst/>
              <a:ahLst/>
              <a:cxnLst/>
              <a:rect l="l" t="t" r="r" b="b"/>
              <a:pathLst>
                <a:path w="740" h="545" extrusionOk="0">
                  <a:moveTo>
                    <a:pt x="356" y="0"/>
                  </a:moveTo>
                  <a:cubicBezTo>
                    <a:pt x="175" y="0"/>
                    <a:pt x="1" y="153"/>
                    <a:pt x="49" y="378"/>
                  </a:cubicBezTo>
                  <a:cubicBezTo>
                    <a:pt x="70" y="497"/>
                    <a:pt x="163" y="545"/>
                    <a:pt x="269" y="545"/>
                  </a:cubicBezTo>
                  <a:cubicBezTo>
                    <a:pt x="478" y="545"/>
                    <a:pt x="740" y="360"/>
                    <a:pt x="624" y="153"/>
                  </a:cubicBezTo>
                  <a:cubicBezTo>
                    <a:pt x="557" y="47"/>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8"/>
            <p:cNvSpPr/>
            <p:nvPr/>
          </p:nvSpPr>
          <p:spPr>
            <a:xfrm>
              <a:off x="663495" y="597909"/>
              <a:ext cx="37693" cy="27798"/>
            </a:xfrm>
            <a:custGeom>
              <a:avLst/>
              <a:gdLst/>
              <a:ahLst/>
              <a:cxnLst/>
              <a:rect l="l" t="t" r="r" b="b"/>
              <a:pathLst>
                <a:path w="739" h="545" extrusionOk="0">
                  <a:moveTo>
                    <a:pt x="355" y="0"/>
                  </a:moveTo>
                  <a:cubicBezTo>
                    <a:pt x="175" y="0"/>
                    <a:pt x="0" y="153"/>
                    <a:pt x="48" y="378"/>
                  </a:cubicBezTo>
                  <a:cubicBezTo>
                    <a:pt x="74" y="497"/>
                    <a:pt x="168" y="545"/>
                    <a:pt x="274" y="545"/>
                  </a:cubicBezTo>
                  <a:cubicBezTo>
                    <a:pt x="483" y="545"/>
                    <a:pt x="739" y="360"/>
                    <a:pt x="623" y="153"/>
                  </a:cubicBezTo>
                  <a:cubicBezTo>
                    <a:pt x="556" y="47"/>
                    <a:pt x="455"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8"/>
            <p:cNvSpPr/>
            <p:nvPr/>
          </p:nvSpPr>
          <p:spPr>
            <a:xfrm>
              <a:off x="498291" y="650749"/>
              <a:ext cx="33867" cy="29736"/>
            </a:xfrm>
            <a:custGeom>
              <a:avLst/>
              <a:gdLst/>
              <a:ahLst/>
              <a:cxnLst/>
              <a:rect l="l" t="t" r="r" b="b"/>
              <a:pathLst>
                <a:path w="664" h="583" extrusionOk="0">
                  <a:moveTo>
                    <a:pt x="391" y="0"/>
                  </a:moveTo>
                  <a:cubicBezTo>
                    <a:pt x="186" y="0"/>
                    <a:pt x="0" y="202"/>
                    <a:pt x="101" y="429"/>
                  </a:cubicBezTo>
                  <a:cubicBezTo>
                    <a:pt x="138" y="517"/>
                    <a:pt x="213" y="567"/>
                    <a:pt x="313" y="579"/>
                  </a:cubicBezTo>
                  <a:cubicBezTo>
                    <a:pt x="328" y="582"/>
                    <a:pt x="343" y="583"/>
                    <a:pt x="358" y="583"/>
                  </a:cubicBezTo>
                  <a:cubicBezTo>
                    <a:pt x="503" y="583"/>
                    <a:pt x="629" y="477"/>
                    <a:pt x="663" y="329"/>
                  </a:cubicBezTo>
                  <a:cubicBezTo>
                    <a:pt x="663" y="292"/>
                    <a:pt x="663" y="255"/>
                    <a:pt x="663" y="217"/>
                  </a:cubicBezTo>
                  <a:cubicBezTo>
                    <a:pt x="651" y="205"/>
                    <a:pt x="651" y="180"/>
                    <a:pt x="651" y="167"/>
                  </a:cubicBezTo>
                  <a:cubicBezTo>
                    <a:pt x="638" y="142"/>
                    <a:pt x="626" y="117"/>
                    <a:pt x="613" y="92"/>
                  </a:cubicBezTo>
                  <a:cubicBezTo>
                    <a:pt x="545" y="28"/>
                    <a:pt x="467"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8"/>
            <p:cNvSpPr/>
            <p:nvPr/>
          </p:nvSpPr>
          <p:spPr>
            <a:xfrm>
              <a:off x="426273" y="1157224"/>
              <a:ext cx="37030" cy="31368"/>
            </a:xfrm>
            <a:custGeom>
              <a:avLst/>
              <a:gdLst/>
              <a:ahLst/>
              <a:cxnLst/>
              <a:rect l="l" t="t" r="r" b="b"/>
              <a:pathLst>
                <a:path w="726" h="615" extrusionOk="0">
                  <a:moveTo>
                    <a:pt x="387" y="0"/>
                  </a:moveTo>
                  <a:cubicBezTo>
                    <a:pt x="349" y="0"/>
                    <a:pt x="311" y="7"/>
                    <a:pt x="275" y="22"/>
                  </a:cubicBezTo>
                  <a:cubicBezTo>
                    <a:pt x="225" y="34"/>
                    <a:pt x="188" y="59"/>
                    <a:pt x="151" y="97"/>
                  </a:cubicBezTo>
                  <a:cubicBezTo>
                    <a:pt x="1" y="284"/>
                    <a:pt x="113" y="572"/>
                    <a:pt x="350" y="609"/>
                  </a:cubicBezTo>
                  <a:cubicBezTo>
                    <a:pt x="365" y="613"/>
                    <a:pt x="380" y="614"/>
                    <a:pt x="394" y="614"/>
                  </a:cubicBezTo>
                  <a:cubicBezTo>
                    <a:pt x="430" y="614"/>
                    <a:pt x="465" y="606"/>
                    <a:pt x="500" y="597"/>
                  </a:cubicBezTo>
                  <a:cubicBezTo>
                    <a:pt x="650" y="534"/>
                    <a:pt x="725" y="359"/>
                    <a:pt x="675" y="197"/>
                  </a:cubicBezTo>
                  <a:cubicBezTo>
                    <a:pt x="628" y="73"/>
                    <a:pt x="507"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8"/>
            <p:cNvSpPr/>
            <p:nvPr/>
          </p:nvSpPr>
          <p:spPr>
            <a:xfrm>
              <a:off x="1062401" y="839670"/>
              <a:ext cx="34530" cy="31725"/>
            </a:xfrm>
            <a:custGeom>
              <a:avLst/>
              <a:gdLst/>
              <a:ahLst/>
              <a:cxnLst/>
              <a:rect l="l" t="t" r="r" b="b"/>
              <a:pathLst>
                <a:path w="677" h="622" extrusionOk="0">
                  <a:moveTo>
                    <a:pt x="348" y="1"/>
                  </a:moveTo>
                  <a:cubicBezTo>
                    <a:pt x="258" y="1"/>
                    <a:pt x="167" y="39"/>
                    <a:pt x="100" y="125"/>
                  </a:cubicBezTo>
                  <a:cubicBezTo>
                    <a:pt x="0" y="250"/>
                    <a:pt x="13" y="437"/>
                    <a:pt x="150" y="549"/>
                  </a:cubicBezTo>
                  <a:cubicBezTo>
                    <a:pt x="211" y="599"/>
                    <a:pt x="280" y="622"/>
                    <a:pt x="348" y="622"/>
                  </a:cubicBezTo>
                  <a:cubicBezTo>
                    <a:pt x="518" y="622"/>
                    <a:pt x="677" y="480"/>
                    <a:pt x="650" y="275"/>
                  </a:cubicBezTo>
                  <a:cubicBezTo>
                    <a:pt x="635" y="104"/>
                    <a:pt x="49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8"/>
            <p:cNvSpPr/>
            <p:nvPr/>
          </p:nvSpPr>
          <p:spPr>
            <a:xfrm>
              <a:off x="1142682" y="794276"/>
              <a:ext cx="40549" cy="32082"/>
            </a:xfrm>
            <a:custGeom>
              <a:avLst/>
              <a:gdLst/>
              <a:ahLst/>
              <a:cxnLst/>
              <a:rect l="l" t="t" r="r" b="b"/>
              <a:pathLst>
                <a:path w="795" h="629" extrusionOk="0">
                  <a:moveTo>
                    <a:pt x="382" y="1"/>
                  </a:moveTo>
                  <a:cubicBezTo>
                    <a:pt x="279" y="1"/>
                    <a:pt x="177" y="51"/>
                    <a:pt x="113" y="152"/>
                  </a:cubicBezTo>
                  <a:cubicBezTo>
                    <a:pt x="1" y="340"/>
                    <a:pt x="126" y="590"/>
                    <a:pt x="351" y="627"/>
                  </a:cubicBezTo>
                  <a:cubicBezTo>
                    <a:pt x="362" y="628"/>
                    <a:pt x="372" y="629"/>
                    <a:pt x="383" y="629"/>
                  </a:cubicBezTo>
                  <a:cubicBezTo>
                    <a:pt x="628" y="629"/>
                    <a:pt x="795" y="356"/>
                    <a:pt x="651" y="140"/>
                  </a:cubicBezTo>
                  <a:cubicBezTo>
                    <a:pt x="583"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8"/>
            <p:cNvSpPr/>
            <p:nvPr/>
          </p:nvSpPr>
          <p:spPr>
            <a:xfrm>
              <a:off x="996962" y="766122"/>
              <a:ext cx="40753" cy="32286"/>
            </a:xfrm>
            <a:custGeom>
              <a:avLst/>
              <a:gdLst/>
              <a:ahLst/>
              <a:cxnLst/>
              <a:rect l="l" t="t" r="r" b="b"/>
              <a:pathLst>
                <a:path w="799" h="633" extrusionOk="0">
                  <a:moveTo>
                    <a:pt x="419" y="1"/>
                  </a:moveTo>
                  <a:cubicBezTo>
                    <a:pt x="207" y="1"/>
                    <a:pt x="1" y="227"/>
                    <a:pt x="134" y="467"/>
                  </a:cubicBezTo>
                  <a:cubicBezTo>
                    <a:pt x="198" y="583"/>
                    <a:pt x="302" y="632"/>
                    <a:pt x="405" y="632"/>
                  </a:cubicBezTo>
                  <a:cubicBezTo>
                    <a:pt x="603" y="632"/>
                    <a:pt x="799" y="451"/>
                    <a:pt x="708" y="204"/>
                  </a:cubicBezTo>
                  <a:cubicBezTo>
                    <a:pt x="696" y="179"/>
                    <a:pt x="683" y="154"/>
                    <a:pt x="658" y="129"/>
                  </a:cubicBezTo>
                  <a:cubicBezTo>
                    <a:pt x="593" y="39"/>
                    <a:pt x="506" y="1"/>
                    <a:pt x="4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8"/>
            <p:cNvSpPr/>
            <p:nvPr/>
          </p:nvSpPr>
          <p:spPr>
            <a:xfrm>
              <a:off x="1022873" y="681607"/>
              <a:ext cx="32541" cy="30909"/>
            </a:xfrm>
            <a:custGeom>
              <a:avLst/>
              <a:gdLst/>
              <a:ahLst/>
              <a:cxnLst/>
              <a:rect l="l" t="t" r="r" b="b"/>
              <a:pathLst>
                <a:path w="638" h="606" extrusionOk="0">
                  <a:moveTo>
                    <a:pt x="324" y="0"/>
                  </a:moveTo>
                  <a:cubicBezTo>
                    <a:pt x="232" y="0"/>
                    <a:pt x="141" y="39"/>
                    <a:pt x="75" y="112"/>
                  </a:cubicBezTo>
                  <a:cubicBezTo>
                    <a:pt x="25" y="174"/>
                    <a:pt x="0" y="262"/>
                    <a:pt x="13" y="337"/>
                  </a:cubicBezTo>
                  <a:cubicBezTo>
                    <a:pt x="37" y="504"/>
                    <a:pt x="182" y="605"/>
                    <a:pt x="330" y="605"/>
                  </a:cubicBezTo>
                  <a:cubicBezTo>
                    <a:pt x="414" y="605"/>
                    <a:pt x="499" y="572"/>
                    <a:pt x="563" y="499"/>
                  </a:cubicBezTo>
                  <a:cubicBezTo>
                    <a:pt x="613" y="437"/>
                    <a:pt x="638" y="349"/>
                    <a:pt x="625" y="274"/>
                  </a:cubicBezTo>
                  <a:cubicBezTo>
                    <a:pt x="625" y="237"/>
                    <a:pt x="613" y="212"/>
                    <a:pt x="613" y="187"/>
                  </a:cubicBezTo>
                  <a:cubicBezTo>
                    <a:pt x="588" y="137"/>
                    <a:pt x="550" y="99"/>
                    <a:pt x="513" y="62"/>
                  </a:cubicBezTo>
                  <a:cubicBezTo>
                    <a:pt x="455" y="20"/>
                    <a:pt x="389"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8"/>
            <p:cNvSpPr/>
            <p:nvPr/>
          </p:nvSpPr>
          <p:spPr>
            <a:xfrm>
              <a:off x="1096829" y="679159"/>
              <a:ext cx="38662" cy="31980"/>
            </a:xfrm>
            <a:custGeom>
              <a:avLst/>
              <a:gdLst/>
              <a:ahLst/>
              <a:cxnLst/>
              <a:rect l="l" t="t" r="r" b="b"/>
              <a:pathLst>
                <a:path w="758" h="627" extrusionOk="0">
                  <a:moveTo>
                    <a:pt x="393" y="0"/>
                  </a:moveTo>
                  <a:cubicBezTo>
                    <a:pt x="288" y="0"/>
                    <a:pt x="183" y="51"/>
                    <a:pt x="125" y="147"/>
                  </a:cubicBezTo>
                  <a:cubicBezTo>
                    <a:pt x="0" y="347"/>
                    <a:pt x="125" y="597"/>
                    <a:pt x="350" y="622"/>
                  </a:cubicBezTo>
                  <a:cubicBezTo>
                    <a:pt x="367" y="625"/>
                    <a:pt x="383" y="626"/>
                    <a:pt x="400" y="626"/>
                  </a:cubicBezTo>
                  <a:cubicBezTo>
                    <a:pt x="611" y="626"/>
                    <a:pt x="757" y="407"/>
                    <a:pt x="687" y="210"/>
                  </a:cubicBezTo>
                  <a:cubicBezTo>
                    <a:pt x="675" y="185"/>
                    <a:pt x="662" y="160"/>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8"/>
            <p:cNvSpPr/>
            <p:nvPr/>
          </p:nvSpPr>
          <p:spPr>
            <a:xfrm>
              <a:off x="1171398" y="722513"/>
              <a:ext cx="35755" cy="31521"/>
            </a:xfrm>
            <a:custGeom>
              <a:avLst/>
              <a:gdLst/>
              <a:ahLst/>
              <a:cxnLst/>
              <a:rect l="l" t="t" r="r" b="b"/>
              <a:pathLst>
                <a:path w="701" h="618" extrusionOk="0">
                  <a:moveTo>
                    <a:pt x="349" y="0"/>
                  </a:moveTo>
                  <a:cubicBezTo>
                    <a:pt x="311" y="0"/>
                    <a:pt x="273" y="7"/>
                    <a:pt x="238" y="22"/>
                  </a:cubicBezTo>
                  <a:cubicBezTo>
                    <a:pt x="75" y="85"/>
                    <a:pt x="0" y="260"/>
                    <a:pt x="63" y="422"/>
                  </a:cubicBezTo>
                  <a:cubicBezTo>
                    <a:pt x="111" y="539"/>
                    <a:pt x="228" y="617"/>
                    <a:pt x="354" y="617"/>
                  </a:cubicBezTo>
                  <a:cubicBezTo>
                    <a:pt x="390" y="617"/>
                    <a:pt x="426" y="611"/>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8"/>
            <p:cNvSpPr/>
            <p:nvPr/>
          </p:nvSpPr>
          <p:spPr>
            <a:xfrm>
              <a:off x="970644" y="548791"/>
              <a:ext cx="36979" cy="32796"/>
            </a:xfrm>
            <a:custGeom>
              <a:avLst/>
              <a:gdLst/>
              <a:ahLst/>
              <a:cxnLst/>
              <a:rect l="l" t="t" r="r" b="b"/>
              <a:pathLst>
                <a:path w="725" h="643" extrusionOk="0">
                  <a:moveTo>
                    <a:pt x="351" y="1"/>
                  </a:moveTo>
                  <a:cubicBezTo>
                    <a:pt x="198" y="1"/>
                    <a:pt x="71" y="108"/>
                    <a:pt x="37" y="267"/>
                  </a:cubicBezTo>
                  <a:cubicBezTo>
                    <a:pt x="1" y="460"/>
                    <a:pt x="164" y="642"/>
                    <a:pt x="367" y="642"/>
                  </a:cubicBezTo>
                  <a:cubicBezTo>
                    <a:pt x="374" y="642"/>
                    <a:pt x="380" y="642"/>
                    <a:pt x="387" y="641"/>
                  </a:cubicBezTo>
                  <a:cubicBezTo>
                    <a:pt x="587" y="616"/>
                    <a:pt x="725" y="392"/>
                    <a:pt x="637" y="204"/>
                  </a:cubicBezTo>
                  <a:cubicBezTo>
                    <a:pt x="600" y="92"/>
                    <a:pt x="500" y="29"/>
                    <a:pt x="400" y="4"/>
                  </a:cubicBezTo>
                  <a:cubicBezTo>
                    <a:pt x="383" y="2"/>
                    <a:pt x="367"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8"/>
            <p:cNvSpPr/>
            <p:nvPr/>
          </p:nvSpPr>
          <p:spPr>
            <a:xfrm>
              <a:off x="1053476" y="522881"/>
              <a:ext cx="34734" cy="32031"/>
            </a:xfrm>
            <a:custGeom>
              <a:avLst/>
              <a:gdLst/>
              <a:ahLst/>
              <a:cxnLst/>
              <a:rect l="l" t="t" r="r" b="b"/>
              <a:pathLst>
                <a:path w="681" h="628" extrusionOk="0">
                  <a:moveTo>
                    <a:pt x="352" y="1"/>
                  </a:moveTo>
                  <a:cubicBezTo>
                    <a:pt x="260" y="1"/>
                    <a:pt x="167" y="39"/>
                    <a:pt x="100" y="125"/>
                  </a:cubicBezTo>
                  <a:cubicBezTo>
                    <a:pt x="0" y="250"/>
                    <a:pt x="25" y="450"/>
                    <a:pt x="150" y="550"/>
                  </a:cubicBezTo>
                  <a:cubicBezTo>
                    <a:pt x="211" y="603"/>
                    <a:pt x="282" y="627"/>
                    <a:pt x="350" y="627"/>
                  </a:cubicBezTo>
                  <a:cubicBezTo>
                    <a:pt x="520" y="627"/>
                    <a:pt x="680" y="480"/>
                    <a:pt x="663" y="275"/>
                  </a:cubicBezTo>
                  <a:cubicBezTo>
                    <a:pt x="647" y="104"/>
                    <a:pt x="502"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8"/>
            <p:cNvSpPr/>
            <p:nvPr/>
          </p:nvSpPr>
          <p:spPr>
            <a:xfrm>
              <a:off x="939990" y="621167"/>
              <a:ext cx="40498" cy="31419"/>
            </a:xfrm>
            <a:custGeom>
              <a:avLst/>
              <a:gdLst/>
              <a:ahLst/>
              <a:cxnLst/>
              <a:rect l="l" t="t" r="r" b="b"/>
              <a:pathLst>
                <a:path w="794" h="616" extrusionOk="0">
                  <a:moveTo>
                    <a:pt x="341" y="0"/>
                  </a:moveTo>
                  <a:cubicBezTo>
                    <a:pt x="252" y="0"/>
                    <a:pt x="164" y="39"/>
                    <a:pt x="101" y="110"/>
                  </a:cubicBezTo>
                  <a:cubicBezTo>
                    <a:pt x="1" y="247"/>
                    <a:pt x="26" y="435"/>
                    <a:pt x="151" y="547"/>
                  </a:cubicBezTo>
                  <a:cubicBezTo>
                    <a:pt x="195" y="595"/>
                    <a:pt x="246" y="616"/>
                    <a:pt x="299" y="616"/>
                  </a:cubicBezTo>
                  <a:cubicBezTo>
                    <a:pt x="532" y="616"/>
                    <a:pt x="793" y="215"/>
                    <a:pt x="538" y="72"/>
                  </a:cubicBezTo>
                  <a:cubicBezTo>
                    <a:pt x="478" y="23"/>
                    <a:pt x="409"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8"/>
            <p:cNvSpPr/>
            <p:nvPr/>
          </p:nvSpPr>
          <p:spPr>
            <a:xfrm>
              <a:off x="1112743" y="597654"/>
              <a:ext cx="35755" cy="31521"/>
            </a:xfrm>
            <a:custGeom>
              <a:avLst/>
              <a:gdLst/>
              <a:ahLst/>
              <a:cxnLst/>
              <a:rect l="l" t="t" r="r" b="b"/>
              <a:pathLst>
                <a:path w="701" h="618" extrusionOk="0">
                  <a:moveTo>
                    <a:pt x="347" y="0"/>
                  </a:moveTo>
                  <a:cubicBezTo>
                    <a:pt x="311" y="0"/>
                    <a:pt x="274" y="7"/>
                    <a:pt x="238" y="21"/>
                  </a:cubicBezTo>
                  <a:cubicBezTo>
                    <a:pt x="75" y="83"/>
                    <a:pt x="1" y="258"/>
                    <a:pt x="63" y="421"/>
                  </a:cubicBezTo>
                  <a:cubicBezTo>
                    <a:pt x="111" y="545"/>
                    <a:pt x="224" y="618"/>
                    <a:pt x="347" y="618"/>
                  </a:cubicBezTo>
                  <a:cubicBezTo>
                    <a:pt x="385" y="618"/>
                    <a:pt x="424" y="611"/>
                    <a:pt x="463" y="596"/>
                  </a:cubicBezTo>
                  <a:cubicBezTo>
                    <a:pt x="613" y="533"/>
                    <a:pt x="700" y="358"/>
                    <a:pt x="638" y="196"/>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8"/>
            <p:cNvSpPr/>
            <p:nvPr/>
          </p:nvSpPr>
          <p:spPr>
            <a:xfrm>
              <a:off x="1310946" y="740772"/>
              <a:ext cx="41824" cy="32133"/>
            </a:xfrm>
            <a:custGeom>
              <a:avLst/>
              <a:gdLst/>
              <a:ahLst/>
              <a:cxnLst/>
              <a:rect l="l" t="t" r="r" b="b"/>
              <a:pathLst>
                <a:path w="820" h="630" extrusionOk="0">
                  <a:moveTo>
                    <a:pt x="407" y="0"/>
                  </a:moveTo>
                  <a:cubicBezTo>
                    <a:pt x="397" y="0"/>
                    <a:pt x="386" y="1"/>
                    <a:pt x="376" y="2"/>
                  </a:cubicBezTo>
                  <a:cubicBezTo>
                    <a:pt x="101" y="39"/>
                    <a:pt x="1" y="389"/>
                    <a:pt x="226" y="564"/>
                  </a:cubicBezTo>
                  <a:cubicBezTo>
                    <a:pt x="280" y="607"/>
                    <a:pt x="346" y="630"/>
                    <a:pt x="413" y="630"/>
                  </a:cubicBezTo>
                  <a:cubicBezTo>
                    <a:pt x="499" y="630"/>
                    <a:pt x="587" y="592"/>
                    <a:pt x="651" y="514"/>
                  </a:cubicBezTo>
                  <a:cubicBezTo>
                    <a:pt x="819" y="309"/>
                    <a:pt x="675"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8"/>
            <p:cNvSpPr/>
            <p:nvPr/>
          </p:nvSpPr>
          <p:spPr>
            <a:xfrm>
              <a:off x="1257443" y="601428"/>
              <a:ext cx="37591" cy="32337"/>
            </a:xfrm>
            <a:custGeom>
              <a:avLst/>
              <a:gdLst/>
              <a:ahLst/>
              <a:cxnLst/>
              <a:rect l="l" t="t" r="r" b="b"/>
              <a:pathLst>
                <a:path w="737" h="634" extrusionOk="0">
                  <a:moveTo>
                    <a:pt x="406" y="0"/>
                  </a:moveTo>
                  <a:cubicBezTo>
                    <a:pt x="192" y="0"/>
                    <a:pt x="1" y="232"/>
                    <a:pt x="125" y="472"/>
                  </a:cubicBezTo>
                  <a:cubicBezTo>
                    <a:pt x="186" y="584"/>
                    <a:pt x="289" y="633"/>
                    <a:pt x="392" y="633"/>
                  </a:cubicBezTo>
                  <a:cubicBezTo>
                    <a:pt x="564" y="633"/>
                    <a:pt x="736" y="495"/>
                    <a:pt x="713" y="284"/>
                  </a:cubicBezTo>
                  <a:cubicBezTo>
                    <a:pt x="713" y="259"/>
                    <a:pt x="700" y="234"/>
                    <a:pt x="700" y="197"/>
                  </a:cubicBezTo>
                  <a:cubicBezTo>
                    <a:pt x="675" y="147"/>
                    <a:pt x="638" y="109"/>
                    <a:pt x="600" y="72"/>
                  </a:cubicBezTo>
                  <a:cubicBezTo>
                    <a:pt x="539" y="22"/>
                    <a:pt x="471"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8"/>
            <p:cNvSpPr/>
            <p:nvPr/>
          </p:nvSpPr>
          <p:spPr>
            <a:xfrm>
              <a:off x="1247242" y="680434"/>
              <a:ext cx="35091" cy="31521"/>
            </a:xfrm>
            <a:custGeom>
              <a:avLst/>
              <a:gdLst/>
              <a:ahLst/>
              <a:cxnLst/>
              <a:rect l="l" t="t" r="r" b="b"/>
              <a:pathLst>
                <a:path w="688" h="618" extrusionOk="0">
                  <a:moveTo>
                    <a:pt x="341" y="0"/>
                  </a:moveTo>
                  <a:cubicBezTo>
                    <a:pt x="303" y="0"/>
                    <a:pt x="264" y="8"/>
                    <a:pt x="225" y="22"/>
                  </a:cubicBezTo>
                  <a:cubicBezTo>
                    <a:pt x="75" y="85"/>
                    <a:pt x="0" y="260"/>
                    <a:pt x="50" y="422"/>
                  </a:cubicBezTo>
                  <a:cubicBezTo>
                    <a:pt x="99" y="539"/>
                    <a:pt x="223" y="618"/>
                    <a:pt x="346" y="618"/>
                  </a:cubicBezTo>
                  <a:cubicBezTo>
                    <a:pt x="382" y="618"/>
                    <a:pt x="417" y="611"/>
                    <a:pt x="450" y="597"/>
                  </a:cubicBezTo>
                  <a:cubicBezTo>
                    <a:pt x="613" y="535"/>
                    <a:pt x="688" y="360"/>
                    <a:pt x="625" y="197"/>
                  </a:cubicBezTo>
                  <a:cubicBezTo>
                    <a:pt x="578" y="74"/>
                    <a:pt x="464"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8"/>
            <p:cNvSpPr/>
            <p:nvPr/>
          </p:nvSpPr>
          <p:spPr>
            <a:xfrm>
              <a:off x="1206438" y="449995"/>
              <a:ext cx="34836" cy="30960"/>
            </a:xfrm>
            <a:custGeom>
              <a:avLst/>
              <a:gdLst/>
              <a:ahLst/>
              <a:cxnLst/>
              <a:rect l="l" t="t" r="r" b="b"/>
              <a:pathLst>
                <a:path w="683" h="607" extrusionOk="0">
                  <a:moveTo>
                    <a:pt x="318" y="1"/>
                  </a:moveTo>
                  <a:cubicBezTo>
                    <a:pt x="171" y="1"/>
                    <a:pt x="36" y="108"/>
                    <a:pt x="13" y="267"/>
                  </a:cubicBezTo>
                  <a:cubicBezTo>
                    <a:pt x="1" y="342"/>
                    <a:pt x="26" y="429"/>
                    <a:pt x="76" y="491"/>
                  </a:cubicBezTo>
                  <a:cubicBezTo>
                    <a:pt x="141" y="572"/>
                    <a:pt x="226" y="607"/>
                    <a:pt x="310" y="607"/>
                  </a:cubicBezTo>
                  <a:cubicBezTo>
                    <a:pt x="499" y="607"/>
                    <a:pt x="682" y="429"/>
                    <a:pt x="613" y="204"/>
                  </a:cubicBezTo>
                  <a:cubicBezTo>
                    <a:pt x="600" y="167"/>
                    <a:pt x="588" y="154"/>
                    <a:pt x="575" y="129"/>
                  </a:cubicBezTo>
                  <a:cubicBezTo>
                    <a:pt x="525" y="67"/>
                    <a:pt x="450" y="17"/>
                    <a:pt x="363" y="4"/>
                  </a:cubicBezTo>
                  <a:cubicBezTo>
                    <a:pt x="348" y="2"/>
                    <a:pt x="333"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8"/>
            <p:cNvSpPr/>
            <p:nvPr/>
          </p:nvSpPr>
          <p:spPr>
            <a:xfrm>
              <a:off x="1176498" y="551035"/>
              <a:ext cx="35091" cy="31521"/>
            </a:xfrm>
            <a:custGeom>
              <a:avLst/>
              <a:gdLst/>
              <a:ahLst/>
              <a:cxnLst/>
              <a:rect l="l" t="t" r="r" b="b"/>
              <a:pathLst>
                <a:path w="688" h="618" extrusionOk="0">
                  <a:moveTo>
                    <a:pt x="348" y="1"/>
                  </a:moveTo>
                  <a:cubicBezTo>
                    <a:pt x="311" y="1"/>
                    <a:pt x="273" y="8"/>
                    <a:pt x="238" y="23"/>
                  </a:cubicBezTo>
                  <a:cubicBezTo>
                    <a:pt x="75" y="85"/>
                    <a:pt x="0" y="260"/>
                    <a:pt x="63" y="422"/>
                  </a:cubicBezTo>
                  <a:cubicBezTo>
                    <a:pt x="102" y="539"/>
                    <a:pt x="223" y="618"/>
                    <a:pt x="346" y="618"/>
                  </a:cubicBezTo>
                  <a:cubicBezTo>
                    <a:pt x="381" y="618"/>
                    <a:pt x="417" y="611"/>
                    <a:pt x="450" y="597"/>
                  </a:cubicBezTo>
                  <a:cubicBezTo>
                    <a:pt x="613" y="535"/>
                    <a:pt x="688" y="360"/>
                    <a:pt x="625" y="198"/>
                  </a:cubicBezTo>
                  <a:cubicBezTo>
                    <a:pt x="587" y="74"/>
                    <a:pt x="469"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8"/>
            <p:cNvSpPr/>
            <p:nvPr/>
          </p:nvSpPr>
          <p:spPr>
            <a:xfrm>
              <a:off x="915151" y="888532"/>
              <a:ext cx="37693" cy="31725"/>
            </a:xfrm>
            <a:custGeom>
              <a:avLst/>
              <a:gdLst/>
              <a:ahLst/>
              <a:cxnLst/>
              <a:rect l="l" t="t" r="r" b="b"/>
              <a:pathLst>
                <a:path w="739" h="622" extrusionOk="0">
                  <a:moveTo>
                    <a:pt x="337" y="1"/>
                  </a:moveTo>
                  <a:cubicBezTo>
                    <a:pt x="192" y="1"/>
                    <a:pt x="48" y="99"/>
                    <a:pt x="26" y="266"/>
                  </a:cubicBezTo>
                  <a:cubicBezTo>
                    <a:pt x="1" y="441"/>
                    <a:pt x="113" y="591"/>
                    <a:pt x="288" y="616"/>
                  </a:cubicBezTo>
                  <a:cubicBezTo>
                    <a:pt x="308" y="620"/>
                    <a:pt x="327" y="622"/>
                    <a:pt x="346" y="622"/>
                  </a:cubicBezTo>
                  <a:cubicBezTo>
                    <a:pt x="588" y="622"/>
                    <a:pt x="739" y="338"/>
                    <a:pt x="588" y="129"/>
                  </a:cubicBezTo>
                  <a:cubicBezTo>
                    <a:pt x="524" y="41"/>
                    <a:pt x="43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8"/>
            <p:cNvSpPr/>
            <p:nvPr/>
          </p:nvSpPr>
          <p:spPr>
            <a:xfrm>
              <a:off x="923210" y="807486"/>
              <a:ext cx="37897" cy="28206"/>
            </a:xfrm>
            <a:custGeom>
              <a:avLst/>
              <a:gdLst/>
              <a:ahLst/>
              <a:cxnLst/>
              <a:rect l="l" t="t" r="r" b="b"/>
              <a:pathLst>
                <a:path w="743" h="553" extrusionOk="0">
                  <a:moveTo>
                    <a:pt x="539" y="1"/>
                  </a:moveTo>
                  <a:cubicBezTo>
                    <a:pt x="312" y="1"/>
                    <a:pt x="1" y="313"/>
                    <a:pt x="242" y="481"/>
                  </a:cubicBezTo>
                  <a:cubicBezTo>
                    <a:pt x="297" y="530"/>
                    <a:pt x="365" y="552"/>
                    <a:pt x="434" y="552"/>
                  </a:cubicBezTo>
                  <a:cubicBezTo>
                    <a:pt x="522" y="552"/>
                    <a:pt x="611" y="514"/>
                    <a:pt x="667" y="443"/>
                  </a:cubicBezTo>
                  <a:cubicBezTo>
                    <a:pt x="717" y="381"/>
                    <a:pt x="742" y="293"/>
                    <a:pt x="742" y="218"/>
                  </a:cubicBezTo>
                  <a:cubicBezTo>
                    <a:pt x="730" y="181"/>
                    <a:pt x="730" y="156"/>
                    <a:pt x="717" y="131"/>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8"/>
            <p:cNvSpPr/>
            <p:nvPr/>
          </p:nvSpPr>
          <p:spPr>
            <a:xfrm>
              <a:off x="854609" y="758165"/>
              <a:ext cx="38662" cy="31980"/>
            </a:xfrm>
            <a:custGeom>
              <a:avLst/>
              <a:gdLst/>
              <a:ahLst/>
              <a:cxnLst/>
              <a:rect l="l" t="t" r="r" b="b"/>
              <a:pathLst>
                <a:path w="758" h="627" extrusionOk="0">
                  <a:moveTo>
                    <a:pt x="393" y="1"/>
                  </a:moveTo>
                  <a:cubicBezTo>
                    <a:pt x="288" y="1"/>
                    <a:pt x="183" y="51"/>
                    <a:pt x="125" y="148"/>
                  </a:cubicBezTo>
                  <a:cubicBezTo>
                    <a:pt x="0" y="348"/>
                    <a:pt x="125" y="598"/>
                    <a:pt x="350" y="623"/>
                  </a:cubicBezTo>
                  <a:cubicBezTo>
                    <a:pt x="368" y="626"/>
                    <a:pt x="385" y="627"/>
                    <a:pt x="402" y="627"/>
                  </a:cubicBezTo>
                  <a:cubicBezTo>
                    <a:pt x="612" y="627"/>
                    <a:pt x="757" y="419"/>
                    <a:pt x="688" y="210"/>
                  </a:cubicBezTo>
                  <a:cubicBezTo>
                    <a:pt x="675" y="185"/>
                    <a:pt x="663" y="160"/>
                    <a:pt x="650" y="135"/>
                  </a:cubicBezTo>
                  <a:cubicBezTo>
                    <a:pt x="590" y="45"/>
                    <a:pt x="491"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8"/>
            <p:cNvSpPr/>
            <p:nvPr/>
          </p:nvSpPr>
          <p:spPr>
            <a:xfrm>
              <a:off x="802686" y="615301"/>
              <a:ext cx="38254" cy="28053"/>
            </a:xfrm>
            <a:custGeom>
              <a:avLst/>
              <a:gdLst/>
              <a:ahLst/>
              <a:cxnLst/>
              <a:rect l="l" t="t" r="r" b="b"/>
              <a:pathLst>
                <a:path w="750" h="550" extrusionOk="0">
                  <a:moveTo>
                    <a:pt x="535" y="0"/>
                  </a:moveTo>
                  <a:cubicBezTo>
                    <a:pt x="308" y="0"/>
                    <a:pt x="0" y="312"/>
                    <a:pt x="231" y="487"/>
                  </a:cubicBezTo>
                  <a:cubicBezTo>
                    <a:pt x="291" y="531"/>
                    <a:pt x="357" y="550"/>
                    <a:pt x="420" y="550"/>
                  </a:cubicBezTo>
                  <a:cubicBezTo>
                    <a:pt x="593" y="550"/>
                    <a:pt x="749" y="405"/>
                    <a:pt x="731" y="212"/>
                  </a:cubicBezTo>
                  <a:cubicBezTo>
                    <a:pt x="731" y="187"/>
                    <a:pt x="731" y="162"/>
                    <a:pt x="718" y="137"/>
                  </a:cubicBezTo>
                  <a:cubicBezTo>
                    <a:pt x="686" y="39"/>
                    <a:pt x="615"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8"/>
            <p:cNvSpPr/>
            <p:nvPr/>
          </p:nvSpPr>
          <p:spPr>
            <a:xfrm>
              <a:off x="864861" y="673293"/>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5" y="413"/>
                    <a:pt x="662" y="200"/>
                  </a:cubicBezTo>
                  <a:cubicBezTo>
                    <a:pt x="649" y="175"/>
                    <a:pt x="637" y="150"/>
                    <a:pt x="624" y="137"/>
                  </a:cubicBezTo>
                  <a:cubicBezTo>
                    <a:pt x="574" y="62"/>
                    <a:pt x="499" y="25"/>
                    <a:pt x="424" y="12"/>
                  </a:cubicBezTo>
                  <a:cubicBezTo>
                    <a:pt x="400" y="4"/>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8"/>
            <p:cNvSpPr/>
            <p:nvPr/>
          </p:nvSpPr>
          <p:spPr>
            <a:xfrm>
              <a:off x="1182211" y="637437"/>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5"/>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8"/>
            <p:cNvSpPr/>
            <p:nvPr/>
          </p:nvSpPr>
          <p:spPr>
            <a:xfrm>
              <a:off x="1033074" y="606885"/>
              <a:ext cx="38713" cy="32133"/>
            </a:xfrm>
            <a:custGeom>
              <a:avLst/>
              <a:gdLst/>
              <a:ahLst/>
              <a:cxnLst/>
              <a:rect l="l" t="t" r="r" b="b"/>
              <a:pathLst>
                <a:path w="759" h="630" extrusionOk="0">
                  <a:moveTo>
                    <a:pt x="388" y="1"/>
                  </a:moveTo>
                  <a:cubicBezTo>
                    <a:pt x="285" y="1"/>
                    <a:pt x="183" y="51"/>
                    <a:pt x="125" y="152"/>
                  </a:cubicBezTo>
                  <a:cubicBezTo>
                    <a:pt x="0" y="340"/>
                    <a:pt x="125" y="590"/>
                    <a:pt x="350" y="627"/>
                  </a:cubicBezTo>
                  <a:cubicBezTo>
                    <a:pt x="363" y="628"/>
                    <a:pt x="375"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8"/>
            <p:cNvSpPr/>
            <p:nvPr/>
          </p:nvSpPr>
          <p:spPr>
            <a:xfrm>
              <a:off x="1075254" y="758318"/>
              <a:ext cx="36265" cy="32388"/>
            </a:xfrm>
            <a:custGeom>
              <a:avLst/>
              <a:gdLst/>
              <a:ahLst/>
              <a:cxnLst/>
              <a:rect l="l" t="t" r="r" b="b"/>
              <a:pathLst>
                <a:path w="711" h="635" extrusionOk="0">
                  <a:moveTo>
                    <a:pt x="346" y="1"/>
                  </a:moveTo>
                  <a:cubicBezTo>
                    <a:pt x="206" y="1"/>
                    <a:pt x="66" y="96"/>
                    <a:pt x="36" y="257"/>
                  </a:cubicBezTo>
                  <a:cubicBezTo>
                    <a:pt x="0" y="446"/>
                    <a:pt x="143" y="634"/>
                    <a:pt x="337" y="634"/>
                  </a:cubicBezTo>
                  <a:cubicBezTo>
                    <a:pt x="349" y="634"/>
                    <a:pt x="361" y="634"/>
                    <a:pt x="373" y="632"/>
                  </a:cubicBezTo>
                  <a:cubicBezTo>
                    <a:pt x="586" y="607"/>
                    <a:pt x="711" y="382"/>
                    <a:pt x="636" y="195"/>
                  </a:cubicBezTo>
                  <a:cubicBezTo>
                    <a:pt x="623" y="170"/>
                    <a:pt x="611" y="145"/>
                    <a:pt x="586" y="120"/>
                  </a:cubicBezTo>
                  <a:cubicBezTo>
                    <a:pt x="523" y="38"/>
                    <a:pt x="435"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8"/>
            <p:cNvSpPr/>
            <p:nvPr/>
          </p:nvSpPr>
          <p:spPr>
            <a:xfrm>
              <a:off x="939633" y="720166"/>
              <a:ext cx="36520" cy="28716"/>
            </a:xfrm>
            <a:custGeom>
              <a:avLst/>
              <a:gdLst/>
              <a:ahLst/>
              <a:cxnLst/>
              <a:rect l="l" t="t" r="r" b="b"/>
              <a:pathLst>
                <a:path w="716" h="563" extrusionOk="0">
                  <a:moveTo>
                    <a:pt x="395" y="0"/>
                  </a:moveTo>
                  <a:cubicBezTo>
                    <a:pt x="188" y="0"/>
                    <a:pt x="0" y="225"/>
                    <a:pt x="120" y="456"/>
                  </a:cubicBezTo>
                  <a:cubicBezTo>
                    <a:pt x="184" y="530"/>
                    <a:pt x="265" y="562"/>
                    <a:pt x="345" y="562"/>
                  </a:cubicBezTo>
                  <a:cubicBezTo>
                    <a:pt x="533" y="562"/>
                    <a:pt x="715" y="384"/>
                    <a:pt x="645" y="156"/>
                  </a:cubicBezTo>
                  <a:cubicBezTo>
                    <a:pt x="645" y="131"/>
                    <a:pt x="633" y="106"/>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8"/>
            <p:cNvSpPr/>
            <p:nvPr/>
          </p:nvSpPr>
          <p:spPr>
            <a:xfrm>
              <a:off x="876490" y="573018"/>
              <a:ext cx="40192" cy="32082"/>
            </a:xfrm>
            <a:custGeom>
              <a:avLst/>
              <a:gdLst/>
              <a:ahLst/>
              <a:cxnLst/>
              <a:rect l="l" t="t" r="r" b="b"/>
              <a:pathLst>
                <a:path w="788" h="629" extrusionOk="0">
                  <a:moveTo>
                    <a:pt x="414" y="0"/>
                  </a:moveTo>
                  <a:cubicBezTo>
                    <a:pt x="201" y="0"/>
                    <a:pt x="1" y="227"/>
                    <a:pt x="134" y="466"/>
                  </a:cubicBezTo>
                  <a:cubicBezTo>
                    <a:pt x="193" y="580"/>
                    <a:pt x="292" y="629"/>
                    <a:pt x="392" y="629"/>
                  </a:cubicBezTo>
                  <a:cubicBezTo>
                    <a:pt x="588"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8"/>
            <p:cNvSpPr/>
            <p:nvPr/>
          </p:nvSpPr>
          <p:spPr>
            <a:xfrm>
              <a:off x="990995" y="857930"/>
              <a:ext cx="34479" cy="32337"/>
            </a:xfrm>
            <a:custGeom>
              <a:avLst/>
              <a:gdLst/>
              <a:ahLst/>
              <a:cxnLst/>
              <a:rect l="l" t="t" r="r" b="b"/>
              <a:pathLst>
                <a:path w="676" h="634" extrusionOk="0">
                  <a:moveTo>
                    <a:pt x="320" y="1"/>
                  </a:moveTo>
                  <a:cubicBezTo>
                    <a:pt x="179" y="1"/>
                    <a:pt x="39" y="91"/>
                    <a:pt x="13" y="266"/>
                  </a:cubicBezTo>
                  <a:cubicBezTo>
                    <a:pt x="1" y="354"/>
                    <a:pt x="13" y="429"/>
                    <a:pt x="63" y="504"/>
                  </a:cubicBezTo>
                  <a:cubicBezTo>
                    <a:pt x="129" y="594"/>
                    <a:pt x="220" y="633"/>
                    <a:pt x="310" y="633"/>
                  </a:cubicBezTo>
                  <a:cubicBezTo>
                    <a:pt x="495" y="633"/>
                    <a:pt x="676" y="468"/>
                    <a:pt x="625" y="241"/>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8"/>
            <p:cNvSpPr/>
            <p:nvPr/>
          </p:nvSpPr>
          <p:spPr>
            <a:xfrm>
              <a:off x="1121669" y="482995"/>
              <a:ext cx="34887" cy="31062"/>
            </a:xfrm>
            <a:custGeom>
              <a:avLst/>
              <a:gdLst/>
              <a:ahLst/>
              <a:cxnLst/>
              <a:rect l="l" t="t" r="r" b="b"/>
              <a:pathLst>
                <a:path w="684" h="609" extrusionOk="0">
                  <a:moveTo>
                    <a:pt x="324" y="0"/>
                  </a:moveTo>
                  <a:cubicBezTo>
                    <a:pt x="183" y="0"/>
                    <a:pt x="44" y="95"/>
                    <a:pt x="13" y="257"/>
                  </a:cubicBezTo>
                  <a:cubicBezTo>
                    <a:pt x="0" y="332"/>
                    <a:pt x="25" y="419"/>
                    <a:pt x="63" y="482"/>
                  </a:cubicBezTo>
                  <a:cubicBezTo>
                    <a:pt x="113" y="544"/>
                    <a:pt x="188" y="594"/>
                    <a:pt x="275" y="607"/>
                  </a:cubicBezTo>
                  <a:cubicBezTo>
                    <a:pt x="287" y="608"/>
                    <a:pt x="298" y="609"/>
                    <a:pt x="310" y="609"/>
                  </a:cubicBezTo>
                  <a:cubicBezTo>
                    <a:pt x="519" y="609"/>
                    <a:pt x="683" y="396"/>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8"/>
            <p:cNvSpPr/>
            <p:nvPr/>
          </p:nvSpPr>
          <p:spPr>
            <a:xfrm>
              <a:off x="1264430" y="513139"/>
              <a:ext cx="37183" cy="32235"/>
            </a:xfrm>
            <a:custGeom>
              <a:avLst/>
              <a:gdLst/>
              <a:ahLst/>
              <a:cxnLst/>
              <a:rect l="l" t="t" r="r" b="b"/>
              <a:pathLst>
                <a:path w="729" h="632" extrusionOk="0">
                  <a:moveTo>
                    <a:pt x="319" y="1"/>
                  </a:moveTo>
                  <a:cubicBezTo>
                    <a:pt x="177" y="1"/>
                    <a:pt x="36" y="102"/>
                    <a:pt x="13" y="278"/>
                  </a:cubicBezTo>
                  <a:cubicBezTo>
                    <a:pt x="1" y="353"/>
                    <a:pt x="13" y="441"/>
                    <a:pt x="63" y="503"/>
                  </a:cubicBezTo>
                  <a:cubicBezTo>
                    <a:pt x="113" y="566"/>
                    <a:pt x="188" y="616"/>
                    <a:pt x="263" y="628"/>
                  </a:cubicBezTo>
                  <a:cubicBezTo>
                    <a:pt x="278" y="630"/>
                    <a:pt x="293" y="631"/>
                    <a:pt x="308" y="631"/>
                  </a:cubicBezTo>
                  <a:cubicBezTo>
                    <a:pt x="559" y="631"/>
                    <a:pt x="728" y="341"/>
                    <a:pt x="563" y="128"/>
                  </a:cubicBezTo>
                  <a:cubicBezTo>
                    <a:pt x="500" y="41"/>
                    <a:pt x="409"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8"/>
            <p:cNvSpPr/>
            <p:nvPr/>
          </p:nvSpPr>
          <p:spPr>
            <a:xfrm>
              <a:off x="1326911" y="670080"/>
              <a:ext cx="38917" cy="31266"/>
            </a:xfrm>
            <a:custGeom>
              <a:avLst/>
              <a:gdLst/>
              <a:ahLst/>
              <a:cxnLst/>
              <a:rect l="l" t="t" r="r" b="b"/>
              <a:pathLst>
                <a:path w="763" h="613" extrusionOk="0">
                  <a:moveTo>
                    <a:pt x="400" y="0"/>
                  </a:moveTo>
                  <a:cubicBezTo>
                    <a:pt x="50" y="25"/>
                    <a:pt x="0" y="513"/>
                    <a:pt x="338" y="613"/>
                  </a:cubicBezTo>
                  <a:cubicBezTo>
                    <a:pt x="688" y="613"/>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8"/>
            <p:cNvSpPr/>
            <p:nvPr/>
          </p:nvSpPr>
          <p:spPr>
            <a:xfrm>
              <a:off x="1242141" y="767142"/>
              <a:ext cx="35755" cy="31521"/>
            </a:xfrm>
            <a:custGeom>
              <a:avLst/>
              <a:gdLst/>
              <a:ahLst/>
              <a:cxnLst/>
              <a:rect l="l" t="t" r="r" b="b"/>
              <a:pathLst>
                <a:path w="701" h="618" extrusionOk="0">
                  <a:moveTo>
                    <a:pt x="354" y="0"/>
                  </a:moveTo>
                  <a:cubicBezTo>
                    <a:pt x="316" y="0"/>
                    <a:pt x="276" y="7"/>
                    <a:pt x="238" y="22"/>
                  </a:cubicBezTo>
                  <a:cubicBezTo>
                    <a:pt x="88" y="84"/>
                    <a:pt x="0" y="259"/>
                    <a:pt x="63" y="422"/>
                  </a:cubicBezTo>
                  <a:cubicBezTo>
                    <a:pt x="111" y="538"/>
                    <a:pt x="228" y="617"/>
                    <a:pt x="354" y="617"/>
                  </a:cubicBezTo>
                  <a:cubicBezTo>
                    <a:pt x="390" y="617"/>
                    <a:pt x="427" y="611"/>
                    <a:pt x="463" y="597"/>
                  </a:cubicBezTo>
                  <a:cubicBezTo>
                    <a:pt x="625"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8"/>
            <p:cNvSpPr/>
            <p:nvPr/>
          </p:nvSpPr>
          <p:spPr>
            <a:xfrm>
              <a:off x="976357" y="953002"/>
              <a:ext cx="36979" cy="29685"/>
            </a:xfrm>
            <a:custGeom>
              <a:avLst/>
              <a:gdLst/>
              <a:ahLst/>
              <a:cxnLst/>
              <a:rect l="l" t="t" r="r" b="b"/>
              <a:pathLst>
                <a:path w="725" h="582" extrusionOk="0">
                  <a:moveTo>
                    <a:pt x="322" y="1"/>
                  </a:moveTo>
                  <a:cubicBezTo>
                    <a:pt x="173" y="1"/>
                    <a:pt x="30" y="107"/>
                    <a:pt x="13" y="277"/>
                  </a:cubicBezTo>
                  <a:cubicBezTo>
                    <a:pt x="0" y="314"/>
                    <a:pt x="13" y="364"/>
                    <a:pt x="25" y="414"/>
                  </a:cubicBezTo>
                  <a:cubicBezTo>
                    <a:pt x="51" y="533"/>
                    <a:pt x="146" y="581"/>
                    <a:pt x="254" y="581"/>
                  </a:cubicBezTo>
                  <a:cubicBezTo>
                    <a:pt x="465" y="581"/>
                    <a:pt x="724" y="396"/>
                    <a:pt x="600" y="189"/>
                  </a:cubicBezTo>
                  <a:cubicBezTo>
                    <a:pt x="588" y="139"/>
                    <a:pt x="563" y="102"/>
                    <a:pt x="525" y="77"/>
                  </a:cubicBezTo>
                  <a:cubicBezTo>
                    <a:pt x="465" y="25"/>
                    <a:pt x="39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8"/>
            <p:cNvSpPr/>
            <p:nvPr/>
          </p:nvSpPr>
          <p:spPr>
            <a:xfrm>
              <a:off x="1216639" y="837579"/>
              <a:ext cx="38713" cy="32133"/>
            </a:xfrm>
            <a:custGeom>
              <a:avLst/>
              <a:gdLst/>
              <a:ahLst/>
              <a:cxnLst/>
              <a:rect l="l" t="t" r="r" b="b"/>
              <a:pathLst>
                <a:path w="759" h="630" extrusionOk="0">
                  <a:moveTo>
                    <a:pt x="378" y="0"/>
                  </a:moveTo>
                  <a:cubicBezTo>
                    <a:pt x="344" y="0"/>
                    <a:pt x="309" y="5"/>
                    <a:pt x="275" y="16"/>
                  </a:cubicBezTo>
                  <a:cubicBezTo>
                    <a:pt x="13" y="116"/>
                    <a:pt x="0" y="478"/>
                    <a:pt x="263" y="603"/>
                  </a:cubicBezTo>
                  <a:cubicBezTo>
                    <a:pt x="304" y="621"/>
                    <a:pt x="345" y="630"/>
                    <a:pt x="385" y="630"/>
                  </a:cubicBezTo>
                  <a:cubicBezTo>
                    <a:pt x="589" y="630"/>
                    <a:pt x="759" y="410"/>
                    <a:pt x="675" y="191"/>
                  </a:cubicBezTo>
                  <a:cubicBezTo>
                    <a:pt x="626" y="72"/>
                    <a:pt x="506"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8"/>
            <p:cNvSpPr/>
            <p:nvPr/>
          </p:nvSpPr>
          <p:spPr>
            <a:xfrm>
              <a:off x="899850" y="504672"/>
              <a:ext cx="33408" cy="31980"/>
            </a:xfrm>
            <a:custGeom>
              <a:avLst/>
              <a:gdLst/>
              <a:ahLst/>
              <a:cxnLst/>
              <a:rect l="l" t="t" r="r" b="b"/>
              <a:pathLst>
                <a:path w="655" h="627" extrusionOk="0">
                  <a:moveTo>
                    <a:pt x="319" y="1"/>
                  </a:moveTo>
                  <a:cubicBezTo>
                    <a:pt x="176" y="1"/>
                    <a:pt x="32" y="94"/>
                    <a:pt x="13" y="282"/>
                  </a:cubicBezTo>
                  <a:cubicBezTo>
                    <a:pt x="1" y="332"/>
                    <a:pt x="1" y="369"/>
                    <a:pt x="26" y="419"/>
                  </a:cubicBezTo>
                  <a:cubicBezTo>
                    <a:pt x="77" y="563"/>
                    <a:pt x="196" y="626"/>
                    <a:pt x="314" y="626"/>
                  </a:cubicBezTo>
                  <a:cubicBezTo>
                    <a:pt x="485" y="626"/>
                    <a:pt x="655" y="495"/>
                    <a:pt x="625" y="282"/>
                  </a:cubicBezTo>
                  <a:cubicBezTo>
                    <a:pt x="607" y="94"/>
                    <a:pt x="463"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8"/>
            <p:cNvSpPr/>
            <p:nvPr/>
          </p:nvSpPr>
          <p:spPr>
            <a:xfrm>
              <a:off x="1143958" y="409600"/>
              <a:ext cx="33459" cy="32031"/>
            </a:xfrm>
            <a:custGeom>
              <a:avLst/>
              <a:gdLst/>
              <a:ahLst/>
              <a:cxnLst/>
              <a:rect l="l" t="t" r="r" b="b"/>
              <a:pathLst>
                <a:path w="656" h="628" extrusionOk="0">
                  <a:moveTo>
                    <a:pt x="314" y="1"/>
                  </a:moveTo>
                  <a:cubicBezTo>
                    <a:pt x="169" y="1"/>
                    <a:pt x="26" y="95"/>
                    <a:pt x="13" y="284"/>
                  </a:cubicBezTo>
                  <a:cubicBezTo>
                    <a:pt x="1" y="334"/>
                    <a:pt x="13" y="384"/>
                    <a:pt x="26" y="421"/>
                  </a:cubicBezTo>
                  <a:cubicBezTo>
                    <a:pt x="82" y="564"/>
                    <a:pt x="200" y="628"/>
                    <a:pt x="318" y="628"/>
                  </a:cubicBezTo>
                  <a:cubicBezTo>
                    <a:pt x="488" y="628"/>
                    <a:pt x="655" y="493"/>
                    <a:pt x="626" y="271"/>
                  </a:cubicBezTo>
                  <a:cubicBezTo>
                    <a:pt x="601" y="92"/>
                    <a:pt x="456"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8"/>
            <p:cNvSpPr/>
            <p:nvPr/>
          </p:nvSpPr>
          <p:spPr>
            <a:xfrm>
              <a:off x="978091" y="464889"/>
              <a:ext cx="36367" cy="30042"/>
            </a:xfrm>
            <a:custGeom>
              <a:avLst/>
              <a:gdLst/>
              <a:ahLst/>
              <a:cxnLst/>
              <a:rect l="l" t="t" r="r" b="b"/>
              <a:pathLst>
                <a:path w="713" h="589" extrusionOk="0">
                  <a:moveTo>
                    <a:pt x="383" y="0"/>
                  </a:moveTo>
                  <a:cubicBezTo>
                    <a:pt x="184" y="0"/>
                    <a:pt x="1" y="202"/>
                    <a:pt x="91" y="437"/>
                  </a:cubicBezTo>
                  <a:cubicBezTo>
                    <a:pt x="141" y="512"/>
                    <a:pt x="216" y="562"/>
                    <a:pt x="304" y="587"/>
                  </a:cubicBezTo>
                  <a:cubicBezTo>
                    <a:pt x="316" y="588"/>
                    <a:pt x="328" y="589"/>
                    <a:pt x="340" y="589"/>
                  </a:cubicBezTo>
                  <a:cubicBezTo>
                    <a:pt x="558" y="589"/>
                    <a:pt x="712" y="375"/>
                    <a:pt x="641" y="162"/>
                  </a:cubicBezTo>
                  <a:cubicBezTo>
                    <a:pt x="629" y="137"/>
                    <a:pt x="616" y="112"/>
                    <a:pt x="604" y="100"/>
                  </a:cubicBezTo>
                  <a:cubicBezTo>
                    <a:pt x="538" y="30"/>
                    <a:pt x="45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8"/>
            <p:cNvSpPr/>
            <p:nvPr/>
          </p:nvSpPr>
          <p:spPr>
            <a:xfrm>
              <a:off x="905409" y="971058"/>
              <a:ext cx="37846" cy="30909"/>
            </a:xfrm>
            <a:custGeom>
              <a:avLst/>
              <a:gdLst/>
              <a:ahLst/>
              <a:cxnLst/>
              <a:rect l="l" t="t" r="r" b="b"/>
              <a:pathLst>
                <a:path w="742" h="606" extrusionOk="0">
                  <a:moveTo>
                    <a:pt x="395" y="1"/>
                  </a:moveTo>
                  <a:cubicBezTo>
                    <a:pt x="357" y="1"/>
                    <a:pt x="318" y="8"/>
                    <a:pt x="279" y="23"/>
                  </a:cubicBezTo>
                  <a:cubicBezTo>
                    <a:pt x="1" y="185"/>
                    <a:pt x="131" y="606"/>
                    <a:pt x="431" y="606"/>
                  </a:cubicBezTo>
                  <a:cubicBezTo>
                    <a:pt x="454" y="606"/>
                    <a:pt x="479" y="603"/>
                    <a:pt x="504" y="598"/>
                  </a:cubicBezTo>
                  <a:cubicBezTo>
                    <a:pt x="666" y="535"/>
                    <a:pt x="741" y="360"/>
                    <a:pt x="679" y="198"/>
                  </a:cubicBezTo>
                  <a:cubicBezTo>
                    <a:pt x="631" y="74"/>
                    <a:pt x="51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8"/>
            <p:cNvSpPr/>
            <p:nvPr/>
          </p:nvSpPr>
          <p:spPr>
            <a:xfrm>
              <a:off x="1541691" y="653963"/>
              <a:ext cx="34122" cy="30960"/>
            </a:xfrm>
            <a:custGeom>
              <a:avLst/>
              <a:gdLst/>
              <a:ahLst/>
              <a:cxnLst/>
              <a:rect l="l" t="t" r="r" b="b"/>
              <a:pathLst>
                <a:path w="669" h="607" extrusionOk="0">
                  <a:moveTo>
                    <a:pt x="340" y="0"/>
                  </a:moveTo>
                  <a:cubicBezTo>
                    <a:pt x="252" y="0"/>
                    <a:pt x="164" y="37"/>
                    <a:pt x="101" y="117"/>
                  </a:cubicBezTo>
                  <a:cubicBezTo>
                    <a:pt x="1" y="242"/>
                    <a:pt x="26" y="441"/>
                    <a:pt x="151" y="541"/>
                  </a:cubicBezTo>
                  <a:cubicBezTo>
                    <a:pt x="209" y="586"/>
                    <a:pt x="275" y="606"/>
                    <a:pt x="339" y="606"/>
                  </a:cubicBezTo>
                  <a:cubicBezTo>
                    <a:pt x="509" y="606"/>
                    <a:pt x="669" y="466"/>
                    <a:pt x="651" y="266"/>
                  </a:cubicBezTo>
                  <a:cubicBezTo>
                    <a:pt x="651" y="242"/>
                    <a:pt x="638" y="217"/>
                    <a:pt x="638" y="192"/>
                  </a:cubicBezTo>
                  <a:cubicBezTo>
                    <a:pt x="580" y="69"/>
                    <a:pt x="460"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8"/>
            <p:cNvSpPr/>
            <p:nvPr/>
          </p:nvSpPr>
          <p:spPr>
            <a:xfrm>
              <a:off x="1622023" y="608161"/>
              <a:ext cx="40549" cy="32082"/>
            </a:xfrm>
            <a:custGeom>
              <a:avLst/>
              <a:gdLst/>
              <a:ahLst/>
              <a:cxnLst/>
              <a:rect l="l" t="t" r="r" b="b"/>
              <a:pathLst>
                <a:path w="795" h="629" extrusionOk="0">
                  <a:moveTo>
                    <a:pt x="388" y="1"/>
                  </a:moveTo>
                  <a:cubicBezTo>
                    <a:pt x="285" y="1"/>
                    <a:pt x="183" y="51"/>
                    <a:pt x="125" y="152"/>
                  </a:cubicBezTo>
                  <a:cubicBezTo>
                    <a:pt x="0" y="340"/>
                    <a:pt x="125" y="602"/>
                    <a:pt x="350" y="627"/>
                  </a:cubicBezTo>
                  <a:cubicBezTo>
                    <a:pt x="361" y="628"/>
                    <a:pt x="372" y="629"/>
                    <a:pt x="382" y="629"/>
                  </a:cubicBezTo>
                  <a:cubicBezTo>
                    <a:pt x="628" y="629"/>
                    <a:pt x="794" y="35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8"/>
            <p:cNvSpPr/>
            <p:nvPr/>
          </p:nvSpPr>
          <p:spPr>
            <a:xfrm>
              <a:off x="1476966" y="580261"/>
              <a:ext cx="40090" cy="32286"/>
            </a:xfrm>
            <a:custGeom>
              <a:avLst/>
              <a:gdLst/>
              <a:ahLst/>
              <a:cxnLst/>
              <a:rect l="l" t="t" r="r" b="b"/>
              <a:pathLst>
                <a:path w="786" h="633" extrusionOk="0">
                  <a:moveTo>
                    <a:pt x="406" y="0"/>
                  </a:moveTo>
                  <a:cubicBezTo>
                    <a:pt x="196" y="0"/>
                    <a:pt x="1" y="225"/>
                    <a:pt x="133" y="462"/>
                  </a:cubicBezTo>
                  <a:cubicBezTo>
                    <a:pt x="197" y="582"/>
                    <a:pt x="299" y="633"/>
                    <a:pt x="401" y="633"/>
                  </a:cubicBezTo>
                  <a:cubicBezTo>
                    <a:pt x="595" y="633"/>
                    <a:pt x="785" y="446"/>
                    <a:pt x="695" y="199"/>
                  </a:cubicBezTo>
                  <a:cubicBezTo>
                    <a:pt x="682" y="174"/>
                    <a:pt x="670" y="149"/>
                    <a:pt x="657" y="137"/>
                  </a:cubicBezTo>
                  <a:cubicBezTo>
                    <a:pt x="587" y="40"/>
                    <a:pt x="495"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8"/>
            <p:cNvSpPr/>
            <p:nvPr/>
          </p:nvSpPr>
          <p:spPr>
            <a:xfrm>
              <a:off x="1502825" y="495645"/>
              <a:ext cx="31929" cy="30909"/>
            </a:xfrm>
            <a:custGeom>
              <a:avLst/>
              <a:gdLst/>
              <a:ahLst/>
              <a:cxnLst/>
              <a:rect l="l" t="t" r="r" b="b"/>
              <a:pathLst>
                <a:path w="626" h="606" extrusionOk="0">
                  <a:moveTo>
                    <a:pt x="314" y="1"/>
                  </a:moveTo>
                  <a:cubicBezTo>
                    <a:pt x="223" y="1"/>
                    <a:pt x="133" y="42"/>
                    <a:pt x="75" y="121"/>
                  </a:cubicBezTo>
                  <a:cubicBezTo>
                    <a:pt x="26" y="184"/>
                    <a:pt x="1" y="259"/>
                    <a:pt x="1" y="346"/>
                  </a:cubicBezTo>
                  <a:cubicBezTo>
                    <a:pt x="32" y="510"/>
                    <a:pt x="170" y="606"/>
                    <a:pt x="312" y="606"/>
                  </a:cubicBezTo>
                  <a:cubicBezTo>
                    <a:pt x="398" y="606"/>
                    <a:pt x="485" y="571"/>
                    <a:pt x="550" y="496"/>
                  </a:cubicBezTo>
                  <a:cubicBezTo>
                    <a:pt x="600" y="434"/>
                    <a:pt x="625" y="346"/>
                    <a:pt x="613" y="271"/>
                  </a:cubicBezTo>
                  <a:cubicBezTo>
                    <a:pt x="613" y="246"/>
                    <a:pt x="613" y="221"/>
                    <a:pt x="600" y="196"/>
                  </a:cubicBezTo>
                  <a:cubicBezTo>
                    <a:pt x="575" y="146"/>
                    <a:pt x="550" y="96"/>
                    <a:pt x="500" y="71"/>
                  </a:cubicBezTo>
                  <a:cubicBezTo>
                    <a:pt x="447" y="24"/>
                    <a:pt x="38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8"/>
            <p:cNvSpPr/>
            <p:nvPr/>
          </p:nvSpPr>
          <p:spPr>
            <a:xfrm>
              <a:off x="1576782" y="493043"/>
              <a:ext cx="38560" cy="31980"/>
            </a:xfrm>
            <a:custGeom>
              <a:avLst/>
              <a:gdLst/>
              <a:ahLst/>
              <a:cxnLst/>
              <a:rect l="l" t="t" r="r" b="b"/>
              <a:pathLst>
                <a:path w="756" h="627" extrusionOk="0">
                  <a:moveTo>
                    <a:pt x="385" y="0"/>
                  </a:moveTo>
                  <a:cubicBezTo>
                    <a:pt x="282" y="0"/>
                    <a:pt x="177" y="51"/>
                    <a:pt x="113" y="147"/>
                  </a:cubicBezTo>
                  <a:cubicBezTo>
                    <a:pt x="0" y="347"/>
                    <a:pt x="125" y="597"/>
                    <a:pt x="350" y="622"/>
                  </a:cubicBezTo>
                  <a:cubicBezTo>
                    <a:pt x="367" y="625"/>
                    <a:pt x="383" y="626"/>
                    <a:pt x="399" y="626"/>
                  </a:cubicBezTo>
                  <a:cubicBezTo>
                    <a:pt x="601" y="626"/>
                    <a:pt x="756" y="418"/>
                    <a:pt x="675" y="210"/>
                  </a:cubicBezTo>
                  <a:cubicBezTo>
                    <a:pt x="675" y="185"/>
                    <a:pt x="662" y="160"/>
                    <a:pt x="637"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8"/>
            <p:cNvSpPr/>
            <p:nvPr/>
          </p:nvSpPr>
          <p:spPr>
            <a:xfrm>
              <a:off x="1651351" y="536397"/>
              <a:ext cx="35091" cy="31521"/>
            </a:xfrm>
            <a:custGeom>
              <a:avLst/>
              <a:gdLst/>
              <a:ahLst/>
              <a:cxnLst/>
              <a:rect l="l" t="t" r="r" b="b"/>
              <a:pathLst>
                <a:path w="688" h="618" extrusionOk="0">
                  <a:moveTo>
                    <a:pt x="347" y="0"/>
                  </a:moveTo>
                  <a:cubicBezTo>
                    <a:pt x="310" y="0"/>
                    <a:pt x="273" y="7"/>
                    <a:pt x="238" y="22"/>
                  </a:cubicBezTo>
                  <a:cubicBezTo>
                    <a:pt x="75" y="85"/>
                    <a:pt x="0" y="260"/>
                    <a:pt x="50" y="422"/>
                  </a:cubicBezTo>
                  <a:cubicBezTo>
                    <a:pt x="99" y="539"/>
                    <a:pt x="223" y="617"/>
                    <a:pt x="346" y="617"/>
                  </a:cubicBezTo>
                  <a:cubicBezTo>
                    <a:pt x="381" y="617"/>
                    <a:pt x="417" y="611"/>
                    <a:pt x="450" y="597"/>
                  </a:cubicBezTo>
                  <a:cubicBezTo>
                    <a:pt x="613" y="535"/>
                    <a:pt x="688" y="347"/>
                    <a:pt x="625" y="197"/>
                  </a:cubicBezTo>
                  <a:cubicBezTo>
                    <a:pt x="577" y="73"/>
                    <a:pt x="46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8"/>
            <p:cNvSpPr/>
            <p:nvPr/>
          </p:nvSpPr>
          <p:spPr>
            <a:xfrm>
              <a:off x="1445547" y="362625"/>
              <a:ext cx="41722" cy="31980"/>
            </a:xfrm>
            <a:custGeom>
              <a:avLst/>
              <a:gdLst/>
              <a:ahLst/>
              <a:cxnLst/>
              <a:rect l="l" t="t" r="r" b="b"/>
              <a:pathLst>
                <a:path w="818" h="627" extrusionOk="0">
                  <a:moveTo>
                    <a:pt x="433" y="1"/>
                  </a:moveTo>
                  <a:cubicBezTo>
                    <a:pt x="153" y="1"/>
                    <a:pt x="1" y="367"/>
                    <a:pt x="236" y="555"/>
                  </a:cubicBezTo>
                  <a:cubicBezTo>
                    <a:pt x="299" y="605"/>
                    <a:pt x="368" y="627"/>
                    <a:pt x="435" y="627"/>
                  </a:cubicBezTo>
                  <a:cubicBezTo>
                    <a:pt x="637" y="627"/>
                    <a:pt x="817" y="430"/>
                    <a:pt x="724" y="205"/>
                  </a:cubicBezTo>
                  <a:cubicBezTo>
                    <a:pt x="711" y="180"/>
                    <a:pt x="699" y="155"/>
                    <a:pt x="686" y="130"/>
                  </a:cubicBezTo>
                  <a:cubicBezTo>
                    <a:pt x="636" y="68"/>
                    <a:pt x="561" y="18"/>
                    <a:pt x="486" y="5"/>
                  </a:cubicBezTo>
                  <a:cubicBezTo>
                    <a:pt x="468" y="2"/>
                    <a:pt x="450"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8"/>
            <p:cNvSpPr/>
            <p:nvPr/>
          </p:nvSpPr>
          <p:spPr>
            <a:xfrm>
              <a:off x="1532765" y="337479"/>
              <a:ext cx="34479" cy="31368"/>
            </a:xfrm>
            <a:custGeom>
              <a:avLst/>
              <a:gdLst/>
              <a:ahLst/>
              <a:cxnLst/>
              <a:rect l="l" t="t" r="r" b="b"/>
              <a:pathLst>
                <a:path w="676" h="615" extrusionOk="0">
                  <a:moveTo>
                    <a:pt x="351" y="1"/>
                  </a:moveTo>
                  <a:cubicBezTo>
                    <a:pt x="264" y="1"/>
                    <a:pt x="177" y="37"/>
                    <a:pt x="113" y="111"/>
                  </a:cubicBezTo>
                  <a:cubicBezTo>
                    <a:pt x="1" y="248"/>
                    <a:pt x="26" y="436"/>
                    <a:pt x="163" y="548"/>
                  </a:cubicBezTo>
                  <a:cubicBezTo>
                    <a:pt x="219" y="592"/>
                    <a:pt x="287" y="615"/>
                    <a:pt x="355" y="615"/>
                  </a:cubicBezTo>
                  <a:cubicBezTo>
                    <a:pt x="440" y="615"/>
                    <a:pt x="526" y="580"/>
                    <a:pt x="588" y="511"/>
                  </a:cubicBezTo>
                  <a:cubicBezTo>
                    <a:pt x="663" y="411"/>
                    <a:pt x="676" y="298"/>
                    <a:pt x="638" y="198"/>
                  </a:cubicBezTo>
                  <a:cubicBezTo>
                    <a:pt x="588" y="68"/>
                    <a:pt x="47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8"/>
            <p:cNvSpPr/>
            <p:nvPr/>
          </p:nvSpPr>
          <p:spPr>
            <a:xfrm>
              <a:off x="1419331" y="435051"/>
              <a:ext cx="40906" cy="31674"/>
            </a:xfrm>
            <a:custGeom>
              <a:avLst/>
              <a:gdLst/>
              <a:ahLst/>
              <a:cxnLst/>
              <a:rect l="l" t="t" r="r" b="b"/>
              <a:pathLst>
                <a:path w="802" h="621" extrusionOk="0">
                  <a:moveTo>
                    <a:pt x="347" y="0"/>
                  </a:moveTo>
                  <a:cubicBezTo>
                    <a:pt x="258" y="0"/>
                    <a:pt x="169" y="39"/>
                    <a:pt x="113" y="110"/>
                  </a:cubicBezTo>
                  <a:cubicBezTo>
                    <a:pt x="0" y="247"/>
                    <a:pt x="25" y="435"/>
                    <a:pt x="150" y="547"/>
                  </a:cubicBezTo>
                  <a:cubicBezTo>
                    <a:pt x="197" y="599"/>
                    <a:pt x="252" y="620"/>
                    <a:pt x="307" y="620"/>
                  </a:cubicBezTo>
                  <a:cubicBezTo>
                    <a:pt x="546" y="620"/>
                    <a:pt x="802" y="214"/>
                    <a:pt x="538" y="72"/>
                  </a:cubicBezTo>
                  <a:cubicBezTo>
                    <a:pt x="483" y="23"/>
                    <a:pt x="41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8"/>
            <p:cNvSpPr/>
            <p:nvPr/>
          </p:nvSpPr>
          <p:spPr>
            <a:xfrm>
              <a:off x="1592695" y="411436"/>
              <a:ext cx="35091" cy="31572"/>
            </a:xfrm>
            <a:custGeom>
              <a:avLst/>
              <a:gdLst/>
              <a:ahLst/>
              <a:cxnLst/>
              <a:rect l="l" t="t" r="r" b="b"/>
              <a:pathLst>
                <a:path w="688" h="619" extrusionOk="0">
                  <a:moveTo>
                    <a:pt x="349" y="1"/>
                  </a:moveTo>
                  <a:cubicBezTo>
                    <a:pt x="311" y="1"/>
                    <a:pt x="274" y="8"/>
                    <a:pt x="238" y="23"/>
                  </a:cubicBezTo>
                  <a:cubicBezTo>
                    <a:pt x="76" y="85"/>
                    <a:pt x="1" y="260"/>
                    <a:pt x="63" y="423"/>
                  </a:cubicBezTo>
                  <a:cubicBezTo>
                    <a:pt x="102" y="539"/>
                    <a:pt x="224" y="618"/>
                    <a:pt x="347" y="618"/>
                  </a:cubicBezTo>
                  <a:cubicBezTo>
                    <a:pt x="382" y="618"/>
                    <a:pt x="417" y="612"/>
                    <a:pt x="450" y="598"/>
                  </a:cubicBezTo>
                  <a:cubicBezTo>
                    <a:pt x="613" y="535"/>
                    <a:pt x="688" y="360"/>
                    <a:pt x="625" y="198"/>
                  </a:cubicBezTo>
                  <a:cubicBezTo>
                    <a:pt x="587" y="74"/>
                    <a:pt x="4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8"/>
            <p:cNvSpPr/>
            <p:nvPr/>
          </p:nvSpPr>
          <p:spPr>
            <a:xfrm>
              <a:off x="1789981" y="558533"/>
              <a:ext cx="38254" cy="28206"/>
            </a:xfrm>
            <a:custGeom>
              <a:avLst/>
              <a:gdLst/>
              <a:ahLst/>
              <a:cxnLst/>
              <a:rect l="l" t="t" r="r" b="b"/>
              <a:pathLst>
                <a:path w="750" h="553" extrusionOk="0">
                  <a:moveTo>
                    <a:pt x="525" y="1"/>
                  </a:moveTo>
                  <a:cubicBezTo>
                    <a:pt x="302" y="1"/>
                    <a:pt x="1" y="313"/>
                    <a:pt x="231" y="488"/>
                  </a:cubicBezTo>
                  <a:cubicBezTo>
                    <a:pt x="290" y="533"/>
                    <a:pt x="356" y="553"/>
                    <a:pt x="420" y="553"/>
                  </a:cubicBezTo>
                  <a:cubicBezTo>
                    <a:pt x="590" y="553"/>
                    <a:pt x="749" y="412"/>
                    <a:pt x="731" y="213"/>
                  </a:cubicBezTo>
                  <a:cubicBezTo>
                    <a:pt x="731" y="188"/>
                    <a:pt x="719" y="163"/>
                    <a:pt x="706" y="138"/>
                  </a:cubicBezTo>
                  <a:cubicBezTo>
                    <a:pt x="674" y="40"/>
                    <a:pt x="60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8"/>
            <p:cNvSpPr/>
            <p:nvPr/>
          </p:nvSpPr>
          <p:spPr>
            <a:xfrm>
              <a:off x="1737089" y="415924"/>
              <a:ext cx="42436" cy="31827"/>
            </a:xfrm>
            <a:custGeom>
              <a:avLst/>
              <a:gdLst/>
              <a:ahLst/>
              <a:cxnLst/>
              <a:rect l="l" t="t" r="r" b="b"/>
              <a:pathLst>
                <a:path w="832" h="624" extrusionOk="0">
                  <a:moveTo>
                    <a:pt x="409" y="0"/>
                  </a:moveTo>
                  <a:cubicBezTo>
                    <a:pt x="320" y="0"/>
                    <a:pt x="232" y="39"/>
                    <a:pt x="169" y="110"/>
                  </a:cubicBezTo>
                  <a:cubicBezTo>
                    <a:pt x="0" y="326"/>
                    <a:pt x="156" y="624"/>
                    <a:pt x="413" y="624"/>
                  </a:cubicBezTo>
                  <a:cubicBezTo>
                    <a:pt x="423" y="624"/>
                    <a:pt x="433" y="623"/>
                    <a:pt x="444" y="622"/>
                  </a:cubicBezTo>
                  <a:cubicBezTo>
                    <a:pt x="731" y="597"/>
                    <a:pt x="831" y="235"/>
                    <a:pt x="606" y="72"/>
                  </a:cubicBezTo>
                  <a:cubicBezTo>
                    <a:pt x="546" y="23"/>
                    <a:pt x="47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8"/>
            <p:cNvSpPr/>
            <p:nvPr/>
          </p:nvSpPr>
          <p:spPr>
            <a:xfrm>
              <a:off x="1726531" y="494318"/>
              <a:ext cx="35755" cy="31521"/>
            </a:xfrm>
            <a:custGeom>
              <a:avLst/>
              <a:gdLst/>
              <a:ahLst/>
              <a:cxnLst/>
              <a:rect l="l" t="t" r="r" b="b"/>
              <a:pathLst>
                <a:path w="701" h="618" extrusionOk="0">
                  <a:moveTo>
                    <a:pt x="355" y="0"/>
                  </a:moveTo>
                  <a:cubicBezTo>
                    <a:pt x="316" y="0"/>
                    <a:pt x="277" y="8"/>
                    <a:pt x="238" y="22"/>
                  </a:cubicBezTo>
                  <a:cubicBezTo>
                    <a:pt x="76" y="85"/>
                    <a:pt x="1" y="260"/>
                    <a:pt x="63" y="422"/>
                  </a:cubicBezTo>
                  <a:cubicBezTo>
                    <a:pt x="112" y="539"/>
                    <a:pt x="228" y="618"/>
                    <a:pt x="354" y="618"/>
                  </a:cubicBezTo>
                  <a:cubicBezTo>
                    <a:pt x="390" y="618"/>
                    <a:pt x="427" y="611"/>
                    <a:pt x="463" y="597"/>
                  </a:cubicBezTo>
                  <a:cubicBezTo>
                    <a:pt x="626" y="535"/>
                    <a:pt x="701" y="347"/>
                    <a:pt x="638" y="197"/>
                  </a:cubicBezTo>
                  <a:cubicBezTo>
                    <a:pt x="591" y="73"/>
                    <a:pt x="478" y="0"/>
                    <a:pt x="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8"/>
            <p:cNvSpPr/>
            <p:nvPr/>
          </p:nvSpPr>
          <p:spPr>
            <a:xfrm>
              <a:off x="1686391" y="264339"/>
              <a:ext cx="34173" cy="30501"/>
            </a:xfrm>
            <a:custGeom>
              <a:avLst/>
              <a:gdLst/>
              <a:ahLst/>
              <a:cxnLst/>
              <a:rect l="l" t="t" r="r" b="b"/>
              <a:pathLst>
                <a:path w="670" h="598" extrusionOk="0">
                  <a:moveTo>
                    <a:pt x="324" y="1"/>
                  </a:moveTo>
                  <a:cubicBezTo>
                    <a:pt x="183" y="1"/>
                    <a:pt x="44" y="96"/>
                    <a:pt x="13" y="258"/>
                  </a:cubicBezTo>
                  <a:cubicBezTo>
                    <a:pt x="1" y="332"/>
                    <a:pt x="13" y="420"/>
                    <a:pt x="63" y="482"/>
                  </a:cubicBezTo>
                  <a:cubicBezTo>
                    <a:pt x="132" y="563"/>
                    <a:pt x="219" y="598"/>
                    <a:pt x="303" y="598"/>
                  </a:cubicBezTo>
                  <a:cubicBezTo>
                    <a:pt x="493" y="598"/>
                    <a:pt x="670" y="420"/>
                    <a:pt x="600" y="195"/>
                  </a:cubicBezTo>
                  <a:cubicBezTo>
                    <a:pt x="588" y="170"/>
                    <a:pt x="575" y="145"/>
                    <a:pt x="563" y="120"/>
                  </a:cubicBezTo>
                  <a:cubicBezTo>
                    <a:pt x="500"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8"/>
            <p:cNvSpPr/>
            <p:nvPr/>
          </p:nvSpPr>
          <p:spPr>
            <a:xfrm>
              <a:off x="1656451" y="364920"/>
              <a:ext cx="35091" cy="31266"/>
            </a:xfrm>
            <a:custGeom>
              <a:avLst/>
              <a:gdLst/>
              <a:ahLst/>
              <a:cxnLst/>
              <a:rect l="l" t="t" r="r" b="b"/>
              <a:pathLst>
                <a:path w="688" h="613" extrusionOk="0">
                  <a:moveTo>
                    <a:pt x="347" y="1"/>
                  </a:moveTo>
                  <a:cubicBezTo>
                    <a:pt x="310" y="1"/>
                    <a:pt x="273" y="8"/>
                    <a:pt x="238" y="23"/>
                  </a:cubicBezTo>
                  <a:cubicBezTo>
                    <a:pt x="75" y="85"/>
                    <a:pt x="0" y="260"/>
                    <a:pt x="50" y="422"/>
                  </a:cubicBezTo>
                  <a:cubicBezTo>
                    <a:pt x="100" y="541"/>
                    <a:pt x="227" y="613"/>
                    <a:pt x="353" y="613"/>
                  </a:cubicBezTo>
                  <a:cubicBezTo>
                    <a:pt x="386" y="613"/>
                    <a:pt x="419" y="608"/>
                    <a:pt x="450" y="597"/>
                  </a:cubicBezTo>
                  <a:cubicBezTo>
                    <a:pt x="613" y="535"/>
                    <a:pt x="688" y="347"/>
                    <a:pt x="625" y="198"/>
                  </a:cubicBezTo>
                  <a:cubicBezTo>
                    <a:pt x="577" y="74"/>
                    <a:pt x="46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8"/>
            <p:cNvSpPr/>
            <p:nvPr/>
          </p:nvSpPr>
          <p:spPr>
            <a:xfrm>
              <a:off x="1391279" y="702519"/>
              <a:ext cx="38764" cy="32082"/>
            </a:xfrm>
            <a:custGeom>
              <a:avLst/>
              <a:gdLst/>
              <a:ahLst/>
              <a:cxnLst/>
              <a:rect l="l" t="t" r="r" b="b"/>
              <a:pathLst>
                <a:path w="760" h="629" extrusionOk="0">
                  <a:moveTo>
                    <a:pt x="383" y="0"/>
                  </a:moveTo>
                  <a:cubicBezTo>
                    <a:pt x="282" y="0"/>
                    <a:pt x="183" y="50"/>
                    <a:pt x="126" y="152"/>
                  </a:cubicBezTo>
                  <a:cubicBezTo>
                    <a:pt x="1" y="339"/>
                    <a:pt x="126" y="589"/>
                    <a:pt x="350" y="627"/>
                  </a:cubicBezTo>
                  <a:cubicBezTo>
                    <a:pt x="363" y="628"/>
                    <a:pt x="375" y="629"/>
                    <a:pt x="387" y="629"/>
                  </a:cubicBezTo>
                  <a:cubicBezTo>
                    <a:pt x="605" y="629"/>
                    <a:pt x="759" y="415"/>
                    <a:pt x="688" y="202"/>
                  </a:cubicBezTo>
                  <a:cubicBezTo>
                    <a:pt x="675" y="177"/>
                    <a:pt x="663" y="152"/>
                    <a:pt x="650" y="139"/>
                  </a:cubicBezTo>
                  <a:cubicBezTo>
                    <a:pt x="583" y="47"/>
                    <a:pt x="482"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8"/>
            <p:cNvSpPr/>
            <p:nvPr/>
          </p:nvSpPr>
          <p:spPr>
            <a:xfrm>
              <a:off x="1403010" y="621371"/>
              <a:ext cx="38050" cy="28308"/>
            </a:xfrm>
            <a:custGeom>
              <a:avLst/>
              <a:gdLst/>
              <a:ahLst/>
              <a:cxnLst/>
              <a:rect l="l" t="t" r="r" b="b"/>
              <a:pathLst>
                <a:path w="746" h="555" extrusionOk="0">
                  <a:moveTo>
                    <a:pt x="532" y="1"/>
                  </a:moveTo>
                  <a:cubicBezTo>
                    <a:pt x="308" y="1"/>
                    <a:pt x="0" y="316"/>
                    <a:pt x="233" y="493"/>
                  </a:cubicBezTo>
                  <a:cubicBezTo>
                    <a:pt x="290" y="535"/>
                    <a:pt x="356" y="555"/>
                    <a:pt x="422" y="555"/>
                  </a:cubicBezTo>
                  <a:cubicBezTo>
                    <a:pt x="514" y="555"/>
                    <a:pt x="605" y="516"/>
                    <a:pt x="670" y="443"/>
                  </a:cubicBezTo>
                  <a:cubicBezTo>
                    <a:pt x="720" y="381"/>
                    <a:pt x="745" y="293"/>
                    <a:pt x="733" y="218"/>
                  </a:cubicBezTo>
                  <a:cubicBezTo>
                    <a:pt x="733" y="181"/>
                    <a:pt x="720" y="156"/>
                    <a:pt x="708" y="131"/>
                  </a:cubicBezTo>
                  <a:cubicBezTo>
                    <a:pt x="676" y="38"/>
                    <a:pt x="60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8"/>
            <p:cNvSpPr/>
            <p:nvPr/>
          </p:nvSpPr>
          <p:spPr>
            <a:xfrm>
              <a:off x="1334561" y="572049"/>
              <a:ext cx="38662" cy="31980"/>
            </a:xfrm>
            <a:custGeom>
              <a:avLst/>
              <a:gdLst/>
              <a:ahLst/>
              <a:cxnLst/>
              <a:rect l="l" t="t" r="r" b="b"/>
              <a:pathLst>
                <a:path w="758" h="627" extrusionOk="0">
                  <a:moveTo>
                    <a:pt x="385" y="1"/>
                  </a:moveTo>
                  <a:cubicBezTo>
                    <a:pt x="282" y="1"/>
                    <a:pt x="177" y="51"/>
                    <a:pt x="113" y="148"/>
                  </a:cubicBezTo>
                  <a:cubicBezTo>
                    <a:pt x="0" y="348"/>
                    <a:pt x="125" y="598"/>
                    <a:pt x="350" y="623"/>
                  </a:cubicBezTo>
                  <a:cubicBezTo>
                    <a:pt x="367" y="626"/>
                    <a:pt x="383" y="627"/>
                    <a:pt x="400" y="627"/>
                  </a:cubicBezTo>
                  <a:cubicBezTo>
                    <a:pt x="602" y="627"/>
                    <a:pt x="757" y="419"/>
                    <a:pt x="688"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8"/>
            <p:cNvSpPr/>
            <p:nvPr/>
          </p:nvSpPr>
          <p:spPr>
            <a:xfrm>
              <a:off x="1282639" y="429186"/>
              <a:ext cx="38254" cy="28155"/>
            </a:xfrm>
            <a:custGeom>
              <a:avLst/>
              <a:gdLst/>
              <a:ahLst/>
              <a:cxnLst/>
              <a:rect l="l" t="t" r="r" b="b"/>
              <a:pathLst>
                <a:path w="750" h="552" extrusionOk="0">
                  <a:moveTo>
                    <a:pt x="525" y="0"/>
                  </a:moveTo>
                  <a:cubicBezTo>
                    <a:pt x="301" y="0"/>
                    <a:pt x="0" y="312"/>
                    <a:pt x="231" y="487"/>
                  </a:cubicBezTo>
                  <a:cubicBezTo>
                    <a:pt x="289" y="532"/>
                    <a:pt x="355" y="552"/>
                    <a:pt x="420" y="552"/>
                  </a:cubicBezTo>
                  <a:cubicBezTo>
                    <a:pt x="590" y="552"/>
                    <a:pt x="749" y="412"/>
                    <a:pt x="731" y="212"/>
                  </a:cubicBezTo>
                  <a:cubicBezTo>
                    <a:pt x="731" y="187"/>
                    <a:pt x="718" y="162"/>
                    <a:pt x="706" y="137"/>
                  </a:cubicBezTo>
                  <a:cubicBezTo>
                    <a:pt x="673"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8"/>
            <p:cNvSpPr/>
            <p:nvPr/>
          </p:nvSpPr>
          <p:spPr>
            <a:xfrm>
              <a:off x="1344150" y="487178"/>
              <a:ext cx="38050" cy="31980"/>
            </a:xfrm>
            <a:custGeom>
              <a:avLst/>
              <a:gdLst/>
              <a:ahLst/>
              <a:cxnLst/>
              <a:rect l="l" t="t" r="r" b="b"/>
              <a:pathLst>
                <a:path w="746" h="627" extrusionOk="0">
                  <a:moveTo>
                    <a:pt x="365" y="1"/>
                  </a:moveTo>
                  <a:cubicBezTo>
                    <a:pt x="74" y="1"/>
                    <a:pt x="1" y="625"/>
                    <a:pt x="337" y="625"/>
                  </a:cubicBezTo>
                  <a:cubicBezTo>
                    <a:pt x="349" y="626"/>
                    <a:pt x="361" y="627"/>
                    <a:pt x="373" y="627"/>
                  </a:cubicBezTo>
                  <a:cubicBezTo>
                    <a:pt x="592" y="627"/>
                    <a:pt x="746" y="414"/>
                    <a:pt x="675" y="212"/>
                  </a:cubicBezTo>
                  <a:cubicBezTo>
                    <a:pt x="662" y="187"/>
                    <a:pt x="650" y="162"/>
                    <a:pt x="637" y="137"/>
                  </a:cubicBezTo>
                  <a:cubicBezTo>
                    <a:pt x="587" y="75"/>
                    <a:pt x="512" y="25"/>
                    <a:pt x="437" y="12"/>
                  </a:cubicBezTo>
                  <a:cubicBezTo>
                    <a:pt x="412" y="4"/>
                    <a:pt x="38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8"/>
            <p:cNvSpPr/>
            <p:nvPr/>
          </p:nvSpPr>
          <p:spPr>
            <a:xfrm>
              <a:off x="1657726" y="451373"/>
              <a:ext cx="38713" cy="32082"/>
            </a:xfrm>
            <a:custGeom>
              <a:avLst/>
              <a:gdLst/>
              <a:ahLst/>
              <a:cxnLst/>
              <a:rect l="l" t="t" r="r" b="b"/>
              <a:pathLst>
                <a:path w="759" h="629" extrusionOk="0">
                  <a:moveTo>
                    <a:pt x="380" y="1"/>
                  </a:moveTo>
                  <a:cubicBezTo>
                    <a:pt x="278" y="1"/>
                    <a:pt x="176" y="50"/>
                    <a:pt x="113" y="152"/>
                  </a:cubicBezTo>
                  <a:cubicBezTo>
                    <a:pt x="0" y="340"/>
                    <a:pt x="125" y="589"/>
                    <a:pt x="350" y="627"/>
                  </a:cubicBezTo>
                  <a:cubicBezTo>
                    <a:pt x="362" y="628"/>
                    <a:pt x="373" y="629"/>
                    <a:pt x="384" y="629"/>
                  </a:cubicBezTo>
                  <a:cubicBezTo>
                    <a:pt x="594" y="629"/>
                    <a:pt x="758" y="415"/>
                    <a:pt x="675" y="202"/>
                  </a:cubicBezTo>
                  <a:cubicBezTo>
                    <a:pt x="675" y="177"/>
                    <a:pt x="663" y="152"/>
                    <a:pt x="638" y="140"/>
                  </a:cubicBezTo>
                  <a:cubicBezTo>
                    <a:pt x="576" y="47"/>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8"/>
            <p:cNvSpPr/>
            <p:nvPr/>
          </p:nvSpPr>
          <p:spPr>
            <a:xfrm>
              <a:off x="1513026" y="420770"/>
              <a:ext cx="38713" cy="32133"/>
            </a:xfrm>
            <a:custGeom>
              <a:avLst/>
              <a:gdLst/>
              <a:ahLst/>
              <a:cxnLst/>
              <a:rect l="l" t="t" r="r" b="b"/>
              <a:pathLst>
                <a:path w="759" h="630" extrusionOk="0">
                  <a:moveTo>
                    <a:pt x="380" y="1"/>
                  </a:moveTo>
                  <a:cubicBezTo>
                    <a:pt x="279" y="1"/>
                    <a:pt x="176" y="51"/>
                    <a:pt x="113" y="152"/>
                  </a:cubicBezTo>
                  <a:cubicBezTo>
                    <a:pt x="0" y="340"/>
                    <a:pt x="113" y="602"/>
                    <a:pt x="350" y="627"/>
                  </a:cubicBezTo>
                  <a:cubicBezTo>
                    <a:pt x="362" y="628"/>
                    <a:pt x="373" y="629"/>
                    <a:pt x="385" y="629"/>
                  </a:cubicBezTo>
                  <a:cubicBezTo>
                    <a:pt x="594" y="629"/>
                    <a:pt x="758" y="416"/>
                    <a:pt x="675" y="215"/>
                  </a:cubicBezTo>
                  <a:cubicBezTo>
                    <a:pt x="663" y="190"/>
                    <a:pt x="650" y="165"/>
                    <a:pt x="638" y="140"/>
                  </a:cubicBezTo>
                  <a:cubicBezTo>
                    <a:pt x="576"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8"/>
            <p:cNvSpPr/>
            <p:nvPr/>
          </p:nvSpPr>
          <p:spPr>
            <a:xfrm>
              <a:off x="1555717" y="571488"/>
              <a:ext cx="37642" cy="31980"/>
            </a:xfrm>
            <a:custGeom>
              <a:avLst/>
              <a:gdLst/>
              <a:ahLst/>
              <a:cxnLst/>
              <a:rect l="l" t="t" r="r" b="b"/>
              <a:pathLst>
                <a:path w="738" h="627" extrusionOk="0">
                  <a:moveTo>
                    <a:pt x="331" y="0"/>
                  </a:moveTo>
                  <a:cubicBezTo>
                    <a:pt x="189" y="0"/>
                    <a:pt x="49" y="103"/>
                    <a:pt x="26" y="271"/>
                  </a:cubicBezTo>
                  <a:cubicBezTo>
                    <a:pt x="1" y="434"/>
                    <a:pt x="113" y="596"/>
                    <a:pt x="276" y="621"/>
                  </a:cubicBezTo>
                  <a:cubicBezTo>
                    <a:pt x="296" y="625"/>
                    <a:pt x="315" y="627"/>
                    <a:pt x="334" y="627"/>
                  </a:cubicBezTo>
                  <a:cubicBezTo>
                    <a:pt x="578" y="627"/>
                    <a:pt x="738" y="343"/>
                    <a:pt x="576" y="134"/>
                  </a:cubicBezTo>
                  <a:cubicBezTo>
                    <a:pt x="513" y="42"/>
                    <a:pt x="421"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8"/>
            <p:cNvSpPr/>
            <p:nvPr/>
          </p:nvSpPr>
          <p:spPr>
            <a:xfrm>
              <a:off x="1419586" y="534051"/>
              <a:ext cx="36520" cy="28716"/>
            </a:xfrm>
            <a:custGeom>
              <a:avLst/>
              <a:gdLst/>
              <a:ahLst/>
              <a:cxnLst/>
              <a:rect l="l" t="t" r="r" b="b"/>
              <a:pathLst>
                <a:path w="716" h="563" extrusionOk="0">
                  <a:moveTo>
                    <a:pt x="395" y="0"/>
                  </a:moveTo>
                  <a:cubicBezTo>
                    <a:pt x="188" y="0"/>
                    <a:pt x="0" y="225"/>
                    <a:pt x="120" y="456"/>
                  </a:cubicBezTo>
                  <a:cubicBezTo>
                    <a:pt x="184" y="531"/>
                    <a:pt x="266" y="563"/>
                    <a:pt x="346" y="563"/>
                  </a:cubicBezTo>
                  <a:cubicBezTo>
                    <a:pt x="534" y="563"/>
                    <a:pt x="715" y="387"/>
                    <a:pt x="645" y="168"/>
                  </a:cubicBezTo>
                  <a:cubicBezTo>
                    <a:pt x="645" y="131"/>
                    <a:pt x="633" y="118"/>
                    <a:pt x="608" y="93"/>
                  </a:cubicBezTo>
                  <a:cubicBezTo>
                    <a:pt x="543" y="28"/>
                    <a:pt x="467"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8"/>
            <p:cNvSpPr/>
            <p:nvPr/>
          </p:nvSpPr>
          <p:spPr>
            <a:xfrm>
              <a:off x="1355881" y="387107"/>
              <a:ext cx="40039" cy="32337"/>
            </a:xfrm>
            <a:custGeom>
              <a:avLst/>
              <a:gdLst/>
              <a:ahLst/>
              <a:cxnLst/>
              <a:rect l="l" t="t" r="r" b="b"/>
              <a:pathLst>
                <a:path w="785" h="634" extrusionOk="0">
                  <a:moveTo>
                    <a:pt x="411" y="1"/>
                  </a:moveTo>
                  <a:cubicBezTo>
                    <a:pt x="202" y="1"/>
                    <a:pt x="1" y="225"/>
                    <a:pt x="132" y="462"/>
                  </a:cubicBezTo>
                  <a:cubicBezTo>
                    <a:pt x="197" y="582"/>
                    <a:pt x="299" y="633"/>
                    <a:pt x="400" y="633"/>
                  </a:cubicBezTo>
                  <a:cubicBezTo>
                    <a:pt x="595" y="633"/>
                    <a:pt x="785" y="446"/>
                    <a:pt x="695" y="200"/>
                  </a:cubicBezTo>
                  <a:cubicBezTo>
                    <a:pt x="682" y="175"/>
                    <a:pt x="670" y="150"/>
                    <a:pt x="657" y="137"/>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8"/>
            <p:cNvSpPr/>
            <p:nvPr/>
          </p:nvSpPr>
          <p:spPr>
            <a:xfrm>
              <a:off x="1470336" y="672120"/>
              <a:ext cx="34887" cy="32031"/>
            </a:xfrm>
            <a:custGeom>
              <a:avLst/>
              <a:gdLst/>
              <a:ahLst/>
              <a:cxnLst/>
              <a:rect l="l" t="t" r="r" b="b"/>
              <a:pathLst>
                <a:path w="684" h="628" extrusionOk="0">
                  <a:moveTo>
                    <a:pt x="320" y="1"/>
                  </a:moveTo>
                  <a:cubicBezTo>
                    <a:pt x="179" y="1"/>
                    <a:pt x="39" y="91"/>
                    <a:pt x="13" y="273"/>
                  </a:cubicBezTo>
                  <a:cubicBezTo>
                    <a:pt x="0" y="348"/>
                    <a:pt x="25" y="435"/>
                    <a:pt x="75" y="498"/>
                  </a:cubicBezTo>
                  <a:cubicBezTo>
                    <a:pt x="141" y="588"/>
                    <a:pt x="232" y="627"/>
                    <a:pt x="321" y="627"/>
                  </a:cubicBezTo>
                  <a:cubicBezTo>
                    <a:pt x="505" y="627"/>
                    <a:pt x="684" y="462"/>
                    <a:pt x="625" y="235"/>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8"/>
            <p:cNvSpPr/>
            <p:nvPr/>
          </p:nvSpPr>
          <p:spPr>
            <a:xfrm>
              <a:off x="1601009" y="296115"/>
              <a:ext cx="37642" cy="32031"/>
            </a:xfrm>
            <a:custGeom>
              <a:avLst/>
              <a:gdLst/>
              <a:ahLst/>
              <a:cxnLst/>
              <a:rect l="l" t="t" r="r" b="b"/>
              <a:pathLst>
                <a:path w="738" h="628" extrusionOk="0">
                  <a:moveTo>
                    <a:pt x="326" y="1"/>
                  </a:moveTo>
                  <a:cubicBezTo>
                    <a:pt x="180" y="1"/>
                    <a:pt x="35" y="104"/>
                    <a:pt x="13" y="272"/>
                  </a:cubicBezTo>
                  <a:cubicBezTo>
                    <a:pt x="0" y="347"/>
                    <a:pt x="25" y="434"/>
                    <a:pt x="75" y="497"/>
                  </a:cubicBezTo>
                  <a:cubicBezTo>
                    <a:pt x="125" y="559"/>
                    <a:pt x="200" y="609"/>
                    <a:pt x="275" y="622"/>
                  </a:cubicBezTo>
                  <a:cubicBezTo>
                    <a:pt x="295" y="625"/>
                    <a:pt x="314" y="627"/>
                    <a:pt x="333" y="627"/>
                  </a:cubicBezTo>
                  <a:cubicBezTo>
                    <a:pt x="577" y="627"/>
                    <a:pt x="737" y="343"/>
                    <a:pt x="575" y="134"/>
                  </a:cubicBezTo>
                  <a:cubicBezTo>
                    <a:pt x="512" y="42"/>
                    <a:pt x="41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8"/>
            <p:cNvSpPr/>
            <p:nvPr/>
          </p:nvSpPr>
          <p:spPr>
            <a:xfrm>
              <a:off x="1743771" y="330747"/>
              <a:ext cx="31929" cy="28767"/>
            </a:xfrm>
            <a:custGeom>
              <a:avLst/>
              <a:gdLst/>
              <a:ahLst/>
              <a:cxnLst/>
              <a:rect l="l" t="t" r="r" b="b"/>
              <a:pathLst>
                <a:path w="626" h="564" extrusionOk="0">
                  <a:moveTo>
                    <a:pt x="308" y="0"/>
                  </a:moveTo>
                  <a:cubicBezTo>
                    <a:pt x="185" y="0"/>
                    <a:pt x="62" y="69"/>
                    <a:pt x="13" y="218"/>
                  </a:cubicBezTo>
                  <a:cubicBezTo>
                    <a:pt x="0" y="293"/>
                    <a:pt x="25" y="368"/>
                    <a:pt x="75" y="443"/>
                  </a:cubicBezTo>
                  <a:cubicBezTo>
                    <a:pt x="135" y="525"/>
                    <a:pt x="224" y="564"/>
                    <a:pt x="314" y="564"/>
                  </a:cubicBezTo>
                  <a:cubicBezTo>
                    <a:pt x="429" y="564"/>
                    <a:pt x="544" y="500"/>
                    <a:pt x="600" y="380"/>
                  </a:cubicBezTo>
                  <a:cubicBezTo>
                    <a:pt x="613" y="355"/>
                    <a:pt x="613"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8"/>
            <p:cNvSpPr/>
            <p:nvPr/>
          </p:nvSpPr>
          <p:spPr>
            <a:xfrm>
              <a:off x="1805588" y="483964"/>
              <a:ext cx="40192" cy="31980"/>
            </a:xfrm>
            <a:custGeom>
              <a:avLst/>
              <a:gdLst/>
              <a:ahLst/>
              <a:cxnLst/>
              <a:rect l="l" t="t" r="r" b="b"/>
              <a:pathLst>
                <a:path w="788" h="627" extrusionOk="0">
                  <a:moveTo>
                    <a:pt x="413" y="0"/>
                  </a:moveTo>
                  <a:cubicBezTo>
                    <a:pt x="150" y="0"/>
                    <a:pt x="0" y="288"/>
                    <a:pt x="138" y="488"/>
                  </a:cubicBezTo>
                  <a:cubicBezTo>
                    <a:pt x="206" y="580"/>
                    <a:pt x="306" y="627"/>
                    <a:pt x="405" y="627"/>
                  </a:cubicBezTo>
                  <a:cubicBezTo>
                    <a:pt x="507" y="627"/>
                    <a:pt x="606" y="577"/>
                    <a:pt x="663" y="475"/>
                  </a:cubicBezTo>
                  <a:cubicBezTo>
                    <a:pt x="788" y="288"/>
                    <a:pt x="663" y="38"/>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8"/>
            <p:cNvSpPr/>
            <p:nvPr/>
          </p:nvSpPr>
          <p:spPr>
            <a:xfrm>
              <a:off x="1722094" y="581026"/>
              <a:ext cx="35755" cy="31521"/>
            </a:xfrm>
            <a:custGeom>
              <a:avLst/>
              <a:gdLst/>
              <a:ahLst/>
              <a:cxnLst/>
              <a:rect l="l" t="t" r="r" b="b"/>
              <a:pathLst>
                <a:path w="701" h="618" extrusionOk="0">
                  <a:moveTo>
                    <a:pt x="354" y="0"/>
                  </a:moveTo>
                  <a:cubicBezTo>
                    <a:pt x="316" y="0"/>
                    <a:pt x="276" y="7"/>
                    <a:pt x="238" y="22"/>
                  </a:cubicBezTo>
                  <a:cubicBezTo>
                    <a:pt x="75" y="84"/>
                    <a:pt x="0" y="259"/>
                    <a:pt x="63" y="422"/>
                  </a:cubicBezTo>
                  <a:cubicBezTo>
                    <a:pt x="111" y="538"/>
                    <a:pt x="228" y="617"/>
                    <a:pt x="354" y="617"/>
                  </a:cubicBezTo>
                  <a:cubicBezTo>
                    <a:pt x="390" y="617"/>
                    <a:pt x="427" y="611"/>
                    <a:pt x="463" y="597"/>
                  </a:cubicBezTo>
                  <a:cubicBezTo>
                    <a:pt x="613" y="534"/>
                    <a:pt x="700" y="359"/>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8"/>
            <p:cNvSpPr/>
            <p:nvPr/>
          </p:nvSpPr>
          <p:spPr>
            <a:xfrm>
              <a:off x="1453759" y="767040"/>
              <a:ext cx="39070" cy="29532"/>
            </a:xfrm>
            <a:custGeom>
              <a:avLst/>
              <a:gdLst/>
              <a:ahLst/>
              <a:cxnLst/>
              <a:rect l="l" t="t" r="r" b="b"/>
              <a:pathLst>
                <a:path w="766" h="579" extrusionOk="0">
                  <a:moveTo>
                    <a:pt x="367" y="0"/>
                  </a:moveTo>
                  <a:cubicBezTo>
                    <a:pt x="175" y="0"/>
                    <a:pt x="1" y="188"/>
                    <a:pt x="75" y="411"/>
                  </a:cubicBezTo>
                  <a:cubicBezTo>
                    <a:pt x="96" y="530"/>
                    <a:pt x="189" y="578"/>
                    <a:pt x="296" y="578"/>
                  </a:cubicBezTo>
                  <a:cubicBezTo>
                    <a:pt x="504" y="578"/>
                    <a:pt x="766" y="393"/>
                    <a:pt x="650" y="186"/>
                  </a:cubicBezTo>
                  <a:cubicBezTo>
                    <a:pt x="625" y="149"/>
                    <a:pt x="600" y="99"/>
                    <a:pt x="563" y="74"/>
                  </a:cubicBezTo>
                  <a:cubicBezTo>
                    <a:pt x="502" y="23"/>
                    <a:pt x="433"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8"/>
            <p:cNvSpPr/>
            <p:nvPr/>
          </p:nvSpPr>
          <p:spPr>
            <a:xfrm>
              <a:off x="1696796" y="650851"/>
              <a:ext cx="39376" cy="31776"/>
            </a:xfrm>
            <a:custGeom>
              <a:avLst/>
              <a:gdLst/>
              <a:ahLst/>
              <a:cxnLst/>
              <a:rect l="l" t="t" r="r" b="b"/>
              <a:pathLst>
                <a:path w="772" h="623" extrusionOk="0">
                  <a:moveTo>
                    <a:pt x="364" y="1"/>
                  </a:moveTo>
                  <a:cubicBezTo>
                    <a:pt x="155" y="1"/>
                    <a:pt x="1" y="225"/>
                    <a:pt x="84" y="427"/>
                  </a:cubicBezTo>
                  <a:cubicBezTo>
                    <a:pt x="138" y="556"/>
                    <a:pt x="258" y="622"/>
                    <a:pt x="379" y="622"/>
                  </a:cubicBezTo>
                  <a:cubicBezTo>
                    <a:pt x="481" y="622"/>
                    <a:pt x="583" y="575"/>
                    <a:pt x="646" y="477"/>
                  </a:cubicBezTo>
                  <a:cubicBezTo>
                    <a:pt x="771" y="278"/>
                    <a:pt x="634" y="15"/>
                    <a:pt x="396" y="3"/>
                  </a:cubicBezTo>
                  <a:cubicBezTo>
                    <a:pt x="385" y="1"/>
                    <a:pt x="375"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8"/>
            <p:cNvSpPr/>
            <p:nvPr/>
          </p:nvSpPr>
          <p:spPr>
            <a:xfrm>
              <a:off x="1379803" y="318557"/>
              <a:ext cx="33051" cy="31980"/>
            </a:xfrm>
            <a:custGeom>
              <a:avLst/>
              <a:gdLst/>
              <a:ahLst/>
              <a:cxnLst/>
              <a:rect l="l" t="t" r="r" b="b"/>
              <a:pathLst>
                <a:path w="648" h="627" extrusionOk="0">
                  <a:moveTo>
                    <a:pt x="308" y="1"/>
                  </a:moveTo>
                  <a:cubicBezTo>
                    <a:pt x="163" y="1"/>
                    <a:pt x="19" y="94"/>
                    <a:pt x="1" y="282"/>
                  </a:cubicBezTo>
                  <a:cubicBezTo>
                    <a:pt x="1" y="332"/>
                    <a:pt x="1" y="382"/>
                    <a:pt x="13" y="419"/>
                  </a:cubicBezTo>
                  <a:cubicBezTo>
                    <a:pt x="70" y="563"/>
                    <a:pt x="189" y="626"/>
                    <a:pt x="308" y="626"/>
                  </a:cubicBezTo>
                  <a:cubicBezTo>
                    <a:pt x="479" y="626"/>
                    <a:pt x="648" y="495"/>
                    <a:pt x="625" y="282"/>
                  </a:cubicBezTo>
                  <a:cubicBezTo>
                    <a:pt x="600" y="94"/>
                    <a:pt x="45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8"/>
            <p:cNvSpPr/>
            <p:nvPr/>
          </p:nvSpPr>
          <p:spPr>
            <a:xfrm>
              <a:off x="1623910" y="223739"/>
              <a:ext cx="33459" cy="31776"/>
            </a:xfrm>
            <a:custGeom>
              <a:avLst/>
              <a:gdLst/>
              <a:ahLst/>
              <a:cxnLst/>
              <a:rect l="l" t="t" r="r" b="b"/>
              <a:pathLst>
                <a:path w="656" h="623" extrusionOk="0">
                  <a:moveTo>
                    <a:pt x="316" y="1"/>
                  </a:moveTo>
                  <a:cubicBezTo>
                    <a:pt x="168" y="1"/>
                    <a:pt x="20" y="94"/>
                    <a:pt x="1" y="279"/>
                  </a:cubicBezTo>
                  <a:cubicBezTo>
                    <a:pt x="1" y="329"/>
                    <a:pt x="1" y="379"/>
                    <a:pt x="26" y="416"/>
                  </a:cubicBezTo>
                  <a:cubicBezTo>
                    <a:pt x="77" y="559"/>
                    <a:pt x="194" y="623"/>
                    <a:pt x="312" y="623"/>
                  </a:cubicBezTo>
                  <a:cubicBezTo>
                    <a:pt x="483" y="623"/>
                    <a:pt x="655" y="488"/>
                    <a:pt x="626" y="266"/>
                  </a:cubicBezTo>
                  <a:cubicBezTo>
                    <a:pt x="601" y="88"/>
                    <a:pt x="45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8"/>
            <p:cNvSpPr/>
            <p:nvPr/>
          </p:nvSpPr>
          <p:spPr>
            <a:xfrm>
              <a:off x="1457584" y="278773"/>
              <a:ext cx="33816" cy="30144"/>
            </a:xfrm>
            <a:custGeom>
              <a:avLst/>
              <a:gdLst/>
              <a:ahLst/>
              <a:cxnLst/>
              <a:rect l="l" t="t" r="r" b="b"/>
              <a:pathLst>
                <a:path w="663" h="591" extrusionOk="0">
                  <a:moveTo>
                    <a:pt x="380" y="0"/>
                  </a:moveTo>
                  <a:cubicBezTo>
                    <a:pt x="182" y="0"/>
                    <a:pt x="1" y="202"/>
                    <a:pt x="100" y="437"/>
                  </a:cubicBezTo>
                  <a:cubicBezTo>
                    <a:pt x="138" y="512"/>
                    <a:pt x="213" y="562"/>
                    <a:pt x="300" y="587"/>
                  </a:cubicBezTo>
                  <a:cubicBezTo>
                    <a:pt x="315" y="589"/>
                    <a:pt x="330" y="590"/>
                    <a:pt x="345" y="590"/>
                  </a:cubicBezTo>
                  <a:cubicBezTo>
                    <a:pt x="500" y="590"/>
                    <a:pt x="628" y="473"/>
                    <a:pt x="663" y="324"/>
                  </a:cubicBezTo>
                  <a:cubicBezTo>
                    <a:pt x="663" y="287"/>
                    <a:pt x="663" y="249"/>
                    <a:pt x="663" y="212"/>
                  </a:cubicBezTo>
                  <a:cubicBezTo>
                    <a:pt x="650" y="199"/>
                    <a:pt x="650" y="187"/>
                    <a:pt x="650" y="162"/>
                  </a:cubicBezTo>
                  <a:cubicBezTo>
                    <a:pt x="638" y="137"/>
                    <a:pt x="625" y="112"/>
                    <a:pt x="600" y="99"/>
                  </a:cubicBezTo>
                  <a:cubicBezTo>
                    <a:pt x="534" y="30"/>
                    <a:pt x="456"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8"/>
            <p:cNvSpPr/>
            <p:nvPr/>
          </p:nvSpPr>
          <p:spPr>
            <a:xfrm>
              <a:off x="1384291" y="784228"/>
              <a:ext cx="38254" cy="32133"/>
            </a:xfrm>
            <a:custGeom>
              <a:avLst/>
              <a:gdLst/>
              <a:ahLst/>
              <a:cxnLst/>
              <a:rect l="l" t="t" r="r" b="b"/>
              <a:pathLst>
                <a:path w="750" h="630" extrusionOk="0">
                  <a:moveTo>
                    <a:pt x="385" y="0"/>
                  </a:moveTo>
                  <a:cubicBezTo>
                    <a:pt x="293" y="0"/>
                    <a:pt x="201" y="40"/>
                    <a:pt x="138" y="124"/>
                  </a:cubicBezTo>
                  <a:cubicBezTo>
                    <a:pt x="0" y="324"/>
                    <a:pt x="125" y="612"/>
                    <a:pt x="375" y="624"/>
                  </a:cubicBezTo>
                  <a:cubicBezTo>
                    <a:pt x="390" y="628"/>
                    <a:pt x="404" y="629"/>
                    <a:pt x="419" y="629"/>
                  </a:cubicBezTo>
                  <a:cubicBezTo>
                    <a:pt x="454" y="629"/>
                    <a:pt x="490" y="621"/>
                    <a:pt x="525" y="612"/>
                  </a:cubicBezTo>
                  <a:cubicBezTo>
                    <a:pt x="675" y="549"/>
                    <a:pt x="750" y="374"/>
                    <a:pt x="700" y="212"/>
                  </a:cubicBezTo>
                  <a:lnTo>
                    <a:pt x="687" y="212"/>
                  </a:lnTo>
                  <a:cubicBezTo>
                    <a:pt x="637" y="75"/>
                    <a:pt x="511"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8"/>
            <p:cNvSpPr/>
            <p:nvPr/>
          </p:nvSpPr>
          <p:spPr>
            <a:xfrm>
              <a:off x="1899284" y="248987"/>
              <a:ext cx="33663" cy="31164"/>
            </a:xfrm>
            <a:custGeom>
              <a:avLst/>
              <a:gdLst/>
              <a:ahLst/>
              <a:cxnLst/>
              <a:rect l="l" t="t" r="r" b="b"/>
              <a:pathLst>
                <a:path w="660" h="611" extrusionOk="0">
                  <a:moveTo>
                    <a:pt x="345" y="0"/>
                  </a:moveTo>
                  <a:cubicBezTo>
                    <a:pt x="254" y="0"/>
                    <a:pt x="165" y="42"/>
                    <a:pt x="100" y="121"/>
                  </a:cubicBezTo>
                  <a:cubicBezTo>
                    <a:pt x="0" y="246"/>
                    <a:pt x="13" y="446"/>
                    <a:pt x="150" y="546"/>
                  </a:cubicBezTo>
                  <a:cubicBezTo>
                    <a:pt x="209" y="591"/>
                    <a:pt x="274" y="611"/>
                    <a:pt x="337" y="611"/>
                  </a:cubicBezTo>
                  <a:cubicBezTo>
                    <a:pt x="504" y="611"/>
                    <a:pt x="659" y="470"/>
                    <a:pt x="650" y="271"/>
                  </a:cubicBezTo>
                  <a:cubicBezTo>
                    <a:pt x="650" y="246"/>
                    <a:pt x="638" y="221"/>
                    <a:pt x="625" y="196"/>
                  </a:cubicBezTo>
                  <a:cubicBezTo>
                    <a:pt x="613" y="146"/>
                    <a:pt x="575" y="96"/>
                    <a:pt x="538" y="71"/>
                  </a:cubicBezTo>
                  <a:cubicBezTo>
                    <a:pt x="479" y="23"/>
                    <a:pt x="41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8"/>
            <p:cNvSpPr/>
            <p:nvPr/>
          </p:nvSpPr>
          <p:spPr>
            <a:xfrm>
              <a:off x="1875057" y="517168"/>
              <a:ext cx="34224" cy="30297"/>
            </a:xfrm>
            <a:custGeom>
              <a:avLst/>
              <a:gdLst/>
              <a:ahLst/>
              <a:cxnLst/>
              <a:rect l="l" t="t" r="r" b="b"/>
              <a:pathLst>
                <a:path w="671" h="594" extrusionOk="0">
                  <a:moveTo>
                    <a:pt x="316" y="1"/>
                  </a:moveTo>
                  <a:cubicBezTo>
                    <a:pt x="178" y="1"/>
                    <a:pt x="43" y="91"/>
                    <a:pt x="13" y="249"/>
                  </a:cubicBezTo>
                  <a:cubicBezTo>
                    <a:pt x="1" y="337"/>
                    <a:pt x="13" y="424"/>
                    <a:pt x="63" y="487"/>
                  </a:cubicBezTo>
                  <a:cubicBezTo>
                    <a:pt x="130" y="561"/>
                    <a:pt x="214" y="593"/>
                    <a:pt x="296" y="593"/>
                  </a:cubicBezTo>
                  <a:cubicBezTo>
                    <a:pt x="488" y="593"/>
                    <a:pt x="671" y="415"/>
                    <a:pt x="600" y="187"/>
                  </a:cubicBezTo>
                  <a:cubicBezTo>
                    <a:pt x="588" y="162"/>
                    <a:pt x="575" y="137"/>
                    <a:pt x="563" y="124"/>
                  </a:cubicBezTo>
                  <a:cubicBezTo>
                    <a:pt x="498" y="40"/>
                    <a:pt x="406"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8"/>
            <p:cNvSpPr/>
            <p:nvPr/>
          </p:nvSpPr>
          <p:spPr>
            <a:xfrm>
              <a:off x="1882401" y="435561"/>
              <a:ext cx="38254" cy="28053"/>
            </a:xfrm>
            <a:custGeom>
              <a:avLst/>
              <a:gdLst/>
              <a:ahLst/>
              <a:cxnLst/>
              <a:rect l="l" t="t" r="r" b="b"/>
              <a:pathLst>
                <a:path w="750" h="550" extrusionOk="0">
                  <a:moveTo>
                    <a:pt x="536" y="0"/>
                  </a:moveTo>
                  <a:cubicBezTo>
                    <a:pt x="308" y="0"/>
                    <a:pt x="1" y="312"/>
                    <a:pt x="231" y="487"/>
                  </a:cubicBezTo>
                  <a:cubicBezTo>
                    <a:pt x="292" y="530"/>
                    <a:pt x="357" y="550"/>
                    <a:pt x="420" y="550"/>
                  </a:cubicBezTo>
                  <a:cubicBezTo>
                    <a:pt x="594" y="550"/>
                    <a:pt x="750" y="404"/>
                    <a:pt x="731" y="212"/>
                  </a:cubicBezTo>
                  <a:cubicBezTo>
                    <a:pt x="731" y="187"/>
                    <a:pt x="731" y="162"/>
                    <a:pt x="719" y="137"/>
                  </a:cubicBezTo>
                  <a:cubicBezTo>
                    <a:pt x="686" y="39"/>
                    <a:pt x="616"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8"/>
            <p:cNvSpPr/>
            <p:nvPr/>
          </p:nvSpPr>
          <p:spPr>
            <a:xfrm>
              <a:off x="1818339" y="386240"/>
              <a:ext cx="33204" cy="31623"/>
            </a:xfrm>
            <a:custGeom>
              <a:avLst/>
              <a:gdLst/>
              <a:ahLst/>
              <a:cxnLst/>
              <a:rect l="l" t="t" r="r" b="b"/>
              <a:pathLst>
                <a:path w="651" h="620" extrusionOk="0">
                  <a:moveTo>
                    <a:pt x="317" y="1"/>
                  </a:moveTo>
                  <a:cubicBezTo>
                    <a:pt x="171" y="1"/>
                    <a:pt x="36" y="108"/>
                    <a:pt x="13" y="267"/>
                  </a:cubicBezTo>
                  <a:cubicBezTo>
                    <a:pt x="0" y="342"/>
                    <a:pt x="25" y="429"/>
                    <a:pt x="75" y="492"/>
                  </a:cubicBezTo>
                  <a:cubicBezTo>
                    <a:pt x="113" y="554"/>
                    <a:pt x="188" y="604"/>
                    <a:pt x="275" y="617"/>
                  </a:cubicBezTo>
                  <a:cubicBezTo>
                    <a:pt x="289" y="619"/>
                    <a:pt x="303" y="620"/>
                    <a:pt x="317" y="620"/>
                  </a:cubicBezTo>
                  <a:cubicBezTo>
                    <a:pt x="465" y="620"/>
                    <a:pt x="602" y="503"/>
                    <a:pt x="625" y="354"/>
                  </a:cubicBezTo>
                  <a:cubicBezTo>
                    <a:pt x="650" y="192"/>
                    <a:pt x="525" y="29"/>
                    <a:pt x="363" y="4"/>
                  </a:cubicBezTo>
                  <a:cubicBezTo>
                    <a:pt x="348" y="2"/>
                    <a:pt x="332"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8"/>
            <p:cNvSpPr/>
            <p:nvPr/>
          </p:nvSpPr>
          <p:spPr>
            <a:xfrm>
              <a:off x="1762132" y="243070"/>
              <a:ext cx="38254" cy="28155"/>
            </a:xfrm>
            <a:custGeom>
              <a:avLst/>
              <a:gdLst/>
              <a:ahLst/>
              <a:cxnLst/>
              <a:rect l="l" t="t" r="r" b="b"/>
              <a:pathLst>
                <a:path w="750" h="552" extrusionOk="0">
                  <a:moveTo>
                    <a:pt x="532" y="0"/>
                  </a:moveTo>
                  <a:cubicBezTo>
                    <a:pt x="305" y="0"/>
                    <a:pt x="0" y="312"/>
                    <a:pt x="240" y="487"/>
                  </a:cubicBezTo>
                  <a:cubicBezTo>
                    <a:pt x="298" y="532"/>
                    <a:pt x="363" y="552"/>
                    <a:pt x="427" y="552"/>
                  </a:cubicBezTo>
                  <a:cubicBezTo>
                    <a:pt x="594" y="552"/>
                    <a:pt x="749" y="412"/>
                    <a:pt x="740" y="212"/>
                  </a:cubicBezTo>
                  <a:cubicBezTo>
                    <a:pt x="727" y="187"/>
                    <a:pt x="727" y="162"/>
                    <a:pt x="715" y="137"/>
                  </a:cubicBezTo>
                  <a:cubicBezTo>
                    <a:pt x="682"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8"/>
            <p:cNvSpPr/>
            <p:nvPr/>
          </p:nvSpPr>
          <p:spPr>
            <a:xfrm>
              <a:off x="1827265" y="301980"/>
              <a:ext cx="34224" cy="30348"/>
            </a:xfrm>
            <a:custGeom>
              <a:avLst/>
              <a:gdLst/>
              <a:ahLst/>
              <a:cxnLst/>
              <a:rect l="l" t="t" r="r" b="b"/>
              <a:pathLst>
                <a:path w="671" h="595" extrusionOk="0">
                  <a:moveTo>
                    <a:pt x="324" y="0"/>
                  </a:moveTo>
                  <a:cubicBezTo>
                    <a:pt x="183" y="0"/>
                    <a:pt x="44" y="95"/>
                    <a:pt x="13" y="257"/>
                  </a:cubicBezTo>
                  <a:cubicBezTo>
                    <a:pt x="0" y="332"/>
                    <a:pt x="13" y="419"/>
                    <a:pt x="63" y="482"/>
                  </a:cubicBezTo>
                  <a:cubicBezTo>
                    <a:pt x="131" y="561"/>
                    <a:pt x="215" y="594"/>
                    <a:pt x="298" y="594"/>
                  </a:cubicBezTo>
                  <a:cubicBezTo>
                    <a:pt x="490" y="594"/>
                    <a:pt x="670" y="413"/>
                    <a:pt x="600" y="194"/>
                  </a:cubicBezTo>
                  <a:cubicBezTo>
                    <a:pt x="588" y="169"/>
                    <a:pt x="575" y="144"/>
                    <a:pt x="563" y="119"/>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8"/>
            <p:cNvSpPr/>
            <p:nvPr/>
          </p:nvSpPr>
          <p:spPr>
            <a:xfrm>
              <a:off x="1898009" y="345895"/>
              <a:ext cx="37387" cy="31725"/>
            </a:xfrm>
            <a:custGeom>
              <a:avLst/>
              <a:gdLst/>
              <a:ahLst/>
              <a:cxnLst/>
              <a:rect l="l" t="t" r="r" b="b"/>
              <a:pathLst>
                <a:path w="733" h="622" extrusionOk="0">
                  <a:moveTo>
                    <a:pt x="383" y="0"/>
                  </a:moveTo>
                  <a:cubicBezTo>
                    <a:pt x="360" y="0"/>
                    <a:pt x="336" y="3"/>
                    <a:pt x="313" y="8"/>
                  </a:cubicBezTo>
                  <a:cubicBezTo>
                    <a:pt x="88" y="58"/>
                    <a:pt x="0" y="321"/>
                    <a:pt x="138" y="508"/>
                  </a:cubicBezTo>
                  <a:cubicBezTo>
                    <a:pt x="201" y="586"/>
                    <a:pt x="290" y="622"/>
                    <a:pt x="379" y="622"/>
                  </a:cubicBezTo>
                  <a:cubicBezTo>
                    <a:pt x="519" y="622"/>
                    <a:pt x="657" y="531"/>
                    <a:pt x="688" y="371"/>
                  </a:cubicBezTo>
                  <a:cubicBezTo>
                    <a:pt x="732" y="170"/>
                    <a:pt x="569" y="0"/>
                    <a:pt x="3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8"/>
            <p:cNvSpPr/>
            <p:nvPr/>
          </p:nvSpPr>
          <p:spPr>
            <a:xfrm>
              <a:off x="1836803" y="200532"/>
              <a:ext cx="36826" cy="32031"/>
            </a:xfrm>
            <a:custGeom>
              <a:avLst/>
              <a:gdLst/>
              <a:ahLst/>
              <a:cxnLst/>
              <a:rect l="l" t="t" r="r" b="b"/>
              <a:pathLst>
                <a:path w="722" h="628" extrusionOk="0">
                  <a:moveTo>
                    <a:pt x="383" y="1"/>
                  </a:moveTo>
                  <a:cubicBezTo>
                    <a:pt x="360" y="1"/>
                    <a:pt x="337" y="3"/>
                    <a:pt x="313" y="9"/>
                  </a:cubicBezTo>
                  <a:cubicBezTo>
                    <a:pt x="88" y="59"/>
                    <a:pt x="1" y="334"/>
                    <a:pt x="138" y="509"/>
                  </a:cubicBezTo>
                  <a:cubicBezTo>
                    <a:pt x="201" y="591"/>
                    <a:pt x="289" y="628"/>
                    <a:pt x="377" y="628"/>
                  </a:cubicBezTo>
                  <a:cubicBezTo>
                    <a:pt x="518" y="628"/>
                    <a:pt x="657" y="533"/>
                    <a:pt x="688" y="371"/>
                  </a:cubicBezTo>
                  <a:cubicBezTo>
                    <a:pt x="721" y="171"/>
                    <a:pt x="567"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8"/>
            <p:cNvSpPr/>
            <p:nvPr/>
          </p:nvSpPr>
          <p:spPr>
            <a:xfrm>
              <a:off x="1857919" y="134838"/>
              <a:ext cx="37744" cy="28155"/>
            </a:xfrm>
            <a:custGeom>
              <a:avLst/>
              <a:gdLst/>
              <a:ahLst/>
              <a:cxnLst/>
              <a:rect l="l" t="t" r="r" b="b"/>
              <a:pathLst>
                <a:path w="740" h="552" extrusionOk="0">
                  <a:moveTo>
                    <a:pt x="357" y="1"/>
                  </a:moveTo>
                  <a:cubicBezTo>
                    <a:pt x="176" y="1"/>
                    <a:pt x="1" y="159"/>
                    <a:pt x="49" y="385"/>
                  </a:cubicBezTo>
                  <a:cubicBezTo>
                    <a:pt x="75" y="503"/>
                    <a:pt x="169" y="551"/>
                    <a:pt x="275" y="551"/>
                  </a:cubicBezTo>
                  <a:cubicBezTo>
                    <a:pt x="483" y="551"/>
                    <a:pt x="740" y="366"/>
                    <a:pt x="624" y="160"/>
                  </a:cubicBezTo>
                  <a:cubicBezTo>
                    <a:pt x="557" y="49"/>
                    <a:pt x="456" y="1"/>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8"/>
            <p:cNvSpPr/>
            <p:nvPr/>
          </p:nvSpPr>
          <p:spPr>
            <a:xfrm>
              <a:off x="1703579" y="184619"/>
              <a:ext cx="40345" cy="30399"/>
            </a:xfrm>
            <a:custGeom>
              <a:avLst/>
              <a:gdLst/>
              <a:ahLst/>
              <a:cxnLst/>
              <a:rect l="l" t="t" r="r" b="b"/>
              <a:pathLst>
                <a:path w="791" h="596" extrusionOk="0">
                  <a:moveTo>
                    <a:pt x="351" y="0"/>
                  </a:moveTo>
                  <a:cubicBezTo>
                    <a:pt x="327" y="0"/>
                    <a:pt x="302" y="3"/>
                    <a:pt x="276" y="8"/>
                  </a:cubicBezTo>
                  <a:cubicBezTo>
                    <a:pt x="238" y="21"/>
                    <a:pt x="201" y="46"/>
                    <a:pt x="163" y="83"/>
                  </a:cubicBezTo>
                  <a:cubicBezTo>
                    <a:pt x="1" y="271"/>
                    <a:pt x="113" y="558"/>
                    <a:pt x="363" y="596"/>
                  </a:cubicBezTo>
                  <a:cubicBezTo>
                    <a:pt x="413" y="596"/>
                    <a:pt x="463" y="596"/>
                    <a:pt x="501" y="583"/>
                  </a:cubicBezTo>
                  <a:cubicBezTo>
                    <a:pt x="790" y="410"/>
                    <a:pt x="651"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8"/>
            <p:cNvSpPr/>
            <p:nvPr/>
          </p:nvSpPr>
          <p:spPr>
            <a:xfrm>
              <a:off x="-58117" y="796316"/>
              <a:ext cx="34734" cy="32031"/>
            </a:xfrm>
            <a:custGeom>
              <a:avLst/>
              <a:gdLst/>
              <a:ahLst/>
              <a:cxnLst/>
              <a:rect l="l" t="t" r="r" b="b"/>
              <a:pathLst>
                <a:path w="681" h="628" extrusionOk="0">
                  <a:moveTo>
                    <a:pt x="348" y="1"/>
                  </a:moveTo>
                  <a:cubicBezTo>
                    <a:pt x="258" y="1"/>
                    <a:pt x="166" y="39"/>
                    <a:pt x="100" y="125"/>
                  </a:cubicBezTo>
                  <a:cubicBezTo>
                    <a:pt x="0" y="250"/>
                    <a:pt x="25" y="450"/>
                    <a:pt x="150" y="550"/>
                  </a:cubicBezTo>
                  <a:cubicBezTo>
                    <a:pt x="211" y="603"/>
                    <a:pt x="281" y="627"/>
                    <a:pt x="350" y="627"/>
                  </a:cubicBezTo>
                  <a:cubicBezTo>
                    <a:pt x="520" y="627"/>
                    <a:pt x="680" y="480"/>
                    <a:pt x="662" y="275"/>
                  </a:cubicBezTo>
                  <a:cubicBezTo>
                    <a:pt x="639" y="104"/>
                    <a:pt x="495"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8"/>
            <p:cNvSpPr/>
            <p:nvPr/>
          </p:nvSpPr>
          <p:spPr>
            <a:xfrm>
              <a:off x="22827" y="750922"/>
              <a:ext cx="35704" cy="31572"/>
            </a:xfrm>
            <a:custGeom>
              <a:avLst/>
              <a:gdLst/>
              <a:ahLst/>
              <a:cxnLst/>
              <a:rect l="l" t="t" r="r" b="b"/>
              <a:pathLst>
                <a:path w="700" h="619" extrusionOk="0">
                  <a:moveTo>
                    <a:pt x="375" y="1"/>
                  </a:moveTo>
                  <a:cubicBezTo>
                    <a:pt x="272" y="1"/>
                    <a:pt x="170" y="51"/>
                    <a:pt x="113" y="153"/>
                  </a:cubicBezTo>
                  <a:cubicBezTo>
                    <a:pt x="0" y="340"/>
                    <a:pt x="113" y="590"/>
                    <a:pt x="338" y="615"/>
                  </a:cubicBezTo>
                  <a:cubicBezTo>
                    <a:pt x="354" y="617"/>
                    <a:pt x="370" y="618"/>
                    <a:pt x="386" y="618"/>
                  </a:cubicBezTo>
                  <a:cubicBezTo>
                    <a:pt x="539" y="618"/>
                    <a:pt x="665" y="512"/>
                    <a:pt x="687" y="365"/>
                  </a:cubicBezTo>
                  <a:cubicBezTo>
                    <a:pt x="700" y="315"/>
                    <a:pt x="700" y="252"/>
                    <a:pt x="675" y="203"/>
                  </a:cubicBezTo>
                  <a:cubicBezTo>
                    <a:pt x="662" y="178"/>
                    <a:pt x="650" y="153"/>
                    <a:pt x="637" y="140"/>
                  </a:cubicBezTo>
                  <a:cubicBezTo>
                    <a:pt x="576" y="48"/>
                    <a:pt x="475"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8"/>
            <p:cNvSpPr/>
            <p:nvPr/>
          </p:nvSpPr>
          <p:spPr>
            <a:xfrm>
              <a:off x="-122893" y="723329"/>
              <a:ext cx="40141" cy="32235"/>
            </a:xfrm>
            <a:custGeom>
              <a:avLst/>
              <a:gdLst/>
              <a:ahLst/>
              <a:cxnLst/>
              <a:rect l="l" t="t" r="r" b="b"/>
              <a:pathLst>
                <a:path w="787" h="632" extrusionOk="0">
                  <a:moveTo>
                    <a:pt x="409" y="0"/>
                  </a:moveTo>
                  <a:cubicBezTo>
                    <a:pt x="198" y="0"/>
                    <a:pt x="1" y="222"/>
                    <a:pt x="133" y="469"/>
                  </a:cubicBezTo>
                  <a:cubicBezTo>
                    <a:pt x="192" y="583"/>
                    <a:pt x="291" y="631"/>
                    <a:pt x="391" y="631"/>
                  </a:cubicBezTo>
                  <a:cubicBezTo>
                    <a:pt x="587" y="631"/>
                    <a:pt x="786" y="446"/>
                    <a:pt x="695" y="206"/>
                  </a:cubicBezTo>
                  <a:cubicBezTo>
                    <a:pt x="683" y="181"/>
                    <a:pt x="670" y="156"/>
                    <a:pt x="658" y="131"/>
                  </a:cubicBezTo>
                  <a:cubicBezTo>
                    <a:pt x="588" y="39"/>
                    <a:pt x="497"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8"/>
            <p:cNvSpPr/>
            <p:nvPr/>
          </p:nvSpPr>
          <p:spPr>
            <a:xfrm>
              <a:off x="-98411" y="637794"/>
              <a:ext cx="33306" cy="31776"/>
            </a:xfrm>
            <a:custGeom>
              <a:avLst/>
              <a:gdLst/>
              <a:ahLst/>
              <a:cxnLst/>
              <a:rect l="l" t="t" r="r" b="b"/>
              <a:pathLst>
                <a:path w="653" h="623" extrusionOk="0">
                  <a:moveTo>
                    <a:pt x="335" y="1"/>
                  </a:moveTo>
                  <a:cubicBezTo>
                    <a:pt x="163" y="1"/>
                    <a:pt x="1" y="147"/>
                    <a:pt x="28" y="346"/>
                  </a:cubicBezTo>
                  <a:cubicBezTo>
                    <a:pt x="43" y="519"/>
                    <a:pt x="188" y="623"/>
                    <a:pt x="337" y="623"/>
                  </a:cubicBezTo>
                  <a:cubicBezTo>
                    <a:pt x="424" y="623"/>
                    <a:pt x="513" y="587"/>
                    <a:pt x="578" y="509"/>
                  </a:cubicBezTo>
                  <a:cubicBezTo>
                    <a:pt x="628" y="446"/>
                    <a:pt x="653" y="359"/>
                    <a:pt x="640" y="284"/>
                  </a:cubicBezTo>
                  <a:cubicBezTo>
                    <a:pt x="640" y="246"/>
                    <a:pt x="640" y="221"/>
                    <a:pt x="628" y="196"/>
                  </a:cubicBezTo>
                  <a:cubicBezTo>
                    <a:pt x="603" y="146"/>
                    <a:pt x="578" y="109"/>
                    <a:pt x="528" y="71"/>
                  </a:cubicBezTo>
                  <a:cubicBezTo>
                    <a:pt x="469" y="23"/>
                    <a:pt x="401"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8"/>
            <p:cNvSpPr/>
            <p:nvPr/>
          </p:nvSpPr>
          <p:spPr>
            <a:xfrm>
              <a:off x="-23077" y="635805"/>
              <a:ext cx="38611" cy="31980"/>
            </a:xfrm>
            <a:custGeom>
              <a:avLst/>
              <a:gdLst/>
              <a:ahLst/>
              <a:cxnLst/>
              <a:rect l="l" t="t" r="r" b="b"/>
              <a:pathLst>
                <a:path w="757" h="627" extrusionOk="0">
                  <a:moveTo>
                    <a:pt x="385" y="1"/>
                  </a:moveTo>
                  <a:cubicBezTo>
                    <a:pt x="282" y="1"/>
                    <a:pt x="177" y="51"/>
                    <a:pt x="113" y="148"/>
                  </a:cubicBezTo>
                  <a:cubicBezTo>
                    <a:pt x="0" y="348"/>
                    <a:pt x="113" y="598"/>
                    <a:pt x="350" y="622"/>
                  </a:cubicBezTo>
                  <a:cubicBezTo>
                    <a:pt x="367" y="625"/>
                    <a:pt x="383" y="627"/>
                    <a:pt x="400" y="627"/>
                  </a:cubicBezTo>
                  <a:cubicBezTo>
                    <a:pt x="602" y="627"/>
                    <a:pt x="756" y="418"/>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8"/>
            <p:cNvSpPr/>
            <p:nvPr/>
          </p:nvSpPr>
          <p:spPr>
            <a:xfrm>
              <a:off x="51491" y="679159"/>
              <a:ext cx="35091" cy="31521"/>
            </a:xfrm>
            <a:custGeom>
              <a:avLst/>
              <a:gdLst/>
              <a:ahLst/>
              <a:cxnLst/>
              <a:rect l="l" t="t" r="r" b="b"/>
              <a:pathLst>
                <a:path w="688" h="618" extrusionOk="0">
                  <a:moveTo>
                    <a:pt x="347" y="1"/>
                  </a:moveTo>
                  <a:cubicBezTo>
                    <a:pt x="311" y="1"/>
                    <a:pt x="274" y="8"/>
                    <a:pt x="238" y="22"/>
                  </a:cubicBezTo>
                  <a:cubicBezTo>
                    <a:pt x="75" y="85"/>
                    <a:pt x="0" y="260"/>
                    <a:pt x="50" y="422"/>
                  </a:cubicBezTo>
                  <a:cubicBezTo>
                    <a:pt x="99" y="539"/>
                    <a:pt x="223" y="618"/>
                    <a:pt x="346" y="618"/>
                  </a:cubicBezTo>
                  <a:cubicBezTo>
                    <a:pt x="382" y="618"/>
                    <a:pt x="417" y="611"/>
                    <a:pt x="450" y="597"/>
                  </a:cubicBezTo>
                  <a:cubicBezTo>
                    <a:pt x="613" y="535"/>
                    <a:pt x="688" y="347"/>
                    <a:pt x="625" y="197"/>
                  </a:cubicBezTo>
                  <a:cubicBezTo>
                    <a:pt x="578" y="74"/>
                    <a:pt x="46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8"/>
            <p:cNvSpPr/>
            <p:nvPr/>
          </p:nvSpPr>
          <p:spPr>
            <a:xfrm>
              <a:off x="-154261" y="505437"/>
              <a:ext cx="41671" cy="31980"/>
            </a:xfrm>
            <a:custGeom>
              <a:avLst/>
              <a:gdLst/>
              <a:ahLst/>
              <a:cxnLst/>
              <a:rect l="l" t="t" r="r" b="b"/>
              <a:pathLst>
                <a:path w="817" h="627" extrusionOk="0">
                  <a:moveTo>
                    <a:pt x="432" y="0"/>
                  </a:moveTo>
                  <a:cubicBezTo>
                    <a:pt x="153" y="0"/>
                    <a:pt x="0" y="366"/>
                    <a:pt x="235" y="554"/>
                  </a:cubicBezTo>
                  <a:cubicBezTo>
                    <a:pt x="298" y="604"/>
                    <a:pt x="367" y="626"/>
                    <a:pt x="435" y="626"/>
                  </a:cubicBezTo>
                  <a:cubicBezTo>
                    <a:pt x="636" y="626"/>
                    <a:pt x="817" y="429"/>
                    <a:pt x="723" y="204"/>
                  </a:cubicBezTo>
                  <a:cubicBezTo>
                    <a:pt x="710" y="179"/>
                    <a:pt x="698" y="154"/>
                    <a:pt x="685" y="129"/>
                  </a:cubicBezTo>
                  <a:cubicBezTo>
                    <a:pt x="635" y="67"/>
                    <a:pt x="560" y="17"/>
                    <a:pt x="485" y="4"/>
                  </a:cubicBezTo>
                  <a:cubicBezTo>
                    <a:pt x="467" y="1"/>
                    <a:pt x="450"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8"/>
            <p:cNvSpPr/>
            <p:nvPr/>
          </p:nvSpPr>
          <p:spPr>
            <a:xfrm>
              <a:off x="-67043" y="479578"/>
              <a:ext cx="35193" cy="32235"/>
            </a:xfrm>
            <a:custGeom>
              <a:avLst/>
              <a:gdLst/>
              <a:ahLst/>
              <a:cxnLst/>
              <a:rect l="l" t="t" r="r" b="b"/>
              <a:pathLst>
                <a:path w="690" h="632" extrusionOk="0">
                  <a:moveTo>
                    <a:pt x="358" y="1"/>
                  </a:moveTo>
                  <a:cubicBezTo>
                    <a:pt x="269" y="1"/>
                    <a:pt x="178" y="39"/>
                    <a:pt x="113" y="124"/>
                  </a:cubicBezTo>
                  <a:cubicBezTo>
                    <a:pt x="0" y="261"/>
                    <a:pt x="25" y="449"/>
                    <a:pt x="163" y="561"/>
                  </a:cubicBezTo>
                  <a:cubicBezTo>
                    <a:pt x="222" y="610"/>
                    <a:pt x="289" y="631"/>
                    <a:pt x="355" y="631"/>
                  </a:cubicBezTo>
                  <a:cubicBezTo>
                    <a:pt x="527" y="631"/>
                    <a:pt x="690" y="485"/>
                    <a:pt x="662" y="286"/>
                  </a:cubicBezTo>
                  <a:cubicBezTo>
                    <a:pt x="647" y="107"/>
                    <a:pt x="505"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8"/>
            <p:cNvSpPr/>
            <p:nvPr/>
          </p:nvSpPr>
          <p:spPr>
            <a:xfrm>
              <a:off x="-7164" y="554249"/>
              <a:ext cx="35142" cy="31572"/>
            </a:xfrm>
            <a:custGeom>
              <a:avLst/>
              <a:gdLst/>
              <a:ahLst/>
              <a:cxnLst/>
              <a:rect l="l" t="t" r="r" b="b"/>
              <a:pathLst>
                <a:path w="689" h="619" extrusionOk="0">
                  <a:moveTo>
                    <a:pt x="349" y="0"/>
                  </a:moveTo>
                  <a:cubicBezTo>
                    <a:pt x="312" y="0"/>
                    <a:pt x="274" y="7"/>
                    <a:pt x="238" y="22"/>
                  </a:cubicBezTo>
                  <a:cubicBezTo>
                    <a:pt x="76" y="85"/>
                    <a:pt x="1" y="260"/>
                    <a:pt x="63" y="422"/>
                  </a:cubicBezTo>
                  <a:cubicBezTo>
                    <a:pt x="101" y="546"/>
                    <a:pt x="219" y="619"/>
                    <a:pt x="340" y="619"/>
                  </a:cubicBezTo>
                  <a:cubicBezTo>
                    <a:pt x="377" y="619"/>
                    <a:pt x="415" y="612"/>
                    <a:pt x="451" y="597"/>
                  </a:cubicBezTo>
                  <a:cubicBezTo>
                    <a:pt x="613" y="534"/>
                    <a:pt x="688" y="359"/>
                    <a:pt x="626" y="197"/>
                  </a:cubicBezTo>
                  <a:cubicBezTo>
                    <a:pt x="588"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8"/>
            <p:cNvSpPr/>
            <p:nvPr/>
          </p:nvSpPr>
          <p:spPr>
            <a:xfrm>
              <a:off x="190122" y="701346"/>
              <a:ext cx="38611" cy="28206"/>
            </a:xfrm>
            <a:custGeom>
              <a:avLst/>
              <a:gdLst/>
              <a:ahLst/>
              <a:cxnLst/>
              <a:rect l="l" t="t" r="r" b="b"/>
              <a:pathLst>
                <a:path w="757" h="553" extrusionOk="0">
                  <a:moveTo>
                    <a:pt x="525" y="0"/>
                  </a:moveTo>
                  <a:cubicBezTo>
                    <a:pt x="302" y="0"/>
                    <a:pt x="1" y="312"/>
                    <a:pt x="232" y="487"/>
                  </a:cubicBezTo>
                  <a:cubicBezTo>
                    <a:pt x="291" y="531"/>
                    <a:pt x="360" y="553"/>
                    <a:pt x="429" y="553"/>
                  </a:cubicBezTo>
                  <a:cubicBezTo>
                    <a:pt x="518" y="553"/>
                    <a:pt x="605" y="515"/>
                    <a:pt x="669" y="437"/>
                  </a:cubicBezTo>
                  <a:lnTo>
                    <a:pt x="669" y="450"/>
                  </a:lnTo>
                  <a:cubicBezTo>
                    <a:pt x="732" y="362"/>
                    <a:pt x="757" y="237"/>
                    <a:pt x="707" y="137"/>
                  </a:cubicBezTo>
                  <a:cubicBezTo>
                    <a:pt x="674" y="39"/>
                    <a:pt x="604" y="0"/>
                    <a:pt x="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8"/>
            <p:cNvSpPr/>
            <p:nvPr/>
          </p:nvSpPr>
          <p:spPr>
            <a:xfrm>
              <a:off x="138199" y="558584"/>
              <a:ext cx="37387" cy="32490"/>
            </a:xfrm>
            <a:custGeom>
              <a:avLst/>
              <a:gdLst/>
              <a:ahLst/>
              <a:cxnLst/>
              <a:rect l="l" t="t" r="r" b="b"/>
              <a:pathLst>
                <a:path w="733" h="637" extrusionOk="0">
                  <a:moveTo>
                    <a:pt x="398" y="0"/>
                  </a:moveTo>
                  <a:cubicBezTo>
                    <a:pt x="306" y="0"/>
                    <a:pt x="216" y="39"/>
                    <a:pt x="150" y="112"/>
                  </a:cubicBezTo>
                  <a:cubicBezTo>
                    <a:pt x="0" y="287"/>
                    <a:pt x="88" y="562"/>
                    <a:pt x="300" y="624"/>
                  </a:cubicBezTo>
                  <a:cubicBezTo>
                    <a:pt x="330" y="633"/>
                    <a:pt x="359" y="637"/>
                    <a:pt x="388" y="637"/>
                  </a:cubicBezTo>
                  <a:cubicBezTo>
                    <a:pt x="577" y="637"/>
                    <a:pt x="732" y="470"/>
                    <a:pt x="700" y="274"/>
                  </a:cubicBezTo>
                  <a:cubicBezTo>
                    <a:pt x="700" y="249"/>
                    <a:pt x="687" y="224"/>
                    <a:pt x="687" y="187"/>
                  </a:cubicBezTo>
                  <a:cubicBezTo>
                    <a:pt x="662" y="137"/>
                    <a:pt x="625" y="100"/>
                    <a:pt x="587" y="62"/>
                  </a:cubicBezTo>
                  <a:cubicBezTo>
                    <a:pt x="530" y="20"/>
                    <a:pt x="464"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8"/>
            <p:cNvSpPr/>
            <p:nvPr/>
          </p:nvSpPr>
          <p:spPr>
            <a:xfrm>
              <a:off x="126723" y="637080"/>
              <a:ext cx="35704" cy="31521"/>
            </a:xfrm>
            <a:custGeom>
              <a:avLst/>
              <a:gdLst/>
              <a:ahLst/>
              <a:cxnLst/>
              <a:rect l="l" t="t" r="r" b="b"/>
              <a:pathLst>
                <a:path w="700" h="618" extrusionOk="0">
                  <a:moveTo>
                    <a:pt x="354" y="1"/>
                  </a:moveTo>
                  <a:cubicBezTo>
                    <a:pt x="315" y="1"/>
                    <a:pt x="276" y="8"/>
                    <a:pt x="238" y="23"/>
                  </a:cubicBezTo>
                  <a:cubicBezTo>
                    <a:pt x="75" y="85"/>
                    <a:pt x="0" y="260"/>
                    <a:pt x="63" y="423"/>
                  </a:cubicBezTo>
                  <a:cubicBezTo>
                    <a:pt x="111" y="539"/>
                    <a:pt x="228" y="618"/>
                    <a:pt x="353" y="618"/>
                  </a:cubicBezTo>
                  <a:cubicBezTo>
                    <a:pt x="389" y="618"/>
                    <a:pt x="426" y="611"/>
                    <a:pt x="462" y="597"/>
                  </a:cubicBezTo>
                  <a:cubicBezTo>
                    <a:pt x="612" y="535"/>
                    <a:pt x="700" y="360"/>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8"/>
            <p:cNvSpPr/>
            <p:nvPr/>
          </p:nvSpPr>
          <p:spPr>
            <a:xfrm>
              <a:off x="86532" y="406693"/>
              <a:ext cx="34173" cy="30909"/>
            </a:xfrm>
            <a:custGeom>
              <a:avLst/>
              <a:gdLst/>
              <a:ahLst/>
              <a:cxnLst/>
              <a:rect l="l" t="t" r="r" b="b"/>
              <a:pathLst>
                <a:path w="670" h="606" extrusionOk="0">
                  <a:moveTo>
                    <a:pt x="319" y="0"/>
                  </a:moveTo>
                  <a:cubicBezTo>
                    <a:pt x="163" y="0"/>
                    <a:pt x="36" y="117"/>
                    <a:pt x="13" y="266"/>
                  </a:cubicBezTo>
                  <a:cubicBezTo>
                    <a:pt x="1" y="341"/>
                    <a:pt x="13" y="428"/>
                    <a:pt x="63" y="491"/>
                  </a:cubicBezTo>
                  <a:cubicBezTo>
                    <a:pt x="132" y="571"/>
                    <a:pt x="219" y="606"/>
                    <a:pt x="303" y="606"/>
                  </a:cubicBezTo>
                  <a:cubicBezTo>
                    <a:pt x="493" y="606"/>
                    <a:pt x="670" y="429"/>
                    <a:pt x="601" y="203"/>
                  </a:cubicBezTo>
                  <a:cubicBezTo>
                    <a:pt x="588" y="178"/>
                    <a:pt x="576" y="153"/>
                    <a:pt x="563" y="128"/>
                  </a:cubicBezTo>
                  <a:cubicBezTo>
                    <a:pt x="513" y="66"/>
                    <a:pt x="438" y="16"/>
                    <a:pt x="363" y="3"/>
                  </a:cubicBezTo>
                  <a:cubicBezTo>
                    <a:pt x="348" y="1"/>
                    <a:pt x="333"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8"/>
            <p:cNvSpPr/>
            <p:nvPr/>
          </p:nvSpPr>
          <p:spPr>
            <a:xfrm>
              <a:off x="55929" y="507682"/>
              <a:ext cx="35755" cy="31623"/>
            </a:xfrm>
            <a:custGeom>
              <a:avLst/>
              <a:gdLst/>
              <a:ahLst/>
              <a:cxnLst/>
              <a:rect l="l" t="t" r="r" b="b"/>
              <a:pathLst>
                <a:path w="701" h="620" extrusionOk="0">
                  <a:moveTo>
                    <a:pt x="355" y="1"/>
                  </a:moveTo>
                  <a:cubicBezTo>
                    <a:pt x="316" y="1"/>
                    <a:pt x="277" y="8"/>
                    <a:pt x="238" y="23"/>
                  </a:cubicBezTo>
                  <a:cubicBezTo>
                    <a:pt x="76" y="85"/>
                    <a:pt x="1" y="260"/>
                    <a:pt x="63" y="423"/>
                  </a:cubicBezTo>
                  <a:cubicBezTo>
                    <a:pt x="111" y="547"/>
                    <a:pt x="224" y="620"/>
                    <a:pt x="347" y="620"/>
                  </a:cubicBezTo>
                  <a:cubicBezTo>
                    <a:pt x="385" y="620"/>
                    <a:pt x="425" y="613"/>
                    <a:pt x="463" y="598"/>
                  </a:cubicBezTo>
                  <a:cubicBezTo>
                    <a:pt x="613" y="535"/>
                    <a:pt x="701" y="360"/>
                    <a:pt x="638" y="198"/>
                  </a:cubicBezTo>
                  <a:cubicBezTo>
                    <a:pt x="591" y="74"/>
                    <a:pt x="47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8"/>
            <p:cNvSpPr/>
            <p:nvPr/>
          </p:nvSpPr>
          <p:spPr>
            <a:xfrm>
              <a:off x="58734" y="596480"/>
              <a:ext cx="37846" cy="29787"/>
            </a:xfrm>
            <a:custGeom>
              <a:avLst/>
              <a:gdLst/>
              <a:ahLst/>
              <a:cxnLst/>
              <a:rect l="l" t="t" r="r" b="b"/>
              <a:pathLst>
                <a:path w="742" h="584" extrusionOk="0">
                  <a:moveTo>
                    <a:pt x="405" y="1"/>
                  </a:moveTo>
                  <a:cubicBezTo>
                    <a:pt x="195" y="1"/>
                    <a:pt x="1" y="225"/>
                    <a:pt x="121" y="456"/>
                  </a:cubicBezTo>
                  <a:cubicBezTo>
                    <a:pt x="171" y="519"/>
                    <a:pt x="246" y="569"/>
                    <a:pt x="333" y="581"/>
                  </a:cubicBezTo>
                  <a:cubicBezTo>
                    <a:pt x="345" y="582"/>
                    <a:pt x="356" y="583"/>
                    <a:pt x="368" y="583"/>
                  </a:cubicBezTo>
                  <a:cubicBezTo>
                    <a:pt x="577" y="583"/>
                    <a:pt x="741" y="370"/>
                    <a:pt x="658" y="169"/>
                  </a:cubicBezTo>
                  <a:cubicBezTo>
                    <a:pt x="658" y="144"/>
                    <a:pt x="646" y="119"/>
                    <a:pt x="621" y="94"/>
                  </a:cubicBezTo>
                  <a:cubicBezTo>
                    <a:pt x="556" y="29"/>
                    <a:pt x="480"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8"/>
            <p:cNvSpPr/>
            <p:nvPr/>
          </p:nvSpPr>
          <p:spPr>
            <a:xfrm>
              <a:off x="-86833" y="563532"/>
              <a:ext cx="38713" cy="32133"/>
            </a:xfrm>
            <a:custGeom>
              <a:avLst/>
              <a:gdLst/>
              <a:ahLst/>
              <a:cxnLst/>
              <a:rect l="l" t="t" r="r" b="b"/>
              <a:pathLst>
                <a:path w="759" h="630" extrusionOk="0">
                  <a:moveTo>
                    <a:pt x="380" y="1"/>
                  </a:moveTo>
                  <a:cubicBezTo>
                    <a:pt x="279" y="1"/>
                    <a:pt x="177" y="51"/>
                    <a:pt x="113" y="152"/>
                  </a:cubicBezTo>
                  <a:cubicBezTo>
                    <a:pt x="1" y="340"/>
                    <a:pt x="113" y="590"/>
                    <a:pt x="351" y="627"/>
                  </a:cubicBezTo>
                  <a:cubicBezTo>
                    <a:pt x="362" y="629"/>
                    <a:pt x="374" y="629"/>
                    <a:pt x="385" y="629"/>
                  </a:cubicBezTo>
                  <a:cubicBezTo>
                    <a:pt x="594" y="629"/>
                    <a:pt x="759" y="416"/>
                    <a:pt x="676" y="202"/>
                  </a:cubicBezTo>
                  <a:cubicBezTo>
                    <a:pt x="663" y="177"/>
                    <a:pt x="651" y="165"/>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8"/>
            <p:cNvSpPr/>
            <p:nvPr/>
          </p:nvSpPr>
          <p:spPr>
            <a:xfrm>
              <a:off x="-45264" y="715015"/>
              <a:ext cx="36877" cy="32337"/>
            </a:xfrm>
            <a:custGeom>
              <a:avLst/>
              <a:gdLst/>
              <a:ahLst/>
              <a:cxnLst/>
              <a:rect l="l" t="t" r="r" b="b"/>
              <a:pathLst>
                <a:path w="723" h="634" extrusionOk="0">
                  <a:moveTo>
                    <a:pt x="359" y="0"/>
                  </a:moveTo>
                  <a:cubicBezTo>
                    <a:pt x="218" y="0"/>
                    <a:pt x="79" y="95"/>
                    <a:pt x="48" y="257"/>
                  </a:cubicBezTo>
                  <a:cubicBezTo>
                    <a:pt x="1" y="456"/>
                    <a:pt x="153" y="634"/>
                    <a:pt x="347" y="634"/>
                  </a:cubicBezTo>
                  <a:cubicBezTo>
                    <a:pt x="360" y="634"/>
                    <a:pt x="373" y="633"/>
                    <a:pt x="385" y="632"/>
                  </a:cubicBezTo>
                  <a:cubicBezTo>
                    <a:pt x="598" y="607"/>
                    <a:pt x="723" y="382"/>
                    <a:pt x="635" y="194"/>
                  </a:cubicBezTo>
                  <a:cubicBezTo>
                    <a:pt x="623" y="169"/>
                    <a:pt x="610" y="144"/>
                    <a:pt x="598" y="119"/>
                  </a:cubicBezTo>
                  <a:cubicBezTo>
                    <a:pt x="535" y="37"/>
                    <a:pt x="447"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8"/>
            <p:cNvSpPr/>
            <p:nvPr/>
          </p:nvSpPr>
          <p:spPr>
            <a:xfrm>
              <a:off x="-129524" y="814576"/>
              <a:ext cx="34938" cy="32337"/>
            </a:xfrm>
            <a:custGeom>
              <a:avLst/>
              <a:gdLst/>
              <a:ahLst/>
              <a:cxnLst/>
              <a:rect l="l" t="t" r="r" b="b"/>
              <a:pathLst>
                <a:path w="685" h="634" extrusionOk="0">
                  <a:moveTo>
                    <a:pt x="320" y="1"/>
                  </a:moveTo>
                  <a:cubicBezTo>
                    <a:pt x="179" y="1"/>
                    <a:pt x="39" y="92"/>
                    <a:pt x="13" y="267"/>
                  </a:cubicBezTo>
                  <a:cubicBezTo>
                    <a:pt x="0" y="354"/>
                    <a:pt x="25" y="429"/>
                    <a:pt x="63" y="504"/>
                  </a:cubicBezTo>
                  <a:cubicBezTo>
                    <a:pt x="132" y="594"/>
                    <a:pt x="226" y="633"/>
                    <a:pt x="318" y="633"/>
                  </a:cubicBezTo>
                  <a:cubicBezTo>
                    <a:pt x="506" y="633"/>
                    <a:pt x="684" y="469"/>
                    <a:pt x="625" y="242"/>
                  </a:cubicBezTo>
                  <a:cubicBezTo>
                    <a:pt x="583" y="79"/>
                    <a:pt x="451"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8"/>
            <p:cNvSpPr/>
            <p:nvPr/>
          </p:nvSpPr>
          <p:spPr>
            <a:xfrm>
              <a:off x="1150" y="439642"/>
              <a:ext cx="34836" cy="31164"/>
            </a:xfrm>
            <a:custGeom>
              <a:avLst/>
              <a:gdLst/>
              <a:ahLst/>
              <a:cxnLst/>
              <a:rect l="l" t="t" r="r" b="b"/>
              <a:pathLst>
                <a:path w="683" h="611" extrusionOk="0">
                  <a:moveTo>
                    <a:pt x="326" y="1"/>
                  </a:moveTo>
                  <a:cubicBezTo>
                    <a:pt x="183" y="1"/>
                    <a:pt x="43" y="96"/>
                    <a:pt x="13" y="257"/>
                  </a:cubicBezTo>
                  <a:cubicBezTo>
                    <a:pt x="0" y="332"/>
                    <a:pt x="25" y="420"/>
                    <a:pt x="75" y="482"/>
                  </a:cubicBezTo>
                  <a:cubicBezTo>
                    <a:pt x="125" y="545"/>
                    <a:pt x="188" y="595"/>
                    <a:pt x="275" y="607"/>
                  </a:cubicBezTo>
                  <a:cubicBezTo>
                    <a:pt x="291" y="610"/>
                    <a:pt x="307" y="611"/>
                    <a:pt x="322" y="611"/>
                  </a:cubicBezTo>
                  <a:cubicBezTo>
                    <a:pt x="525" y="611"/>
                    <a:pt x="682" y="392"/>
                    <a:pt x="613" y="195"/>
                  </a:cubicBezTo>
                  <a:cubicBezTo>
                    <a:pt x="600" y="170"/>
                    <a:pt x="588" y="145"/>
                    <a:pt x="575" y="120"/>
                  </a:cubicBezTo>
                  <a:cubicBezTo>
                    <a:pt x="508" y="38"/>
                    <a:pt x="41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8"/>
            <p:cNvSpPr/>
            <p:nvPr/>
          </p:nvSpPr>
          <p:spPr>
            <a:xfrm>
              <a:off x="139423" y="470703"/>
              <a:ext cx="38764" cy="31266"/>
            </a:xfrm>
            <a:custGeom>
              <a:avLst/>
              <a:gdLst/>
              <a:ahLst/>
              <a:cxnLst/>
              <a:rect l="l" t="t" r="r" b="b"/>
              <a:pathLst>
                <a:path w="760" h="613" extrusionOk="0">
                  <a:moveTo>
                    <a:pt x="408" y="0"/>
                  </a:moveTo>
                  <a:cubicBezTo>
                    <a:pt x="174" y="0"/>
                    <a:pt x="0" y="272"/>
                    <a:pt x="151" y="498"/>
                  </a:cubicBezTo>
                  <a:cubicBezTo>
                    <a:pt x="201" y="560"/>
                    <a:pt x="276" y="598"/>
                    <a:pt x="351" y="610"/>
                  </a:cubicBezTo>
                  <a:cubicBezTo>
                    <a:pt x="363" y="612"/>
                    <a:pt x="375" y="612"/>
                    <a:pt x="387" y="612"/>
                  </a:cubicBezTo>
                  <a:cubicBezTo>
                    <a:pt x="606" y="612"/>
                    <a:pt x="759" y="399"/>
                    <a:pt x="688" y="198"/>
                  </a:cubicBezTo>
                  <a:cubicBezTo>
                    <a:pt x="663" y="123"/>
                    <a:pt x="601" y="60"/>
                    <a:pt x="526" y="23"/>
                  </a:cubicBezTo>
                  <a:cubicBezTo>
                    <a:pt x="486" y="7"/>
                    <a:pt x="446"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8"/>
            <p:cNvSpPr/>
            <p:nvPr/>
          </p:nvSpPr>
          <p:spPr>
            <a:xfrm>
              <a:off x="206392" y="627389"/>
              <a:ext cx="38917" cy="31266"/>
            </a:xfrm>
            <a:custGeom>
              <a:avLst/>
              <a:gdLst/>
              <a:ahLst/>
              <a:cxnLst/>
              <a:rect l="l" t="t" r="r" b="b"/>
              <a:pathLst>
                <a:path w="763" h="613" extrusionOk="0">
                  <a:moveTo>
                    <a:pt x="400" y="0"/>
                  </a:moveTo>
                  <a:cubicBezTo>
                    <a:pt x="50" y="25"/>
                    <a:pt x="0" y="513"/>
                    <a:pt x="325" y="613"/>
                  </a:cubicBezTo>
                  <a:lnTo>
                    <a:pt x="338" y="600"/>
                  </a:lnTo>
                  <a:cubicBezTo>
                    <a:pt x="688" y="600"/>
                    <a:pt x="762"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8"/>
            <p:cNvSpPr/>
            <p:nvPr/>
          </p:nvSpPr>
          <p:spPr>
            <a:xfrm>
              <a:off x="122235" y="723788"/>
              <a:ext cx="35091" cy="31572"/>
            </a:xfrm>
            <a:custGeom>
              <a:avLst/>
              <a:gdLst/>
              <a:ahLst/>
              <a:cxnLst/>
              <a:rect l="l" t="t" r="r" b="b"/>
              <a:pathLst>
                <a:path w="688" h="619" extrusionOk="0">
                  <a:moveTo>
                    <a:pt x="349" y="0"/>
                  </a:moveTo>
                  <a:cubicBezTo>
                    <a:pt x="311" y="0"/>
                    <a:pt x="274" y="7"/>
                    <a:pt x="238" y="22"/>
                  </a:cubicBezTo>
                  <a:cubicBezTo>
                    <a:pt x="76" y="85"/>
                    <a:pt x="1" y="260"/>
                    <a:pt x="63" y="422"/>
                  </a:cubicBezTo>
                  <a:cubicBezTo>
                    <a:pt x="101" y="546"/>
                    <a:pt x="219" y="619"/>
                    <a:pt x="340" y="619"/>
                  </a:cubicBezTo>
                  <a:cubicBezTo>
                    <a:pt x="377" y="619"/>
                    <a:pt x="415" y="612"/>
                    <a:pt x="450" y="597"/>
                  </a:cubicBezTo>
                  <a:cubicBezTo>
                    <a:pt x="613" y="535"/>
                    <a:pt x="688" y="360"/>
                    <a:pt x="625" y="197"/>
                  </a:cubicBezTo>
                  <a:cubicBezTo>
                    <a:pt x="587" y="73"/>
                    <a:pt x="469"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8"/>
            <p:cNvSpPr/>
            <p:nvPr/>
          </p:nvSpPr>
          <p:spPr>
            <a:xfrm>
              <a:off x="-146049" y="909801"/>
              <a:ext cx="39070" cy="29532"/>
            </a:xfrm>
            <a:custGeom>
              <a:avLst/>
              <a:gdLst/>
              <a:ahLst/>
              <a:cxnLst/>
              <a:rect l="l" t="t" r="r" b="b"/>
              <a:pathLst>
                <a:path w="766" h="579" extrusionOk="0">
                  <a:moveTo>
                    <a:pt x="366" y="0"/>
                  </a:moveTo>
                  <a:cubicBezTo>
                    <a:pt x="174" y="0"/>
                    <a:pt x="0" y="189"/>
                    <a:pt x="74" y="412"/>
                  </a:cubicBezTo>
                  <a:cubicBezTo>
                    <a:pt x="96" y="530"/>
                    <a:pt x="188" y="578"/>
                    <a:pt x="295" y="578"/>
                  </a:cubicBezTo>
                  <a:cubicBezTo>
                    <a:pt x="503" y="578"/>
                    <a:pt x="765" y="393"/>
                    <a:pt x="649" y="187"/>
                  </a:cubicBezTo>
                  <a:cubicBezTo>
                    <a:pt x="624" y="137"/>
                    <a:pt x="599" y="99"/>
                    <a:pt x="562" y="74"/>
                  </a:cubicBezTo>
                  <a:cubicBezTo>
                    <a:pt x="501" y="23"/>
                    <a:pt x="432"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8"/>
            <p:cNvSpPr/>
            <p:nvPr/>
          </p:nvSpPr>
          <p:spPr>
            <a:xfrm>
              <a:off x="96733" y="794225"/>
              <a:ext cx="38662" cy="32133"/>
            </a:xfrm>
            <a:custGeom>
              <a:avLst/>
              <a:gdLst/>
              <a:ahLst/>
              <a:cxnLst/>
              <a:rect l="l" t="t" r="r" b="b"/>
              <a:pathLst>
                <a:path w="758" h="630" extrusionOk="0">
                  <a:moveTo>
                    <a:pt x="372" y="0"/>
                  </a:moveTo>
                  <a:cubicBezTo>
                    <a:pt x="339" y="0"/>
                    <a:pt x="307" y="5"/>
                    <a:pt x="276" y="16"/>
                  </a:cubicBezTo>
                  <a:cubicBezTo>
                    <a:pt x="1" y="116"/>
                    <a:pt x="1" y="478"/>
                    <a:pt x="251" y="603"/>
                  </a:cubicBezTo>
                  <a:cubicBezTo>
                    <a:pt x="294" y="622"/>
                    <a:pt x="336" y="630"/>
                    <a:pt x="378" y="630"/>
                  </a:cubicBezTo>
                  <a:cubicBezTo>
                    <a:pt x="589" y="630"/>
                    <a:pt x="757" y="410"/>
                    <a:pt x="663" y="191"/>
                  </a:cubicBezTo>
                  <a:cubicBezTo>
                    <a:pt x="614" y="72"/>
                    <a:pt x="49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8"/>
            <p:cNvSpPr/>
            <p:nvPr/>
          </p:nvSpPr>
          <p:spPr>
            <a:xfrm>
              <a:off x="22266" y="368745"/>
              <a:ext cx="38152" cy="27849"/>
            </a:xfrm>
            <a:custGeom>
              <a:avLst/>
              <a:gdLst/>
              <a:ahLst/>
              <a:cxnLst/>
              <a:rect l="l" t="t" r="r" b="b"/>
              <a:pathLst>
                <a:path w="748" h="546" extrusionOk="0">
                  <a:moveTo>
                    <a:pt x="360" y="1"/>
                  </a:moveTo>
                  <a:cubicBezTo>
                    <a:pt x="179" y="1"/>
                    <a:pt x="0" y="156"/>
                    <a:pt x="49" y="372"/>
                  </a:cubicBezTo>
                  <a:cubicBezTo>
                    <a:pt x="74" y="496"/>
                    <a:pt x="170" y="545"/>
                    <a:pt x="279" y="545"/>
                  </a:cubicBezTo>
                  <a:cubicBezTo>
                    <a:pt x="490" y="545"/>
                    <a:pt x="747" y="358"/>
                    <a:pt x="623" y="160"/>
                  </a:cubicBezTo>
                  <a:cubicBezTo>
                    <a:pt x="561" y="48"/>
                    <a:pt x="460"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8"/>
            <p:cNvSpPr/>
            <p:nvPr/>
          </p:nvSpPr>
          <p:spPr>
            <a:xfrm>
              <a:off x="-142428" y="420974"/>
              <a:ext cx="33969" cy="30093"/>
            </a:xfrm>
            <a:custGeom>
              <a:avLst/>
              <a:gdLst/>
              <a:ahLst/>
              <a:cxnLst/>
              <a:rect l="l" t="t" r="r" b="b"/>
              <a:pathLst>
                <a:path w="666" h="590" extrusionOk="0">
                  <a:moveTo>
                    <a:pt x="387" y="1"/>
                  </a:moveTo>
                  <a:cubicBezTo>
                    <a:pt x="187" y="1"/>
                    <a:pt x="0" y="208"/>
                    <a:pt x="91" y="436"/>
                  </a:cubicBezTo>
                  <a:cubicBezTo>
                    <a:pt x="141" y="511"/>
                    <a:pt x="216" y="573"/>
                    <a:pt x="303" y="586"/>
                  </a:cubicBezTo>
                  <a:cubicBezTo>
                    <a:pt x="320" y="588"/>
                    <a:pt x="336" y="589"/>
                    <a:pt x="352" y="589"/>
                  </a:cubicBezTo>
                  <a:cubicBezTo>
                    <a:pt x="505" y="589"/>
                    <a:pt x="631" y="482"/>
                    <a:pt x="653" y="323"/>
                  </a:cubicBezTo>
                  <a:cubicBezTo>
                    <a:pt x="666" y="286"/>
                    <a:pt x="666" y="248"/>
                    <a:pt x="653" y="211"/>
                  </a:cubicBezTo>
                  <a:cubicBezTo>
                    <a:pt x="653" y="173"/>
                    <a:pt x="641" y="136"/>
                    <a:pt x="603" y="98"/>
                  </a:cubicBezTo>
                  <a:cubicBezTo>
                    <a:pt x="539" y="30"/>
                    <a:pt x="462"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8"/>
            <p:cNvSpPr/>
            <p:nvPr/>
          </p:nvSpPr>
          <p:spPr>
            <a:xfrm>
              <a:off x="421172" y="610201"/>
              <a:ext cx="35193" cy="32031"/>
            </a:xfrm>
            <a:custGeom>
              <a:avLst/>
              <a:gdLst/>
              <a:ahLst/>
              <a:cxnLst/>
              <a:rect l="l" t="t" r="r" b="b"/>
              <a:pathLst>
                <a:path w="690" h="628" extrusionOk="0">
                  <a:moveTo>
                    <a:pt x="360" y="1"/>
                  </a:moveTo>
                  <a:cubicBezTo>
                    <a:pt x="271" y="1"/>
                    <a:pt x="179" y="39"/>
                    <a:pt x="113" y="125"/>
                  </a:cubicBezTo>
                  <a:cubicBezTo>
                    <a:pt x="1" y="250"/>
                    <a:pt x="26" y="450"/>
                    <a:pt x="163" y="550"/>
                  </a:cubicBezTo>
                  <a:cubicBezTo>
                    <a:pt x="224" y="603"/>
                    <a:pt x="294" y="627"/>
                    <a:pt x="363" y="627"/>
                  </a:cubicBezTo>
                  <a:cubicBezTo>
                    <a:pt x="532" y="627"/>
                    <a:pt x="690" y="480"/>
                    <a:pt x="663" y="275"/>
                  </a:cubicBezTo>
                  <a:cubicBezTo>
                    <a:pt x="647" y="104"/>
                    <a:pt x="50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8"/>
            <p:cNvSpPr/>
            <p:nvPr/>
          </p:nvSpPr>
          <p:spPr>
            <a:xfrm>
              <a:off x="502117" y="564807"/>
              <a:ext cx="39886" cy="32082"/>
            </a:xfrm>
            <a:custGeom>
              <a:avLst/>
              <a:gdLst/>
              <a:ahLst/>
              <a:cxnLst/>
              <a:rect l="l" t="t" r="r" b="b"/>
              <a:pathLst>
                <a:path w="782" h="629" extrusionOk="0">
                  <a:moveTo>
                    <a:pt x="380" y="1"/>
                  </a:moveTo>
                  <a:cubicBezTo>
                    <a:pt x="279" y="1"/>
                    <a:pt x="177" y="51"/>
                    <a:pt x="113" y="152"/>
                  </a:cubicBezTo>
                  <a:cubicBezTo>
                    <a:pt x="1" y="340"/>
                    <a:pt x="126" y="602"/>
                    <a:pt x="351" y="627"/>
                  </a:cubicBezTo>
                  <a:cubicBezTo>
                    <a:pt x="361" y="628"/>
                    <a:pt x="372" y="629"/>
                    <a:pt x="382" y="629"/>
                  </a:cubicBezTo>
                  <a:cubicBezTo>
                    <a:pt x="627" y="629"/>
                    <a:pt x="782" y="356"/>
                    <a:pt x="638" y="140"/>
                  </a:cubicBezTo>
                  <a:cubicBezTo>
                    <a:pt x="577" y="48"/>
                    <a:pt x="47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8"/>
            <p:cNvSpPr/>
            <p:nvPr/>
          </p:nvSpPr>
          <p:spPr>
            <a:xfrm>
              <a:off x="356448" y="536907"/>
              <a:ext cx="40498" cy="32337"/>
            </a:xfrm>
            <a:custGeom>
              <a:avLst/>
              <a:gdLst/>
              <a:ahLst/>
              <a:cxnLst/>
              <a:rect l="l" t="t" r="r" b="b"/>
              <a:pathLst>
                <a:path w="794" h="634" extrusionOk="0">
                  <a:moveTo>
                    <a:pt x="412" y="0"/>
                  </a:moveTo>
                  <a:cubicBezTo>
                    <a:pt x="202" y="0"/>
                    <a:pt x="1" y="225"/>
                    <a:pt x="132" y="462"/>
                  </a:cubicBezTo>
                  <a:cubicBezTo>
                    <a:pt x="197" y="583"/>
                    <a:pt x="302" y="633"/>
                    <a:pt x="405" y="633"/>
                  </a:cubicBezTo>
                  <a:cubicBezTo>
                    <a:pt x="601" y="633"/>
                    <a:pt x="793" y="450"/>
                    <a:pt x="695" y="212"/>
                  </a:cubicBezTo>
                  <a:cubicBezTo>
                    <a:pt x="695" y="175"/>
                    <a:pt x="682" y="162"/>
                    <a:pt x="657" y="137"/>
                  </a:cubicBezTo>
                  <a:cubicBezTo>
                    <a:pt x="590" y="41"/>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8"/>
            <p:cNvSpPr/>
            <p:nvPr/>
          </p:nvSpPr>
          <p:spPr>
            <a:xfrm>
              <a:off x="382307" y="452138"/>
              <a:ext cx="32541" cy="31062"/>
            </a:xfrm>
            <a:custGeom>
              <a:avLst/>
              <a:gdLst/>
              <a:ahLst/>
              <a:cxnLst/>
              <a:rect l="l" t="t" r="r" b="b"/>
              <a:pathLst>
                <a:path w="638" h="609" extrusionOk="0">
                  <a:moveTo>
                    <a:pt x="323" y="0"/>
                  </a:moveTo>
                  <a:cubicBezTo>
                    <a:pt x="232" y="0"/>
                    <a:pt x="141" y="39"/>
                    <a:pt x="75" y="112"/>
                  </a:cubicBezTo>
                  <a:cubicBezTo>
                    <a:pt x="25" y="175"/>
                    <a:pt x="0" y="262"/>
                    <a:pt x="13" y="337"/>
                  </a:cubicBezTo>
                  <a:cubicBezTo>
                    <a:pt x="36" y="510"/>
                    <a:pt x="178" y="608"/>
                    <a:pt x="324" y="608"/>
                  </a:cubicBezTo>
                  <a:cubicBezTo>
                    <a:pt x="410" y="608"/>
                    <a:pt x="498" y="574"/>
                    <a:pt x="563" y="499"/>
                  </a:cubicBezTo>
                  <a:cubicBezTo>
                    <a:pt x="613" y="437"/>
                    <a:pt x="638" y="350"/>
                    <a:pt x="625" y="275"/>
                  </a:cubicBezTo>
                  <a:cubicBezTo>
                    <a:pt x="625" y="250"/>
                    <a:pt x="613" y="225"/>
                    <a:pt x="600" y="200"/>
                  </a:cubicBezTo>
                  <a:cubicBezTo>
                    <a:pt x="588" y="137"/>
                    <a:pt x="550" y="100"/>
                    <a:pt x="513" y="62"/>
                  </a:cubicBezTo>
                  <a:cubicBezTo>
                    <a:pt x="455" y="20"/>
                    <a:pt x="389"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8"/>
            <p:cNvSpPr/>
            <p:nvPr/>
          </p:nvSpPr>
          <p:spPr>
            <a:xfrm>
              <a:off x="456212" y="449689"/>
              <a:ext cx="38662" cy="31980"/>
            </a:xfrm>
            <a:custGeom>
              <a:avLst/>
              <a:gdLst/>
              <a:ahLst/>
              <a:cxnLst/>
              <a:rect l="l" t="t" r="r" b="b"/>
              <a:pathLst>
                <a:path w="758" h="627" extrusionOk="0">
                  <a:moveTo>
                    <a:pt x="389" y="1"/>
                  </a:moveTo>
                  <a:cubicBezTo>
                    <a:pt x="285" y="1"/>
                    <a:pt x="184" y="51"/>
                    <a:pt x="126" y="148"/>
                  </a:cubicBezTo>
                  <a:cubicBezTo>
                    <a:pt x="1" y="348"/>
                    <a:pt x="126" y="597"/>
                    <a:pt x="351" y="622"/>
                  </a:cubicBezTo>
                  <a:cubicBezTo>
                    <a:pt x="368" y="625"/>
                    <a:pt x="386" y="627"/>
                    <a:pt x="403" y="627"/>
                  </a:cubicBezTo>
                  <a:cubicBezTo>
                    <a:pt x="613" y="627"/>
                    <a:pt x="758" y="418"/>
                    <a:pt x="688" y="210"/>
                  </a:cubicBezTo>
                  <a:cubicBezTo>
                    <a:pt x="676" y="185"/>
                    <a:pt x="663" y="160"/>
                    <a:pt x="651" y="135"/>
                  </a:cubicBezTo>
                  <a:cubicBezTo>
                    <a:pt x="584" y="44"/>
                    <a:pt x="486" y="1"/>
                    <a:pt x="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8"/>
            <p:cNvSpPr/>
            <p:nvPr/>
          </p:nvSpPr>
          <p:spPr>
            <a:xfrm>
              <a:off x="530832" y="493043"/>
              <a:ext cx="35703" cy="31623"/>
            </a:xfrm>
            <a:custGeom>
              <a:avLst/>
              <a:gdLst/>
              <a:ahLst/>
              <a:cxnLst/>
              <a:rect l="l" t="t" r="r" b="b"/>
              <a:pathLst>
                <a:path w="700" h="620" extrusionOk="0">
                  <a:moveTo>
                    <a:pt x="348" y="0"/>
                  </a:moveTo>
                  <a:cubicBezTo>
                    <a:pt x="311" y="0"/>
                    <a:pt x="273" y="8"/>
                    <a:pt x="237" y="22"/>
                  </a:cubicBezTo>
                  <a:cubicBezTo>
                    <a:pt x="75" y="85"/>
                    <a:pt x="0" y="260"/>
                    <a:pt x="62" y="422"/>
                  </a:cubicBezTo>
                  <a:cubicBezTo>
                    <a:pt x="110" y="546"/>
                    <a:pt x="223" y="619"/>
                    <a:pt x="346" y="619"/>
                  </a:cubicBezTo>
                  <a:cubicBezTo>
                    <a:pt x="385" y="619"/>
                    <a:pt x="424" y="612"/>
                    <a:pt x="462" y="597"/>
                  </a:cubicBezTo>
                  <a:cubicBezTo>
                    <a:pt x="612" y="535"/>
                    <a:pt x="700" y="360"/>
                    <a:pt x="637" y="197"/>
                  </a:cubicBezTo>
                  <a:cubicBezTo>
                    <a:pt x="590" y="73"/>
                    <a:pt x="469"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8"/>
            <p:cNvSpPr/>
            <p:nvPr/>
          </p:nvSpPr>
          <p:spPr>
            <a:xfrm>
              <a:off x="330129" y="319373"/>
              <a:ext cx="36265" cy="32796"/>
            </a:xfrm>
            <a:custGeom>
              <a:avLst/>
              <a:gdLst/>
              <a:ahLst/>
              <a:cxnLst/>
              <a:rect l="l" t="t" r="r" b="b"/>
              <a:pathLst>
                <a:path w="711" h="643" extrusionOk="0">
                  <a:moveTo>
                    <a:pt x="344" y="0"/>
                  </a:moveTo>
                  <a:cubicBezTo>
                    <a:pt x="197" y="0"/>
                    <a:pt x="59" y="117"/>
                    <a:pt x="36" y="266"/>
                  </a:cubicBezTo>
                  <a:cubicBezTo>
                    <a:pt x="1" y="454"/>
                    <a:pt x="143" y="643"/>
                    <a:pt x="338" y="643"/>
                  </a:cubicBezTo>
                  <a:cubicBezTo>
                    <a:pt x="349" y="643"/>
                    <a:pt x="361" y="642"/>
                    <a:pt x="373" y="641"/>
                  </a:cubicBezTo>
                  <a:cubicBezTo>
                    <a:pt x="586" y="616"/>
                    <a:pt x="711" y="391"/>
                    <a:pt x="636" y="203"/>
                  </a:cubicBezTo>
                  <a:cubicBezTo>
                    <a:pt x="586" y="103"/>
                    <a:pt x="498" y="28"/>
                    <a:pt x="386" y="3"/>
                  </a:cubicBezTo>
                  <a:cubicBezTo>
                    <a:pt x="372" y="1"/>
                    <a:pt x="35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8"/>
            <p:cNvSpPr/>
            <p:nvPr/>
          </p:nvSpPr>
          <p:spPr>
            <a:xfrm>
              <a:off x="412910" y="293463"/>
              <a:ext cx="34734" cy="32235"/>
            </a:xfrm>
            <a:custGeom>
              <a:avLst/>
              <a:gdLst/>
              <a:ahLst/>
              <a:cxnLst/>
              <a:rect l="l" t="t" r="r" b="b"/>
              <a:pathLst>
                <a:path w="681" h="632" extrusionOk="0">
                  <a:moveTo>
                    <a:pt x="346" y="1"/>
                  </a:moveTo>
                  <a:cubicBezTo>
                    <a:pt x="256" y="1"/>
                    <a:pt x="166" y="39"/>
                    <a:pt x="100" y="124"/>
                  </a:cubicBezTo>
                  <a:cubicBezTo>
                    <a:pt x="0" y="261"/>
                    <a:pt x="13" y="449"/>
                    <a:pt x="150" y="561"/>
                  </a:cubicBezTo>
                  <a:cubicBezTo>
                    <a:pt x="209" y="610"/>
                    <a:pt x="277" y="631"/>
                    <a:pt x="343" y="631"/>
                  </a:cubicBezTo>
                  <a:cubicBezTo>
                    <a:pt x="516" y="631"/>
                    <a:pt x="681" y="485"/>
                    <a:pt x="662" y="286"/>
                  </a:cubicBezTo>
                  <a:cubicBezTo>
                    <a:pt x="639" y="107"/>
                    <a:pt x="49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8"/>
            <p:cNvSpPr/>
            <p:nvPr/>
          </p:nvSpPr>
          <p:spPr>
            <a:xfrm>
              <a:off x="299425" y="392003"/>
              <a:ext cx="40498" cy="31725"/>
            </a:xfrm>
            <a:custGeom>
              <a:avLst/>
              <a:gdLst/>
              <a:ahLst/>
              <a:cxnLst/>
              <a:rect l="l" t="t" r="r" b="b"/>
              <a:pathLst>
                <a:path w="794" h="622" extrusionOk="0">
                  <a:moveTo>
                    <a:pt x="341" y="1"/>
                  </a:moveTo>
                  <a:cubicBezTo>
                    <a:pt x="252" y="1"/>
                    <a:pt x="164" y="39"/>
                    <a:pt x="101" y="116"/>
                  </a:cubicBezTo>
                  <a:cubicBezTo>
                    <a:pt x="1" y="254"/>
                    <a:pt x="13" y="441"/>
                    <a:pt x="151" y="554"/>
                  </a:cubicBezTo>
                  <a:cubicBezTo>
                    <a:pt x="194" y="601"/>
                    <a:pt x="244" y="621"/>
                    <a:pt x="296" y="621"/>
                  </a:cubicBezTo>
                  <a:cubicBezTo>
                    <a:pt x="530" y="621"/>
                    <a:pt x="794" y="210"/>
                    <a:pt x="538" y="66"/>
                  </a:cubicBezTo>
                  <a:cubicBezTo>
                    <a:pt x="478" y="23"/>
                    <a:pt x="409"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8"/>
            <p:cNvSpPr/>
            <p:nvPr/>
          </p:nvSpPr>
          <p:spPr>
            <a:xfrm>
              <a:off x="472177" y="368184"/>
              <a:ext cx="35755" cy="31521"/>
            </a:xfrm>
            <a:custGeom>
              <a:avLst/>
              <a:gdLst/>
              <a:ahLst/>
              <a:cxnLst/>
              <a:rect l="l" t="t" r="r" b="b"/>
              <a:pathLst>
                <a:path w="701" h="618" extrusionOk="0">
                  <a:moveTo>
                    <a:pt x="347" y="1"/>
                  </a:moveTo>
                  <a:cubicBezTo>
                    <a:pt x="311" y="1"/>
                    <a:pt x="274" y="7"/>
                    <a:pt x="238" y="21"/>
                  </a:cubicBezTo>
                  <a:cubicBezTo>
                    <a:pt x="75" y="84"/>
                    <a:pt x="0" y="258"/>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8"/>
            <p:cNvSpPr/>
            <p:nvPr/>
          </p:nvSpPr>
          <p:spPr>
            <a:xfrm>
              <a:off x="669411" y="515332"/>
              <a:ext cx="38662" cy="28104"/>
            </a:xfrm>
            <a:custGeom>
              <a:avLst/>
              <a:gdLst/>
              <a:ahLst/>
              <a:cxnLst/>
              <a:rect l="l" t="t" r="r" b="b"/>
              <a:pathLst>
                <a:path w="758" h="551" extrusionOk="0">
                  <a:moveTo>
                    <a:pt x="539" y="0"/>
                  </a:moveTo>
                  <a:cubicBezTo>
                    <a:pt x="312" y="0"/>
                    <a:pt x="0" y="318"/>
                    <a:pt x="232" y="485"/>
                  </a:cubicBezTo>
                  <a:cubicBezTo>
                    <a:pt x="292" y="529"/>
                    <a:pt x="361" y="551"/>
                    <a:pt x="429" y="551"/>
                  </a:cubicBezTo>
                  <a:cubicBezTo>
                    <a:pt x="518" y="551"/>
                    <a:pt x="606" y="513"/>
                    <a:pt x="670" y="435"/>
                  </a:cubicBezTo>
                  <a:lnTo>
                    <a:pt x="670" y="448"/>
                  </a:lnTo>
                  <a:cubicBezTo>
                    <a:pt x="745" y="360"/>
                    <a:pt x="757" y="235"/>
                    <a:pt x="720" y="135"/>
                  </a:cubicBezTo>
                  <a:cubicBezTo>
                    <a:pt x="687" y="39"/>
                    <a:pt x="619"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8"/>
            <p:cNvSpPr/>
            <p:nvPr/>
          </p:nvSpPr>
          <p:spPr>
            <a:xfrm>
              <a:off x="616979" y="372061"/>
              <a:ext cx="37438" cy="32235"/>
            </a:xfrm>
            <a:custGeom>
              <a:avLst/>
              <a:gdLst/>
              <a:ahLst/>
              <a:cxnLst/>
              <a:rect l="l" t="t" r="r" b="b"/>
              <a:pathLst>
                <a:path w="734" h="632" extrusionOk="0">
                  <a:moveTo>
                    <a:pt x="408" y="0"/>
                  </a:moveTo>
                  <a:cubicBezTo>
                    <a:pt x="192" y="0"/>
                    <a:pt x="1" y="239"/>
                    <a:pt x="136" y="470"/>
                  </a:cubicBezTo>
                  <a:cubicBezTo>
                    <a:pt x="196" y="582"/>
                    <a:pt x="297" y="631"/>
                    <a:pt x="398" y="631"/>
                  </a:cubicBezTo>
                  <a:cubicBezTo>
                    <a:pt x="566" y="631"/>
                    <a:pt x="734" y="494"/>
                    <a:pt x="710" y="282"/>
                  </a:cubicBezTo>
                  <a:cubicBezTo>
                    <a:pt x="710" y="257"/>
                    <a:pt x="710" y="232"/>
                    <a:pt x="698" y="207"/>
                  </a:cubicBezTo>
                  <a:cubicBezTo>
                    <a:pt x="673" y="157"/>
                    <a:pt x="648" y="107"/>
                    <a:pt x="598" y="70"/>
                  </a:cubicBezTo>
                  <a:cubicBezTo>
                    <a:pt x="538" y="21"/>
                    <a:pt x="472"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8"/>
            <p:cNvSpPr/>
            <p:nvPr/>
          </p:nvSpPr>
          <p:spPr>
            <a:xfrm>
              <a:off x="606676" y="450965"/>
              <a:ext cx="35091" cy="31521"/>
            </a:xfrm>
            <a:custGeom>
              <a:avLst/>
              <a:gdLst/>
              <a:ahLst/>
              <a:cxnLst/>
              <a:rect l="l" t="t" r="r" b="b"/>
              <a:pathLst>
                <a:path w="688" h="618" extrusionOk="0">
                  <a:moveTo>
                    <a:pt x="341" y="1"/>
                  </a:moveTo>
                  <a:cubicBezTo>
                    <a:pt x="303" y="1"/>
                    <a:pt x="264" y="8"/>
                    <a:pt x="225" y="23"/>
                  </a:cubicBezTo>
                  <a:cubicBezTo>
                    <a:pt x="75" y="85"/>
                    <a:pt x="0" y="260"/>
                    <a:pt x="50" y="423"/>
                  </a:cubicBezTo>
                  <a:cubicBezTo>
                    <a:pt x="99" y="539"/>
                    <a:pt x="223" y="618"/>
                    <a:pt x="346" y="618"/>
                  </a:cubicBezTo>
                  <a:cubicBezTo>
                    <a:pt x="381" y="618"/>
                    <a:pt x="417" y="611"/>
                    <a:pt x="450" y="597"/>
                  </a:cubicBezTo>
                  <a:cubicBezTo>
                    <a:pt x="612" y="535"/>
                    <a:pt x="687" y="348"/>
                    <a:pt x="625" y="198"/>
                  </a:cubicBezTo>
                  <a:cubicBezTo>
                    <a:pt x="577" y="74"/>
                    <a:pt x="464"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8"/>
            <p:cNvSpPr/>
            <p:nvPr/>
          </p:nvSpPr>
          <p:spPr>
            <a:xfrm>
              <a:off x="565872" y="220577"/>
              <a:ext cx="34785" cy="30909"/>
            </a:xfrm>
            <a:custGeom>
              <a:avLst/>
              <a:gdLst/>
              <a:ahLst/>
              <a:cxnLst/>
              <a:rect l="l" t="t" r="r" b="b"/>
              <a:pathLst>
                <a:path w="682" h="606" extrusionOk="0">
                  <a:moveTo>
                    <a:pt x="321" y="0"/>
                  </a:moveTo>
                  <a:cubicBezTo>
                    <a:pt x="173" y="0"/>
                    <a:pt x="36" y="117"/>
                    <a:pt x="13" y="266"/>
                  </a:cubicBezTo>
                  <a:cubicBezTo>
                    <a:pt x="0" y="341"/>
                    <a:pt x="25" y="428"/>
                    <a:pt x="75" y="491"/>
                  </a:cubicBezTo>
                  <a:cubicBezTo>
                    <a:pt x="140" y="571"/>
                    <a:pt x="226" y="606"/>
                    <a:pt x="309" y="606"/>
                  </a:cubicBezTo>
                  <a:cubicBezTo>
                    <a:pt x="499" y="606"/>
                    <a:pt x="682" y="429"/>
                    <a:pt x="613" y="203"/>
                  </a:cubicBezTo>
                  <a:cubicBezTo>
                    <a:pt x="600" y="178"/>
                    <a:pt x="588" y="153"/>
                    <a:pt x="563" y="128"/>
                  </a:cubicBezTo>
                  <a:cubicBezTo>
                    <a:pt x="525" y="66"/>
                    <a:pt x="450" y="16"/>
                    <a:pt x="363" y="3"/>
                  </a:cubicBezTo>
                  <a:cubicBezTo>
                    <a:pt x="349" y="1"/>
                    <a:pt x="335"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8"/>
            <p:cNvSpPr/>
            <p:nvPr/>
          </p:nvSpPr>
          <p:spPr>
            <a:xfrm>
              <a:off x="535882" y="321566"/>
              <a:ext cx="35755" cy="31572"/>
            </a:xfrm>
            <a:custGeom>
              <a:avLst/>
              <a:gdLst/>
              <a:ahLst/>
              <a:cxnLst/>
              <a:rect l="l" t="t" r="r" b="b"/>
              <a:pathLst>
                <a:path w="701" h="619" extrusionOk="0">
                  <a:moveTo>
                    <a:pt x="349" y="1"/>
                  </a:moveTo>
                  <a:cubicBezTo>
                    <a:pt x="312" y="1"/>
                    <a:pt x="274" y="8"/>
                    <a:pt x="238" y="23"/>
                  </a:cubicBezTo>
                  <a:cubicBezTo>
                    <a:pt x="76" y="85"/>
                    <a:pt x="1" y="260"/>
                    <a:pt x="63" y="423"/>
                  </a:cubicBezTo>
                  <a:cubicBezTo>
                    <a:pt x="112" y="539"/>
                    <a:pt x="229" y="618"/>
                    <a:pt x="354" y="618"/>
                  </a:cubicBezTo>
                  <a:cubicBezTo>
                    <a:pt x="390" y="618"/>
                    <a:pt x="427" y="612"/>
                    <a:pt x="463" y="598"/>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8"/>
            <p:cNvSpPr/>
            <p:nvPr/>
          </p:nvSpPr>
          <p:spPr>
            <a:xfrm>
              <a:off x="274585" y="659063"/>
              <a:ext cx="37846" cy="32235"/>
            </a:xfrm>
            <a:custGeom>
              <a:avLst/>
              <a:gdLst/>
              <a:ahLst/>
              <a:cxnLst/>
              <a:rect l="l" t="t" r="r" b="b"/>
              <a:pathLst>
                <a:path w="742" h="632" extrusionOk="0">
                  <a:moveTo>
                    <a:pt x="332" y="1"/>
                  </a:moveTo>
                  <a:cubicBezTo>
                    <a:pt x="187" y="1"/>
                    <a:pt x="48" y="99"/>
                    <a:pt x="25" y="266"/>
                  </a:cubicBezTo>
                  <a:cubicBezTo>
                    <a:pt x="0" y="441"/>
                    <a:pt x="113" y="591"/>
                    <a:pt x="275" y="629"/>
                  </a:cubicBezTo>
                  <a:cubicBezTo>
                    <a:pt x="291" y="631"/>
                    <a:pt x="307" y="632"/>
                    <a:pt x="322" y="632"/>
                  </a:cubicBezTo>
                  <a:cubicBezTo>
                    <a:pt x="582" y="632"/>
                    <a:pt x="741" y="341"/>
                    <a:pt x="588" y="129"/>
                  </a:cubicBezTo>
                  <a:cubicBezTo>
                    <a:pt x="519" y="41"/>
                    <a:pt x="424"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8"/>
            <p:cNvSpPr/>
            <p:nvPr/>
          </p:nvSpPr>
          <p:spPr>
            <a:xfrm>
              <a:off x="282593" y="577660"/>
              <a:ext cx="37948" cy="28257"/>
            </a:xfrm>
            <a:custGeom>
              <a:avLst/>
              <a:gdLst/>
              <a:ahLst/>
              <a:cxnLst/>
              <a:rect l="l" t="t" r="r" b="b"/>
              <a:pathLst>
                <a:path w="744" h="554" extrusionOk="0">
                  <a:moveTo>
                    <a:pt x="535" y="1"/>
                  </a:moveTo>
                  <a:cubicBezTo>
                    <a:pt x="308" y="1"/>
                    <a:pt x="0" y="312"/>
                    <a:pt x="231" y="488"/>
                  </a:cubicBezTo>
                  <a:cubicBezTo>
                    <a:pt x="290" y="531"/>
                    <a:pt x="359" y="553"/>
                    <a:pt x="428" y="553"/>
                  </a:cubicBezTo>
                  <a:cubicBezTo>
                    <a:pt x="517" y="553"/>
                    <a:pt x="604" y="516"/>
                    <a:pt x="668" y="438"/>
                  </a:cubicBezTo>
                  <a:cubicBezTo>
                    <a:pt x="718" y="375"/>
                    <a:pt x="743" y="300"/>
                    <a:pt x="731" y="213"/>
                  </a:cubicBezTo>
                  <a:cubicBezTo>
                    <a:pt x="731" y="188"/>
                    <a:pt x="731" y="163"/>
                    <a:pt x="718" y="138"/>
                  </a:cubicBezTo>
                  <a:cubicBezTo>
                    <a:pt x="685"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8"/>
            <p:cNvSpPr/>
            <p:nvPr/>
          </p:nvSpPr>
          <p:spPr>
            <a:xfrm>
              <a:off x="214043" y="528899"/>
              <a:ext cx="38713" cy="32337"/>
            </a:xfrm>
            <a:custGeom>
              <a:avLst/>
              <a:gdLst/>
              <a:ahLst/>
              <a:cxnLst/>
              <a:rect l="l" t="t" r="r" b="b"/>
              <a:pathLst>
                <a:path w="759" h="634" extrusionOk="0">
                  <a:moveTo>
                    <a:pt x="392" y="0"/>
                  </a:moveTo>
                  <a:cubicBezTo>
                    <a:pt x="288" y="0"/>
                    <a:pt x="183" y="54"/>
                    <a:pt x="125" y="157"/>
                  </a:cubicBezTo>
                  <a:cubicBezTo>
                    <a:pt x="0" y="344"/>
                    <a:pt x="125" y="594"/>
                    <a:pt x="350" y="619"/>
                  </a:cubicBezTo>
                  <a:lnTo>
                    <a:pt x="350" y="632"/>
                  </a:lnTo>
                  <a:cubicBezTo>
                    <a:pt x="362" y="633"/>
                    <a:pt x="374" y="633"/>
                    <a:pt x="386" y="633"/>
                  </a:cubicBezTo>
                  <a:cubicBezTo>
                    <a:pt x="605" y="633"/>
                    <a:pt x="759" y="420"/>
                    <a:pt x="687" y="207"/>
                  </a:cubicBezTo>
                  <a:cubicBezTo>
                    <a:pt x="675" y="182"/>
                    <a:pt x="662" y="157"/>
                    <a:pt x="650" y="144"/>
                  </a:cubicBezTo>
                  <a:cubicBezTo>
                    <a:pt x="589" y="47"/>
                    <a:pt x="491"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8"/>
            <p:cNvSpPr/>
            <p:nvPr/>
          </p:nvSpPr>
          <p:spPr>
            <a:xfrm>
              <a:off x="163038" y="382465"/>
              <a:ext cx="41620" cy="31572"/>
            </a:xfrm>
            <a:custGeom>
              <a:avLst/>
              <a:gdLst/>
              <a:ahLst/>
              <a:cxnLst/>
              <a:rect l="l" t="t" r="r" b="b"/>
              <a:pathLst>
                <a:path w="816" h="619" extrusionOk="0">
                  <a:moveTo>
                    <a:pt x="419" y="0"/>
                  </a:moveTo>
                  <a:cubicBezTo>
                    <a:pt x="404" y="0"/>
                    <a:pt x="390" y="1"/>
                    <a:pt x="375" y="3"/>
                  </a:cubicBezTo>
                  <a:cubicBezTo>
                    <a:pt x="100" y="28"/>
                    <a:pt x="0" y="378"/>
                    <a:pt x="213" y="553"/>
                  </a:cubicBezTo>
                  <a:cubicBezTo>
                    <a:pt x="273" y="597"/>
                    <a:pt x="342" y="619"/>
                    <a:pt x="410" y="619"/>
                  </a:cubicBezTo>
                  <a:cubicBezTo>
                    <a:pt x="499" y="619"/>
                    <a:pt x="587" y="581"/>
                    <a:pt x="650" y="503"/>
                  </a:cubicBezTo>
                  <a:cubicBezTo>
                    <a:pt x="816" y="302"/>
                    <a:pt x="668"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8"/>
            <p:cNvSpPr/>
            <p:nvPr/>
          </p:nvSpPr>
          <p:spPr>
            <a:xfrm>
              <a:off x="224295" y="443824"/>
              <a:ext cx="37999" cy="31980"/>
            </a:xfrm>
            <a:custGeom>
              <a:avLst/>
              <a:gdLst/>
              <a:ahLst/>
              <a:cxnLst/>
              <a:rect l="l" t="t" r="r" b="b"/>
              <a:pathLst>
                <a:path w="745" h="627" extrusionOk="0">
                  <a:moveTo>
                    <a:pt x="355" y="1"/>
                  </a:moveTo>
                  <a:cubicBezTo>
                    <a:pt x="73" y="1"/>
                    <a:pt x="0" y="625"/>
                    <a:pt x="337" y="625"/>
                  </a:cubicBezTo>
                  <a:cubicBezTo>
                    <a:pt x="348" y="626"/>
                    <a:pt x="360" y="627"/>
                    <a:pt x="371" y="627"/>
                  </a:cubicBezTo>
                  <a:cubicBezTo>
                    <a:pt x="580" y="627"/>
                    <a:pt x="744" y="414"/>
                    <a:pt x="661" y="213"/>
                  </a:cubicBezTo>
                  <a:cubicBezTo>
                    <a:pt x="649" y="188"/>
                    <a:pt x="636" y="163"/>
                    <a:pt x="624" y="138"/>
                  </a:cubicBezTo>
                  <a:cubicBezTo>
                    <a:pt x="574" y="75"/>
                    <a:pt x="499" y="25"/>
                    <a:pt x="424"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8"/>
            <p:cNvSpPr/>
            <p:nvPr/>
          </p:nvSpPr>
          <p:spPr>
            <a:xfrm>
              <a:off x="540982" y="409039"/>
              <a:ext cx="34938" cy="31113"/>
            </a:xfrm>
            <a:custGeom>
              <a:avLst/>
              <a:gdLst/>
              <a:ahLst/>
              <a:cxnLst/>
              <a:rect l="l" t="t" r="r" b="b"/>
              <a:pathLst>
                <a:path w="685" h="610" extrusionOk="0">
                  <a:moveTo>
                    <a:pt x="327" y="1"/>
                  </a:moveTo>
                  <a:cubicBezTo>
                    <a:pt x="184" y="1"/>
                    <a:pt x="44" y="96"/>
                    <a:pt x="13" y="257"/>
                  </a:cubicBezTo>
                  <a:cubicBezTo>
                    <a:pt x="1" y="332"/>
                    <a:pt x="26" y="420"/>
                    <a:pt x="76" y="482"/>
                  </a:cubicBezTo>
                  <a:cubicBezTo>
                    <a:pt x="126" y="545"/>
                    <a:pt x="201" y="595"/>
                    <a:pt x="276" y="607"/>
                  </a:cubicBezTo>
                  <a:cubicBezTo>
                    <a:pt x="288" y="608"/>
                    <a:pt x="300" y="609"/>
                    <a:pt x="312" y="609"/>
                  </a:cubicBezTo>
                  <a:cubicBezTo>
                    <a:pt x="531" y="609"/>
                    <a:pt x="684" y="396"/>
                    <a:pt x="613" y="195"/>
                  </a:cubicBezTo>
                  <a:cubicBezTo>
                    <a:pt x="601" y="170"/>
                    <a:pt x="588" y="145"/>
                    <a:pt x="576" y="120"/>
                  </a:cubicBezTo>
                  <a:cubicBezTo>
                    <a:pt x="508" y="38"/>
                    <a:pt x="41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8"/>
            <p:cNvSpPr/>
            <p:nvPr/>
          </p:nvSpPr>
          <p:spPr>
            <a:xfrm>
              <a:off x="392508" y="377416"/>
              <a:ext cx="38713" cy="32133"/>
            </a:xfrm>
            <a:custGeom>
              <a:avLst/>
              <a:gdLst/>
              <a:ahLst/>
              <a:cxnLst/>
              <a:rect l="l" t="t" r="r" b="b"/>
              <a:pathLst>
                <a:path w="759" h="630" extrusionOk="0">
                  <a:moveTo>
                    <a:pt x="382" y="1"/>
                  </a:moveTo>
                  <a:cubicBezTo>
                    <a:pt x="278" y="1"/>
                    <a:pt x="176" y="51"/>
                    <a:pt x="113" y="152"/>
                  </a:cubicBezTo>
                  <a:cubicBezTo>
                    <a:pt x="0" y="340"/>
                    <a:pt x="125" y="602"/>
                    <a:pt x="350" y="627"/>
                  </a:cubicBezTo>
                  <a:cubicBezTo>
                    <a:pt x="362" y="629"/>
                    <a:pt x="373" y="629"/>
                    <a:pt x="384" y="629"/>
                  </a:cubicBezTo>
                  <a:cubicBezTo>
                    <a:pt x="594" y="629"/>
                    <a:pt x="759" y="416"/>
                    <a:pt x="688" y="215"/>
                  </a:cubicBezTo>
                  <a:cubicBezTo>
                    <a:pt x="675" y="190"/>
                    <a:pt x="663" y="165"/>
                    <a:pt x="650" y="140"/>
                  </a:cubicBezTo>
                  <a:cubicBezTo>
                    <a:pt x="582" y="48"/>
                    <a:pt x="482"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8"/>
            <p:cNvSpPr/>
            <p:nvPr/>
          </p:nvSpPr>
          <p:spPr>
            <a:xfrm>
              <a:off x="434689" y="528899"/>
              <a:ext cx="36265" cy="32337"/>
            </a:xfrm>
            <a:custGeom>
              <a:avLst/>
              <a:gdLst/>
              <a:ahLst/>
              <a:cxnLst/>
              <a:rect l="l" t="t" r="r" b="b"/>
              <a:pathLst>
                <a:path w="711" h="634" extrusionOk="0">
                  <a:moveTo>
                    <a:pt x="346" y="0"/>
                  </a:moveTo>
                  <a:cubicBezTo>
                    <a:pt x="206" y="0"/>
                    <a:pt x="66" y="95"/>
                    <a:pt x="35" y="257"/>
                  </a:cubicBezTo>
                  <a:cubicBezTo>
                    <a:pt x="0" y="456"/>
                    <a:pt x="142" y="634"/>
                    <a:pt x="335" y="634"/>
                  </a:cubicBezTo>
                  <a:cubicBezTo>
                    <a:pt x="347" y="634"/>
                    <a:pt x="360" y="633"/>
                    <a:pt x="373" y="632"/>
                  </a:cubicBezTo>
                  <a:cubicBezTo>
                    <a:pt x="585" y="607"/>
                    <a:pt x="710" y="382"/>
                    <a:pt x="623" y="194"/>
                  </a:cubicBezTo>
                  <a:cubicBezTo>
                    <a:pt x="610" y="169"/>
                    <a:pt x="598" y="144"/>
                    <a:pt x="585" y="119"/>
                  </a:cubicBezTo>
                  <a:cubicBezTo>
                    <a:pt x="523" y="37"/>
                    <a:pt x="43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8"/>
            <p:cNvSpPr/>
            <p:nvPr/>
          </p:nvSpPr>
          <p:spPr>
            <a:xfrm>
              <a:off x="299067" y="490697"/>
              <a:ext cx="36673" cy="28716"/>
            </a:xfrm>
            <a:custGeom>
              <a:avLst/>
              <a:gdLst/>
              <a:ahLst/>
              <a:cxnLst/>
              <a:rect l="l" t="t" r="r" b="b"/>
              <a:pathLst>
                <a:path w="719" h="563" extrusionOk="0">
                  <a:moveTo>
                    <a:pt x="399" y="1"/>
                  </a:moveTo>
                  <a:cubicBezTo>
                    <a:pt x="187" y="1"/>
                    <a:pt x="0" y="225"/>
                    <a:pt x="120" y="456"/>
                  </a:cubicBezTo>
                  <a:cubicBezTo>
                    <a:pt x="184" y="531"/>
                    <a:pt x="266" y="563"/>
                    <a:pt x="346" y="563"/>
                  </a:cubicBezTo>
                  <a:cubicBezTo>
                    <a:pt x="535" y="563"/>
                    <a:pt x="719" y="387"/>
                    <a:pt x="658" y="168"/>
                  </a:cubicBezTo>
                  <a:cubicBezTo>
                    <a:pt x="645" y="143"/>
                    <a:pt x="633" y="118"/>
                    <a:pt x="620" y="93"/>
                  </a:cubicBezTo>
                  <a:cubicBezTo>
                    <a:pt x="552" y="28"/>
                    <a:pt x="474"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8"/>
            <p:cNvSpPr/>
            <p:nvPr/>
          </p:nvSpPr>
          <p:spPr>
            <a:xfrm>
              <a:off x="235822" y="343753"/>
              <a:ext cx="40243" cy="32337"/>
            </a:xfrm>
            <a:custGeom>
              <a:avLst/>
              <a:gdLst/>
              <a:ahLst/>
              <a:cxnLst/>
              <a:rect l="l" t="t" r="r" b="b"/>
              <a:pathLst>
                <a:path w="789" h="634" extrusionOk="0">
                  <a:moveTo>
                    <a:pt x="409" y="1"/>
                  </a:moveTo>
                  <a:cubicBezTo>
                    <a:pt x="198" y="1"/>
                    <a:pt x="0" y="225"/>
                    <a:pt x="123" y="463"/>
                  </a:cubicBezTo>
                  <a:cubicBezTo>
                    <a:pt x="187" y="583"/>
                    <a:pt x="291" y="633"/>
                    <a:pt x="395" y="633"/>
                  </a:cubicBezTo>
                  <a:cubicBezTo>
                    <a:pt x="593" y="633"/>
                    <a:pt x="788" y="446"/>
                    <a:pt x="698" y="200"/>
                  </a:cubicBezTo>
                  <a:cubicBezTo>
                    <a:pt x="685" y="175"/>
                    <a:pt x="673" y="150"/>
                    <a:pt x="660" y="138"/>
                  </a:cubicBezTo>
                  <a:cubicBezTo>
                    <a:pt x="590" y="41"/>
                    <a:pt x="498"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8"/>
            <p:cNvSpPr/>
            <p:nvPr/>
          </p:nvSpPr>
          <p:spPr>
            <a:xfrm>
              <a:off x="349766" y="628766"/>
              <a:ext cx="34938" cy="32031"/>
            </a:xfrm>
            <a:custGeom>
              <a:avLst/>
              <a:gdLst/>
              <a:ahLst/>
              <a:cxnLst/>
              <a:rect l="l" t="t" r="r" b="b"/>
              <a:pathLst>
                <a:path w="685" h="628" extrusionOk="0">
                  <a:moveTo>
                    <a:pt x="326" y="1"/>
                  </a:moveTo>
                  <a:cubicBezTo>
                    <a:pt x="183" y="1"/>
                    <a:pt x="39" y="92"/>
                    <a:pt x="13" y="273"/>
                  </a:cubicBezTo>
                  <a:cubicBezTo>
                    <a:pt x="1" y="348"/>
                    <a:pt x="26" y="436"/>
                    <a:pt x="76" y="498"/>
                  </a:cubicBezTo>
                  <a:cubicBezTo>
                    <a:pt x="141" y="588"/>
                    <a:pt x="232" y="627"/>
                    <a:pt x="322" y="627"/>
                  </a:cubicBezTo>
                  <a:cubicBezTo>
                    <a:pt x="506" y="627"/>
                    <a:pt x="685" y="463"/>
                    <a:pt x="626" y="236"/>
                  </a:cubicBezTo>
                  <a:cubicBezTo>
                    <a:pt x="590" y="79"/>
                    <a:pt x="458"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8"/>
            <p:cNvSpPr/>
            <p:nvPr/>
          </p:nvSpPr>
          <p:spPr>
            <a:xfrm>
              <a:off x="481103" y="253526"/>
              <a:ext cx="34173" cy="31164"/>
            </a:xfrm>
            <a:custGeom>
              <a:avLst/>
              <a:gdLst/>
              <a:ahLst/>
              <a:cxnLst/>
              <a:rect l="l" t="t" r="r" b="b"/>
              <a:pathLst>
                <a:path w="670" h="611" extrusionOk="0">
                  <a:moveTo>
                    <a:pt x="324" y="0"/>
                  </a:moveTo>
                  <a:cubicBezTo>
                    <a:pt x="183" y="0"/>
                    <a:pt x="44" y="96"/>
                    <a:pt x="13" y="257"/>
                  </a:cubicBezTo>
                  <a:cubicBezTo>
                    <a:pt x="0" y="332"/>
                    <a:pt x="13" y="420"/>
                    <a:pt x="63" y="482"/>
                  </a:cubicBezTo>
                  <a:cubicBezTo>
                    <a:pt x="113" y="557"/>
                    <a:pt x="188" y="594"/>
                    <a:pt x="263" y="607"/>
                  </a:cubicBezTo>
                  <a:cubicBezTo>
                    <a:pt x="280" y="610"/>
                    <a:pt x="296" y="611"/>
                    <a:pt x="312" y="611"/>
                  </a:cubicBezTo>
                  <a:cubicBezTo>
                    <a:pt x="524" y="611"/>
                    <a:pt x="670" y="392"/>
                    <a:pt x="600" y="195"/>
                  </a:cubicBezTo>
                  <a:cubicBezTo>
                    <a:pt x="588" y="170"/>
                    <a:pt x="575" y="145"/>
                    <a:pt x="563" y="120"/>
                  </a:cubicBezTo>
                  <a:cubicBezTo>
                    <a:pt x="500" y="38"/>
                    <a:pt x="412"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8"/>
            <p:cNvSpPr/>
            <p:nvPr/>
          </p:nvSpPr>
          <p:spPr>
            <a:xfrm>
              <a:off x="623252" y="287393"/>
              <a:ext cx="31878" cy="29073"/>
            </a:xfrm>
            <a:custGeom>
              <a:avLst/>
              <a:gdLst/>
              <a:ahLst/>
              <a:cxnLst/>
              <a:rect l="l" t="t" r="r" b="b"/>
              <a:pathLst>
                <a:path w="625" h="570" extrusionOk="0">
                  <a:moveTo>
                    <a:pt x="308" y="0"/>
                  </a:moveTo>
                  <a:cubicBezTo>
                    <a:pt x="185" y="0"/>
                    <a:pt x="62" y="69"/>
                    <a:pt x="13" y="218"/>
                  </a:cubicBezTo>
                  <a:cubicBezTo>
                    <a:pt x="0" y="293"/>
                    <a:pt x="25" y="380"/>
                    <a:pt x="75" y="443"/>
                  </a:cubicBezTo>
                  <a:cubicBezTo>
                    <a:pt x="113" y="505"/>
                    <a:pt x="187" y="555"/>
                    <a:pt x="275" y="568"/>
                  </a:cubicBezTo>
                  <a:cubicBezTo>
                    <a:pt x="285" y="569"/>
                    <a:pt x="295" y="569"/>
                    <a:pt x="305" y="569"/>
                  </a:cubicBezTo>
                  <a:cubicBezTo>
                    <a:pt x="432" y="569"/>
                    <a:pt x="554"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8"/>
            <p:cNvSpPr/>
            <p:nvPr/>
          </p:nvSpPr>
          <p:spPr>
            <a:xfrm>
              <a:off x="685682" y="440611"/>
              <a:ext cx="38968" cy="31266"/>
            </a:xfrm>
            <a:custGeom>
              <a:avLst/>
              <a:gdLst/>
              <a:ahLst/>
              <a:cxnLst/>
              <a:rect l="l" t="t" r="r" b="b"/>
              <a:pathLst>
                <a:path w="764" h="613" extrusionOk="0">
                  <a:moveTo>
                    <a:pt x="401" y="1"/>
                  </a:moveTo>
                  <a:cubicBezTo>
                    <a:pt x="51" y="38"/>
                    <a:pt x="1" y="513"/>
                    <a:pt x="338" y="613"/>
                  </a:cubicBezTo>
                  <a:cubicBezTo>
                    <a:pt x="688" y="613"/>
                    <a:pt x="763" y="113"/>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8"/>
            <p:cNvSpPr/>
            <p:nvPr/>
          </p:nvSpPr>
          <p:spPr>
            <a:xfrm>
              <a:off x="601575" y="537672"/>
              <a:ext cx="35703" cy="31572"/>
            </a:xfrm>
            <a:custGeom>
              <a:avLst/>
              <a:gdLst/>
              <a:ahLst/>
              <a:cxnLst/>
              <a:rect l="l" t="t" r="r" b="b"/>
              <a:pathLst>
                <a:path w="700" h="619" extrusionOk="0">
                  <a:moveTo>
                    <a:pt x="354" y="0"/>
                  </a:moveTo>
                  <a:cubicBezTo>
                    <a:pt x="315" y="0"/>
                    <a:pt x="276" y="7"/>
                    <a:pt x="238" y="22"/>
                  </a:cubicBezTo>
                  <a:cubicBezTo>
                    <a:pt x="75" y="85"/>
                    <a:pt x="0" y="260"/>
                    <a:pt x="63" y="422"/>
                  </a:cubicBezTo>
                  <a:cubicBezTo>
                    <a:pt x="110" y="546"/>
                    <a:pt x="223" y="619"/>
                    <a:pt x="346" y="619"/>
                  </a:cubicBezTo>
                  <a:cubicBezTo>
                    <a:pt x="385" y="619"/>
                    <a:pt x="424" y="612"/>
                    <a:pt x="463" y="597"/>
                  </a:cubicBezTo>
                  <a:cubicBezTo>
                    <a:pt x="625" y="535"/>
                    <a:pt x="700" y="360"/>
                    <a:pt x="637"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8"/>
            <p:cNvSpPr/>
            <p:nvPr/>
          </p:nvSpPr>
          <p:spPr>
            <a:xfrm>
              <a:off x="335791" y="723584"/>
              <a:ext cx="36928" cy="29634"/>
            </a:xfrm>
            <a:custGeom>
              <a:avLst/>
              <a:gdLst/>
              <a:ahLst/>
              <a:cxnLst/>
              <a:rect l="l" t="t" r="r" b="b"/>
              <a:pathLst>
                <a:path w="724" h="581" extrusionOk="0">
                  <a:moveTo>
                    <a:pt x="316" y="0"/>
                  </a:moveTo>
                  <a:cubicBezTo>
                    <a:pt x="166" y="0"/>
                    <a:pt x="25" y="106"/>
                    <a:pt x="0" y="276"/>
                  </a:cubicBezTo>
                  <a:cubicBezTo>
                    <a:pt x="0" y="326"/>
                    <a:pt x="13" y="364"/>
                    <a:pt x="25" y="414"/>
                  </a:cubicBezTo>
                  <a:cubicBezTo>
                    <a:pt x="50" y="532"/>
                    <a:pt x="146" y="580"/>
                    <a:pt x="254" y="580"/>
                  </a:cubicBezTo>
                  <a:cubicBezTo>
                    <a:pt x="465" y="580"/>
                    <a:pt x="724" y="395"/>
                    <a:pt x="600" y="189"/>
                  </a:cubicBezTo>
                  <a:cubicBezTo>
                    <a:pt x="575" y="151"/>
                    <a:pt x="550" y="114"/>
                    <a:pt x="525" y="76"/>
                  </a:cubicBezTo>
                  <a:cubicBezTo>
                    <a:pt x="461" y="24"/>
                    <a:pt x="38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8"/>
            <p:cNvSpPr/>
            <p:nvPr/>
          </p:nvSpPr>
          <p:spPr>
            <a:xfrm>
              <a:off x="576073" y="608416"/>
              <a:ext cx="38713" cy="31878"/>
            </a:xfrm>
            <a:custGeom>
              <a:avLst/>
              <a:gdLst/>
              <a:ahLst/>
              <a:cxnLst/>
              <a:rect l="l" t="t" r="r" b="b"/>
              <a:pathLst>
                <a:path w="759" h="625" extrusionOk="0">
                  <a:moveTo>
                    <a:pt x="391" y="0"/>
                  </a:moveTo>
                  <a:cubicBezTo>
                    <a:pt x="353" y="0"/>
                    <a:pt x="314" y="7"/>
                    <a:pt x="275" y="22"/>
                  </a:cubicBezTo>
                  <a:cubicBezTo>
                    <a:pt x="13" y="122"/>
                    <a:pt x="0" y="485"/>
                    <a:pt x="250" y="597"/>
                  </a:cubicBezTo>
                  <a:cubicBezTo>
                    <a:pt x="295" y="616"/>
                    <a:pt x="339" y="625"/>
                    <a:pt x="381" y="625"/>
                  </a:cubicBezTo>
                  <a:cubicBezTo>
                    <a:pt x="591" y="625"/>
                    <a:pt x="758" y="415"/>
                    <a:pt x="675" y="197"/>
                  </a:cubicBezTo>
                  <a:cubicBezTo>
                    <a:pt x="627" y="73"/>
                    <a:pt x="514"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8"/>
            <p:cNvSpPr/>
            <p:nvPr/>
          </p:nvSpPr>
          <p:spPr>
            <a:xfrm>
              <a:off x="259284" y="275764"/>
              <a:ext cx="36316" cy="29685"/>
            </a:xfrm>
            <a:custGeom>
              <a:avLst/>
              <a:gdLst/>
              <a:ahLst/>
              <a:cxnLst/>
              <a:rect l="l" t="t" r="r" b="b"/>
              <a:pathLst>
                <a:path w="712" h="582" extrusionOk="0">
                  <a:moveTo>
                    <a:pt x="313" y="1"/>
                  </a:moveTo>
                  <a:cubicBezTo>
                    <a:pt x="167" y="1"/>
                    <a:pt x="26" y="101"/>
                    <a:pt x="0" y="271"/>
                  </a:cubicBezTo>
                  <a:cubicBezTo>
                    <a:pt x="0" y="321"/>
                    <a:pt x="0" y="371"/>
                    <a:pt x="25" y="408"/>
                  </a:cubicBezTo>
                  <a:cubicBezTo>
                    <a:pt x="47" y="532"/>
                    <a:pt x="140" y="581"/>
                    <a:pt x="247" y="581"/>
                  </a:cubicBezTo>
                  <a:cubicBezTo>
                    <a:pt x="454" y="581"/>
                    <a:pt x="712" y="394"/>
                    <a:pt x="588" y="196"/>
                  </a:cubicBezTo>
                  <a:cubicBezTo>
                    <a:pt x="575" y="146"/>
                    <a:pt x="550" y="108"/>
                    <a:pt x="513" y="71"/>
                  </a:cubicBezTo>
                  <a:cubicBezTo>
                    <a:pt x="453" y="23"/>
                    <a:pt x="38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8"/>
            <p:cNvSpPr/>
            <p:nvPr/>
          </p:nvSpPr>
          <p:spPr>
            <a:xfrm>
              <a:off x="503392" y="180947"/>
              <a:ext cx="36979" cy="29838"/>
            </a:xfrm>
            <a:custGeom>
              <a:avLst/>
              <a:gdLst/>
              <a:ahLst/>
              <a:cxnLst/>
              <a:rect l="l" t="t" r="r" b="b"/>
              <a:pathLst>
                <a:path w="725" h="585" extrusionOk="0">
                  <a:moveTo>
                    <a:pt x="320" y="0"/>
                  </a:moveTo>
                  <a:cubicBezTo>
                    <a:pt x="171" y="0"/>
                    <a:pt x="26" y="104"/>
                    <a:pt x="1" y="268"/>
                  </a:cubicBezTo>
                  <a:cubicBezTo>
                    <a:pt x="1" y="318"/>
                    <a:pt x="13" y="368"/>
                    <a:pt x="26" y="418"/>
                  </a:cubicBezTo>
                  <a:cubicBezTo>
                    <a:pt x="51" y="536"/>
                    <a:pt x="146" y="585"/>
                    <a:pt x="254" y="585"/>
                  </a:cubicBezTo>
                  <a:cubicBezTo>
                    <a:pt x="466" y="585"/>
                    <a:pt x="725" y="400"/>
                    <a:pt x="600" y="193"/>
                  </a:cubicBezTo>
                  <a:cubicBezTo>
                    <a:pt x="576" y="143"/>
                    <a:pt x="551" y="105"/>
                    <a:pt x="513" y="68"/>
                  </a:cubicBezTo>
                  <a:cubicBezTo>
                    <a:pt x="455" y="21"/>
                    <a:pt x="387"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8"/>
            <p:cNvSpPr/>
            <p:nvPr/>
          </p:nvSpPr>
          <p:spPr>
            <a:xfrm>
              <a:off x="337066" y="235419"/>
              <a:ext cx="34428" cy="29532"/>
            </a:xfrm>
            <a:custGeom>
              <a:avLst/>
              <a:gdLst/>
              <a:ahLst/>
              <a:cxnLst/>
              <a:rect l="l" t="t" r="r" b="b"/>
              <a:pathLst>
                <a:path w="675" h="579" extrusionOk="0">
                  <a:moveTo>
                    <a:pt x="390" y="0"/>
                  </a:moveTo>
                  <a:cubicBezTo>
                    <a:pt x="188" y="0"/>
                    <a:pt x="1" y="202"/>
                    <a:pt x="100" y="437"/>
                  </a:cubicBezTo>
                  <a:cubicBezTo>
                    <a:pt x="150" y="512"/>
                    <a:pt x="225" y="562"/>
                    <a:pt x="312" y="575"/>
                  </a:cubicBezTo>
                  <a:cubicBezTo>
                    <a:pt x="329" y="577"/>
                    <a:pt x="345" y="578"/>
                    <a:pt x="361" y="578"/>
                  </a:cubicBezTo>
                  <a:cubicBezTo>
                    <a:pt x="514" y="578"/>
                    <a:pt x="640" y="472"/>
                    <a:pt x="662" y="325"/>
                  </a:cubicBezTo>
                  <a:cubicBezTo>
                    <a:pt x="675" y="275"/>
                    <a:pt x="662" y="212"/>
                    <a:pt x="650" y="162"/>
                  </a:cubicBezTo>
                  <a:cubicBezTo>
                    <a:pt x="637" y="137"/>
                    <a:pt x="625" y="112"/>
                    <a:pt x="612" y="100"/>
                  </a:cubicBezTo>
                  <a:cubicBezTo>
                    <a:pt x="546" y="30"/>
                    <a:pt x="467"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8"/>
            <p:cNvSpPr/>
            <p:nvPr/>
          </p:nvSpPr>
          <p:spPr>
            <a:xfrm>
              <a:off x="264894" y="741690"/>
              <a:ext cx="37795" cy="30858"/>
            </a:xfrm>
            <a:custGeom>
              <a:avLst/>
              <a:gdLst/>
              <a:ahLst/>
              <a:cxnLst/>
              <a:rect l="l" t="t" r="r" b="b"/>
              <a:pathLst>
                <a:path w="741" h="605" extrusionOk="0">
                  <a:moveTo>
                    <a:pt x="387" y="1"/>
                  </a:moveTo>
                  <a:cubicBezTo>
                    <a:pt x="351" y="1"/>
                    <a:pt x="314" y="7"/>
                    <a:pt x="278" y="21"/>
                  </a:cubicBezTo>
                  <a:cubicBezTo>
                    <a:pt x="0" y="195"/>
                    <a:pt x="130" y="604"/>
                    <a:pt x="428" y="604"/>
                  </a:cubicBezTo>
                  <a:cubicBezTo>
                    <a:pt x="452" y="604"/>
                    <a:pt x="477" y="601"/>
                    <a:pt x="503" y="596"/>
                  </a:cubicBezTo>
                  <a:cubicBezTo>
                    <a:pt x="653" y="533"/>
                    <a:pt x="740" y="359"/>
                    <a:pt x="678" y="196"/>
                  </a:cubicBezTo>
                  <a:cubicBezTo>
                    <a:pt x="629" y="80"/>
                    <a:pt x="513"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8"/>
            <p:cNvSpPr/>
            <p:nvPr/>
          </p:nvSpPr>
          <p:spPr>
            <a:xfrm>
              <a:off x="901125" y="424493"/>
              <a:ext cx="34122" cy="31215"/>
            </a:xfrm>
            <a:custGeom>
              <a:avLst/>
              <a:gdLst/>
              <a:ahLst/>
              <a:cxnLst/>
              <a:rect l="l" t="t" r="r" b="b"/>
              <a:pathLst>
                <a:path w="669" h="612" extrusionOk="0">
                  <a:moveTo>
                    <a:pt x="339" y="1"/>
                  </a:moveTo>
                  <a:cubicBezTo>
                    <a:pt x="252" y="1"/>
                    <a:pt x="164" y="37"/>
                    <a:pt x="101" y="117"/>
                  </a:cubicBezTo>
                  <a:cubicBezTo>
                    <a:pt x="1" y="254"/>
                    <a:pt x="13" y="442"/>
                    <a:pt x="151" y="554"/>
                  </a:cubicBezTo>
                  <a:cubicBezTo>
                    <a:pt x="207" y="594"/>
                    <a:pt x="270" y="611"/>
                    <a:pt x="331" y="611"/>
                  </a:cubicBezTo>
                  <a:cubicBezTo>
                    <a:pt x="504" y="611"/>
                    <a:pt x="669" y="472"/>
                    <a:pt x="650" y="279"/>
                  </a:cubicBezTo>
                  <a:cubicBezTo>
                    <a:pt x="650" y="242"/>
                    <a:pt x="638" y="217"/>
                    <a:pt x="625" y="192"/>
                  </a:cubicBezTo>
                  <a:cubicBezTo>
                    <a:pt x="575" y="69"/>
                    <a:pt x="45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8"/>
            <p:cNvSpPr/>
            <p:nvPr/>
          </p:nvSpPr>
          <p:spPr>
            <a:xfrm>
              <a:off x="981457" y="378946"/>
              <a:ext cx="40396" cy="31929"/>
            </a:xfrm>
            <a:custGeom>
              <a:avLst/>
              <a:gdLst/>
              <a:ahLst/>
              <a:cxnLst/>
              <a:rect l="l" t="t" r="r" b="b"/>
              <a:pathLst>
                <a:path w="792" h="626" extrusionOk="0">
                  <a:moveTo>
                    <a:pt x="393" y="0"/>
                  </a:moveTo>
                  <a:cubicBezTo>
                    <a:pt x="288" y="0"/>
                    <a:pt x="183" y="51"/>
                    <a:pt x="125" y="147"/>
                  </a:cubicBezTo>
                  <a:cubicBezTo>
                    <a:pt x="0" y="347"/>
                    <a:pt x="125" y="597"/>
                    <a:pt x="350" y="622"/>
                  </a:cubicBezTo>
                  <a:cubicBezTo>
                    <a:pt x="365" y="624"/>
                    <a:pt x="380" y="626"/>
                    <a:pt x="395" y="626"/>
                  </a:cubicBezTo>
                  <a:cubicBezTo>
                    <a:pt x="633" y="626"/>
                    <a:pt x="791" y="347"/>
                    <a:pt x="650" y="135"/>
                  </a:cubicBezTo>
                  <a:cubicBezTo>
                    <a:pt x="590" y="44"/>
                    <a:pt x="491"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8"/>
            <p:cNvSpPr/>
            <p:nvPr/>
          </p:nvSpPr>
          <p:spPr>
            <a:xfrm>
              <a:off x="836196" y="351098"/>
              <a:ext cx="40294" cy="32184"/>
            </a:xfrm>
            <a:custGeom>
              <a:avLst/>
              <a:gdLst/>
              <a:ahLst/>
              <a:cxnLst/>
              <a:rect l="l" t="t" r="r" b="b"/>
              <a:pathLst>
                <a:path w="790" h="631" extrusionOk="0">
                  <a:moveTo>
                    <a:pt x="412" y="0"/>
                  </a:moveTo>
                  <a:cubicBezTo>
                    <a:pt x="200" y="0"/>
                    <a:pt x="1" y="222"/>
                    <a:pt x="124" y="469"/>
                  </a:cubicBezTo>
                  <a:cubicBezTo>
                    <a:pt x="187" y="583"/>
                    <a:pt x="289" y="631"/>
                    <a:pt x="391" y="631"/>
                  </a:cubicBezTo>
                  <a:cubicBezTo>
                    <a:pt x="591"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8"/>
            <p:cNvSpPr/>
            <p:nvPr/>
          </p:nvSpPr>
          <p:spPr>
            <a:xfrm>
              <a:off x="860678" y="265563"/>
              <a:ext cx="33510" cy="32235"/>
            </a:xfrm>
            <a:custGeom>
              <a:avLst/>
              <a:gdLst/>
              <a:ahLst/>
              <a:cxnLst/>
              <a:rect l="l" t="t" r="r" b="b"/>
              <a:pathLst>
                <a:path w="657" h="632" extrusionOk="0">
                  <a:moveTo>
                    <a:pt x="338" y="1"/>
                  </a:moveTo>
                  <a:cubicBezTo>
                    <a:pt x="165" y="1"/>
                    <a:pt x="1" y="147"/>
                    <a:pt x="19" y="346"/>
                  </a:cubicBezTo>
                  <a:cubicBezTo>
                    <a:pt x="42" y="525"/>
                    <a:pt x="187" y="632"/>
                    <a:pt x="335" y="632"/>
                  </a:cubicBezTo>
                  <a:cubicBezTo>
                    <a:pt x="425" y="632"/>
                    <a:pt x="515" y="593"/>
                    <a:pt x="581" y="508"/>
                  </a:cubicBezTo>
                  <a:cubicBezTo>
                    <a:pt x="631" y="446"/>
                    <a:pt x="656" y="358"/>
                    <a:pt x="644" y="283"/>
                  </a:cubicBezTo>
                  <a:cubicBezTo>
                    <a:pt x="644" y="259"/>
                    <a:pt x="644" y="234"/>
                    <a:pt x="631" y="209"/>
                  </a:cubicBezTo>
                  <a:cubicBezTo>
                    <a:pt x="606" y="159"/>
                    <a:pt x="581" y="109"/>
                    <a:pt x="531" y="71"/>
                  </a:cubicBezTo>
                  <a:cubicBezTo>
                    <a:pt x="472" y="23"/>
                    <a:pt x="405"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8"/>
            <p:cNvSpPr/>
            <p:nvPr/>
          </p:nvSpPr>
          <p:spPr>
            <a:xfrm>
              <a:off x="935553" y="263727"/>
              <a:ext cx="38713" cy="32337"/>
            </a:xfrm>
            <a:custGeom>
              <a:avLst/>
              <a:gdLst/>
              <a:ahLst/>
              <a:cxnLst/>
              <a:rect l="l" t="t" r="r" b="b"/>
              <a:pathLst>
                <a:path w="759" h="634" extrusionOk="0">
                  <a:moveTo>
                    <a:pt x="388" y="1"/>
                  </a:moveTo>
                  <a:cubicBezTo>
                    <a:pt x="285" y="1"/>
                    <a:pt x="183" y="54"/>
                    <a:pt x="125" y="157"/>
                  </a:cubicBezTo>
                  <a:cubicBezTo>
                    <a:pt x="0" y="344"/>
                    <a:pt x="125" y="594"/>
                    <a:pt x="350" y="619"/>
                  </a:cubicBezTo>
                  <a:lnTo>
                    <a:pt x="350" y="632"/>
                  </a:lnTo>
                  <a:cubicBezTo>
                    <a:pt x="363" y="633"/>
                    <a:pt x="375" y="634"/>
                    <a:pt x="386" y="634"/>
                  </a:cubicBezTo>
                  <a:cubicBezTo>
                    <a:pt x="605" y="634"/>
                    <a:pt x="759" y="420"/>
                    <a:pt x="688" y="207"/>
                  </a:cubicBezTo>
                  <a:cubicBezTo>
                    <a:pt x="675" y="182"/>
                    <a:pt x="663" y="157"/>
                    <a:pt x="650" y="145"/>
                  </a:cubicBezTo>
                  <a:cubicBezTo>
                    <a:pt x="584" y="48"/>
                    <a:pt x="485"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8"/>
            <p:cNvSpPr/>
            <p:nvPr/>
          </p:nvSpPr>
          <p:spPr>
            <a:xfrm>
              <a:off x="1010122" y="306928"/>
              <a:ext cx="35755" cy="31521"/>
            </a:xfrm>
            <a:custGeom>
              <a:avLst/>
              <a:gdLst/>
              <a:ahLst/>
              <a:cxnLst/>
              <a:rect l="l" t="t" r="r" b="b"/>
              <a:pathLst>
                <a:path w="701" h="618" extrusionOk="0">
                  <a:moveTo>
                    <a:pt x="354" y="0"/>
                  </a:moveTo>
                  <a:cubicBezTo>
                    <a:pt x="316" y="0"/>
                    <a:pt x="277" y="8"/>
                    <a:pt x="238" y="22"/>
                  </a:cubicBezTo>
                  <a:cubicBezTo>
                    <a:pt x="88" y="85"/>
                    <a:pt x="1" y="260"/>
                    <a:pt x="63" y="422"/>
                  </a:cubicBezTo>
                  <a:cubicBezTo>
                    <a:pt x="112" y="539"/>
                    <a:pt x="228" y="618"/>
                    <a:pt x="354" y="618"/>
                  </a:cubicBezTo>
                  <a:cubicBezTo>
                    <a:pt x="390" y="618"/>
                    <a:pt x="427" y="611"/>
                    <a:pt x="463" y="597"/>
                  </a:cubicBezTo>
                  <a:cubicBezTo>
                    <a:pt x="625" y="535"/>
                    <a:pt x="700" y="360"/>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8"/>
            <p:cNvSpPr/>
            <p:nvPr/>
          </p:nvSpPr>
          <p:spPr>
            <a:xfrm>
              <a:off x="804981" y="133206"/>
              <a:ext cx="41263" cy="32490"/>
            </a:xfrm>
            <a:custGeom>
              <a:avLst/>
              <a:gdLst/>
              <a:ahLst/>
              <a:cxnLst/>
              <a:rect l="l" t="t" r="r" b="b"/>
              <a:pathLst>
                <a:path w="809" h="637" extrusionOk="0">
                  <a:moveTo>
                    <a:pt x="433" y="0"/>
                  </a:moveTo>
                  <a:cubicBezTo>
                    <a:pt x="143" y="0"/>
                    <a:pt x="0" y="378"/>
                    <a:pt x="236" y="567"/>
                  </a:cubicBezTo>
                  <a:cubicBezTo>
                    <a:pt x="297" y="615"/>
                    <a:pt x="364" y="637"/>
                    <a:pt x="428" y="637"/>
                  </a:cubicBezTo>
                  <a:cubicBezTo>
                    <a:pt x="629" y="637"/>
                    <a:pt x="809" y="431"/>
                    <a:pt x="723" y="204"/>
                  </a:cubicBezTo>
                  <a:cubicBezTo>
                    <a:pt x="711" y="179"/>
                    <a:pt x="698" y="154"/>
                    <a:pt x="686" y="129"/>
                  </a:cubicBezTo>
                  <a:cubicBezTo>
                    <a:pt x="636" y="67"/>
                    <a:pt x="561" y="29"/>
                    <a:pt x="486" y="4"/>
                  </a:cubicBezTo>
                  <a:cubicBezTo>
                    <a:pt x="468" y="1"/>
                    <a:pt x="450"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8"/>
            <p:cNvSpPr/>
            <p:nvPr/>
          </p:nvSpPr>
          <p:spPr>
            <a:xfrm>
              <a:off x="892199" y="107347"/>
              <a:ext cx="35244" cy="32235"/>
            </a:xfrm>
            <a:custGeom>
              <a:avLst/>
              <a:gdLst/>
              <a:ahLst/>
              <a:cxnLst/>
              <a:rect l="l" t="t" r="r" b="b"/>
              <a:pathLst>
                <a:path w="691" h="632" extrusionOk="0">
                  <a:moveTo>
                    <a:pt x="353" y="1"/>
                  </a:moveTo>
                  <a:cubicBezTo>
                    <a:pt x="264" y="1"/>
                    <a:pt x="174" y="39"/>
                    <a:pt x="113" y="124"/>
                  </a:cubicBezTo>
                  <a:cubicBezTo>
                    <a:pt x="1" y="261"/>
                    <a:pt x="26" y="449"/>
                    <a:pt x="151" y="561"/>
                  </a:cubicBezTo>
                  <a:cubicBezTo>
                    <a:pt x="213" y="610"/>
                    <a:pt x="283" y="631"/>
                    <a:pt x="351" y="631"/>
                  </a:cubicBezTo>
                  <a:cubicBezTo>
                    <a:pt x="528" y="631"/>
                    <a:pt x="690" y="485"/>
                    <a:pt x="663" y="286"/>
                  </a:cubicBezTo>
                  <a:cubicBezTo>
                    <a:pt x="647" y="107"/>
                    <a:pt x="500"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8"/>
            <p:cNvSpPr/>
            <p:nvPr/>
          </p:nvSpPr>
          <p:spPr>
            <a:xfrm>
              <a:off x="778765" y="205888"/>
              <a:ext cx="40396" cy="31368"/>
            </a:xfrm>
            <a:custGeom>
              <a:avLst/>
              <a:gdLst/>
              <a:ahLst/>
              <a:cxnLst/>
              <a:rect l="l" t="t" r="r" b="b"/>
              <a:pathLst>
                <a:path w="792" h="615" extrusionOk="0">
                  <a:moveTo>
                    <a:pt x="342" y="1"/>
                  </a:moveTo>
                  <a:cubicBezTo>
                    <a:pt x="254" y="1"/>
                    <a:pt x="169" y="39"/>
                    <a:pt x="113" y="116"/>
                  </a:cubicBezTo>
                  <a:cubicBezTo>
                    <a:pt x="0" y="241"/>
                    <a:pt x="25" y="441"/>
                    <a:pt x="150" y="541"/>
                  </a:cubicBezTo>
                  <a:cubicBezTo>
                    <a:pt x="197" y="593"/>
                    <a:pt x="251" y="614"/>
                    <a:pt x="306" y="614"/>
                  </a:cubicBezTo>
                  <a:cubicBezTo>
                    <a:pt x="542" y="614"/>
                    <a:pt x="791" y="208"/>
                    <a:pt x="538" y="66"/>
                  </a:cubicBezTo>
                  <a:cubicBezTo>
                    <a:pt x="478" y="23"/>
                    <a:pt x="409"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8"/>
            <p:cNvSpPr/>
            <p:nvPr/>
          </p:nvSpPr>
          <p:spPr>
            <a:xfrm>
              <a:off x="951466" y="182630"/>
              <a:ext cx="35755" cy="31266"/>
            </a:xfrm>
            <a:custGeom>
              <a:avLst/>
              <a:gdLst/>
              <a:ahLst/>
              <a:cxnLst/>
              <a:rect l="l" t="t" r="r" b="b"/>
              <a:pathLst>
                <a:path w="701" h="613" extrusionOk="0">
                  <a:moveTo>
                    <a:pt x="354" y="1"/>
                  </a:moveTo>
                  <a:cubicBezTo>
                    <a:pt x="316" y="1"/>
                    <a:pt x="277" y="8"/>
                    <a:pt x="238" y="22"/>
                  </a:cubicBezTo>
                  <a:cubicBezTo>
                    <a:pt x="88" y="85"/>
                    <a:pt x="1" y="260"/>
                    <a:pt x="63" y="422"/>
                  </a:cubicBezTo>
                  <a:cubicBezTo>
                    <a:pt x="113" y="541"/>
                    <a:pt x="233" y="613"/>
                    <a:pt x="361" y="613"/>
                  </a:cubicBezTo>
                  <a:cubicBezTo>
                    <a:pt x="395" y="613"/>
                    <a:pt x="429" y="608"/>
                    <a:pt x="463" y="597"/>
                  </a:cubicBezTo>
                  <a:cubicBezTo>
                    <a:pt x="626" y="535"/>
                    <a:pt x="701" y="347"/>
                    <a:pt x="638" y="197"/>
                  </a:cubicBezTo>
                  <a:cubicBezTo>
                    <a:pt x="591" y="74"/>
                    <a:pt x="478"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8"/>
            <p:cNvSpPr/>
            <p:nvPr/>
          </p:nvSpPr>
          <p:spPr>
            <a:xfrm>
              <a:off x="1149364" y="329166"/>
              <a:ext cx="38662" cy="28461"/>
            </a:xfrm>
            <a:custGeom>
              <a:avLst/>
              <a:gdLst/>
              <a:ahLst/>
              <a:cxnLst/>
              <a:rect l="l" t="t" r="r" b="b"/>
              <a:pathLst>
                <a:path w="758" h="558" extrusionOk="0">
                  <a:moveTo>
                    <a:pt x="529" y="1"/>
                  </a:moveTo>
                  <a:cubicBezTo>
                    <a:pt x="305" y="1"/>
                    <a:pt x="0" y="319"/>
                    <a:pt x="232" y="486"/>
                  </a:cubicBezTo>
                  <a:cubicBezTo>
                    <a:pt x="287" y="535"/>
                    <a:pt x="355" y="558"/>
                    <a:pt x="423" y="558"/>
                  </a:cubicBezTo>
                  <a:cubicBezTo>
                    <a:pt x="512" y="558"/>
                    <a:pt x="601" y="519"/>
                    <a:pt x="657" y="449"/>
                  </a:cubicBezTo>
                  <a:lnTo>
                    <a:pt x="670" y="449"/>
                  </a:lnTo>
                  <a:cubicBezTo>
                    <a:pt x="732" y="361"/>
                    <a:pt x="757" y="249"/>
                    <a:pt x="707" y="136"/>
                  </a:cubicBezTo>
                  <a:cubicBezTo>
                    <a:pt x="675" y="39"/>
                    <a:pt x="607"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8"/>
            <p:cNvSpPr/>
            <p:nvPr/>
          </p:nvSpPr>
          <p:spPr>
            <a:xfrm>
              <a:off x="1096880" y="186200"/>
              <a:ext cx="37489" cy="31980"/>
            </a:xfrm>
            <a:custGeom>
              <a:avLst/>
              <a:gdLst/>
              <a:ahLst/>
              <a:cxnLst/>
              <a:rect l="l" t="t" r="r" b="b"/>
              <a:pathLst>
                <a:path w="735" h="627" extrusionOk="0">
                  <a:moveTo>
                    <a:pt x="401" y="1"/>
                  </a:moveTo>
                  <a:cubicBezTo>
                    <a:pt x="188" y="1"/>
                    <a:pt x="0" y="236"/>
                    <a:pt x="124" y="465"/>
                  </a:cubicBezTo>
                  <a:cubicBezTo>
                    <a:pt x="185" y="577"/>
                    <a:pt x="288" y="626"/>
                    <a:pt x="390" y="626"/>
                  </a:cubicBezTo>
                  <a:cubicBezTo>
                    <a:pt x="563" y="626"/>
                    <a:pt x="735" y="489"/>
                    <a:pt x="711" y="277"/>
                  </a:cubicBezTo>
                  <a:cubicBezTo>
                    <a:pt x="711" y="252"/>
                    <a:pt x="699" y="227"/>
                    <a:pt x="686" y="202"/>
                  </a:cubicBezTo>
                  <a:cubicBezTo>
                    <a:pt x="674" y="152"/>
                    <a:pt x="636" y="102"/>
                    <a:pt x="599" y="77"/>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8"/>
            <p:cNvSpPr/>
            <p:nvPr/>
          </p:nvSpPr>
          <p:spPr>
            <a:xfrm>
              <a:off x="1085965" y="264951"/>
              <a:ext cx="35755" cy="31521"/>
            </a:xfrm>
            <a:custGeom>
              <a:avLst/>
              <a:gdLst/>
              <a:ahLst/>
              <a:cxnLst/>
              <a:rect l="l" t="t" r="r" b="b"/>
              <a:pathLst>
                <a:path w="701" h="618" extrusionOk="0">
                  <a:moveTo>
                    <a:pt x="342" y="0"/>
                  </a:moveTo>
                  <a:cubicBezTo>
                    <a:pt x="307" y="0"/>
                    <a:pt x="272" y="7"/>
                    <a:pt x="238" y="21"/>
                  </a:cubicBezTo>
                  <a:cubicBezTo>
                    <a:pt x="76" y="83"/>
                    <a:pt x="1" y="258"/>
                    <a:pt x="63" y="420"/>
                  </a:cubicBezTo>
                  <a:cubicBezTo>
                    <a:pt x="111" y="544"/>
                    <a:pt x="224" y="617"/>
                    <a:pt x="347" y="617"/>
                  </a:cubicBezTo>
                  <a:cubicBezTo>
                    <a:pt x="385" y="617"/>
                    <a:pt x="424" y="610"/>
                    <a:pt x="463" y="595"/>
                  </a:cubicBezTo>
                  <a:cubicBezTo>
                    <a:pt x="613" y="533"/>
                    <a:pt x="700" y="358"/>
                    <a:pt x="638" y="196"/>
                  </a:cubicBezTo>
                  <a:cubicBezTo>
                    <a:pt x="589"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8"/>
            <p:cNvSpPr/>
            <p:nvPr/>
          </p:nvSpPr>
          <p:spPr>
            <a:xfrm>
              <a:off x="1045825" y="35074"/>
              <a:ext cx="34224" cy="30501"/>
            </a:xfrm>
            <a:custGeom>
              <a:avLst/>
              <a:gdLst/>
              <a:ahLst/>
              <a:cxnLst/>
              <a:rect l="l" t="t" r="r" b="b"/>
              <a:pathLst>
                <a:path w="671" h="598" extrusionOk="0">
                  <a:moveTo>
                    <a:pt x="314" y="0"/>
                  </a:moveTo>
                  <a:cubicBezTo>
                    <a:pt x="161" y="0"/>
                    <a:pt x="36" y="106"/>
                    <a:pt x="13" y="254"/>
                  </a:cubicBezTo>
                  <a:cubicBezTo>
                    <a:pt x="0" y="341"/>
                    <a:pt x="13" y="416"/>
                    <a:pt x="63" y="491"/>
                  </a:cubicBezTo>
                  <a:cubicBezTo>
                    <a:pt x="126" y="566"/>
                    <a:pt x="208" y="598"/>
                    <a:pt x="290" y="598"/>
                  </a:cubicBezTo>
                  <a:cubicBezTo>
                    <a:pt x="482" y="598"/>
                    <a:pt x="670" y="419"/>
                    <a:pt x="600" y="191"/>
                  </a:cubicBezTo>
                  <a:cubicBezTo>
                    <a:pt x="588" y="166"/>
                    <a:pt x="575" y="141"/>
                    <a:pt x="563" y="116"/>
                  </a:cubicBezTo>
                  <a:cubicBezTo>
                    <a:pt x="513" y="54"/>
                    <a:pt x="438" y="16"/>
                    <a:pt x="363" y="4"/>
                  </a:cubicBezTo>
                  <a:cubicBezTo>
                    <a:pt x="346" y="1"/>
                    <a:pt x="330" y="0"/>
                    <a:pt x="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8"/>
            <p:cNvSpPr/>
            <p:nvPr/>
          </p:nvSpPr>
          <p:spPr>
            <a:xfrm>
              <a:off x="1015222" y="135451"/>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8"/>
            <p:cNvSpPr/>
            <p:nvPr/>
          </p:nvSpPr>
          <p:spPr>
            <a:xfrm>
              <a:off x="750713" y="473050"/>
              <a:ext cx="38713" cy="32082"/>
            </a:xfrm>
            <a:custGeom>
              <a:avLst/>
              <a:gdLst/>
              <a:ahLst/>
              <a:cxnLst/>
              <a:rect l="l" t="t" r="r" b="b"/>
              <a:pathLst>
                <a:path w="759" h="629" extrusionOk="0">
                  <a:moveTo>
                    <a:pt x="382" y="0"/>
                  </a:moveTo>
                  <a:cubicBezTo>
                    <a:pt x="279" y="0"/>
                    <a:pt x="176" y="50"/>
                    <a:pt x="113" y="152"/>
                  </a:cubicBezTo>
                  <a:cubicBezTo>
                    <a:pt x="0" y="339"/>
                    <a:pt x="125" y="602"/>
                    <a:pt x="350" y="627"/>
                  </a:cubicBezTo>
                  <a:cubicBezTo>
                    <a:pt x="362" y="628"/>
                    <a:pt x="373" y="629"/>
                    <a:pt x="385" y="629"/>
                  </a:cubicBezTo>
                  <a:cubicBezTo>
                    <a:pt x="594" y="629"/>
                    <a:pt x="759" y="416"/>
                    <a:pt x="688" y="214"/>
                  </a:cubicBezTo>
                  <a:cubicBezTo>
                    <a:pt x="675" y="177"/>
                    <a:pt x="663" y="164"/>
                    <a:pt x="650" y="139"/>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8"/>
            <p:cNvSpPr/>
            <p:nvPr/>
          </p:nvSpPr>
          <p:spPr>
            <a:xfrm>
              <a:off x="762546" y="392207"/>
              <a:ext cx="37285" cy="28002"/>
            </a:xfrm>
            <a:custGeom>
              <a:avLst/>
              <a:gdLst/>
              <a:ahLst/>
              <a:cxnLst/>
              <a:rect l="l" t="t" r="r" b="b"/>
              <a:pathLst>
                <a:path w="731" h="549" extrusionOk="0">
                  <a:moveTo>
                    <a:pt x="524" y="0"/>
                  </a:moveTo>
                  <a:cubicBezTo>
                    <a:pt x="301" y="0"/>
                    <a:pt x="0" y="312"/>
                    <a:pt x="231" y="487"/>
                  </a:cubicBezTo>
                  <a:cubicBezTo>
                    <a:pt x="283" y="529"/>
                    <a:pt x="348" y="549"/>
                    <a:pt x="415" y="549"/>
                  </a:cubicBezTo>
                  <a:cubicBezTo>
                    <a:pt x="507" y="549"/>
                    <a:pt x="603" y="510"/>
                    <a:pt x="668" y="437"/>
                  </a:cubicBezTo>
                  <a:cubicBezTo>
                    <a:pt x="718" y="375"/>
                    <a:pt x="731" y="287"/>
                    <a:pt x="731" y="212"/>
                  </a:cubicBezTo>
                  <a:cubicBezTo>
                    <a:pt x="731" y="187"/>
                    <a:pt x="718" y="162"/>
                    <a:pt x="706" y="137"/>
                  </a:cubicBezTo>
                  <a:cubicBezTo>
                    <a:pt x="673" y="39"/>
                    <a:pt x="604"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8"/>
            <p:cNvSpPr/>
            <p:nvPr/>
          </p:nvSpPr>
          <p:spPr>
            <a:xfrm>
              <a:off x="693996" y="343039"/>
              <a:ext cx="38662" cy="32082"/>
            </a:xfrm>
            <a:custGeom>
              <a:avLst/>
              <a:gdLst/>
              <a:ahLst/>
              <a:cxnLst/>
              <a:rect l="l" t="t" r="r" b="b"/>
              <a:pathLst>
                <a:path w="758" h="629" extrusionOk="0">
                  <a:moveTo>
                    <a:pt x="380" y="0"/>
                  </a:moveTo>
                  <a:cubicBezTo>
                    <a:pt x="278" y="0"/>
                    <a:pt x="176" y="50"/>
                    <a:pt x="113" y="152"/>
                  </a:cubicBezTo>
                  <a:cubicBezTo>
                    <a:pt x="0" y="339"/>
                    <a:pt x="125" y="589"/>
                    <a:pt x="350" y="614"/>
                  </a:cubicBezTo>
                  <a:lnTo>
                    <a:pt x="350" y="627"/>
                  </a:ln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8"/>
            <p:cNvSpPr/>
            <p:nvPr/>
          </p:nvSpPr>
          <p:spPr>
            <a:xfrm>
              <a:off x="641512" y="199818"/>
              <a:ext cx="38305" cy="28104"/>
            </a:xfrm>
            <a:custGeom>
              <a:avLst/>
              <a:gdLst/>
              <a:ahLst/>
              <a:cxnLst/>
              <a:rect l="l" t="t" r="r" b="b"/>
              <a:pathLst>
                <a:path w="751" h="551" extrusionOk="0">
                  <a:moveTo>
                    <a:pt x="537" y="0"/>
                  </a:moveTo>
                  <a:cubicBezTo>
                    <a:pt x="310" y="0"/>
                    <a:pt x="1" y="318"/>
                    <a:pt x="242" y="485"/>
                  </a:cubicBezTo>
                  <a:cubicBezTo>
                    <a:pt x="300" y="530"/>
                    <a:pt x="365" y="550"/>
                    <a:pt x="428" y="550"/>
                  </a:cubicBezTo>
                  <a:cubicBezTo>
                    <a:pt x="596" y="550"/>
                    <a:pt x="751" y="410"/>
                    <a:pt x="742" y="210"/>
                  </a:cubicBezTo>
                  <a:cubicBezTo>
                    <a:pt x="729" y="185"/>
                    <a:pt x="729" y="160"/>
                    <a:pt x="717" y="135"/>
                  </a:cubicBezTo>
                  <a:cubicBezTo>
                    <a:pt x="685" y="39"/>
                    <a:pt x="61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8"/>
            <p:cNvSpPr/>
            <p:nvPr/>
          </p:nvSpPr>
          <p:spPr>
            <a:xfrm>
              <a:off x="703584" y="257708"/>
              <a:ext cx="38050" cy="31980"/>
            </a:xfrm>
            <a:custGeom>
              <a:avLst/>
              <a:gdLst/>
              <a:ahLst/>
              <a:cxnLst/>
              <a:rect l="l" t="t" r="r" b="b"/>
              <a:pathLst>
                <a:path w="746" h="627" extrusionOk="0">
                  <a:moveTo>
                    <a:pt x="355" y="1"/>
                  </a:moveTo>
                  <a:cubicBezTo>
                    <a:pt x="73" y="1"/>
                    <a:pt x="1" y="625"/>
                    <a:pt x="337" y="625"/>
                  </a:cubicBezTo>
                  <a:cubicBezTo>
                    <a:pt x="349" y="626"/>
                    <a:pt x="360" y="627"/>
                    <a:pt x="371" y="627"/>
                  </a:cubicBezTo>
                  <a:cubicBezTo>
                    <a:pt x="581" y="627"/>
                    <a:pt x="746" y="414"/>
                    <a:pt x="674" y="213"/>
                  </a:cubicBezTo>
                  <a:cubicBezTo>
                    <a:pt x="662" y="188"/>
                    <a:pt x="649" y="163"/>
                    <a:pt x="637" y="138"/>
                  </a:cubicBezTo>
                  <a:cubicBezTo>
                    <a:pt x="587" y="75"/>
                    <a:pt x="512" y="25"/>
                    <a:pt x="425" y="13"/>
                  </a:cubicBezTo>
                  <a:cubicBezTo>
                    <a:pt x="400" y="5"/>
                    <a:pt x="377"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8"/>
            <p:cNvSpPr/>
            <p:nvPr/>
          </p:nvSpPr>
          <p:spPr>
            <a:xfrm>
              <a:off x="1020935" y="222209"/>
              <a:ext cx="37081" cy="31980"/>
            </a:xfrm>
            <a:custGeom>
              <a:avLst/>
              <a:gdLst/>
              <a:ahLst/>
              <a:cxnLst/>
              <a:rect l="l" t="t" r="r" b="b"/>
              <a:pathLst>
                <a:path w="727" h="627" extrusionOk="0">
                  <a:moveTo>
                    <a:pt x="322" y="0"/>
                  </a:moveTo>
                  <a:cubicBezTo>
                    <a:pt x="176" y="0"/>
                    <a:pt x="36" y="103"/>
                    <a:pt x="13" y="271"/>
                  </a:cubicBezTo>
                  <a:cubicBezTo>
                    <a:pt x="1" y="346"/>
                    <a:pt x="13" y="434"/>
                    <a:pt x="63" y="496"/>
                  </a:cubicBezTo>
                  <a:cubicBezTo>
                    <a:pt x="113" y="559"/>
                    <a:pt x="188" y="609"/>
                    <a:pt x="263" y="621"/>
                  </a:cubicBezTo>
                  <a:cubicBezTo>
                    <a:pt x="284" y="625"/>
                    <a:pt x="304" y="626"/>
                    <a:pt x="324" y="626"/>
                  </a:cubicBezTo>
                  <a:cubicBezTo>
                    <a:pt x="576" y="626"/>
                    <a:pt x="727" y="342"/>
                    <a:pt x="576" y="134"/>
                  </a:cubicBezTo>
                  <a:cubicBezTo>
                    <a:pt x="508" y="42"/>
                    <a:pt x="414"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8"/>
            <p:cNvSpPr/>
            <p:nvPr/>
          </p:nvSpPr>
          <p:spPr>
            <a:xfrm>
              <a:off x="871797" y="191556"/>
              <a:ext cx="38764" cy="31878"/>
            </a:xfrm>
            <a:custGeom>
              <a:avLst/>
              <a:gdLst/>
              <a:ahLst/>
              <a:cxnLst/>
              <a:rect l="l" t="t" r="r" b="b"/>
              <a:pathLst>
                <a:path w="760" h="625" extrusionOk="0">
                  <a:moveTo>
                    <a:pt x="389" y="0"/>
                  </a:moveTo>
                  <a:cubicBezTo>
                    <a:pt x="285" y="0"/>
                    <a:pt x="184" y="51"/>
                    <a:pt x="126" y="147"/>
                  </a:cubicBezTo>
                  <a:cubicBezTo>
                    <a:pt x="1" y="347"/>
                    <a:pt x="126" y="597"/>
                    <a:pt x="351" y="622"/>
                  </a:cubicBezTo>
                  <a:cubicBezTo>
                    <a:pt x="362" y="624"/>
                    <a:pt x="374" y="624"/>
                    <a:pt x="385" y="624"/>
                  </a:cubicBezTo>
                  <a:cubicBezTo>
                    <a:pt x="594" y="624"/>
                    <a:pt x="759" y="411"/>
                    <a:pt x="688" y="210"/>
                  </a:cubicBezTo>
                  <a:cubicBezTo>
                    <a:pt x="676" y="185"/>
                    <a:pt x="663" y="160"/>
                    <a:pt x="651" y="135"/>
                  </a:cubicBezTo>
                  <a:cubicBezTo>
                    <a:pt x="584" y="44"/>
                    <a:pt x="486"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8"/>
            <p:cNvSpPr/>
            <p:nvPr/>
          </p:nvSpPr>
          <p:spPr>
            <a:xfrm>
              <a:off x="913978" y="342784"/>
              <a:ext cx="36928" cy="32337"/>
            </a:xfrm>
            <a:custGeom>
              <a:avLst/>
              <a:gdLst/>
              <a:ahLst/>
              <a:cxnLst/>
              <a:rect l="l" t="t" r="r" b="b"/>
              <a:pathLst>
                <a:path w="724" h="634" extrusionOk="0">
                  <a:moveTo>
                    <a:pt x="350" y="0"/>
                  </a:moveTo>
                  <a:cubicBezTo>
                    <a:pt x="206" y="0"/>
                    <a:pt x="67" y="95"/>
                    <a:pt x="36" y="257"/>
                  </a:cubicBezTo>
                  <a:cubicBezTo>
                    <a:pt x="1" y="456"/>
                    <a:pt x="153" y="634"/>
                    <a:pt x="348" y="634"/>
                  </a:cubicBezTo>
                  <a:cubicBezTo>
                    <a:pt x="360" y="634"/>
                    <a:pt x="373" y="633"/>
                    <a:pt x="386" y="632"/>
                  </a:cubicBezTo>
                  <a:cubicBezTo>
                    <a:pt x="586" y="607"/>
                    <a:pt x="723" y="394"/>
                    <a:pt x="636" y="194"/>
                  </a:cubicBezTo>
                  <a:cubicBezTo>
                    <a:pt x="623" y="169"/>
                    <a:pt x="611" y="144"/>
                    <a:pt x="598" y="119"/>
                  </a:cubicBezTo>
                  <a:cubicBezTo>
                    <a:pt x="531" y="37"/>
                    <a:pt x="440"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8"/>
            <p:cNvSpPr/>
            <p:nvPr/>
          </p:nvSpPr>
          <p:spPr>
            <a:xfrm>
              <a:off x="778816" y="304582"/>
              <a:ext cx="36724" cy="28716"/>
            </a:xfrm>
            <a:custGeom>
              <a:avLst/>
              <a:gdLst/>
              <a:ahLst/>
              <a:cxnLst/>
              <a:rect l="l" t="t" r="r" b="b"/>
              <a:pathLst>
                <a:path w="720" h="563" extrusionOk="0">
                  <a:moveTo>
                    <a:pt x="398" y="0"/>
                  </a:moveTo>
                  <a:cubicBezTo>
                    <a:pt x="191" y="0"/>
                    <a:pt x="1" y="225"/>
                    <a:pt x="112" y="456"/>
                  </a:cubicBezTo>
                  <a:cubicBezTo>
                    <a:pt x="179" y="531"/>
                    <a:pt x="263" y="563"/>
                    <a:pt x="346" y="563"/>
                  </a:cubicBezTo>
                  <a:cubicBezTo>
                    <a:pt x="538" y="563"/>
                    <a:pt x="719" y="387"/>
                    <a:pt x="649" y="168"/>
                  </a:cubicBezTo>
                  <a:cubicBezTo>
                    <a:pt x="637" y="143"/>
                    <a:pt x="624" y="118"/>
                    <a:pt x="612" y="93"/>
                  </a:cubicBezTo>
                  <a:cubicBezTo>
                    <a:pt x="546" y="28"/>
                    <a:pt x="471"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8"/>
            <p:cNvSpPr/>
            <p:nvPr/>
          </p:nvSpPr>
          <p:spPr>
            <a:xfrm>
              <a:off x="715315" y="157638"/>
              <a:ext cx="40039" cy="32031"/>
            </a:xfrm>
            <a:custGeom>
              <a:avLst/>
              <a:gdLst/>
              <a:ahLst/>
              <a:cxnLst/>
              <a:rect l="l" t="t" r="r" b="b"/>
              <a:pathLst>
                <a:path w="785" h="628" extrusionOk="0">
                  <a:moveTo>
                    <a:pt x="411" y="1"/>
                  </a:moveTo>
                  <a:cubicBezTo>
                    <a:pt x="202" y="1"/>
                    <a:pt x="0" y="225"/>
                    <a:pt x="132" y="463"/>
                  </a:cubicBezTo>
                  <a:cubicBezTo>
                    <a:pt x="196" y="578"/>
                    <a:pt x="299" y="628"/>
                    <a:pt x="400" y="628"/>
                  </a:cubicBezTo>
                  <a:cubicBezTo>
                    <a:pt x="595" y="628"/>
                    <a:pt x="785" y="446"/>
                    <a:pt x="694" y="200"/>
                  </a:cubicBezTo>
                  <a:cubicBezTo>
                    <a:pt x="682" y="175"/>
                    <a:pt x="669" y="150"/>
                    <a:pt x="657" y="138"/>
                  </a:cubicBezTo>
                  <a:cubicBezTo>
                    <a:pt x="590" y="41"/>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8"/>
            <p:cNvSpPr/>
            <p:nvPr/>
          </p:nvSpPr>
          <p:spPr>
            <a:xfrm>
              <a:off x="829719" y="442651"/>
              <a:ext cx="34530" cy="32031"/>
            </a:xfrm>
            <a:custGeom>
              <a:avLst/>
              <a:gdLst/>
              <a:ahLst/>
              <a:cxnLst/>
              <a:rect l="l" t="t" r="r" b="b"/>
              <a:pathLst>
                <a:path w="677" h="628" extrusionOk="0">
                  <a:moveTo>
                    <a:pt x="321" y="1"/>
                  </a:moveTo>
                  <a:cubicBezTo>
                    <a:pt x="180" y="1"/>
                    <a:pt x="39" y="92"/>
                    <a:pt x="13" y="273"/>
                  </a:cubicBezTo>
                  <a:cubicBezTo>
                    <a:pt x="1" y="348"/>
                    <a:pt x="26" y="436"/>
                    <a:pt x="63" y="498"/>
                  </a:cubicBezTo>
                  <a:cubicBezTo>
                    <a:pt x="133" y="588"/>
                    <a:pt x="225" y="627"/>
                    <a:pt x="316" y="627"/>
                  </a:cubicBezTo>
                  <a:cubicBezTo>
                    <a:pt x="501" y="627"/>
                    <a:pt x="676" y="462"/>
                    <a:pt x="626" y="236"/>
                  </a:cubicBezTo>
                  <a:cubicBezTo>
                    <a:pt x="584" y="79"/>
                    <a:pt x="45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8"/>
            <p:cNvSpPr/>
            <p:nvPr/>
          </p:nvSpPr>
          <p:spPr>
            <a:xfrm>
              <a:off x="960392" y="67002"/>
              <a:ext cx="37234" cy="32184"/>
            </a:xfrm>
            <a:custGeom>
              <a:avLst/>
              <a:gdLst/>
              <a:ahLst/>
              <a:cxnLst/>
              <a:rect l="l" t="t" r="r" b="b"/>
              <a:pathLst>
                <a:path w="730" h="631" extrusionOk="0">
                  <a:moveTo>
                    <a:pt x="328" y="0"/>
                  </a:moveTo>
                  <a:cubicBezTo>
                    <a:pt x="181" y="0"/>
                    <a:pt x="36" y="101"/>
                    <a:pt x="13" y="278"/>
                  </a:cubicBezTo>
                  <a:cubicBezTo>
                    <a:pt x="1" y="353"/>
                    <a:pt x="26" y="440"/>
                    <a:pt x="76" y="502"/>
                  </a:cubicBezTo>
                  <a:cubicBezTo>
                    <a:pt x="126" y="565"/>
                    <a:pt x="188" y="615"/>
                    <a:pt x="276" y="627"/>
                  </a:cubicBezTo>
                  <a:cubicBezTo>
                    <a:pt x="291" y="630"/>
                    <a:pt x="306" y="631"/>
                    <a:pt x="321" y="631"/>
                  </a:cubicBezTo>
                  <a:cubicBezTo>
                    <a:pt x="570" y="631"/>
                    <a:pt x="729" y="340"/>
                    <a:pt x="576" y="128"/>
                  </a:cubicBezTo>
                  <a:cubicBezTo>
                    <a:pt x="513" y="41"/>
                    <a:pt x="420"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8"/>
            <p:cNvSpPr/>
            <p:nvPr/>
          </p:nvSpPr>
          <p:spPr>
            <a:xfrm>
              <a:off x="1103205" y="101277"/>
              <a:ext cx="31878" cy="29073"/>
            </a:xfrm>
            <a:custGeom>
              <a:avLst/>
              <a:gdLst/>
              <a:ahLst/>
              <a:cxnLst/>
              <a:rect l="l" t="t" r="r" b="b"/>
              <a:pathLst>
                <a:path w="625" h="570" extrusionOk="0">
                  <a:moveTo>
                    <a:pt x="308" y="0"/>
                  </a:moveTo>
                  <a:cubicBezTo>
                    <a:pt x="185" y="0"/>
                    <a:pt x="62" y="69"/>
                    <a:pt x="13" y="218"/>
                  </a:cubicBezTo>
                  <a:cubicBezTo>
                    <a:pt x="0" y="293"/>
                    <a:pt x="13" y="380"/>
                    <a:pt x="63" y="443"/>
                  </a:cubicBezTo>
                  <a:cubicBezTo>
                    <a:pt x="113" y="505"/>
                    <a:pt x="188" y="555"/>
                    <a:pt x="262" y="568"/>
                  </a:cubicBezTo>
                  <a:cubicBezTo>
                    <a:pt x="272" y="569"/>
                    <a:pt x="282" y="569"/>
                    <a:pt x="292" y="569"/>
                  </a:cubicBezTo>
                  <a:cubicBezTo>
                    <a:pt x="420" y="569"/>
                    <a:pt x="542" y="496"/>
                    <a:pt x="600" y="380"/>
                  </a:cubicBezTo>
                  <a:cubicBezTo>
                    <a:pt x="612" y="355"/>
                    <a:pt x="612" y="330"/>
                    <a:pt x="625" y="305"/>
                  </a:cubicBezTo>
                  <a:cubicBezTo>
                    <a:pt x="618" y="110"/>
                    <a:pt x="463"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8"/>
            <p:cNvSpPr/>
            <p:nvPr/>
          </p:nvSpPr>
          <p:spPr>
            <a:xfrm>
              <a:off x="1165634" y="255158"/>
              <a:ext cx="38968" cy="30603"/>
            </a:xfrm>
            <a:custGeom>
              <a:avLst/>
              <a:gdLst/>
              <a:ahLst/>
              <a:cxnLst/>
              <a:rect l="l" t="t" r="r" b="b"/>
              <a:pathLst>
                <a:path w="764" h="600" extrusionOk="0">
                  <a:moveTo>
                    <a:pt x="401" y="0"/>
                  </a:moveTo>
                  <a:cubicBezTo>
                    <a:pt x="51" y="25"/>
                    <a:pt x="1" y="512"/>
                    <a:pt x="326" y="600"/>
                  </a:cubicBezTo>
                  <a:lnTo>
                    <a:pt x="338" y="600"/>
                  </a:lnTo>
                  <a:cubicBezTo>
                    <a:pt x="688" y="600"/>
                    <a:pt x="763" y="10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8"/>
            <p:cNvSpPr/>
            <p:nvPr/>
          </p:nvSpPr>
          <p:spPr>
            <a:xfrm>
              <a:off x="1080865" y="352169"/>
              <a:ext cx="35755" cy="30960"/>
            </a:xfrm>
            <a:custGeom>
              <a:avLst/>
              <a:gdLst/>
              <a:ahLst/>
              <a:cxnLst/>
              <a:rect l="l" t="t" r="r" b="b"/>
              <a:pathLst>
                <a:path w="701" h="607" extrusionOk="0">
                  <a:moveTo>
                    <a:pt x="354" y="1"/>
                  </a:moveTo>
                  <a:cubicBezTo>
                    <a:pt x="316" y="1"/>
                    <a:pt x="277" y="8"/>
                    <a:pt x="238" y="23"/>
                  </a:cubicBezTo>
                  <a:cubicBezTo>
                    <a:pt x="88" y="73"/>
                    <a:pt x="1" y="260"/>
                    <a:pt x="63" y="410"/>
                  </a:cubicBezTo>
                  <a:cubicBezTo>
                    <a:pt x="111" y="534"/>
                    <a:pt x="231" y="607"/>
                    <a:pt x="352" y="607"/>
                  </a:cubicBezTo>
                  <a:cubicBezTo>
                    <a:pt x="390" y="607"/>
                    <a:pt x="427" y="600"/>
                    <a:pt x="463" y="585"/>
                  </a:cubicBezTo>
                  <a:cubicBezTo>
                    <a:pt x="626"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8"/>
            <p:cNvSpPr/>
            <p:nvPr/>
          </p:nvSpPr>
          <p:spPr>
            <a:xfrm>
              <a:off x="815080" y="537468"/>
              <a:ext cx="36979" cy="29634"/>
            </a:xfrm>
            <a:custGeom>
              <a:avLst/>
              <a:gdLst/>
              <a:ahLst/>
              <a:cxnLst/>
              <a:rect l="l" t="t" r="r" b="b"/>
              <a:pathLst>
                <a:path w="725" h="581" extrusionOk="0">
                  <a:moveTo>
                    <a:pt x="323" y="0"/>
                  </a:moveTo>
                  <a:cubicBezTo>
                    <a:pt x="174" y="0"/>
                    <a:pt x="30" y="106"/>
                    <a:pt x="13" y="276"/>
                  </a:cubicBezTo>
                  <a:cubicBezTo>
                    <a:pt x="1" y="326"/>
                    <a:pt x="13" y="376"/>
                    <a:pt x="26" y="414"/>
                  </a:cubicBezTo>
                  <a:cubicBezTo>
                    <a:pt x="51" y="532"/>
                    <a:pt x="146" y="580"/>
                    <a:pt x="254" y="580"/>
                  </a:cubicBezTo>
                  <a:cubicBezTo>
                    <a:pt x="465" y="580"/>
                    <a:pt x="724" y="395"/>
                    <a:pt x="600" y="189"/>
                  </a:cubicBezTo>
                  <a:cubicBezTo>
                    <a:pt x="588" y="151"/>
                    <a:pt x="563" y="114"/>
                    <a:pt x="525" y="76"/>
                  </a:cubicBezTo>
                  <a:cubicBezTo>
                    <a:pt x="465" y="24"/>
                    <a:pt x="39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8"/>
            <p:cNvSpPr/>
            <p:nvPr/>
          </p:nvSpPr>
          <p:spPr>
            <a:xfrm>
              <a:off x="1055363" y="422300"/>
              <a:ext cx="39274" cy="31878"/>
            </a:xfrm>
            <a:custGeom>
              <a:avLst/>
              <a:gdLst/>
              <a:ahLst/>
              <a:cxnLst/>
              <a:rect l="l" t="t" r="r" b="b"/>
              <a:pathLst>
                <a:path w="770" h="625" extrusionOk="0">
                  <a:moveTo>
                    <a:pt x="392" y="0"/>
                  </a:moveTo>
                  <a:cubicBezTo>
                    <a:pt x="354" y="0"/>
                    <a:pt x="314" y="7"/>
                    <a:pt x="276" y="22"/>
                  </a:cubicBezTo>
                  <a:cubicBezTo>
                    <a:pt x="13" y="110"/>
                    <a:pt x="1" y="485"/>
                    <a:pt x="263" y="597"/>
                  </a:cubicBezTo>
                  <a:cubicBezTo>
                    <a:pt x="305" y="616"/>
                    <a:pt x="348" y="625"/>
                    <a:pt x="390" y="625"/>
                  </a:cubicBezTo>
                  <a:cubicBezTo>
                    <a:pt x="595" y="625"/>
                    <a:pt x="769" y="415"/>
                    <a:pt x="676" y="197"/>
                  </a:cubicBezTo>
                  <a:cubicBezTo>
                    <a:pt x="628" y="73"/>
                    <a:pt x="515"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8"/>
            <p:cNvSpPr/>
            <p:nvPr/>
          </p:nvSpPr>
          <p:spPr>
            <a:xfrm>
              <a:off x="737400" y="91485"/>
              <a:ext cx="38101" cy="27951"/>
            </a:xfrm>
            <a:custGeom>
              <a:avLst/>
              <a:gdLst/>
              <a:ahLst/>
              <a:cxnLst/>
              <a:rect l="l" t="t" r="r" b="b"/>
              <a:pathLst>
                <a:path w="747" h="548" extrusionOk="0">
                  <a:moveTo>
                    <a:pt x="360" y="1"/>
                  </a:moveTo>
                  <a:cubicBezTo>
                    <a:pt x="180" y="1"/>
                    <a:pt x="1" y="155"/>
                    <a:pt x="49" y="372"/>
                  </a:cubicBezTo>
                  <a:cubicBezTo>
                    <a:pt x="75" y="497"/>
                    <a:pt x="173" y="548"/>
                    <a:pt x="284" y="548"/>
                  </a:cubicBezTo>
                  <a:cubicBezTo>
                    <a:pt x="494" y="548"/>
                    <a:pt x="747" y="365"/>
                    <a:pt x="624" y="160"/>
                  </a:cubicBezTo>
                  <a:cubicBezTo>
                    <a:pt x="561" y="48"/>
                    <a:pt x="461"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8"/>
            <p:cNvSpPr/>
            <p:nvPr/>
          </p:nvSpPr>
          <p:spPr>
            <a:xfrm>
              <a:off x="981508" y="-3435"/>
              <a:ext cx="38203" cy="28104"/>
            </a:xfrm>
            <a:custGeom>
              <a:avLst/>
              <a:gdLst/>
              <a:ahLst/>
              <a:cxnLst/>
              <a:rect l="l" t="t" r="r" b="b"/>
              <a:pathLst>
                <a:path w="749" h="551" extrusionOk="0">
                  <a:moveTo>
                    <a:pt x="362" y="0"/>
                  </a:moveTo>
                  <a:cubicBezTo>
                    <a:pt x="181" y="0"/>
                    <a:pt x="1" y="158"/>
                    <a:pt x="49" y="384"/>
                  </a:cubicBezTo>
                  <a:cubicBezTo>
                    <a:pt x="75" y="502"/>
                    <a:pt x="170" y="551"/>
                    <a:pt x="278" y="551"/>
                  </a:cubicBezTo>
                  <a:cubicBezTo>
                    <a:pt x="489" y="551"/>
                    <a:pt x="748" y="366"/>
                    <a:pt x="624" y="159"/>
                  </a:cubicBezTo>
                  <a:cubicBezTo>
                    <a:pt x="562" y="48"/>
                    <a:pt x="462"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8"/>
            <p:cNvSpPr/>
            <p:nvPr/>
          </p:nvSpPr>
          <p:spPr>
            <a:xfrm>
              <a:off x="816865" y="49304"/>
              <a:ext cx="35652" cy="30195"/>
            </a:xfrm>
            <a:custGeom>
              <a:avLst/>
              <a:gdLst/>
              <a:ahLst/>
              <a:cxnLst/>
              <a:rect l="l" t="t" r="r" b="b"/>
              <a:pathLst>
                <a:path w="699" h="592" extrusionOk="0">
                  <a:moveTo>
                    <a:pt x="382" y="0"/>
                  </a:moveTo>
                  <a:cubicBezTo>
                    <a:pt x="184" y="0"/>
                    <a:pt x="0" y="202"/>
                    <a:pt x="91" y="437"/>
                  </a:cubicBezTo>
                  <a:cubicBezTo>
                    <a:pt x="141" y="512"/>
                    <a:pt x="215" y="575"/>
                    <a:pt x="315" y="587"/>
                  </a:cubicBezTo>
                  <a:cubicBezTo>
                    <a:pt x="333" y="590"/>
                    <a:pt x="350" y="592"/>
                    <a:pt x="367" y="592"/>
                  </a:cubicBezTo>
                  <a:cubicBezTo>
                    <a:pt x="555" y="592"/>
                    <a:pt x="699" y="408"/>
                    <a:pt x="653" y="225"/>
                  </a:cubicBezTo>
                  <a:cubicBezTo>
                    <a:pt x="653" y="200"/>
                    <a:pt x="653" y="187"/>
                    <a:pt x="640" y="175"/>
                  </a:cubicBezTo>
                  <a:cubicBezTo>
                    <a:pt x="640" y="150"/>
                    <a:pt x="628" y="125"/>
                    <a:pt x="603" y="100"/>
                  </a:cubicBezTo>
                  <a:cubicBezTo>
                    <a:pt x="537" y="30"/>
                    <a:pt x="458"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8"/>
            <p:cNvSpPr/>
            <p:nvPr/>
          </p:nvSpPr>
          <p:spPr>
            <a:xfrm>
              <a:off x="744235" y="555575"/>
              <a:ext cx="37744" cy="30858"/>
            </a:xfrm>
            <a:custGeom>
              <a:avLst/>
              <a:gdLst/>
              <a:ahLst/>
              <a:cxnLst/>
              <a:rect l="l" t="t" r="r" b="b"/>
              <a:pathLst>
                <a:path w="740" h="605" extrusionOk="0">
                  <a:moveTo>
                    <a:pt x="392" y="1"/>
                  </a:moveTo>
                  <a:cubicBezTo>
                    <a:pt x="358" y="1"/>
                    <a:pt x="323" y="7"/>
                    <a:pt x="290" y="21"/>
                  </a:cubicBezTo>
                  <a:cubicBezTo>
                    <a:pt x="1" y="195"/>
                    <a:pt x="140" y="604"/>
                    <a:pt x="430" y="604"/>
                  </a:cubicBezTo>
                  <a:cubicBezTo>
                    <a:pt x="453" y="604"/>
                    <a:pt x="477" y="601"/>
                    <a:pt x="502" y="596"/>
                  </a:cubicBezTo>
                  <a:cubicBezTo>
                    <a:pt x="665" y="533"/>
                    <a:pt x="740" y="358"/>
                    <a:pt x="690" y="196"/>
                  </a:cubicBezTo>
                  <a:cubicBezTo>
                    <a:pt x="631" y="79"/>
                    <a:pt x="513"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8"/>
            <p:cNvSpPr/>
            <p:nvPr/>
          </p:nvSpPr>
          <p:spPr>
            <a:xfrm>
              <a:off x="1380466" y="238021"/>
              <a:ext cx="35193" cy="32235"/>
            </a:xfrm>
            <a:custGeom>
              <a:avLst/>
              <a:gdLst/>
              <a:ahLst/>
              <a:cxnLst/>
              <a:rect l="l" t="t" r="r" b="b"/>
              <a:pathLst>
                <a:path w="690" h="632" extrusionOk="0">
                  <a:moveTo>
                    <a:pt x="352" y="0"/>
                  </a:moveTo>
                  <a:cubicBezTo>
                    <a:pt x="263" y="0"/>
                    <a:pt x="174" y="39"/>
                    <a:pt x="113" y="124"/>
                  </a:cubicBezTo>
                  <a:cubicBezTo>
                    <a:pt x="0" y="261"/>
                    <a:pt x="25" y="449"/>
                    <a:pt x="150" y="561"/>
                  </a:cubicBezTo>
                  <a:cubicBezTo>
                    <a:pt x="213" y="610"/>
                    <a:pt x="283" y="631"/>
                    <a:pt x="351" y="631"/>
                  </a:cubicBezTo>
                  <a:cubicBezTo>
                    <a:pt x="527" y="631"/>
                    <a:pt x="690" y="485"/>
                    <a:pt x="662" y="286"/>
                  </a:cubicBezTo>
                  <a:cubicBezTo>
                    <a:pt x="647" y="107"/>
                    <a:pt x="500"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8"/>
            <p:cNvSpPr/>
            <p:nvPr/>
          </p:nvSpPr>
          <p:spPr>
            <a:xfrm>
              <a:off x="1461410" y="192831"/>
              <a:ext cx="39733" cy="31929"/>
            </a:xfrm>
            <a:custGeom>
              <a:avLst/>
              <a:gdLst/>
              <a:ahLst/>
              <a:cxnLst/>
              <a:rect l="l" t="t" r="r" b="b"/>
              <a:pathLst>
                <a:path w="779" h="626" extrusionOk="0">
                  <a:moveTo>
                    <a:pt x="385" y="0"/>
                  </a:moveTo>
                  <a:cubicBezTo>
                    <a:pt x="282" y="0"/>
                    <a:pt x="177" y="51"/>
                    <a:pt x="113" y="147"/>
                  </a:cubicBezTo>
                  <a:cubicBezTo>
                    <a:pt x="0" y="347"/>
                    <a:pt x="113" y="597"/>
                    <a:pt x="350" y="622"/>
                  </a:cubicBezTo>
                  <a:cubicBezTo>
                    <a:pt x="365" y="624"/>
                    <a:pt x="380" y="625"/>
                    <a:pt x="395" y="625"/>
                  </a:cubicBezTo>
                  <a:cubicBezTo>
                    <a:pt x="632" y="625"/>
                    <a:pt x="779" y="347"/>
                    <a:pt x="638" y="135"/>
                  </a:cubicBezTo>
                  <a:cubicBezTo>
                    <a:pt x="577" y="44"/>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8"/>
            <p:cNvSpPr/>
            <p:nvPr/>
          </p:nvSpPr>
          <p:spPr>
            <a:xfrm>
              <a:off x="1318087" y="166920"/>
              <a:ext cx="34377" cy="29328"/>
            </a:xfrm>
            <a:custGeom>
              <a:avLst/>
              <a:gdLst/>
              <a:ahLst/>
              <a:cxnLst/>
              <a:rect l="l" t="t" r="r" b="b"/>
              <a:pathLst>
                <a:path w="674" h="575" extrusionOk="0">
                  <a:moveTo>
                    <a:pt x="397" y="0"/>
                  </a:moveTo>
                  <a:cubicBezTo>
                    <a:pt x="190" y="0"/>
                    <a:pt x="0" y="224"/>
                    <a:pt x="111" y="455"/>
                  </a:cubicBezTo>
                  <a:cubicBezTo>
                    <a:pt x="178" y="537"/>
                    <a:pt x="270" y="575"/>
                    <a:pt x="360" y="575"/>
                  </a:cubicBezTo>
                  <a:cubicBezTo>
                    <a:pt x="503" y="575"/>
                    <a:pt x="643" y="479"/>
                    <a:pt x="673" y="318"/>
                  </a:cubicBezTo>
                  <a:cubicBezTo>
                    <a:pt x="673" y="268"/>
                    <a:pt x="673" y="218"/>
                    <a:pt x="648" y="168"/>
                  </a:cubicBezTo>
                  <a:cubicBezTo>
                    <a:pt x="636" y="143"/>
                    <a:pt x="623" y="118"/>
                    <a:pt x="611" y="93"/>
                  </a:cubicBezTo>
                  <a:cubicBezTo>
                    <a:pt x="546" y="28"/>
                    <a:pt x="47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8"/>
            <p:cNvSpPr/>
            <p:nvPr/>
          </p:nvSpPr>
          <p:spPr>
            <a:xfrm>
              <a:off x="1340682" y="79703"/>
              <a:ext cx="33459" cy="32031"/>
            </a:xfrm>
            <a:custGeom>
              <a:avLst/>
              <a:gdLst/>
              <a:ahLst/>
              <a:cxnLst/>
              <a:rect l="l" t="t" r="r" b="b"/>
              <a:pathLst>
                <a:path w="656" h="628" extrusionOk="0">
                  <a:moveTo>
                    <a:pt x="330" y="1"/>
                  </a:moveTo>
                  <a:cubicBezTo>
                    <a:pt x="160" y="1"/>
                    <a:pt x="0" y="149"/>
                    <a:pt x="18" y="353"/>
                  </a:cubicBezTo>
                  <a:cubicBezTo>
                    <a:pt x="41" y="524"/>
                    <a:pt x="185" y="627"/>
                    <a:pt x="332" y="627"/>
                  </a:cubicBezTo>
                  <a:cubicBezTo>
                    <a:pt x="422" y="627"/>
                    <a:pt x="514" y="589"/>
                    <a:pt x="580" y="503"/>
                  </a:cubicBezTo>
                  <a:cubicBezTo>
                    <a:pt x="630" y="441"/>
                    <a:pt x="655" y="366"/>
                    <a:pt x="643" y="278"/>
                  </a:cubicBezTo>
                  <a:cubicBezTo>
                    <a:pt x="643" y="253"/>
                    <a:pt x="630" y="228"/>
                    <a:pt x="630" y="203"/>
                  </a:cubicBezTo>
                  <a:cubicBezTo>
                    <a:pt x="605" y="153"/>
                    <a:pt x="568" y="104"/>
                    <a:pt x="530" y="79"/>
                  </a:cubicBezTo>
                  <a:cubicBezTo>
                    <a:pt x="469" y="25"/>
                    <a:pt x="399"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8"/>
            <p:cNvSpPr/>
            <p:nvPr/>
          </p:nvSpPr>
          <p:spPr>
            <a:xfrm>
              <a:off x="1415506" y="77866"/>
              <a:ext cx="38713" cy="32082"/>
            </a:xfrm>
            <a:custGeom>
              <a:avLst/>
              <a:gdLst/>
              <a:ahLst/>
              <a:cxnLst/>
              <a:rect l="l" t="t" r="r" b="b"/>
              <a:pathLst>
                <a:path w="759" h="629" extrusionOk="0">
                  <a:moveTo>
                    <a:pt x="382" y="0"/>
                  </a:moveTo>
                  <a:cubicBezTo>
                    <a:pt x="279" y="0"/>
                    <a:pt x="176" y="50"/>
                    <a:pt x="113" y="152"/>
                  </a:cubicBezTo>
                  <a:cubicBezTo>
                    <a:pt x="0" y="339"/>
                    <a:pt x="125" y="589"/>
                    <a:pt x="350" y="627"/>
                  </a:cubicBezTo>
                  <a:cubicBezTo>
                    <a:pt x="362" y="628"/>
                    <a:pt x="373" y="629"/>
                    <a:pt x="385" y="629"/>
                  </a:cubicBezTo>
                  <a:cubicBezTo>
                    <a:pt x="594" y="629"/>
                    <a:pt x="759" y="415"/>
                    <a:pt x="688" y="202"/>
                  </a:cubicBezTo>
                  <a:cubicBezTo>
                    <a:pt x="675" y="177"/>
                    <a:pt x="663" y="152"/>
                    <a:pt x="650" y="140"/>
                  </a:cubicBezTo>
                  <a:cubicBezTo>
                    <a:pt x="583" y="47"/>
                    <a:pt x="482"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8"/>
            <p:cNvSpPr/>
            <p:nvPr/>
          </p:nvSpPr>
          <p:spPr>
            <a:xfrm>
              <a:off x="1490074" y="120812"/>
              <a:ext cx="35755" cy="31623"/>
            </a:xfrm>
            <a:custGeom>
              <a:avLst/>
              <a:gdLst/>
              <a:ahLst/>
              <a:cxnLst/>
              <a:rect l="l" t="t" r="r" b="b"/>
              <a:pathLst>
                <a:path w="701" h="620" extrusionOk="0">
                  <a:moveTo>
                    <a:pt x="349" y="0"/>
                  </a:moveTo>
                  <a:cubicBezTo>
                    <a:pt x="311" y="0"/>
                    <a:pt x="274" y="7"/>
                    <a:pt x="238" y="22"/>
                  </a:cubicBezTo>
                  <a:cubicBezTo>
                    <a:pt x="76" y="85"/>
                    <a:pt x="1" y="260"/>
                    <a:pt x="63" y="422"/>
                  </a:cubicBezTo>
                  <a:cubicBezTo>
                    <a:pt x="111" y="546"/>
                    <a:pt x="224" y="619"/>
                    <a:pt x="347" y="619"/>
                  </a:cubicBezTo>
                  <a:cubicBezTo>
                    <a:pt x="385" y="619"/>
                    <a:pt x="424" y="612"/>
                    <a:pt x="463" y="597"/>
                  </a:cubicBezTo>
                  <a:cubicBezTo>
                    <a:pt x="613" y="535"/>
                    <a:pt x="700" y="360"/>
                    <a:pt x="638" y="197"/>
                  </a:cubicBezTo>
                  <a:cubicBezTo>
                    <a:pt x="590" y="73"/>
                    <a:pt x="470"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8"/>
            <p:cNvSpPr/>
            <p:nvPr/>
          </p:nvSpPr>
          <p:spPr>
            <a:xfrm>
              <a:off x="1289422" y="-52909"/>
              <a:ext cx="36265" cy="32235"/>
            </a:xfrm>
            <a:custGeom>
              <a:avLst/>
              <a:gdLst/>
              <a:ahLst/>
              <a:cxnLst/>
              <a:rect l="l" t="t" r="r" b="b"/>
              <a:pathLst>
                <a:path w="711" h="632" extrusionOk="0">
                  <a:moveTo>
                    <a:pt x="340" y="1"/>
                  </a:moveTo>
                  <a:cubicBezTo>
                    <a:pt x="194" y="1"/>
                    <a:pt x="58" y="108"/>
                    <a:pt x="36" y="267"/>
                  </a:cubicBezTo>
                  <a:cubicBezTo>
                    <a:pt x="0" y="454"/>
                    <a:pt x="142" y="631"/>
                    <a:pt x="335" y="631"/>
                  </a:cubicBezTo>
                  <a:cubicBezTo>
                    <a:pt x="347" y="631"/>
                    <a:pt x="360" y="631"/>
                    <a:pt x="373" y="629"/>
                  </a:cubicBezTo>
                  <a:cubicBezTo>
                    <a:pt x="585" y="617"/>
                    <a:pt x="710" y="392"/>
                    <a:pt x="623" y="204"/>
                  </a:cubicBezTo>
                  <a:cubicBezTo>
                    <a:pt x="585" y="92"/>
                    <a:pt x="498" y="17"/>
                    <a:pt x="386" y="4"/>
                  </a:cubicBezTo>
                  <a:cubicBezTo>
                    <a:pt x="370" y="2"/>
                    <a:pt x="355"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8"/>
            <p:cNvSpPr/>
            <p:nvPr/>
          </p:nvSpPr>
          <p:spPr>
            <a:xfrm>
              <a:off x="1372152" y="-78309"/>
              <a:ext cx="34785" cy="31776"/>
            </a:xfrm>
            <a:custGeom>
              <a:avLst/>
              <a:gdLst/>
              <a:ahLst/>
              <a:cxnLst/>
              <a:rect l="l" t="t" r="r" b="b"/>
              <a:pathLst>
                <a:path w="682" h="623" extrusionOk="0">
                  <a:moveTo>
                    <a:pt x="342" y="0"/>
                  </a:moveTo>
                  <a:cubicBezTo>
                    <a:pt x="254" y="0"/>
                    <a:pt x="165" y="36"/>
                    <a:pt x="101" y="115"/>
                  </a:cubicBezTo>
                  <a:cubicBezTo>
                    <a:pt x="1" y="252"/>
                    <a:pt x="13" y="440"/>
                    <a:pt x="151" y="552"/>
                  </a:cubicBezTo>
                  <a:cubicBezTo>
                    <a:pt x="210" y="601"/>
                    <a:pt x="277" y="622"/>
                    <a:pt x="344" y="622"/>
                  </a:cubicBezTo>
                  <a:cubicBezTo>
                    <a:pt x="516" y="622"/>
                    <a:pt x="681" y="476"/>
                    <a:pt x="663" y="277"/>
                  </a:cubicBezTo>
                  <a:cubicBezTo>
                    <a:pt x="639" y="104"/>
                    <a:pt x="492"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8"/>
            <p:cNvSpPr/>
            <p:nvPr/>
          </p:nvSpPr>
          <p:spPr>
            <a:xfrm>
              <a:off x="1255198" y="19772"/>
              <a:ext cx="41824" cy="32184"/>
            </a:xfrm>
            <a:custGeom>
              <a:avLst/>
              <a:gdLst/>
              <a:ahLst/>
              <a:cxnLst/>
              <a:rect l="l" t="t" r="r" b="b"/>
              <a:pathLst>
                <a:path w="820" h="631" extrusionOk="0">
                  <a:moveTo>
                    <a:pt x="410" y="1"/>
                  </a:moveTo>
                  <a:cubicBezTo>
                    <a:pt x="321" y="1"/>
                    <a:pt x="233" y="38"/>
                    <a:pt x="169" y="116"/>
                  </a:cubicBezTo>
                  <a:cubicBezTo>
                    <a:pt x="1" y="321"/>
                    <a:pt x="157" y="630"/>
                    <a:pt x="414" y="630"/>
                  </a:cubicBezTo>
                  <a:cubicBezTo>
                    <a:pt x="424" y="630"/>
                    <a:pt x="434" y="630"/>
                    <a:pt x="444" y="629"/>
                  </a:cubicBezTo>
                  <a:cubicBezTo>
                    <a:pt x="719" y="591"/>
                    <a:pt x="819" y="241"/>
                    <a:pt x="607" y="66"/>
                  </a:cubicBezTo>
                  <a:cubicBezTo>
                    <a:pt x="547" y="23"/>
                    <a:pt x="478"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8"/>
            <p:cNvSpPr/>
            <p:nvPr/>
          </p:nvSpPr>
          <p:spPr>
            <a:xfrm>
              <a:off x="1420606" y="-6648"/>
              <a:ext cx="35755" cy="31266"/>
            </a:xfrm>
            <a:custGeom>
              <a:avLst/>
              <a:gdLst/>
              <a:ahLst/>
              <a:cxnLst/>
              <a:rect l="l" t="t" r="r" b="b"/>
              <a:pathLst>
                <a:path w="701" h="613" extrusionOk="0">
                  <a:moveTo>
                    <a:pt x="354" y="0"/>
                  </a:moveTo>
                  <a:cubicBezTo>
                    <a:pt x="316" y="0"/>
                    <a:pt x="276" y="7"/>
                    <a:pt x="238" y="22"/>
                  </a:cubicBezTo>
                  <a:cubicBezTo>
                    <a:pt x="88" y="84"/>
                    <a:pt x="0" y="259"/>
                    <a:pt x="63" y="409"/>
                  </a:cubicBezTo>
                  <a:cubicBezTo>
                    <a:pt x="113" y="538"/>
                    <a:pt x="233" y="612"/>
                    <a:pt x="362" y="612"/>
                  </a:cubicBezTo>
                  <a:cubicBezTo>
                    <a:pt x="395" y="612"/>
                    <a:pt x="429" y="607"/>
                    <a:pt x="463" y="597"/>
                  </a:cubicBezTo>
                  <a:cubicBezTo>
                    <a:pt x="625" y="534"/>
                    <a:pt x="700" y="347"/>
                    <a:pt x="638" y="197"/>
                  </a:cubicBezTo>
                  <a:cubicBezTo>
                    <a:pt x="590" y="73"/>
                    <a:pt x="477"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8"/>
            <p:cNvSpPr/>
            <p:nvPr/>
          </p:nvSpPr>
          <p:spPr>
            <a:xfrm>
              <a:off x="1628654" y="143356"/>
              <a:ext cx="38050" cy="28155"/>
            </a:xfrm>
            <a:custGeom>
              <a:avLst/>
              <a:gdLst/>
              <a:ahLst/>
              <a:cxnLst/>
              <a:rect l="l" t="t" r="r" b="b"/>
              <a:pathLst>
                <a:path w="746" h="552" extrusionOk="0">
                  <a:moveTo>
                    <a:pt x="531" y="0"/>
                  </a:moveTo>
                  <a:cubicBezTo>
                    <a:pt x="307" y="0"/>
                    <a:pt x="0" y="313"/>
                    <a:pt x="233" y="480"/>
                  </a:cubicBezTo>
                  <a:cubicBezTo>
                    <a:pt x="293" y="529"/>
                    <a:pt x="362" y="552"/>
                    <a:pt x="430" y="552"/>
                  </a:cubicBezTo>
                  <a:cubicBezTo>
                    <a:pt x="519" y="552"/>
                    <a:pt x="607" y="513"/>
                    <a:pt x="670" y="443"/>
                  </a:cubicBezTo>
                  <a:cubicBezTo>
                    <a:pt x="720" y="380"/>
                    <a:pt x="745" y="293"/>
                    <a:pt x="733" y="218"/>
                  </a:cubicBezTo>
                  <a:cubicBezTo>
                    <a:pt x="733" y="180"/>
                    <a:pt x="720" y="155"/>
                    <a:pt x="708" y="130"/>
                  </a:cubicBezTo>
                  <a:cubicBezTo>
                    <a:pt x="676" y="37"/>
                    <a:pt x="608" y="0"/>
                    <a:pt x="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8"/>
            <p:cNvSpPr/>
            <p:nvPr/>
          </p:nvSpPr>
          <p:spPr>
            <a:xfrm>
              <a:off x="1575966" y="391"/>
              <a:ext cx="42283" cy="31878"/>
            </a:xfrm>
            <a:custGeom>
              <a:avLst/>
              <a:gdLst/>
              <a:ahLst/>
              <a:cxnLst/>
              <a:rect l="l" t="t" r="r" b="b"/>
              <a:pathLst>
                <a:path w="829" h="625" extrusionOk="0">
                  <a:moveTo>
                    <a:pt x="410" y="1"/>
                  </a:moveTo>
                  <a:cubicBezTo>
                    <a:pt x="320" y="1"/>
                    <a:pt x="231" y="42"/>
                    <a:pt x="166" y="121"/>
                  </a:cubicBezTo>
                  <a:cubicBezTo>
                    <a:pt x="1" y="322"/>
                    <a:pt x="148" y="624"/>
                    <a:pt x="398" y="624"/>
                  </a:cubicBezTo>
                  <a:cubicBezTo>
                    <a:pt x="412" y="624"/>
                    <a:pt x="426" y="623"/>
                    <a:pt x="441" y="621"/>
                  </a:cubicBezTo>
                  <a:cubicBezTo>
                    <a:pt x="728" y="596"/>
                    <a:pt x="828" y="246"/>
                    <a:pt x="603" y="71"/>
                  </a:cubicBezTo>
                  <a:cubicBezTo>
                    <a:pt x="545" y="24"/>
                    <a:pt x="47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8"/>
            <p:cNvSpPr/>
            <p:nvPr/>
          </p:nvSpPr>
          <p:spPr>
            <a:xfrm>
              <a:off x="1565306" y="78835"/>
              <a:ext cx="35755" cy="31521"/>
            </a:xfrm>
            <a:custGeom>
              <a:avLst/>
              <a:gdLst/>
              <a:ahLst/>
              <a:cxnLst/>
              <a:rect l="l" t="t" r="r" b="b"/>
              <a:pathLst>
                <a:path w="701" h="618" extrusionOk="0">
                  <a:moveTo>
                    <a:pt x="347" y="0"/>
                  </a:moveTo>
                  <a:cubicBezTo>
                    <a:pt x="311" y="0"/>
                    <a:pt x="274" y="7"/>
                    <a:pt x="238" y="21"/>
                  </a:cubicBezTo>
                  <a:cubicBezTo>
                    <a:pt x="88" y="83"/>
                    <a:pt x="0" y="258"/>
                    <a:pt x="63" y="420"/>
                  </a:cubicBezTo>
                  <a:cubicBezTo>
                    <a:pt x="110" y="544"/>
                    <a:pt x="223" y="617"/>
                    <a:pt x="346" y="617"/>
                  </a:cubicBezTo>
                  <a:cubicBezTo>
                    <a:pt x="385" y="617"/>
                    <a:pt x="424" y="610"/>
                    <a:pt x="463" y="595"/>
                  </a:cubicBezTo>
                  <a:cubicBezTo>
                    <a:pt x="625" y="533"/>
                    <a:pt x="700" y="358"/>
                    <a:pt x="638" y="195"/>
                  </a:cubicBezTo>
                  <a:cubicBezTo>
                    <a:pt x="589" y="79"/>
                    <a:pt x="47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8"/>
            <p:cNvSpPr/>
            <p:nvPr/>
          </p:nvSpPr>
          <p:spPr>
            <a:xfrm>
              <a:off x="1495175" y="-50665"/>
              <a:ext cx="35755" cy="31521"/>
            </a:xfrm>
            <a:custGeom>
              <a:avLst/>
              <a:gdLst/>
              <a:ahLst/>
              <a:cxnLst/>
              <a:rect l="l" t="t" r="r" b="b"/>
              <a:pathLst>
                <a:path w="701" h="618" extrusionOk="0">
                  <a:moveTo>
                    <a:pt x="349" y="1"/>
                  </a:moveTo>
                  <a:cubicBezTo>
                    <a:pt x="311" y="1"/>
                    <a:pt x="274" y="8"/>
                    <a:pt x="238" y="23"/>
                  </a:cubicBezTo>
                  <a:cubicBezTo>
                    <a:pt x="76" y="85"/>
                    <a:pt x="1" y="260"/>
                    <a:pt x="63" y="423"/>
                  </a:cubicBezTo>
                  <a:cubicBezTo>
                    <a:pt x="112" y="539"/>
                    <a:pt x="228" y="618"/>
                    <a:pt x="354" y="618"/>
                  </a:cubicBezTo>
                  <a:cubicBezTo>
                    <a:pt x="390" y="618"/>
                    <a:pt x="427" y="611"/>
                    <a:pt x="463" y="598"/>
                  </a:cubicBezTo>
                  <a:cubicBezTo>
                    <a:pt x="613" y="535"/>
                    <a:pt x="700" y="360"/>
                    <a:pt x="638" y="198"/>
                  </a:cubicBezTo>
                  <a:cubicBezTo>
                    <a:pt x="590"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8"/>
            <p:cNvSpPr/>
            <p:nvPr/>
          </p:nvSpPr>
          <p:spPr>
            <a:xfrm>
              <a:off x="1230665" y="287138"/>
              <a:ext cx="38713" cy="31878"/>
            </a:xfrm>
            <a:custGeom>
              <a:avLst/>
              <a:gdLst/>
              <a:ahLst/>
              <a:cxnLst/>
              <a:rect l="l" t="t" r="r" b="b"/>
              <a:pathLst>
                <a:path w="759" h="625" extrusionOk="0">
                  <a:moveTo>
                    <a:pt x="385" y="1"/>
                  </a:moveTo>
                  <a:cubicBezTo>
                    <a:pt x="282" y="1"/>
                    <a:pt x="177" y="51"/>
                    <a:pt x="113" y="148"/>
                  </a:cubicBezTo>
                  <a:cubicBezTo>
                    <a:pt x="0" y="348"/>
                    <a:pt x="113" y="598"/>
                    <a:pt x="350" y="623"/>
                  </a:cubicBezTo>
                  <a:cubicBezTo>
                    <a:pt x="362" y="624"/>
                    <a:pt x="373" y="625"/>
                    <a:pt x="385" y="625"/>
                  </a:cubicBezTo>
                  <a:cubicBezTo>
                    <a:pt x="594" y="625"/>
                    <a:pt x="758" y="412"/>
                    <a:pt x="675" y="210"/>
                  </a:cubicBezTo>
                  <a:cubicBezTo>
                    <a:pt x="663" y="185"/>
                    <a:pt x="650"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8"/>
            <p:cNvSpPr/>
            <p:nvPr/>
          </p:nvSpPr>
          <p:spPr>
            <a:xfrm>
              <a:off x="1241835" y="206092"/>
              <a:ext cx="37948" cy="28206"/>
            </a:xfrm>
            <a:custGeom>
              <a:avLst/>
              <a:gdLst/>
              <a:ahLst/>
              <a:cxnLst/>
              <a:rect l="l" t="t" r="r" b="b"/>
              <a:pathLst>
                <a:path w="744" h="553" extrusionOk="0">
                  <a:moveTo>
                    <a:pt x="535" y="0"/>
                  </a:moveTo>
                  <a:cubicBezTo>
                    <a:pt x="308" y="0"/>
                    <a:pt x="1" y="312"/>
                    <a:pt x="231" y="487"/>
                  </a:cubicBezTo>
                  <a:cubicBezTo>
                    <a:pt x="291" y="531"/>
                    <a:pt x="360" y="553"/>
                    <a:pt x="428" y="553"/>
                  </a:cubicBezTo>
                  <a:cubicBezTo>
                    <a:pt x="517" y="553"/>
                    <a:pt x="605" y="515"/>
                    <a:pt x="669" y="437"/>
                  </a:cubicBezTo>
                  <a:cubicBezTo>
                    <a:pt x="719" y="375"/>
                    <a:pt x="744" y="287"/>
                    <a:pt x="731" y="212"/>
                  </a:cubicBezTo>
                  <a:cubicBezTo>
                    <a:pt x="731" y="187"/>
                    <a:pt x="719"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8"/>
            <p:cNvSpPr/>
            <p:nvPr/>
          </p:nvSpPr>
          <p:spPr>
            <a:xfrm>
              <a:off x="1173285" y="156923"/>
              <a:ext cx="38764" cy="32082"/>
            </a:xfrm>
            <a:custGeom>
              <a:avLst/>
              <a:gdLst/>
              <a:ahLst/>
              <a:cxnLst/>
              <a:rect l="l" t="t" r="r" b="b"/>
              <a:pathLst>
                <a:path w="760" h="629" extrusionOk="0">
                  <a:moveTo>
                    <a:pt x="384" y="0"/>
                  </a:moveTo>
                  <a:cubicBezTo>
                    <a:pt x="282" y="0"/>
                    <a:pt x="183" y="50"/>
                    <a:pt x="126" y="152"/>
                  </a:cubicBezTo>
                  <a:cubicBezTo>
                    <a:pt x="1" y="339"/>
                    <a:pt x="126" y="589"/>
                    <a:pt x="351" y="626"/>
                  </a:cubicBezTo>
                  <a:cubicBezTo>
                    <a:pt x="363" y="628"/>
                    <a:pt x="375" y="628"/>
                    <a:pt x="387" y="628"/>
                  </a:cubicBezTo>
                  <a:cubicBezTo>
                    <a:pt x="605" y="628"/>
                    <a:pt x="759" y="415"/>
                    <a:pt x="688" y="202"/>
                  </a:cubicBezTo>
                  <a:cubicBezTo>
                    <a:pt x="676" y="177"/>
                    <a:pt x="663" y="164"/>
                    <a:pt x="651" y="139"/>
                  </a:cubicBezTo>
                  <a:cubicBezTo>
                    <a:pt x="583" y="47"/>
                    <a:pt x="482"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8"/>
            <p:cNvSpPr/>
            <p:nvPr/>
          </p:nvSpPr>
          <p:spPr>
            <a:xfrm>
              <a:off x="1121312" y="13958"/>
              <a:ext cx="38305" cy="27849"/>
            </a:xfrm>
            <a:custGeom>
              <a:avLst/>
              <a:gdLst/>
              <a:ahLst/>
              <a:cxnLst/>
              <a:rect l="l" t="t" r="r" b="b"/>
              <a:pathLst>
                <a:path w="751" h="546" extrusionOk="0">
                  <a:moveTo>
                    <a:pt x="541" y="0"/>
                  </a:moveTo>
                  <a:cubicBezTo>
                    <a:pt x="314" y="0"/>
                    <a:pt x="0" y="313"/>
                    <a:pt x="232" y="480"/>
                  </a:cubicBezTo>
                  <a:cubicBezTo>
                    <a:pt x="291" y="525"/>
                    <a:pt x="358" y="545"/>
                    <a:pt x="422" y="545"/>
                  </a:cubicBezTo>
                  <a:cubicBezTo>
                    <a:pt x="592" y="545"/>
                    <a:pt x="750" y="408"/>
                    <a:pt x="732" y="218"/>
                  </a:cubicBezTo>
                  <a:cubicBezTo>
                    <a:pt x="732" y="180"/>
                    <a:pt x="720" y="155"/>
                    <a:pt x="720" y="130"/>
                  </a:cubicBezTo>
                  <a:cubicBezTo>
                    <a:pt x="688" y="37"/>
                    <a:pt x="620"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8"/>
            <p:cNvSpPr/>
            <p:nvPr/>
          </p:nvSpPr>
          <p:spPr>
            <a:xfrm>
              <a:off x="1183741" y="72103"/>
              <a:ext cx="37693" cy="31623"/>
            </a:xfrm>
            <a:custGeom>
              <a:avLst/>
              <a:gdLst/>
              <a:ahLst/>
              <a:cxnLst/>
              <a:rect l="l" t="t" r="r" b="b"/>
              <a:pathLst>
                <a:path w="739" h="620" extrusionOk="0">
                  <a:moveTo>
                    <a:pt x="346" y="1"/>
                  </a:moveTo>
                  <a:cubicBezTo>
                    <a:pt x="71" y="1"/>
                    <a:pt x="0" y="615"/>
                    <a:pt x="324" y="615"/>
                  </a:cubicBezTo>
                  <a:cubicBezTo>
                    <a:pt x="327" y="615"/>
                    <a:pt x="330" y="615"/>
                    <a:pt x="333" y="615"/>
                  </a:cubicBezTo>
                  <a:cubicBezTo>
                    <a:pt x="350" y="618"/>
                    <a:pt x="366" y="619"/>
                    <a:pt x="382" y="619"/>
                  </a:cubicBezTo>
                  <a:cubicBezTo>
                    <a:pt x="584" y="619"/>
                    <a:pt x="739" y="411"/>
                    <a:pt x="658" y="203"/>
                  </a:cubicBezTo>
                  <a:cubicBezTo>
                    <a:pt x="645" y="178"/>
                    <a:pt x="633" y="153"/>
                    <a:pt x="620" y="128"/>
                  </a:cubicBezTo>
                  <a:cubicBezTo>
                    <a:pt x="571" y="65"/>
                    <a:pt x="496" y="28"/>
                    <a:pt x="421" y="15"/>
                  </a:cubicBezTo>
                  <a:cubicBezTo>
                    <a:pt x="394" y="5"/>
                    <a:pt x="369"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8"/>
            <p:cNvSpPr/>
            <p:nvPr/>
          </p:nvSpPr>
          <p:spPr>
            <a:xfrm>
              <a:off x="1495175" y="35992"/>
              <a:ext cx="38917" cy="31980"/>
            </a:xfrm>
            <a:custGeom>
              <a:avLst/>
              <a:gdLst/>
              <a:ahLst/>
              <a:cxnLst/>
              <a:rect l="l" t="t" r="r" b="b"/>
              <a:pathLst>
                <a:path w="763" h="627" extrusionOk="0">
                  <a:moveTo>
                    <a:pt x="420" y="1"/>
                  </a:moveTo>
                  <a:cubicBezTo>
                    <a:pt x="359" y="1"/>
                    <a:pt x="295" y="19"/>
                    <a:pt x="238" y="61"/>
                  </a:cubicBezTo>
                  <a:cubicBezTo>
                    <a:pt x="1" y="236"/>
                    <a:pt x="101" y="586"/>
                    <a:pt x="375" y="623"/>
                  </a:cubicBezTo>
                  <a:cubicBezTo>
                    <a:pt x="391" y="625"/>
                    <a:pt x="406" y="627"/>
                    <a:pt x="421" y="627"/>
                  </a:cubicBezTo>
                  <a:cubicBezTo>
                    <a:pt x="567" y="627"/>
                    <a:pt x="703" y="520"/>
                    <a:pt x="725" y="373"/>
                  </a:cubicBezTo>
                  <a:cubicBezTo>
                    <a:pt x="763" y="159"/>
                    <a:pt x="599"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8"/>
            <p:cNvSpPr/>
            <p:nvPr/>
          </p:nvSpPr>
          <p:spPr>
            <a:xfrm>
              <a:off x="1351750" y="5185"/>
              <a:ext cx="38764" cy="32133"/>
            </a:xfrm>
            <a:custGeom>
              <a:avLst/>
              <a:gdLst/>
              <a:ahLst/>
              <a:cxnLst/>
              <a:rect l="l" t="t" r="r" b="b"/>
              <a:pathLst>
                <a:path w="760" h="630" extrusionOk="0">
                  <a:moveTo>
                    <a:pt x="381" y="1"/>
                  </a:moveTo>
                  <a:cubicBezTo>
                    <a:pt x="279" y="1"/>
                    <a:pt x="177" y="51"/>
                    <a:pt x="113" y="152"/>
                  </a:cubicBezTo>
                  <a:cubicBezTo>
                    <a:pt x="1" y="340"/>
                    <a:pt x="126" y="590"/>
                    <a:pt x="351" y="627"/>
                  </a:cubicBezTo>
                  <a:cubicBezTo>
                    <a:pt x="362" y="629"/>
                    <a:pt x="374" y="629"/>
                    <a:pt x="385" y="629"/>
                  </a:cubicBezTo>
                  <a:cubicBezTo>
                    <a:pt x="594" y="629"/>
                    <a:pt x="759" y="416"/>
                    <a:pt x="688" y="202"/>
                  </a:cubicBezTo>
                  <a:cubicBezTo>
                    <a:pt x="676" y="177"/>
                    <a:pt x="663" y="152"/>
                    <a:pt x="638" y="140"/>
                  </a:cubicBezTo>
                  <a:cubicBezTo>
                    <a:pt x="577" y="48"/>
                    <a:pt x="479"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8"/>
            <p:cNvSpPr/>
            <p:nvPr/>
          </p:nvSpPr>
          <p:spPr>
            <a:xfrm>
              <a:off x="1393370" y="156923"/>
              <a:ext cx="36826" cy="32082"/>
            </a:xfrm>
            <a:custGeom>
              <a:avLst/>
              <a:gdLst/>
              <a:ahLst/>
              <a:cxnLst/>
              <a:rect l="l" t="t" r="r" b="b"/>
              <a:pathLst>
                <a:path w="722" h="629" extrusionOk="0">
                  <a:moveTo>
                    <a:pt x="356" y="0"/>
                  </a:moveTo>
                  <a:cubicBezTo>
                    <a:pt x="216" y="0"/>
                    <a:pt x="78" y="91"/>
                    <a:pt x="47" y="252"/>
                  </a:cubicBezTo>
                  <a:cubicBezTo>
                    <a:pt x="0" y="451"/>
                    <a:pt x="152" y="629"/>
                    <a:pt x="346" y="629"/>
                  </a:cubicBezTo>
                  <a:cubicBezTo>
                    <a:pt x="359" y="629"/>
                    <a:pt x="372" y="628"/>
                    <a:pt x="384" y="626"/>
                  </a:cubicBezTo>
                  <a:cubicBezTo>
                    <a:pt x="597" y="601"/>
                    <a:pt x="722" y="389"/>
                    <a:pt x="634" y="189"/>
                  </a:cubicBezTo>
                  <a:cubicBezTo>
                    <a:pt x="622" y="164"/>
                    <a:pt x="609" y="139"/>
                    <a:pt x="597" y="114"/>
                  </a:cubicBezTo>
                  <a:cubicBezTo>
                    <a:pt x="534" y="37"/>
                    <a:pt x="445"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8"/>
            <p:cNvSpPr/>
            <p:nvPr/>
          </p:nvSpPr>
          <p:spPr>
            <a:xfrm>
              <a:off x="1258310" y="118721"/>
              <a:ext cx="36520" cy="28614"/>
            </a:xfrm>
            <a:custGeom>
              <a:avLst/>
              <a:gdLst/>
              <a:ahLst/>
              <a:cxnLst/>
              <a:rect l="l" t="t" r="r" b="b"/>
              <a:pathLst>
                <a:path w="716" h="561" extrusionOk="0">
                  <a:moveTo>
                    <a:pt x="397" y="1"/>
                  </a:moveTo>
                  <a:cubicBezTo>
                    <a:pt x="189" y="1"/>
                    <a:pt x="0" y="219"/>
                    <a:pt x="121" y="451"/>
                  </a:cubicBezTo>
                  <a:cubicBezTo>
                    <a:pt x="186" y="527"/>
                    <a:pt x="269" y="560"/>
                    <a:pt x="351" y="560"/>
                  </a:cubicBezTo>
                  <a:cubicBezTo>
                    <a:pt x="537" y="560"/>
                    <a:pt x="715" y="389"/>
                    <a:pt x="646" y="163"/>
                  </a:cubicBezTo>
                  <a:cubicBezTo>
                    <a:pt x="646" y="138"/>
                    <a:pt x="633" y="113"/>
                    <a:pt x="608" y="88"/>
                  </a:cubicBezTo>
                  <a:cubicBezTo>
                    <a:pt x="544" y="27"/>
                    <a:pt x="469"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8"/>
            <p:cNvSpPr/>
            <p:nvPr/>
          </p:nvSpPr>
          <p:spPr>
            <a:xfrm>
              <a:off x="1194605" y="-28172"/>
              <a:ext cx="40753" cy="32235"/>
            </a:xfrm>
            <a:custGeom>
              <a:avLst/>
              <a:gdLst/>
              <a:ahLst/>
              <a:cxnLst/>
              <a:rect l="l" t="t" r="r" b="b"/>
              <a:pathLst>
                <a:path w="799" h="632" extrusionOk="0">
                  <a:moveTo>
                    <a:pt x="414" y="0"/>
                  </a:moveTo>
                  <a:cubicBezTo>
                    <a:pt x="204" y="0"/>
                    <a:pt x="0" y="222"/>
                    <a:pt x="133" y="469"/>
                  </a:cubicBezTo>
                  <a:cubicBezTo>
                    <a:pt x="196" y="583"/>
                    <a:pt x="298" y="631"/>
                    <a:pt x="400" y="631"/>
                  </a:cubicBezTo>
                  <a:cubicBezTo>
                    <a:pt x="599" y="631"/>
                    <a:pt x="798" y="446"/>
                    <a:pt x="707" y="207"/>
                  </a:cubicBezTo>
                  <a:cubicBezTo>
                    <a:pt x="695" y="182"/>
                    <a:pt x="682" y="157"/>
                    <a:pt x="657" y="132"/>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8"/>
            <p:cNvSpPr/>
            <p:nvPr/>
          </p:nvSpPr>
          <p:spPr>
            <a:xfrm>
              <a:off x="1309059" y="256892"/>
              <a:ext cx="34887" cy="31674"/>
            </a:xfrm>
            <a:custGeom>
              <a:avLst/>
              <a:gdLst/>
              <a:ahLst/>
              <a:cxnLst/>
              <a:rect l="l" t="t" r="r" b="b"/>
              <a:pathLst>
                <a:path w="684" h="621" extrusionOk="0">
                  <a:moveTo>
                    <a:pt x="325" y="0"/>
                  </a:moveTo>
                  <a:cubicBezTo>
                    <a:pt x="182" y="0"/>
                    <a:pt x="39" y="91"/>
                    <a:pt x="13" y="266"/>
                  </a:cubicBezTo>
                  <a:cubicBezTo>
                    <a:pt x="1" y="341"/>
                    <a:pt x="26" y="429"/>
                    <a:pt x="75" y="491"/>
                  </a:cubicBezTo>
                  <a:cubicBezTo>
                    <a:pt x="141" y="582"/>
                    <a:pt x="233" y="621"/>
                    <a:pt x="323" y="621"/>
                  </a:cubicBezTo>
                  <a:cubicBezTo>
                    <a:pt x="507" y="621"/>
                    <a:pt x="684" y="459"/>
                    <a:pt x="625" y="241"/>
                  </a:cubicBezTo>
                  <a:cubicBezTo>
                    <a:pt x="589" y="79"/>
                    <a:pt x="45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8"/>
            <p:cNvSpPr/>
            <p:nvPr/>
          </p:nvSpPr>
          <p:spPr>
            <a:xfrm>
              <a:off x="1582495" y="-84838"/>
              <a:ext cx="31929" cy="28767"/>
            </a:xfrm>
            <a:custGeom>
              <a:avLst/>
              <a:gdLst/>
              <a:ahLst/>
              <a:cxnLst/>
              <a:rect l="l" t="t" r="r" b="b"/>
              <a:pathLst>
                <a:path w="626" h="564" extrusionOk="0">
                  <a:moveTo>
                    <a:pt x="312" y="0"/>
                  </a:moveTo>
                  <a:cubicBezTo>
                    <a:pt x="188" y="0"/>
                    <a:pt x="63" y="69"/>
                    <a:pt x="13" y="218"/>
                  </a:cubicBezTo>
                  <a:cubicBezTo>
                    <a:pt x="1" y="293"/>
                    <a:pt x="26" y="380"/>
                    <a:pt x="76" y="443"/>
                  </a:cubicBezTo>
                  <a:cubicBezTo>
                    <a:pt x="136" y="525"/>
                    <a:pt x="225" y="564"/>
                    <a:pt x="314" y="564"/>
                  </a:cubicBezTo>
                  <a:cubicBezTo>
                    <a:pt x="429" y="564"/>
                    <a:pt x="544" y="500"/>
                    <a:pt x="600" y="380"/>
                  </a:cubicBezTo>
                  <a:cubicBezTo>
                    <a:pt x="613" y="355"/>
                    <a:pt x="625" y="330"/>
                    <a:pt x="625" y="305"/>
                  </a:cubicBezTo>
                  <a:cubicBezTo>
                    <a:pt x="625" y="110"/>
                    <a:pt x="470"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8"/>
            <p:cNvSpPr/>
            <p:nvPr/>
          </p:nvSpPr>
          <p:spPr>
            <a:xfrm>
              <a:off x="1644465" y="68992"/>
              <a:ext cx="40090" cy="31776"/>
            </a:xfrm>
            <a:custGeom>
              <a:avLst/>
              <a:gdLst/>
              <a:ahLst/>
              <a:cxnLst/>
              <a:rect l="l" t="t" r="r" b="b"/>
              <a:pathLst>
                <a:path w="786" h="623" extrusionOk="0">
                  <a:moveTo>
                    <a:pt x="394" y="1"/>
                  </a:moveTo>
                  <a:cubicBezTo>
                    <a:pt x="154" y="1"/>
                    <a:pt x="1" y="280"/>
                    <a:pt x="148" y="488"/>
                  </a:cubicBezTo>
                  <a:cubicBezTo>
                    <a:pt x="208" y="579"/>
                    <a:pt x="304" y="623"/>
                    <a:pt x="400" y="623"/>
                  </a:cubicBezTo>
                  <a:cubicBezTo>
                    <a:pt x="503" y="623"/>
                    <a:pt x="608" y="573"/>
                    <a:pt x="673" y="476"/>
                  </a:cubicBezTo>
                  <a:cubicBezTo>
                    <a:pt x="785" y="276"/>
                    <a:pt x="660" y="26"/>
                    <a:pt x="435" y="1"/>
                  </a:cubicBezTo>
                  <a:lnTo>
                    <a:pt x="410" y="1"/>
                  </a:lnTo>
                  <a:cubicBezTo>
                    <a:pt x="405" y="1"/>
                    <a:pt x="400" y="1"/>
                    <a:pt x="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8"/>
            <p:cNvSpPr/>
            <p:nvPr/>
          </p:nvSpPr>
          <p:spPr>
            <a:xfrm>
              <a:off x="1560818" y="166053"/>
              <a:ext cx="35755" cy="31521"/>
            </a:xfrm>
            <a:custGeom>
              <a:avLst/>
              <a:gdLst/>
              <a:ahLst/>
              <a:cxnLst/>
              <a:rect l="l" t="t" r="r" b="b"/>
              <a:pathLst>
                <a:path w="701" h="618" extrusionOk="0">
                  <a:moveTo>
                    <a:pt x="354" y="1"/>
                  </a:moveTo>
                  <a:cubicBezTo>
                    <a:pt x="316" y="1"/>
                    <a:pt x="277" y="8"/>
                    <a:pt x="238" y="23"/>
                  </a:cubicBezTo>
                  <a:cubicBezTo>
                    <a:pt x="76" y="85"/>
                    <a:pt x="1" y="260"/>
                    <a:pt x="63" y="422"/>
                  </a:cubicBezTo>
                  <a:cubicBezTo>
                    <a:pt x="112" y="539"/>
                    <a:pt x="228" y="618"/>
                    <a:pt x="354" y="618"/>
                  </a:cubicBezTo>
                  <a:cubicBezTo>
                    <a:pt x="390" y="618"/>
                    <a:pt x="427" y="611"/>
                    <a:pt x="463" y="597"/>
                  </a:cubicBezTo>
                  <a:cubicBezTo>
                    <a:pt x="613" y="535"/>
                    <a:pt x="701"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8"/>
            <p:cNvSpPr/>
            <p:nvPr/>
          </p:nvSpPr>
          <p:spPr>
            <a:xfrm>
              <a:off x="1292534" y="351812"/>
              <a:ext cx="39070" cy="29787"/>
            </a:xfrm>
            <a:custGeom>
              <a:avLst/>
              <a:gdLst/>
              <a:ahLst/>
              <a:cxnLst/>
              <a:rect l="l" t="t" r="r" b="b"/>
              <a:pathLst>
                <a:path w="766" h="584" extrusionOk="0">
                  <a:moveTo>
                    <a:pt x="369" y="0"/>
                  </a:moveTo>
                  <a:cubicBezTo>
                    <a:pt x="173" y="0"/>
                    <a:pt x="1" y="195"/>
                    <a:pt x="75" y="417"/>
                  </a:cubicBezTo>
                  <a:cubicBezTo>
                    <a:pt x="100" y="535"/>
                    <a:pt x="194" y="584"/>
                    <a:pt x="300" y="584"/>
                  </a:cubicBezTo>
                  <a:cubicBezTo>
                    <a:pt x="509" y="584"/>
                    <a:pt x="765" y="399"/>
                    <a:pt x="649" y="192"/>
                  </a:cubicBezTo>
                  <a:cubicBezTo>
                    <a:pt x="624" y="142"/>
                    <a:pt x="599" y="105"/>
                    <a:pt x="574" y="80"/>
                  </a:cubicBezTo>
                  <a:cubicBezTo>
                    <a:pt x="510" y="24"/>
                    <a:pt x="438"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8"/>
            <p:cNvSpPr/>
            <p:nvPr/>
          </p:nvSpPr>
          <p:spPr>
            <a:xfrm>
              <a:off x="1535468" y="235368"/>
              <a:ext cx="39427" cy="32286"/>
            </a:xfrm>
            <a:custGeom>
              <a:avLst/>
              <a:gdLst/>
              <a:ahLst/>
              <a:cxnLst/>
              <a:rect l="l" t="t" r="r" b="b"/>
              <a:pathLst>
                <a:path w="773" h="633" extrusionOk="0">
                  <a:moveTo>
                    <a:pt x="392" y="0"/>
                  </a:moveTo>
                  <a:cubicBezTo>
                    <a:pt x="164" y="0"/>
                    <a:pt x="0" y="231"/>
                    <a:pt x="98" y="438"/>
                  </a:cubicBezTo>
                  <a:cubicBezTo>
                    <a:pt x="152" y="567"/>
                    <a:pt x="268" y="633"/>
                    <a:pt x="386" y="633"/>
                  </a:cubicBezTo>
                  <a:cubicBezTo>
                    <a:pt x="485" y="633"/>
                    <a:pt x="585" y="585"/>
                    <a:pt x="648" y="488"/>
                  </a:cubicBezTo>
                  <a:cubicBezTo>
                    <a:pt x="773" y="288"/>
                    <a:pt x="635" y="26"/>
                    <a:pt x="410" y="1"/>
                  </a:cubicBezTo>
                  <a:cubicBezTo>
                    <a:pt x="404" y="0"/>
                    <a:pt x="398"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8"/>
            <p:cNvSpPr/>
            <p:nvPr/>
          </p:nvSpPr>
          <p:spPr>
            <a:xfrm>
              <a:off x="1217353" y="-94580"/>
              <a:ext cx="37744" cy="28104"/>
            </a:xfrm>
            <a:custGeom>
              <a:avLst/>
              <a:gdLst/>
              <a:ahLst/>
              <a:cxnLst/>
              <a:rect l="l" t="t" r="r" b="b"/>
              <a:pathLst>
                <a:path w="740" h="551" extrusionOk="0">
                  <a:moveTo>
                    <a:pt x="357" y="0"/>
                  </a:moveTo>
                  <a:cubicBezTo>
                    <a:pt x="176" y="0"/>
                    <a:pt x="1" y="158"/>
                    <a:pt x="49" y="384"/>
                  </a:cubicBezTo>
                  <a:cubicBezTo>
                    <a:pt x="74" y="502"/>
                    <a:pt x="168" y="550"/>
                    <a:pt x="275" y="550"/>
                  </a:cubicBezTo>
                  <a:cubicBezTo>
                    <a:pt x="483" y="550"/>
                    <a:pt x="740" y="366"/>
                    <a:pt x="624" y="159"/>
                  </a:cubicBezTo>
                  <a:cubicBezTo>
                    <a:pt x="557" y="48"/>
                    <a:pt x="456"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8"/>
            <p:cNvSpPr/>
            <p:nvPr/>
          </p:nvSpPr>
          <p:spPr>
            <a:xfrm>
              <a:off x="1223525" y="369408"/>
              <a:ext cx="38407" cy="30858"/>
            </a:xfrm>
            <a:custGeom>
              <a:avLst/>
              <a:gdLst/>
              <a:ahLst/>
              <a:cxnLst/>
              <a:rect l="l" t="t" r="r" b="b"/>
              <a:pathLst>
                <a:path w="753" h="605" extrusionOk="0">
                  <a:moveTo>
                    <a:pt x="407" y="0"/>
                  </a:moveTo>
                  <a:cubicBezTo>
                    <a:pt x="368" y="0"/>
                    <a:pt x="329" y="7"/>
                    <a:pt x="290" y="22"/>
                  </a:cubicBezTo>
                  <a:cubicBezTo>
                    <a:pt x="1" y="184"/>
                    <a:pt x="141" y="605"/>
                    <a:pt x="442" y="605"/>
                  </a:cubicBezTo>
                  <a:cubicBezTo>
                    <a:pt x="466" y="605"/>
                    <a:pt x="490" y="602"/>
                    <a:pt x="515" y="597"/>
                  </a:cubicBezTo>
                  <a:cubicBezTo>
                    <a:pt x="665" y="534"/>
                    <a:pt x="753" y="359"/>
                    <a:pt x="690" y="197"/>
                  </a:cubicBezTo>
                  <a:cubicBezTo>
                    <a:pt x="643" y="73"/>
                    <a:pt x="530"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8"/>
            <p:cNvSpPr/>
            <p:nvPr/>
          </p:nvSpPr>
          <p:spPr>
            <a:xfrm>
              <a:off x="1860418" y="52568"/>
              <a:ext cx="34428" cy="31776"/>
            </a:xfrm>
            <a:custGeom>
              <a:avLst/>
              <a:gdLst/>
              <a:ahLst/>
              <a:cxnLst/>
              <a:rect l="l" t="t" r="r" b="b"/>
              <a:pathLst>
                <a:path w="675" h="623" extrusionOk="0">
                  <a:moveTo>
                    <a:pt x="338" y="1"/>
                  </a:moveTo>
                  <a:cubicBezTo>
                    <a:pt x="251" y="1"/>
                    <a:pt x="163" y="37"/>
                    <a:pt x="100" y="111"/>
                  </a:cubicBezTo>
                  <a:cubicBezTo>
                    <a:pt x="0" y="248"/>
                    <a:pt x="13" y="436"/>
                    <a:pt x="150" y="548"/>
                  </a:cubicBezTo>
                  <a:lnTo>
                    <a:pt x="150" y="561"/>
                  </a:lnTo>
                  <a:cubicBezTo>
                    <a:pt x="208" y="602"/>
                    <a:pt x="274" y="622"/>
                    <a:pt x="338" y="622"/>
                  </a:cubicBezTo>
                  <a:cubicBezTo>
                    <a:pt x="429" y="622"/>
                    <a:pt x="517" y="583"/>
                    <a:pt x="575" y="511"/>
                  </a:cubicBezTo>
                  <a:cubicBezTo>
                    <a:pt x="650" y="423"/>
                    <a:pt x="675" y="298"/>
                    <a:pt x="625" y="198"/>
                  </a:cubicBezTo>
                  <a:cubicBezTo>
                    <a:pt x="574" y="68"/>
                    <a:pt x="457"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8"/>
            <p:cNvSpPr/>
            <p:nvPr/>
          </p:nvSpPr>
          <p:spPr>
            <a:xfrm>
              <a:off x="1796663" y="-21439"/>
              <a:ext cx="36775" cy="31776"/>
            </a:xfrm>
            <a:custGeom>
              <a:avLst/>
              <a:gdLst/>
              <a:ahLst/>
              <a:cxnLst/>
              <a:rect l="l" t="t" r="r" b="b"/>
              <a:pathLst>
                <a:path w="721" h="623" extrusionOk="0">
                  <a:moveTo>
                    <a:pt x="392" y="0"/>
                  </a:moveTo>
                  <a:cubicBezTo>
                    <a:pt x="366" y="0"/>
                    <a:pt x="340" y="4"/>
                    <a:pt x="313" y="12"/>
                  </a:cubicBezTo>
                  <a:cubicBezTo>
                    <a:pt x="88" y="62"/>
                    <a:pt x="0" y="324"/>
                    <a:pt x="138" y="499"/>
                  </a:cubicBezTo>
                  <a:cubicBezTo>
                    <a:pt x="202" y="584"/>
                    <a:pt x="295" y="623"/>
                    <a:pt x="385" y="623"/>
                  </a:cubicBezTo>
                  <a:cubicBezTo>
                    <a:pt x="523" y="623"/>
                    <a:pt x="658" y="533"/>
                    <a:pt x="688" y="374"/>
                  </a:cubicBezTo>
                  <a:cubicBezTo>
                    <a:pt x="721" y="178"/>
                    <a:pt x="57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8"/>
            <p:cNvSpPr/>
            <p:nvPr/>
          </p:nvSpPr>
          <p:spPr>
            <a:xfrm>
              <a:off x="1713780" y="101073"/>
              <a:ext cx="37081" cy="32031"/>
            </a:xfrm>
            <a:custGeom>
              <a:avLst/>
              <a:gdLst/>
              <a:ahLst/>
              <a:cxnLst/>
              <a:rect l="l" t="t" r="r" b="b"/>
              <a:pathLst>
                <a:path w="727" h="628" extrusionOk="0">
                  <a:moveTo>
                    <a:pt x="327" y="1"/>
                  </a:moveTo>
                  <a:cubicBezTo>
                    <a:pt x="181" y="1"/>
                    <a:pt x="36" y="104"/>
                    <a:pt x="13" y="272"/>
                  </a:cubicBezTo>
                  <a:cubicBezTo>
                    <a:pt x="1" y="347"/>
                    <a:pt x="26" y="434"/>
                    <a:pt x="76" y="497"/>
                  </a:cubicBezTo>
                  <a:cubicBezTo>
                    <a:pt x="126" y="559"/>
                    <a:pt x="188" y="609"/>
                    <a:pt x="276" y="622"/>
                  </a:cubicBezTo>
                  <a:cubicBezTo>
                    <a:pt x="296" y="625"/>
                    <a:pt x="315" y="627"/>
                    <a:pt x="334" y="627"/>
                  </a:cubicBezTo>
                  <a:cubicBezTo>
                    <a:pt x="576" y="627"/>
                    <a:pt x="727" y="343"/>
                    <a:pt x="576" y="134"/>
                  </a:cubicBezTo>
                  <a:cubicBezTo>
                    <a:pt x="513" y="42"/>
                    <a:pt x="42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8"/>
            <p:cNvSpPr/>
            <p:nvPr/>
          </p:nvSpPr>
          <p:spPr>
            <a:xfrm>
              <a:off x="1721329" y="19976"/>
              <a:ext cx="38254" cy="28155"/>
            </a:xfrm>
            <a:custGeom>
              <a:avLst/>
              <a:gdLst/>
              <a:ahLst/>
              <a:cxnLst/>
              <a:rect l="l" t="t" r="r" b="b"/>
              <a:pathLst>
                <a:path w="750" h="552" extrusionOk="0">
                  <a:moveTo>
                    <a:pt x="532" y="0"/>
                  </a:moveTo>
                  <a:cubicBezTo>
                    <a:pt x="306" y="0"/>
                    <a:pt x="0" y="312"/>
                    <a:pt x="240" y="487"/>
                  </a:cubicBezTo>
                  <a:cubicBezTo>
                    <a:pt x="299" y="532"/>
                    <a:pt x="364" y="552"/>
                    <a:pt x="427" y="552"/>
                  </a:cubicBezTo>
                  <a:cubicBezTo>
                    <a:pt x="594" y="552"/>
                    <a:pt x="749" y="412"/>
                    <a:pt x="740" y="212"/>
                  </a:cubicBezTo>
                  <a:cubicBezTo>
                    <a:pt x="728" y="187"/>
                    <a:pt x="728" y="162"/>
                    <a:pt x="715" y="137"/>
                  </a:cubicBezTo>
                  <a:cubicBezTo>
                    <a:pt x="683" y="39"/>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8"/>
            <p:cNvSpPr/>
            <p:nvPr/>
          </p:nvSpPr>
          <p:spPr>
            <a:xfrm>
              <a:off x="1657063" y="-28682"/>
              <a:ext cx="32592" cy="31623"/>
            </a:xfrm>
            <a:custGeom>
              <a:avLst/>
              <a:gdLst/>
              <a:ahLst/>
              <a:cxnLst/>
              <a:rect l="l" t="t" r="r" b="b"/>
              <a:pathLst>
                <a:path w="639" h="620" extrusionOk="0">
                  <a:moveTo>
                    <a:pt x="315" y="1"/>
                  </a:moveTo>
                  <a:cubicBezTo>
                    <a:pt x="161" y="1"/>
                    <a:pt x="36" y="108"/>
                    <a:pt x="13" y="267"/>
                  </a:cubicBezTo>
                  <a:cubicBezTo>
                    <a:pt x="1" y="341"/>
                    <a:pt x="13" y="429"/>
                    <a:pt x="63" y="491"/>
                  </a:cubicBezTo>
                  <a:cubicBezTo>
                    <a:pt x="113" y="554"/>
                    <a:pt x="188" y="604"/>
                    <a:pt x="263" y="616"/>
                  </a:cubicBezTo>
                  <a:cubicBezTo>
                    <a:pt x="279" y="619"/>
                    <a:pt x="296" y="620"/>
                    <a:pt x="311" y="620"/>
                  </a:cubicBezTo>
                  <a:cubicBezTo>
                    <a:pt x="465" y="620"/>
                    <a:pt x="592" y="513"/>
                    <a:pt x="626" y="354"/>
                  </a:cubicBezTo>
                  <a:cubicBezTo>
                    <a:pt x="638" y="192"/>
                    <a:pt x="526" y="29"/>
                    <a:pt x="363" y="4"/>
                  </a:cubicBezTo>
                  <a:cubicBezTo>
                    <a:pt x="347" y="2"/>
                    <a:pt x="331"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8"/>
            <p:cNvSpPr/>
            <p:nvPr/>
          </p:nvSpPr>
          <p:spPr>
            <a:xfrm>
              <a:off x="1736732" y="-69894"/>
              <a:ext cx="37336" cy="31827"/>
            </a:xfrm>
            <a:custGeom>
              <a:avLst/>
              <a:gdLst/>
              <a:ahLst/>
              <a:cxnLst/>
              <a:rect l="l" t="t" r="r" b="b"/>
              <a:pathLst>
                <a:path w="732" h="624" extrusionOk="0">
                  <a:moveTo>
                    <a:pt x="397" y="1"/>
                  </a:moveTo>
                  <a:cubicBezTo>
                    <a:pt x="370" y="1"/>
                    <a:pt x="342" y="4"/>
                    <a:pt x="313" y="12"/>
                  </a:cubicBezTo>
                  <a:cubicBezTo>
                    <a:pt x="88" y="62"/>
                    <a:pt x="1" y="325"/>
                    <a:pt x="138" y="500"/>
                  </a:cubicBezTo>
                  <a:cubicBezTo>
                    <a:pt x="203" y="584"/>
                    <a:pt x="295" y="623"/>
                    <a:pt x="386" y="623"/>
                  </a:cubicBezTo>
                  <a:cubicBezTo>
                    <a:pt x="523" y="623"/>
                    <a:pt x="658" y="533"/>
                    <a:pt x="688" y="375"/>
                  </a:cubicBezTo>
                  <a:cubicBezTo>
                    <a:pt x="732" y="178"/>
                    <a:pt x="585"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8"/>
            <p:cNvSpPr/>
            <p:nvPr/>
          </p:nvSpPr>
          <p:spPr>
            <a:xfrm>
              <a:off x="1785850" y="71593"/>
              <a:ext cx="35091" cy="30807"/>
            </a:xfrm>
            <a:custGeom>
              <a:avLst/>
              <a:gdLst/>
              <a:ahLst/>
              <a:cxnLst/>
              <a:rect l="l" t="t" r="r" b="b"/>
              <a:pathLst>
                <a:path w="688" h="604" extrusionOk="0">
                  <a:moveTo>
                    <a:pt x="425" y="0"/>
                  </a:moveTo>
                  <a:cubicBezTo>
                    <a:pt x="75" y="0"/>
                    <a:pt x="0" y="487"/>
                    <a:pt x="325" y="600"/>
                  </a:cubicBezTo>
                  <a:cubicBezTo>
                    <a:pt x="341" y="602"/>
                    <a:pt x="358" y="603"/>
                    <a:pt x="373" y="603"/>
                  </a:cubicBezTo>
                  <a:cubicBezTo>
                    <a:pt x="527" y="603"/>
                    <a:pt x="653" y="497"/>
                    <a:pt x="687" y="350"/>
                  </a:cubicBezTo>
                  <a:cubicBezTo>
                    <a:pt x="687" y="287"/>
                    <a:pt x="687" y="238"/>
                    <a:pt x="662" y="188"/>
                  </a:cubicBezTo>
                  <a:cubicBezTo>
                    <a:pt x="625" y="88"/>
                    <a:pt x="537" y="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8"/>
            <p:cNvSpPr/>
            <p:nvPr/>
          </p:nvSpPr>
          <p:spPr>
            <a:xfrm>
              <a:off x="1772333" y="165951"/>
              <a:ext cx="38968" cy="29532"/>
            </a:xfrm>
            <a:custGeom>
              <a:avLst/>
              <a:gdLst/>
              <a:ahLst/>
              <a:cxnLst/>
              <a:rect l="l" t="t" r="r" b="b"/>
              <a:pathLst>
                <a:path w="764" h="579" extrusionOk="0">
                  <a:moveTo>
                    <a:pt x="369" y="1"/>
                  </a:moveTo>
                  <a:cubicBezTo>
                    <a:pt x="177" y="1"/>
                    <a:pt x="0" y="189"/>
                    <a:pt x="65" y="412"/>
                  </a:cubicBezTo>
                  <a:cubicBezTo>
                    <a:pt x="90" y="530"/>
                    <a:pt x="186" y="579"/>
                    <a:pt x="294" y="579"/>
                  </a:cubicBezTo>
                  <a:cubicBezTo>
                    <a:pt x="505" y="579"/>
                    <a:pt x="764" y="394"/>
                    <a:pt x="640" y="187"/>
                  </a:cubicBezTo>
                  <a:cubicBezTo>
                    <a:pt x="627" y="137"/>
                    <a:pt x="602" y="100"/>
                    <a:pt x="565" y="75"/>
                  </a:cubicBezTo>
                  <a:cubicBezTo>
                    <a:pt x="504" y="23"/>
                    <a:pt x="436"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8"/>
            <p:cNvSpPr/>
            <p:nvPr/>
          </p:nvSpPr>
          <p:spPr>
            <a:xfrm>
              <a:off x="-138449" y="335592"/>
              <a:ext cx="36367" cy="31980"/>
            </a:xfrm>
            <a:custGeom>
              <a:avLst/>
              <a:gdLst/>
              <a:ahLst/>
              <a:cxnLst/>
              <a:rect l="l" t="t" r="r" b="b"/>
              <a:pathLst>
                <a:path w="713" h="627" extrusionOk="0">
                  <a:moveTo>
                    <a:pt x="385" y="1"/>
                  </a:moveTo>
                  <a:cubicBezTo>
                    <a:pt x="282" y="1"/>
                    <a:pt x="177" y="51"/>
                    <a:pt x="113" y="148"/>
                  </a:cubicBezTo>
                  <a:cubicBezTo>
                    <a:pt x="0" y="348"/>
                    <a:pt x="113" y="598"/>
                    <a:pt x="350" y="623"/>
                  </a:cubicBezTo>
                  <a:cubicBezTo>
                    <a:pt x="366" y="625"/>
                    <a:pt x="381" y="626"/>
                    <a:pt x="396" y="626"/>
                  </a:cubicBezTo>
                  <a:cubicBezTo>
                    <a:pt x="540" y="626"/>
                    <a:pt x="666" y="520"/>
                    <a:pt x="700" y="373"/>
                  </a:cubicBezTo>
                  <a:cubicBezTo>
                    <a:pt x="713" y="285"/>
                    <a:pt x="688" y="198"/>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8"/>
            <p:cNvSpPr/>
            <p:nvPr/>
          </p:nvSpPr>
          <p:spPr>
            <a:xfrm>
              <a:off x="-109785" y="263574"/>
              <a:ext cx="35755" cy="31623"/>
            </a:xfrm>
            <a:custGeom>
              <a:avLst/>
              <a:gdLst/>
              <a:ahLst/>
              <a:cxnLst/>
              <a:rect l="l" t="t" r="r" b="b"/>
              <a:pathLst>
                <a:path w="701" h="620" extrusionOk="0">
                  <a:moveTo>
                    <a:pt x="349" y="1"/>
                  </a:moveTo>
                  <a:cubicBezTo>
                    <a:pt x="312" y="1"/>
                    <a:pt x="274" y="8"/>
                    <a:pt x="238" y="23"/>
                  </a:cubicBezTo>
                  <a:cubicBezTo>
                    <a:pt x="76" y="85"/>
                    <a:pt x="1" y="260"/>
                    <a:pt x="63" y="422"/>
                  </a:cubicBezTo>
                  <a:cubicBezTo>
                    <a:pt x="111" y="546"/>
                    <a:pt x="224" y="619"/>
                    <a:pt x="347" y="619"/>
                  </a:cubicBezTo>
                  <a:cubicBezTo>
                    <a:pt x="385" y="619"/>
                    <a:pt x="425" y="612"/>
                    <a:pt x="463" y="597"/>
                  </a:cubicBezTo>
                  <a:cubicBezTo>
                    <a:pt x="613" y="535"/>
                    <a:pt x="701" y="360"/>
                    <a:pt x="638" y="198"/>
                  </a:cubicBezTo>
                  <a:cubicBezTo>
                    <a:pt x="591" y="74"/>
                    <a:pt x="470"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8"/>
            <p:cNvSpPr/>
            <p:nvPr/>
          </p:nvSpPr>
          <p:spPr>
            <a:xfrm>
              <a:off x="-168389" y="138715"/>
              <a:ext cx="35704" cy="31521"/>
            </a:xfrm>
            <a:custGeom>
              <a:avLst/>
              <a:gdLst/>
              <a:ahLst/>
              <a:cxnLst/>
              <a:rect l="l" t="t" r="r" b="b"/>
              <a:pathLst>
                <a:path w="700" h="618" extrusionOk="0">
                  <a:moveTo>
                    <a:pt x="347" y="1"/>
                  </a:moveTo>
                  <a:cubicBezTo>
                    <a:pt x="311" y="1"/>
                    <a:pt x="274" y="7"/>
                    <a:pt x="238" y="21"/>
                  </a:cubicBezTo>
                  <a:cubicBezTo>
                    <a:pt x="75" y="84"/>
                    <a:pt x="0" y="271"/>
                    <a:pt x="63" y="421"/>
                  </a:cubicBezTo>
                  <a:cubicBezTo>
                    <a:pt x="110" y="545"/>
                    <a:pt x="223" y="618"/>
                    <a:pt x="346" y="618"/>
                  </a:cubicBezTo>
                  <a:cubicBezTo>
                    <a:pt x="385" y="618"/>
                    <a:pt x="424" y="611"/>
                    <a:pt x="462" y="596"/>
                  </a:cubicBezTo>
                  <a:cubicBezTo>
                    <a:pt x="612" y="534"/>
                    <a:pt x="700" y="359"/>
                    <a:pt x="637" y="196"/>
                  </a:cubicBezTo>
                  <a:cubicBezTo>
                    <a:pt x="589" y="80"/>
                    <a:pt x="472"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8"/>
            <p:cNvSpPr/>
            <p:nvPr/>
          </p:nvSpPr>
          <p:spPr>
            <a:xfrm>
              <a:off x="29203" y="282395"/>
              <a:ext cx="42283" cy="31929"/>
            </a:xfrm>
            <a:custGeom>
              <a:avLst/>
              <a:gdLst/>
              <a:ahLst/>
              <a:cxnLst/>
              <a:rect l="l" t="t" r="r" b="b"/>
              <a:pathLst>
                <a:path w="829" h="626" extrusionOk="0">
                  <a:moveTo>
                    <a:pt x="431" y="1"/>
                  </a:moveTo>
                  <a:cubicBezTo>
                    <a:pt x="417" y="1"/>
                    <a:pt x="402" y="1"/>
                    <a:pt x="387" y="3"/>
                  </a:cubicBezTo>
                  <a:cubicBezTo>
                    <a:pt x="100" y="28"/>
                    <a:pt x="0" y="378"/>
                    <a:pt x="225" y="553"/>
                  </a:cubicBezTo>
                  <a:cubicBezTo>
                    <a:pt x="285" y="602"/>
                    <a:pt x="354" y="625"/>
                    <a:pt x="422" y="625"/>
                  </a:cubicBezTo>
                  <a:cubicBezTo>
                    <a:pt x="511" y="625"/>
                    <a:pt x="599" y="586"/>
                    <a:pt x="662" y="516"/>
                  </a:cubicBezTo>
                  <a:cubicBezTo>
                    <a:pt x="828" y="303"/>
                    <a:pt x="680" y="1"/>
                    <a:pt x="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8"/>
            <p:cNvSpPr/>
            <p:nvPr/>
          </p:nvSpPr>
          <p:spPr>
            <a:xfrm>
              <a:off x="-23638" y="142846"/>
              <a:ext cx="37489" cy="31980"/>
            </a:xfrm>
            <a:custGeom>
              <a:avLst/>
              <a:gdLst/>
              <a:ahLst/>
              <a:cxnLst/>
              <a:rect l="l" t="t" r="r" b="b"/>
              <a:pathLst>
                <a:path w="735" h="627" extrusionOk="0">
                  <a:moveTo>
                    <a:pt x="401" y="1"/>
                  </a:moveTo>
                  <a:cubicBezTo>
                    <a:pt x="188" y="1"/>
                    <a:pt x="0" y="237"/>
                    <a:pt x="124" y="465"/>
                  </a:cubicBezTo>
                  <a:cubicBezTo>
                    <a:pt x="189" y="577"/>
                    <a:pt x="293" y="627"/>
                    <a:pt x="396" y="627"/>
                  </a:cubicBezTo>
                  <a:cubicBezTo>
                    <a:pt x="567" y="627"/>
                    <a:pt x="735" y="489"/>
                    <a:pt x="711" y="278"/>
                  </a:cubicBezTo>
                  <a:cubicBezTo>
                    <a:pt x="711" y="253"/>
                    <a:pt x="711" y="228"/>
                    <a:pt x="699" y="203"/>
                  </a:cubicBezTo>
                  <a:cubicBezTo>
                    <a:pt x="674" y="153"/>
                    <a:pt x="649" y="103"/>
                    <a:pt x="599" y="78"/>
                  </a:cubicBezTo>
                  <a:cubicBezTo>
                    <a:pt x="536" y="24"/>
                    <a:pt x="4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8"/>
            <p:cNvSpPr/>
            <p:nvPr/>
          </p:nvSpPr>
          <p:spPr>
            <a:xfrm>
              <a:off x="-34553" y="221495"/>
              <a:ext cx="35755" cy="31572"/>
            </a:xfrm>
            <a:custGeom>
              <a:avLst/>
              <a:gdLst/>
              <a:ahLst/>
              <a:cxnLst/>
              <a:rect l="l" t="t" r="r" b="b"/>
              <a:pathLst>
                <a:path w="701" h="619" extrusionOk="0">
                  <a:moveTo>
                    <a:pt x="354" y="1"/>
                  </a:moveTo>
                  <a:cubicBezTo>
                    <a:pt x="316" y="1"/>
                    <a:pt x="276" y="8"/>
                    <a:pt x="238" y="23"/>
                  </a:cubicBezTo>
                  <a:cubicBezTo>
                    <a:pt x="88" y="85"/>
                    <a:pt x="0" y="260"/>
                    <a:pt x="63" y="423"/>
                  </a:cubicBezTo>
                  <a:cubicBezTo>
                    <a:pt x="111" y="539"/>
                    <a:pt x="236" y="618"/>
                    <a:pt x="359" y="618"/>
                  </a:cubicBezTo>
                  <a:cubicBezTo>
                    <a:pt x="394" y="618"/>
                    <a:pt x="429" y="612"/>
                    <a:pt x="463" y="598"/>
                  </a:cubicBezTo>
                  <a:cubicBezTo>
                    <a:pt x="625"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8"/>
            <p:cNvSpPr/>
            <p:nvPr/>
          </p:nvSpPr>
          <p:spPr>
            <a:xfrm>
              <a:off x="-74694" y="-8280"/>
              <a:ext cx="34224" cy="30807"/>
            </a:xfrm>
            <a:custGeom>
              <a:avLst/>
              <a:gdLst/>
              <a:ahLst/>
              <a:cxnLst/>
              <a:rect l="l" t="t" r="r" b="b"/>
              <a:pathLst>
                <a:path w="671" h="604" extrusionOk="0">
                  <a:moveTo>
                    <a:pt x="314" y="1"/>
                  </a:moveTo>
                  <a:cubicBezTo>
                    <a:pt x="161" y="1"/>
                    <a:pt x="35" y="108"/>
                    <a:pt x="13" y="266"/>
                  </a:cubicBezTo>
                  <a:cubicBezTo>
                    <a:pt x="0" y="341"/>
                    <a:pt x="13" y="416"/>
                    <a:pt x="63" y="491"/>
                  </a:cubicBezTo>
                  <a:cubicBezTo>
                    <a:pt x="126" y="570"/>
                    <a:pt x="209" y="604"/>
                    <a:pt x="291" y="604"/>
                  </a:cubicBezTo>
                  <a:cubicBezTo>
                    <a:pt x="482" y="604"/>
                    <a:pt x="670" y="419"/>
                    <a:pt x="600" y="191"/>
                  </a:cubicBezTo>
                  <a:cubicBezTo>
                    <a:pt x="587" y="166"/>
                    <a:pt x="575" y="141"/>
                    <a:pt x="562" y="129"/>
                  </a:cubicBezTo>
                  <a:cubicBezTo>
                    <a:pt x="512" y="54"/>
                    <a:pt x="438" y="16"/>
                    <a:pt x="363" y="4"/>
                  </a:cubicBezTo>
                  <a:cubicBezTo>
                    <a:pt x="346" y="2"/>
                    <a:pt x="330"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8"/>
            <p:cNvSpPr/>
            <p:nvPr/>
          </p:nvSpPr>
          <p:spPr>
            <a:xfrm>
              <a:off x="-105296" y="92199"/>
              <a:ext cx="35755" cy="31521"/>
            </a:xfrm>
            <a:custGeom>
              <a:avLst/>
              <a:gdLst/>
              <a:ahLst/>
              <a:cxnLst/>
              <a:rect l="l" t="t" r="r" b="b"/>
              <a:pathLst>
                <a:path w="701" h="618" extrusionOk="0">
                  <a:moveTo>
                    <a:pt x="347" y="1"/>
                  </a:moveTo>
                  <a:cubicBezTo>
                    <a:pt x="311" y="1"/>
                    <a:pt x="274" y="7"/>
                    <a:pt x="238" y="21"/>
                  </a:cubicBezTo>
                  <a:cubicBezTo>
                    <a:pt x="88" y="83"/>
                    <a:pt x="0" y="258"/>
                    <a:pt x="63" y="421"/>
                  </a:cubicBezTo>
                  <a:cubicBezTo>
                    <a:pt x="110" y="545"/>
                    <a:pt x="231" y="618"/>
                    <a:pt x="352" y="618"/>
                  </a:cubicBezTo>
                  <a:cubicBezTo>
                    <a:pt x="389" y="618"/>
                    <a:pt x="427" y="611"/>
                    <a:pt x="463" y="596"/>
                  </a:cubicBezTo>
                  <a:cubicBezTo>
                    <a:pt x="625"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8"/>
            <p:cNvSpPr/>
            <p:nvPr/>
          </p:nvSpPr>
          <p:spPr>
            <a:xfrm>
              <a:off x="-101879" y="180947"/>
              <a:ext cx="37234" cy="29736"/>
            </a:xfrm>
            <a:custGeom>
              <a:avLst/>
              <a:gdLst/>
              <a:ahLst/>
              <a:cxnLst/>
              <a:rect l="l" t="t" r="r" b="b"/>
              <a:pathLst>
                <a:path w="730" h="583" extrusionOk="0">
                  <a:moveTo>
                    <a:pt x="400" y="0"/>
                  </a:moveTo>
                  <a:cubicBezTo>
                    <a:pt x="188" y="0"/>
                    <a:pt x="1" y="224"/>
                    <a:pt x="121" y="455"/>
                  </a:cubicBezTo>
                  <a:cubicBezTo>
                    <a:pt x="171" y="518"/>
                    <a:pt x="233" y="568"/>
                    <a:pt x="321" y="580"/>
                  </a:cubicBezTo>
                  <a:cubicBezTo>
                    <a:pt x="332" y="582"/>
                    <a:pt x="344" y="582"/>
                    <a:pt x="355" y="582"/>
                  </a:cubicBezTo>
                  <a:cubicBezTo>
                    <a:pt x="564" y="582"/>
                    <a:pt x="729" y="369"/>
                    <a:pt x="658" y="168"/>
                  </a:cubicBezTo>
                  <a:cubicBezTo>
                    <a:pt x="646" y="143"/>
                    <a:pt x="633" y="118"/>
                    <a:pt x="621" y="93"/>
                  </a:cubicBezTo>
                  <a:cubicBezTo>
                    <a:pt x="552" y="28"/>
                    <a:pt x="47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8"/>
            <p:cNvSpPr/>
            <p:nvPr/>
          </p:nvSpPr>
          <p:spPr>
            <a:xfrm>
              <a:off x="-162422" y="25434"/>
              <a:ext cx="37132" cy="29838"/>
            </a:xfrm>
            <a:custGeom>
              <a:avLst/>
              <a:gdLst/>
              <a:ahLst/>
              <a:cxnLst/>
              <a:rect l="l" t="t" r="r" b="b"/>
              <a:pathLst>
                <a:path w="728" h="585" extrusionOk="0">
                  <a:moveTo>
                    <a:pt x="406" y="0"/>
                  </a:moveTo>
                  <a:cubicBezTo>
                    <a:pt x="195" y="0"/>
                    <a:pt x="0" y="227"/>
                    <a:pt x="121" y="468"/>
                  </a:cubicBezTo>
                  <a:cubicBezTo>
                    <a:pt x="171" y="530"/>
                    <a:pt x="246" y="568"/>
                    <a:pt x="320" y="580"/>
                  </a:cubicBezTo>
                  <a:cubicBezTo>
                    <a:pt x="338" y="583"/>
                    <a:pt x="355" y="584"/>
                    <a:pt x="372" y="584"/>
                  </a:cubicBezTo>
                  <a:cubicBezTo>
                    <a:pt x="583" y="584"/>
                    <a:pt x="727" y="376"/>
                    <a:pt x="658" y="168"/>
                  </a:cubicBezTo>
                  <a:cubicBezTo>
                    <a:pt x="645" y="143"/>
                    <a:pt x="633" y="118"/>
                    <a:pt x="620" y="93"/>
                  </a:cubicBezTo>
                  <a:cubicBezTo>
                    <a:pt x="556" y="28"/>
                    <a:pt x="480"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8"/>
            <p:cNvSpPr/>
            <p:nvPr/>
          </p:nvSpPr>
          <p:spPr>
            <a:xfrm>
              <a:off x="-17365" y="57924"/>
              <a:ext cx="31929" cy="29073"/>
            </a:xfrm>
            <a:custGeom>
              <a:avLst/>
              <a:gdLst/>
              <a:ahLst/>
              <a:cxnLst/>
              <a:rect l="l" t="t" r="r" b="b"/>
              <a:pathLst>
                <a:path w="626" h="570" extrusionOk="0">
                  <a:moveTo>
                    <a:pt x="313" y="1"/>
                  </a:moveTo>
                  <a:cubicBezTo>
                    <a:pt x="188" y="1"/>
                    <a:pt x="63" y="69"/>
                    <a:pt x="13" y="218"/>
                  </a:cubicBezTo>
                  <a:cubicBezTo>
                    <a:pt x="1" y="293"/>
                    <a:pt x="26" y="381"/>
                    <a:pt x="76" y="443"/>
                  </a:cubicBezTo>
                  <a:cubicBezTo>
                    <a:pt x="113" y="506"/>
                    <a:pt x="188" y="555"/>
                    <a:pt x="276" y="568"/>
                  </a:cubicBezTo>
                  <a:cubicBezTo>
                    <a:pt x="286" y="569"/>
                    <a:pt x="296" y="569"/>
                    <a:pt x="306" y="569"/>
                  </a:cubicBezTo>
                  <a:cubicBezTo>
                    <a:pt x="433" y="569"/>
                    <a:pt x="554" y="496"/>
                    <a:pt x="601" y="381"/>
                  </a:cubicBezTo>
                  <a:cubicBezTo>
                    <a:pt x="613" y="356"/>
                    <a:pt x="626" y="331"/>
                    <a:pt x="626" y="306"/>
                  </a:cubicBezTo>
                  <a:cubicBezTo>
                    <a:pt x="626" y="110"/>
                    <a:pt x="47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8"/>
            <p:cNvSpPr/>
            <p:nvPr/>
          </p:nvSpPr>
          <p:spPr>
            <a:xfrm>
              <a:off x="45116" y="211804"/>
              <a:ext cx="38917" cy="30654"/>
            </a:xfrm>
            <a:custGeom>
              <a:avLst/>
              <a:gdLst/>
              <a:ahLst/>
              <a:cxnLst/>
              <a:rect l="l" t="t" r="r" b="b"/>
              <a:pathLst>
                <a:path w="763" h="601" extrusionOk="0">
                  <a:moveTo>
                    <a:pt x="400" y="0"/>
                  </a:moveTo>
                  <a:cubicBezTo>
                    <a:pt x="50" y="25"/>
                    <a:pt x="1" y="513"/>
                    <a:pt x="338" y="600"/>
                  </a:cubicBezTo>
                  <a:cubicBezTo>
                    <a:pt x="688" y="600"/>
                    <a:pt x="763" y="100"/>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8"/>
            <p:cNvSpPr/>
            <p:nvPr/>
          </p:nvSpPr>
          <p:spPr>
            <a:xfrm>
              <a:off x="-39042" y="308560"/>
              <a:ext cx="35755" cy="31266"/>
            </a:xfrm>
            <a:custGeom>
              <a:avLst/>
              <a:gdLst/>
              <a:ahLst/>
              <a:cxnLst/>
              <a:rect l="l" t="t" r="r" b="b"/>
              <a:pathLst>
                <a:path w="701" h="613" extrusionOk="0">
                  <a:moveTo>
                    <a:pt x="335" y="0"/>
                  </a:moveTo>
                  <a:cubicBezTo>
                    <a:pt x="302" y="0"/>
                    <a:pt x="269" y="5"/>
                    <a:pt x="238" y="15"/>
                  </a:cubicBezTo>
                  <a:cubicBezTo>
                    <a:pt x="76" y="78"/>
                    <a:pt x="1" y="265"/>
                    <a:pt x="63" y="415"/>
                  </a:cubicBezTo>
                  <a:cubicBezTo>
                    <a:pt x="111" y="539"/>
                    <a:pt x="224" y="612"/>
                    <a:pt x="347" y="612"/>
                  </a:cubicBezTo>
                  <a:cubicBezTo>
                    <a:pt x="385" y="612"/>
                    <a:pt x="425" y="605"/>
                    <a:pt x="463" y="590"/>
                  </a:cubicBezTo>
                  <a:cubicBezTo>
                    <a:pt x="613" y="528"/>
                    <a:pt x="701" y="353"/>
                    <a:pt x="638" y="203"/>
                  </a:cubicBezTo>
                  <a:cubicBezTo>
                    <a:pt x="589" y="74"/>
                    <a:pt x="460"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8"/>
            <p:cNvSpPr/>
            <p:nvPr/>
          </p:nvSpPr>
          <p:spPr>
            <a:xfrm>
              <a:off x="-64493" y="378946"/>
              <a:ext cx="38662" cy="31878"/>
            </a:xfrm>
            <a:custGeom>
              <a:avLst/>
              <a:gdLst/>
              <a:ahLst/>
              <a:cxnLst/>
              <a:rect l="l" t="t" r="r" b="b"/>
              <a:pathLst>
                <a:path w="758" h="625" extrusionOk="0">
                  <a:moveTo>
                    <a:pt x="386" y="1"/>
                  </a:moveTo>
                  <a:cubicBezTo>
                    <a:pt x="348" y="1"/>
                    <a:pt x="311" y="8"/>
                    <a:pt x="275" y="22"/>
                  </a:cubicBezTo>
                  <a:cubicBezTo>
                    <a:pt x="13" y="110"/>
                    <a:pt x="0" y="485"/>
                    <a:pt x="250" y="597"/>
                  </a:cubicBezTo>
                  <a:cubicBezTo>
                    <a:pt x="294" y="616"/>
                    <a:pt x="339" y="625"/>
                    <a:pt x="381" y="625"/>
                  </a:cubicBezTo>
                  <a:cubicBezTo>
                    <a:pt x="591" y="625"/>
                    <a:pt x="758" y="416"/>
                    <a:pt x="675" y="197"/>
                  </a:cubicBezTo>
                  <a:cubicBezTo>
                    <a:pt x="627" y="74"/>
                    <a:pt x="507"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8"/>
            <p:cNvSpPr/>
            <p:nvPr/>
          </p:nvSpPr>
          <p:spPr>
            <a:xfrm>
              <a:off x="-138347" y="-46789"/>
              <a:ext cx="37744" cy="28104"/>
            </a:xfrm>
            <a:custGeom>
              <a:avLst/>
              <a:gdLst/>
              <a:ahLst/>
              <a:cxnLst/>
              <a:rect l="l" t="t" r="r" b="b"/>
              <a:pathLst>
                <a:path w="740" h="551" extrusionOk="0">
                  <a:moveTo>
                    <a:pt x="356" y="0"/>
                  </a:moveTo>
                  <a:cubicBezTo>
                    <a:pt x="175" y="0"/>
                    <a:pt x="0" y="158"/>
                    <a:pt x="48" y="384"/>
                  </a:cubicBezTo>
                  <a:cubicBezTo>
                    <a:pt x="74" y="502"/>
                    <a:pt x="168" y="551"/>
                    <a:pt x="274" y="551"/>
                  </a:cubicBezTo>
                  <a:cubicBezTo>
                    <a:pt x="483" y="551"/>
                    <a:pt x="739" y="366"/>
                    <a:pt x="623" y="159"/>
                  </a:cubicBezTo>
                  <a:cubicBezTo>
                    <a:pt x="557" y="48"/>
                    <a:pt x="456"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8"/>
            <p:cNvSpPr/>
            <p:nvPr/>
          </p:nvSpPr>
          <p:spPr>
            <a:xfrm>
              <a:off x="260559" y="195381"/>
              <a:ext cx="34122" cy="31164"/>
            </a:xfrm>
            <a:custGeom>
              <a:avLst/>
              <a:gdLst/>
              <a:ahLst/>
              <a:cxnLst/>
              <a:rect l="l" t="t" r="r" b="b"/>
              <a:pathLst>
                <a:path w="669" h="611" extrusionOk="0">
                  <a:moveTo>
                    <a:pt x="339" y="0"/>
                  </a:moveTo>
                  <a:cubicBezTo>
                    <a:pt x="252" y="0"/>
                    <a:pt x="164" y="36"/>
                    <a:pt x="100" y="110"/>
                  </a:cubicBezTo>
                  <a:cubicBezTo>
                    <a:pt x="0" y="247"/>
                    <a:pt x="25" y="435"/>
                    <a:pt x="150" y="547"/>
                  </a:cubicBezTo>
                  <a:cubicBezTo>
                    <a:pt x="207" y="591"/>
                    <a:pt x="271" y="610"/>
                    <a:pt x="334" y="610"/>
                  </a:cubicBezTo>
                  <a:cubicBezTo>
                    <a:pt x="506" y="610"/>
                    <a:pt x="669" y="465"/>
                    <a:pt x="650" y="272"/>
                  </a:cubicBezTo>
                  <a:cubicBezTo>
                    <a:pt x="650" y="247"/>
                    <a:pt x="638" y="222"/>
                    <a:pt x="638" y="197"/>
                  </a:cubicBezTo>
                  <a:cubicBezTo>
                    <a:pt x="580" y="67"/>
                    <a:pt x="460"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8"/>
            <p:cNvSpPr/>
            <p:nvPr/>
          </p:nvSpPr>
          <p:spPr>
            <a:xfrm>
              <a:off x="340840" y="149273"/>
              <a:ext cx="36418" cy="32133"/>
            </a:xfrm>
            <a:custGeom>
              <a:avLst/>
              <a:gdLst/>
              <a:ahLst/>
              <a:cxnLst/>
              <a:rect l="l" t="t" r="r" b="b"/>
              <a:pathLst>
                <a:path w="714" h="630" extrusionOk="0">
                  <a:moveTo>
                    <a:pt x="389" y="0"/>
                  </a:moveTo>
                  <a:cubicBezTo>
                    <a:pt x="285" y="0"/>
                    <a:pt x="183" y="50"/>
                    <a:pt x="126" y="152"/>
                  </a:cubicBezTo>
                  <a:cubicBezTo>
                    <a:pt x="1" y="339"/>
                    <a:pt x="126" y="602"/>
                    <a:pt x="351" y="627"/>
                  </a:cubicBezTo>
                  <a:cubicBezTo>
                    <a:pt x="365" y="629"/>
                    <a:pt x="379" y="630"/>
                    <a:pt x="393" y="630"/>
                  </a:cubicBezTo>
                  <a:cubicBezTo>
                    <a:pt x="540" y="630"/>
                    <a:pt x="678" y="513"/>
                    <a:pt x="701" y="364"/>
                  </a:cubicBezTo>
                  <a:cubicBezTo>
                    <a:pt x="713" y="314"/>
                    <a:pt x="701" y="264"/>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8"/>
            <p:cNvSpPr/>
            <p:nvPr/>
          </p:nvSpPr>
          <p:spPr>
            <a:xfrm>
              <a:off x="195630" y="121628"/>
              <a:ext cx="40294" cy="32235"/>
            </a:xfrm>
            <a:custGeom>
              <a:avLst/>
              <a:gdLst/>
              <a:ahLst/>
              <a:cxnLst/>
              <a:rect l="l" t="t" r="r" b="b"/>
              <a:pathLst>
                <a:path w="790" h="632" extrusionOk="0">
                  <a:moveTo>
                    <a:pt x="412" y="0"/>
                  </a:moveTo>
                  <a:cubicBezTo>
                    <a:pt x="200" y="0"/>
                    <a:pt x="0" y="222"/>
                    <a:pt x="124" y="469"/>
                  </a:cubicBezTo>
                  <a:cubicBezTo>
                    <a:pt x="187" y="583"/>
                    <a:pt x="289" y="631"/>
                    <a:pt x="391" y="631"/>
                  </a:cubicBezTo>
                  <a:cubicBezTo>
                    <a:pt x="590" y="631"/>
                    <a:pt x="790" y="446"/>
                    <a:pt x="699" y="206"/>
                  </a:cubicBezTo>
                  <a:cubicBezTo>
                    <a:pt x="686" y="181"/>
                    <a:pt x="674" y="156"/>
                    <a:pt x="661" y="131"/>
                  </a:cubicBezTo>
                  <a:cubicBezTo>
                    <a:pt x="591" y="39"/>
                    <a:pt x="500" y="0"/>
                    <a:pt x="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8"/>
            <p:cNvSpPr/>
            <p:nvPr/>
          </p:nvSpPr>
          <p:spPr>
            <a:xfrm>
              <a:off x="220112" y="36349"/>
              <a:ext cx="34734" cy="32031"/>
            </a:xfrm>
            <a:custGeom>
              <a:avLst/>
              <a:gdLst/>
              <a:ahLst/>
              <a:cxnLst/>
              <a:rect l="l" t="t" r="r" b="b"/>
              <a:pathLst>
                <a:path w="681" h="628" extrusionOk="0">
                  <a:moveTo>
                    <a:pt x="331" y="1"/>
                  </a:moveTo>
                  <a:cubicBezTo>
                    <a:pt x="161" y="1"/>
                    <a:pt x="1" y="149"/>
                    <a:pt x="19" y="354"/>
                  </a:cubicBezTo>
                  <a:cubicBezTo>
                    <a:pt x="42" y="524"/>
                    <a:pt x="185" y="628"/>
                    <a:pt x="333" y="628"/>
                  </a:cubicBezTo>
                  <a:cubicBezTo>
                    <a:pt x="423" y="628"/>
                    <a:pt x="515" y="589"/>
                    <a:pt x="581" y="504"/>
                  </a:cubicBezTo>
                  <a:cubicBezTo>
                    <a:pt x="681" y="379"/>
                    <a:pt x="668" y="179"/>
                    <a:pt x="531" y="79"/>
                  </a:cubicBezTo>
                  <a:cubicBezTo>
                    <a:pt x="470" y="25"/>
                    <a:pt x="400"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8"/>
            <p:cNvSpPr/>
            <p:nvPr/>
          </p:nvSpPr>
          <p:spPr>
            <a:xfrm>
              <a:off x="294987" y="34513"/>
              <a:ext cx="38713" cy="32082"/>
            </a:xfrm>
            <a:custGeom>
              <a:avLst/>
              <a:gdLst/>
              <a:ahLst/>
              <a:cxnLst/>
              <a:rect l="l" t="t" r="r" b="b"/>
              <a:pathLst>
                <a:path w="759" h="629" extrusionOk="0">
                  <a:moveTo>
                    <a:pt x="388" y="1"/>
                  </a:moveTo>
                  <a:cubicBezTo>
                    <a:pt x="285" y="1"/>
                    <a:pt x="182" y="51"/>
                    <a:pt x="125" y="152"/>
                  </a:cubicBezTo>
                  <a:cubicBezTo>
                    <a:pt x="0" y="340"/>
                    <a:pt x="125" y="590"/>
                    <a:pt x="350" y="627"/>
                  </a:cubicBezTo>
                  <a:cubicBezTo>
                    <a:pt x="362" y="628"/>
                    <a:pt x="374" y="629"/>
                    <a:pt x="386" y="629"/>
                  </a:cubicBezTo>
                  <a:cubicBezTo>
                    <a:pt x="605" y="629"/>
                    <a:pt x="759" y="416"/>
                    <a:pt x="688" y="202"/>
                  </a:cubicBezTo>
                  <a:cubicBezTo>
                    <a:pt x="675" y="177"/>
                    <a:pt x="663" y="165"/>
                    <a:pt x="650"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8"/>
            <p:cNvSpPr/>
            <p:nvPr/>
          </p:nvSpPr>
          <p:spPr>
            <a:xfrm>
              <a:off x="369556" y="77458"/>
              <a:ext cx="35755" cy="31623"/>
            </a:xfrm>
            <a:custGeom>
              <a:avLst/>
              <a:gdLst/>
              <a:ahLst/>
              <a:cxnLst/>
              <a:rect l="l" t="t" r="r" b="b"/>
              <a:pathLst>
                <a:path w="701" h="620" extrusionOk="0">
                  <a:moveTo>
                    <a:pt x="354" y="1"/>
                  </a:moveTo>
                  <a:cubicBezTo>
                    <a:pt x="316" y="1"/>
                    <a:pt x="276" y="8"/>
                    <a:pt x="238" y="23"/>
                  </a:cubicBezTo>
                  <a:cubicBezTo>
                    <a:pt x="88" y="85"/>
                    <a:pt x="0" y="260"/>
                    <a:pt x="63" y="422"/>
                  </a:cubicBezTo>
                  <a:cubicBezTo>
                    <a:pt x="110" y="546"/>
                    <a:pt x="223" y="619"/>
                    <a:pt x="347" y="619"/>
                  </a:cubicBezTo>
                  <a:cubicBezTo>
                    <a:pt x="385" y="619"/>
                    <a:pt x="424" y="612"/>
                    <a:pt x="463" y="597"/>
                  </a:cubicBezTo>
                  <a:cubicBezTo>
                    <a:pt x="625" y="535"/>
                    <a:pt x="700" y="360"/>
                    <a:pt x="638" y="197"/>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8"/>
            <p:cNvSpPr/>
            <p:nvPr/>
          </p:nvSpPr>
          <p:spPr>
            <a:xfrm>
              <a:off x="168904" y="-95600"/>
              <a:ext cx="36877" cy="32235"/>
            </a:xfrm>
            <a:custGeom>
              <a:avLst/>
              <a:gdLst/>
              <a:ahLst/>
              <a:cxnLst/>
              <a:rect l="l" t="t" r="r" b="b"/>
              <a:pathLst>
                <a:path w="723" h="632" extrusionOk="0">
                  <a:moveTo>
                    <a:pt x="349" y="0"/>
                  </a:moveTo>
                  <a:cubicBezTo>
                    <a:pt x="196" y="0"/>
                    <a:pt x="71" y="107"/>
                    <a:pt x="48" y="254"/>
                  </a:cubicBezTo>
                  <a:cubicBezTo>
                    <a:pt x="1" y="453"/>
                    <a:pt x="153" y="631"/>
                    <a:pt x="347" y="631"/>
                  </a:cubicBezTo>
                  <a:cubicBezTo>
                    <a:pt x="360" y="631"/>
                    <a:pt x="372" y="630"/>
                    <a:pt x="385" y="629"/>
                  </a:cubicBezTo>
                  <a:cubicBezTo>
                    <a:pt x="598" y="604"/>
                    <a:pt x="723" y="391"/>
                    <a:pt x="635" y="191"/>
                  </a:cubicBezTo>
                  <a:cubicBezTo>
                    <a:pt x="598" y="91"/>
                    <a:pt x="498" y="16"/>
                    <a:pt x="398" y="4"/>
                  </a:cubicBezTo>
                  <a:cubicBezTo>
                    <a:pt x="381" y="2"/>
                    <a:pt x="365" y="0"/>
                    <a:pt x="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8"/>
            <p:cNvSpPr/>
            <p:nvPr/>
          </p:nvSpPr>
          <p:spPr>
            <a:xfrm>
              <a:off x="138199" y="-23582"/>
              <a:ext cx="40396" cy="31368"/>
            </a:xfrm>
            <a:custGeom>
              <a:avLst/>
              <a:gdLst/>
              <a:ahLst/>
              <a:cxnLst/>
              <a:rect l="l" t="t" r="r" b="b"/>
              <a:pathLst>
                <a:path w="792" h="615" extrusionOk="0">
                  <a:moveTo>
                    <a:pt x="340" y="1"/>
                  </a:moveTo>
                  <a:cubicBezTo>
                    <a:pt x="251" y="1"/>
                    <a:pt x="164" y="39"/>
                    <a:pt x="100" y="117"/>
                  </a:cubicBezTo>
                  <a:cubicBezTo>
                    <a:pt x="0" y="254"/>
                    <a:pt x="25" y="441"/>
                    <a:pt x="150" y="541"/>
                  </a:cubicBezTo>
                  <a:cubicBezTo>
                    <a:pt x="195" y="593"/>
                    <a:pt x="247" y="615"/>
                    <a:pt x="301" y="615"/>
                  </a:cubicBezTo>
                  <a:cubicBezTo>
                    <a:pt x="534" y="615"/>
                    <a:pt x="791" y="209"/>
                    <a:pt x="537" y="67"/>
                  </a:cubicBezTo>
                  <a:cubicBezTo>
                    <a:pt x="478" y="23"/>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8"/>
            <p:cNvSpPr/>
            <p:nvPr/>
          </p:nvSpPr>
          <p:spPr>
            <a:xfrm>
              <a:off x="310901" y="-46840"/>
              <a:ext cx="35755" cy="31521"/>
            </a:xfrm>
            <a:custGeom>
              <a:avLst/>
              <a:gdLst/>
              <a:ahLst/>
              <a:cxnLst/>
              <a:rect l="l" t="t" r="r" b="b"/>
              <a:pathLst>
                <a:path w="701" h="618" extrusionOk="0">
                  <a:moveTo>
                    <a:pt x="354" y="1"/>
                  </a:moveTo>
                  <a:cubicBezTo>
                    <a:pt x="316" y="1"/>
                    <a:pt x="277" y="8"/>
                    <a:pt x="238" y="23"/>
                  </a:cubicBezTo>
                  <a:cubicBezTo>
                    <a:pt x="76" y="85"/>
                    <a:pt x="1" y="260"/>
                    <a:pt x="63" y="423"/>
                  </a:cubicBezTo>
                  <a:cubicBezTo>
                    <a:pt x="112" y="539"/>
                    <a:pt x="228" y="618"/>
                    <a:pt x="354" y="618"/>
                  </a:cubicBezTo>
                  <a:cubicBezTo>
                    <a:pt x="390" y="618"/>
                    <a:pt x="427" y="611"/>
                    <a:pt x="463" y="598"/>
                  </a:cubicBezTo>
                  <a:cubicBezTo>
                    <a:pt x="625"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8"/>
            <p:cNvSpPr/>
            <p:nvPr/>
          </p:nvSpPr>
          <p:spPr>
            <a:xfrm>
              <a:off x="508288" y="100002"/>
              <a:ext cx="37846" cy="28308"/>
            </a:xfrm>
            <a:custGeom>
              <a:avLst/>
              <a:gdLst/>
              <a:ahLst/>
              <a:cxnLst/>
              <a:rect l="l" t="t" r="r" b="b"/>
              <a:pathLst>
                <a:path w="742" h="555" extrusionOk="0">
                  <a:moveTo>
                    <a:pt x="539" y="1"/>
                  </a:moveTo>
                  <a:cubicBezTo>
                    <a:pt x="312" y="1"/>
                    <a:pt x="0" y="316"/>
                    <a:pt x="242" y="493"/>
                  </a:cubicBezTo>
                  <a:cubicBezTo>
                    <a:pt x="294" y="535"/>
                    <a:pt x="359" y="554"/>
                    <a:pt x="425" y="554"/>
                  </a:cubicBezTo>
                  <a:cubicBezTo>
                    <a:pt x="517" y="554"/>
                    <a:pt x="609" y="516"/>
                    <a:pt x="667" y="443"/>
                  </a:cubicBezTo>
                  <a:cubicBezTo>
                    <a:pt x="717" y="380"/>
                    <a:pt x="742" y="293"/>
                    <a:pt x="742" y="218"/>
                  </a:cubicBezTo>
                  <a:cubicBezTo>
                    <a:pt x="729" y="180"/>
                    <a:pt x="729" y="155"/>
                    <a:pt x="717" y="130"/>
                  </a:cubicBezTo>
                  <a:cubicBezTo>
                    <a:pt x="685" y="38"/>
                    <a:pt x="617"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8"/>
            <p:cNvSpPr/>
            <p:nvPr/>
          </p:nvSpPr>
          <p:spPr>
            <a:xfrm>
              <a:off x="456876" y="-42963"/>
              <a:ext cx="36826" cy="32337"/>
            </a:xfrm>
            <a:custGeom>
              <a:avLst/>
              <a:gdLst/>
              <a:ahLst/>
              <a:cxnLst/>
              <a:rect l="l" t="t" r="r" b="b"/>
              <a:pathLst>
                <a:path w="722" h="634" extrusionOk="0">
                  <a:moveTo>
                    <a:pt x="391" y="1"/>
                  </a:moveTo>
                  <a:cubicBezTo>
                    <a:pt x="298" y="1"/>
                    <a:pt x="208" y="43"/>
                    <a:pt x="150" y="122"/>
                  </a:cubicBezTo>
                  <a:cubicBezTo>
                    <a:pt x="0" y="297"/>
                    <a:pt x="88" y="559"/>
                    <a:pt x="300" y="621"/>
                  </a:cubicBezTo>
                  <a:cubicBezTo>
                    <a:pt x="330" y="630"/>
                    <a:pt x="359" y="634"/>
                    <a:pt x="388" y="634"/>
                  </a:cubicBezTo>
                  <a:cubicBezTo>
                    <a:pt x="574" y="634"/>
                    <a:pt x="722" y="467"/>
                    <a:pt x="700" y="272"/>
                  </a:cubicBezTo>
                  <a:cubicBezTo>
                    <a:pt x="688" y="247"/>
                    <a:pt x="688" y="222"/>
                    <a:pt x="675" y="197"/>
                  </a:cubicBezTo>
                  <a:cubicBezTo>
                    <a:pt x="663" y="147"/>
                    <a:pt x="625" y="97"/>
                    <a:pt x="588" y="72"/>
                  </a:cubicBezTo>
                  <a:cubicBezTo>
                    <a:pt x="529" y="24"/>
                    <a:pt x="459"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8"/>
            <p:cNvSpPr/>
            <p:nvPr/>
          </p:nvSpPr>
          <p:spPr>
            <a:xfrm>
              <a:off x="445399" y="35482"/>
              <a:ext cx="35091" cy="31521"/>
            </a:xfrm>
            <a:custGeom>
              <a:avLst/>
              <a:gdLst/>
              <a:ahLst/>
              <a:cxnLst/>
              <a:rect l="l" t="t" r="r" b="b"/>
              <a:pathLst>
                <a:path w="688" h="618" extrusionOk="0">
                  <a:moveTo>
                    <a:pt x="342" y="0"/>
                  </a:moveTo>
                  <a:cubicBezTo>
                    <a:pt x="307" y="0"/>
                    <a:pt x="271" y="7"/>
                    <a:pt x="238" y="21"/>
                  </a:cubicBezTo>
                  <a:cubicBezTo>
                    <a:pt x="75" y="83"/>
                    <a:pt x="0" y="271"/>
                    <a:pt x="63" y="421"/>
                  </a:cubicBezTo>
                  <a:cubicBezTo>
                    <a:pt x="101" y="545"/>
                    <a:pt x="219" y="618"/>
                    <a:pt x="339" y="618"/>
                  </a:cubicBezTo>
                  <a:cubicBezTo>
                    <a:pt x="377" y="618"/>
                    <a:pt x="415" y="610"/>
                    <a:pt x="450" y="596"/>
                  </a:cubicBezTo>
                  <a:cubicBezTo>
                    <a:pt x="613" y="533"/>
                    <a:pt x="688" y="358"/>
                    <a:pt x="625" y="196"/>
                  </a:cubicBezTo>
                  <a:cubicBezTo>
                    <a:pt x="586" y="79"/>
                    <a:pt x="465"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8"/>
            <p:cNvSpPr/>
            <p:nvPr/>
          </p:nvSpPr>
          <p:spPr>
            <a:xfrm>
              <a:off x="374656" y="-93917"/>
              <a:ext cx="35755" cy="31521"/>
            </a:xfrm>
            <a:custGeom>
              <a:avLst/>
              <a:gdLst/>
              <a:ahLst/>
              <a:cxnLst/>
              <a:rect l="l" t="t" r="r" b="b"/>
              <a:pathLst>
                <a:path w="701" h="618" extrusionOk="0">
                  <a:moveTo>
                    <a:pt x="347" y="1"/>
                  </a:moveTo>
                  <a:cubicBezTo>
                    <a:pt x="311" y="1"/>
                    <a:pt x="274" y="7"/>
                    <a:pt x="238" y="21"/>
                  </a:cubicBezTo>
                  <a:cubicBezTo>
                    <a:pt x="75" y="83"/>
                    <a:pt x="0" y="271"/>
                    <a:pt x="63" y="421"/>
                  </a:cubicBezTo>
                  <a:cubicBezTo>
                    <a:pt x="110" y="545"/>
                    <a:pt x="223" y="618"/>
                    <a:pt x="346" y="618"/>
                  </a:cubicBezTo>
                  <a:cubicBezTo>
                    <a:pt x="385" y="618"/>
                    <a:pt x="424" y="611"/>
                    <a:pt x="463" y="596"/>
                  </a:cubicBezTo>
                  <a:cubicBezTo>
                    <a:pt x="613" y="533"/>
                    <a:pt x="700" y="358"/>
                    <a:pt x="638" y="196"/>
                  </a:cubicBezTo>
                  <a:cubicBezTo>
                    <a:pt x="589" y="79"/>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8"/>
            <p:cNvSpPr/>
            <p:nvPr/>
          </p:nvSpPr>
          <p:spPr>
            <a:xfrm>
              <a:off x="110147" y="244243"/>
              <a:ext cx="38662" cy="32082"/>
            </a:xfrm>
            <a:custGeom>
              <a:avLst/>
              <a:gdLst/>
              <a:ahLst/>
              <a:cxnLst/>
              <a:rect l="l" t="t" r="r" b="b"/>
              <a:pathLst>
                <a:path w="758" h="629" extrusionOk="0">
                  <a:moveTo>
                    <a:pt x="380" y="0"/>
                  </a:moveTo>
                  <a:cubicBezTo>
                    <a:pt x="278" y="0"/>
                    <a:pt x="176" y="50"/>
                    <a:pt x="113" y="152"/>
                  </a:cubicBezTo>
                  <a:cubicBezTo>
                    <a:pt x="0" y="339"/>
                    <a:pt x="125" y="589"/>
                    <a:pt x="350" y="627"/>
                  </a:cubicBezTo>
                  <a:cubicBezTo>
                    <a:pt x="362" y="628"/>
                    <a:pt x="373" y="628"/>
                    <a:pt x="384" y="628"/>
                  </a:cubicBezTo>
                  <a:cubicBezTo>
                    <a:pt x="594" y="628"/>
                    <a:pt x="758" y="415"/>
                    <a:pt x="675" y="202"/>
                  </a:cubicBezTo>
                  <a:cubicBezTo>
                    <a:pt x="675" y="177"/>
                    <a:pt x="663" y="152"/>
                    <a:pt x="638" y="139"/>
                  </a:cubicBezTo>
                  <a:cubicBezTo>
                    <a:pt x="576" y="47"/>
                    <a:pt x="478"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8"/>
            <p:cNvSpPr/>
            <p:nvPr/>
          </p:nvSpPr>
          <p:spPr>
            <a:xfrm>
              <a:off x="121470" y="162738"/>
              <a:ext cx="37795" cy="28257"/>
            </a:xfrm>
            <a:custGeom>
              <a:avLst/>
              <a:gdLst/>
              <a:ahLst/>
              <a:cxnLst/>
              <a:rect l="l" t="t" r="r" b="b"/>
              <a:pathLst>
                <a:path w="741" h="554" extrusionOk="0">
                  <a:moveTo>
                    <a:pt x="532" y="0"/>
                  </a:moveTo>
                  <a:cubicBezTo>
                    <a:pt x="306" y="0"/>
                    <a:pt x="1" y="312"/>
                    <a:pt x="241" y="487"/>
                  </a:cubicBezTo>
                  <a:cubicBezTo>
                    <a:pt x="295" y="531"/>
                    <a:pt x="363" y="553"/>
                    <a:pt x="431" y="553"/>
                  </a:cubicBezTo>
                  <a:cubicBezTo>
                    <a:pt x="520" y="553"/>
                    <a:pt x="609" y="515"/>
                    <a:pt x="665" y="437"/>
                  </a:cubicBezTo>
                  <a:cubicBezTo>
                    <a:pt x="715" y="375"/>
                    <a:pt x="740" y="300"/>
                    <a:pt x="740" y="213"/>
                  </a:cubicBezTo>
                  <a:cubicBezTo>
                    <a:pt x="728" y="188"/>
                    <a:pt x="728" y="163"/>
                    <a:pt x="715" y="138"/>
                  </a:cubicBezTo>
                  <a:cubicBezTo>
                    <a:pt x="683" y="40"/>
                    <a:pt x="612"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8"/>
            <p:cNvSpPr/>
            <p:nvPr/>
          </p:nvSpPr>
          <p:spPr>
            <a:xfrm>
              <a:off x="53379" y="113570"/>
              <a:ext cx="38101" cy="32082"/>
            </a:xfrm>
            <a:custGeom>
              <a:avLst/>
              <a:gdLst/>
              <a:ahLst/>
              <a:cxnLst/>
              <a:rect l="l" t="t" r="r" b="b"/>
              <a:pathLst>
                <a:path w="747" h="629" extrusionOk="0">
                  <a:moveTo>
                    <a:pt x="376" y="0"/>
                  </a:moveTo>
                  <a:cubicBezTo>
                    <a:pt x="273" y="0"/>
                    <a:pt x="171" y="50"/>
                    <a:pt x="113" y="152"/>
                  </a:cubicBezTo>
                  <a:cubicBezTo>
                    <a:pt x="1" y="339"/>
                    <a:pt x="113" y="602"/>
                    <a:pt x="338" y="627"/>
                  </a:cubicBezTo>
                  <a:cubicBezTo>
                    <a:pt x="351" y="628"/>
                    <a:pt x="363" y="629"/>
                    <a:pt x="374" y="629"/>
                  </a:cubicBezTo>
                  <a:cubicBezTo>
                    <a:pt x="593" y="629"/>
                    <a:pt x="747" y="416"/>
                    <a:pt x="676" y="214"/>
                  </a:cubicBezTo>
                  <a:cubicBezTo>
                    <a:pt x="663" y="189"/>
                    <a:pt x="651" y="164"/>
                    <a:pt x="638" y="139"/>
                  </a:cubicBezTo>
                  <a:cubicBezTo>
                    <a:pt x="577" y="47"/>
                    <a:pt x="476"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8"/>
            <p:cNvSpPr/>
            <p:nvPr/>
          </p:nvSpPr>
          <p:spPr>
            <a:xfrm>
              <a:off x="1405" y="-29396"/>
              <a:ext cx="38305" cy="28104"/>
            </a:xfrm>
            <a:custGeom>
              <a:avLst/>
              <a:gdLst/>
              <a:ahLst/>
              <a:cxnLst/>
              <a:rect l="l" t="t" r="r" b="b"/>
              <a:pathLst>
                <a:path w="751" h="551" extrusionOk="0">
                  <a:moveTo>
                    <a:pt x="542" y="1"/>
                  </a:moveTo>
                  <a:cubicBezTo>
                    <a:pt x="315" y="1"/>
                    <a:pt x="0" y="316"/>
                    <a:pt x="233" y="493"/>
                  </a:cubicBezTo>
                  <a:cubicBezTo>
                    <a:pt x="289" y="532"/>
                    <a:pt x="352" y="550"/>
                    <a:pt x="414" y="550"/>
                  </a:cubicBezTo>
                  <a:cubicBezTo>
                    <a:pt x="586" y="550"/>
                    <a:pt x="751" y="411"/>
                    <a:pt x="733" y="218"/>
                  </a:cubicBezTo>
                  <a:cubicBezTo>
                    <a:pt x="733" y="181"/>
                    <a:pt x="720" y="156"/>
                    <a:pt x="720" y="131"/>
                  </a:cubicBezTo>
                  <a:cubicBezTo>
                    <a:pt x="688" y="38"/>
                    <a:pt x="620"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8"/>
            <p:cNvSpPr/>
            <p:nvPr/>
          </p:nvSpPr>
          <p:spPr>
            <a:xfrm>
              <a:off x="63223" y="28800"/>
              <a:ext cx="37693" cy="31572"/>
            </a:xfrm>
            <a:custGeom>
              <a:avLst/>
              <a:gdLst/>
              <a:ahLst/>
              <a:cxnLst/>
              <a:rect l="l" t="t" r="r" b="b"/>
              <a:pathLst>
                <a:path w="739" h="619" extrusionOk="0">
                  <a:moveTo>
                    <a:pt x="345" y="0"/>
                  </a:moveTo>
                  <a:cubicBezTo>
                    <a:pt x="71" y="0"/>
                    <a:pt x="0" y="614"/>
                    <a:pt x="324" y="614"/>
                  </a:cubicBezTo>
                  <a:cubicBezTo>
                    <a:pt x="327" y="614"/>
                    <a:pt x="330" y="614"/>
                    <a:pt x="333" y="614"/>
                  </a:cubicBezTo>
                  <a:cubicBezTo>
                    <a:pt x="350" y="617"/>
                    <a:pt x="366" y="618"/>
                    <a:pt x="382" y="618"/>
                  </a:cubicBezTo>
                  <a:cubicBezTo>
                    <a:pt x="584" y="618"/>
                    <a:pt x="739" y="410"/>
                    <a:pt x="658" y="202"/>
                  </a:cubicBezTo>
                  <a:cubicBezTo>
                    <a:pt x="658" y="177"/>
                    <a:pt x="645" y="152"/>
                    <a:pt x="620" y="127"/>
                  </a:cubicBezTo>
                  <a:cubicBezTo>
                    <a:pt x="583" y="64"/>
                    <a:pt x="508" y="27"/>
                    <a:pt x="420" y="14"/>
                  </a:cubicBezTo>
                  <a:cubicBezTo>
                    <a:pt x="394" y="5"/>
                    <a:pt x="369"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8"/>
            <p:cNvSpPr/>
            <p:nvPr/>
          </p:nvSpPr>
          <p:spPr>
            <a:xfrm>
              <a:off x="380369" y="-6546"/>
              <a:ext cx="34224" cy="31215"/>
            </a:xfrm>
            <a:custGeom>
              <a:avLst/>
              <a:gdLst/>
              <a:ahLst/>
              <a:cxnLst/>
              <a:rect l="l" t="t" r="r" b="b"/>
              <a:pathLst>
                <a:path w="671" h="612" extrusionOk="0">
                  <a:moveTo>
                    <a:pt x="324" y="1"/>
                  </a:moveTo>
                  <a:cubicBezTo>
                    <a:pt x="183" y="1"/>
                    <a:pt x="44" y="96"/>
                    <a:pt x="13" y="257"/>
                  </a:cubicBezTo>
                  <a:cubicBezTo>
                    <a:pt x="1" y="345"/>
                    <a:pt x="13" y="420"/>
                    <a:pt x="63" y="495"/>
                  </a:cubicBezTo>
                  <a:cubicBezTo>
                    <a:pt x="113" y="557"/>
                    <a:pt x="188" y="595"/>
                    <a:pt x="263" y="607"/>
                  </a:cubicBezTo>
                  <a:cubicBezTo>
                    <a:pt x="281" y="610"/>
                    <a:pt x="298" y="611"/>
                    <a:pt x="315" y="611"/>
                  </a:cubicBezTo>
                  <a:cubicBezTo>
                    <a:pt x="525" y="611"/>
                    <a:pt x="670" y="403"/>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8"/>
            <p:cNvSpPr/>
            <p:nvPr/>
          </p:nvSpPr>
          <p:spPr>
            <a:xfrm>
              <a:off x="231231" y="-37914"/>
              <a:ext cx="38662" cy="31980"/>
            </a:xfrm>
            <a:custGeom>
              <a:avLst/>
              <a:gdLst/>
              <a:ahLst/>
              <a:cxnLst/>
              <a:rect l="l" t="t" r="r" b="b"/>
              <a:pathLst>
                <a:path w="758" h="627" extrusionOk="0">
                  <a:moveTo>
                    <a:pt x="393" y="1"/>
                  </a:moveTo>
                  <a:cubicBezTo>
                    <a:pt x="288" y="1"/>
                    <a:pt x="184" y="51"/>
                    <a:pt x="126" y="148"/>
                  </a:cubicBezTo>
                  <a:cubicBezTo>
                    <a:pt x="1" y="348"/>
                    <a:pt x="126" y="597"/>
                    <a:pt x="350" y="622"/>
                  </a:cubicBezTo>
                  <a:cubicBezTo>
                    <a:pt x="368" y="625"/>
                    <a:pt x="385" y="627"/>
                    <a:pt x="402" y="627"/>
                  </a:cubicBezTo>
                  <a:cubicBezTo>
                    <a:pt x="612" y="627"/>
                    <a:pt x="757" y="418"/>
                    <a:pt x="688" y="210"/>
                  </a:cubicBezTo>
                  <a:cubicBezTo>
                    <a:pt x="675" y="185"/>
                    <a:pt x="663" y="160"/>
                    <a:pt x="650" y="135"/>
                  </a:cubicBezTo>
                  <a:cubicBezTo>
                    <a:pt x="590" y="44"/>
                    <a:pt x="492"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8"/>
            <p:cNvSpPr/>
            <p:nvPr/>
          </p:nvSpPr>
          <p:spPr>
            <a:xfrm>
              <a:off x="273412" y="113723"/>
              <a:ext cx="36265" cy="31929"/>
            </a:xfrm>
            <a:custGeom>
              <a:avLst/>
              <a:gdLst/>
              <a:ahLst/>
              <a:cxnLst/>
              <a:rect l="l" t="t" r="r" b="b"/>
              <a:pathLst>
                <a:path w="711" h="626" extrusionOk="0">
                  <a:moveTo>
                    <a:pt x="338" y="0"/>
                  </a:moveTo>
                  <a:cubicBezTo>
                    <a:pt x="201" y="0"/>
                    <a:pt x="66" y="91"/>
                    <a:pt x="36" y="249"/>
                  </a:cubicBezTo>
                  <a:cubicBezTo>
                    <a:pt x="1" y="448"/>
                    <a:pt x="142" y="626"/>
                    <a:pt x="335" y="626"/>
                  </a:cubicBezTo>
                  <a:cubicBezTo>
                    <a:pt x="348" y="626"/>
                    <a:pt x="360" y="625"/>
                    <a:pt x="373" y="624"/>
                  </a:cubicBezTo>
                  <a:cubicBezTo>
                    <a:pt x="586" y="611"/>
                    <a:pt x="711" y="386"/>
                    <a:pt x="623" y="186"/>
                  </a:cubicBezTo>
                  <a:cubicBezTo>
                    <a:pt x="623" y="161"/>
                    <a:pt x="611" y="136"/>
                    <a:pt x="586" y="124"/>
                  </a:cubicBezTo>
                  <a:cubicBezTo>
                    <a:pt x="521" y="39"/>
                    <a:pt x="429"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8"/>
            <p:cNvSpPr/>
            <p:nvPr/>
          </p:nvSpPr>
          <p:spPr>
            <a:xfrm>
              <a:off x="138250" y="75367"/>
              <a:ext cx="36214" cy="28920"/>
            </a:xfrm>
            <a:custGeom>
              <a:avLst/>
              <a:gdLst/>
              <a:ahLst/>
              <a:cxnLst/>
              <a:rect l="l" t="t" r="r" b="b"/>
              <a:pathLst>
                <a:path w="710" h="567" extrusionOk="0">
                  <a:moveTo>
                    <a:pt x="400" y="1"/>
                  </a:moveTo>
                  <a:cubicBezTo>
                    <a:pt x="192" y="1"/>
                    <a:pt x="0" y="219"/>
                    <a:pt x="112" y="451"/>
                  </a:cubicBezTo>
                  <a:cubicBezTo>
                    <a:pt x="180" y="531"/>
                    <a:pt x="266" y="566"/>
                    <a:pt x="349" y="566"/>
                  </a:cubicBezTo>
                  <a:cubicBezTo>
                    <a:pt x="536" y="566"/>
                    <a:pt x="710" y="389"/>
                    <a:pt x="649" y="164"/>
                  </a:cubicBezTo>
                  <a:cubicBezTo>
                    <a:pt x="636" y="139"/>
                    <a:pt x="624" y="114"/>
                    <a:pt x="611" y="89"/>
                  </a:cubicBezTo>
                  <a:cubicBezTo>
                    <a:pt x="547" y="27"/>
                    <a:pt x="473"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8"/>
            <p:cNvSpPr/>
            <p:nvPr/>
          </p:nvSpPr>
          <p:spPr>
            <a:xfrm>
              <a:off x="74699" y="-71526"/>
              <a:ext cx="40141" cy="32235"/>
            </a:xfrm>
            <a:custGeom>
              <a:avLst/>
              <a:gdLst/>
              <a:ahLst/>
              <a:cxnLst/>
              <a:rect l="l" t="t" r="r" b="b"/>
              <a:pathLst>
                <a:path w="787" h="632" extrusionOk="0">
                  <a:moveTo>
                    <a:pt x="409" y="1"/>
                  </a:moveTo>
                  <a:cubicBezTo>
                    <a:pt x="198" y="1"/>
                    <a:pt x="1" y="223"/>
                    <a:pt x="133" y="469"/>
                  </a:cubicBezTo>
                  <a:cubicBezTo>
                    <a:pt x="192" y="583"/>
                    <a:pt x="291" y="632"/>
                    <a:pt x="391" y="632"/>
                  </a:cubicBezTo>
                  <a:cubicBezTo>
                    <a:pt x="587" y="632"/>
                    <a:pt x="786" y="447"/>
                    <a:pt x="695" y="207"/>
                  </a:cubicBezTo>
                  <a:cubicBezTo>
                    <a:pt x="683" y="182"/>
                    <a:pt x="670" y="157"/>
                    <a:pt x="658" y="132"/>
                  </a:cubicBezTo>
                  <a:cubicBezTo>
                    <a:pt x="588" y="40"/>
                    <a:pt x="497"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8"/>
            <p:cNvSpPr/>
            <p:nvPr/>
          </p:nvSpPr>
          <p:spPr>
            <a:xfrm>
              <a:off x="189153" y="213538"/>
              <a:ext cx="34479" cy="31674"/>
            </a:xfrm>
            <a:custGeom>
              <a:avLst/>
              <a:gdLst/>
              <a:ahLst/>
              <a:cxnLst/>
              <a:rect l="l" t="t" r="r" b="b"/>
              <a:pathLst>
                <a:path w="676" h="621" extrusionOk="0">
                  <a:moveTo>
                    <a:pt x="320" y="0"/>
                  </a:moveTo>
                  <a:cubicBezTo>
                    <a:pt x="179" y="0"/>
                    <a:pt x="39" y="91"/>
                    <a:pt x="13" y="266"/>
                  </a:cubicBezTo>
                  <a:cubicBezTo>
                    <a:pt x="1" y="341"/>
                    <a:pt x="13" y="429"/>
                    <a:pt x="63" y="491"/>
                  </a:cubicBezTo>
                  <a:cubicBezTo>
                    <a:pt x="129" y="582"/>
                    <a:pt x="221" y="621"/>
                    <a:pt x="311" y="621"/>
                  </a:cubicBezTo>
                  <a:cubicBezTo>
                    <a:pt x="496" y="621"/>
                    <a:pt x="676" y="459"/>
                    <a:pt x="626" y="241"/>
                  </a:cubicBezTo>
                  <a:cubicBezTo>
                    <a:pt x="583" y="79"/>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8"/>
            <p:cNvSpPr/>
            <p:nvPr/>
          </p:nvSpPr>
          <p:spPr>
            <a:xfrm>
              <a:off x="525069" y="25689"/>
              <a:ext cx="38917" cy="31266"/>
            </a:xfrm>
            <a:custGeom>
              <a:avLst/>
              <a:gdLst/>
              <a:ahLst/>
              <a:cxnLst/>
              <a:rect l="l" t="t" r="r" b="b"/>
              <a:pathLst>
                <a:path w="763" h="613" extrusionOk="0">
                  <a:moveTo>
                    <a:pt x="388" y="0"/>
                  </a:moveTo>
                  <a:cubicBezTo>
                    <a:pt x="51" y="25"/>
                    <a:pt x="1" y="513"/>
                    <a:pt x="325" y="613"/>
                  </a:cubicBezTo>
                  <a:lnTo>
                    <a:pt x="325" y="600"/>
                  </a:lnTo>
                  <a:cubicBezTo>
                    <a:pt x="675" y="600"/>
                    <a:pt x="763" y="113"/>
                    <a:pt x="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8"/>
            <p:cNvSpPr/>
            <p:nvPr/>
          </p:nvSpPr>
          <p:spPr>
            <a:xfrm>
              <a:off x="432036" y="117599"/>
              <a:ext cx="35703" cy="31011"/>
            </a:xfrm>
            <a:custGeom>
              <a:avLst/>
              <a:gdLst/>
              <a:ahLst/>
              <a:cxnLst/>
              <a:rect l="l" t="t" r="r" b="b"/>
              <a:pathLst>
                <a:path w="700" h="608" extrusionOk="0">
                  <a:moveTo>
                    <a:pt x="354" y="1"/>
                  </a:moveTo>
                  <a:cubicBezTo>
                    <a:pt x="315" y="1"/>
                    <a:pt x="276" y="8"/>
                    <a:pt x="237" y="23"/>
                  </a:cubicBezTo>
                  <a:cubicBezTo>
                    <a:pt x="87" y="85"/>
                    <a:pt x="0" y="260"/>
                    <a:pt x="63" y="410"/>
                  </a:cubicBezTo>
                  <a:cubicBezTo>
                    <a:pt x="110" y="534"/>
                    <a:pt x="223" y="607"/>
                    <a:pt x="346" y="607"/>
                  </a:cubicBezTo>
                  <a:cubicBezTo>
                    <a:pt x="385" y="607"/>
                    <a:pt x="424" y="600"/>
                    <a:pt x="462" y="585"/>
                  </a:cubicBezTo>
                  <a:cubicBezTo>
                    <a:pt x="625" y="535"/>
                    <a:pt x="700" y="348"/>
                    <a:pt x="637"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8"/>
            <p:cNvSpPr/>
            <p:nvPr/>
          </p:nvSpPr>
          <p:spPr>
            <a:xfrm>
              <a:off x="172474" y="308713"/>
              <a:ext cx="38968" cy="29226"/>
            </a:xfrm>
            <a:custGeom>
              <a:avLst/>
              <a:gdLst/>
              <a:ahLst/>
              <a:cxnLst/>
              <a:rect l="l" t="t" r="r" b="b"/>
              <a:pathLst>
                <a:path w="764" h="573" extrusionOk="0">
                  <a:moveTo>
                    <a:pt x="368" y="1"/>
                  </a:moveTo>
                  <a:cubicBezTo>
                    <a:pt x="176" y="1"/>
                    <a:pt x="0" y="186"/>
                    <a:pt x="65" y="400"/>
                  </a:cubicBezTo>
                  <a:cubicBezTo>
                    <a:pt x="91" y="523"/>
                    <a:pt x="187" y="572"/>
                    <a:pt x="296" y="572"/>
                  </a:cubicBezTo>
                  <a:cubicBezTo>
                    <a:pt x="506" y="572"/>
                    <a:pt x="764" y="385"/>
                    <a:pt x="640" y="187"/>
                  </a:cubicBezTo>
                  <a:cubicBezTo>
                    <a:pt x="628" y="137"/>
                    <a:pt x="603" y="100"/>
                    <a:pt x="565" y="62"/>
                  </a:cubicBezTo>
                  <a:lnTo>
                    <a:pt x="565" y="75"/>
                  </a:lnTo>
                  <a:cubicBezTo>
                    <a:pt x="504" y="23"/>
                    <a:pt x="435"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8"/>
            <p:cNvSpPr/>
            <p:nvPr/>
          </p:nvSpPr>
          <p:spPr>
            <a:xfrm>
              <a:off x="414797" y="192831"/>
              <a:ext cx="38713" cy="31878"/>
            </a:xfrm>
            <a:custGeom>
              <a:avLst/>
              <a:gdLst/>
              <a:ahLst/>
              <a:cxnLst/>
              <a:rect l="l" t="t" r="r" b="b"/>
              <a:pathLst>
                <a:path w="759" h="625" extrusionOk="0">
                  <a:moveTo>
                    <a:pt x="392" y="1"/>
                  </a:moveTo>
                  <a:cubicBezTo>
                    <a:pt x="353" y="1"/>
                    <a:pt x="314" y="8"/>
                    <a:pt x="276" y="22"/>
                  </a:cubicBezTo>
                  <a:cubicBezTo>
                    <a:pt x="13" y="122"/>
                    <a:pt x="1" y="485"/>
                    <a:pt x="263" y="597"/>
                  </a:cubicBezTo>
                  <a:cubicBezTo>
                    <a:pt x="305" y="616"/>
                    <a:pt x="348" y="625"/>
                    <a:pt x="389" y="625"/>
                  </a:cubicBezTo>
                  <a:cubicBezTo>
                    <a:pt x="591" y="625"/>
                    <a:pt x="759" y="415"/>
                    <a:pt x="675" y="197"/>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8"/>
            <p:cNvSpPr/>
            <p:nvPr/>
          </p:nvSpPr>
          <p:spPr>
            <a:xfrm>
              <a:off x="106933" y="326105"/>
              <a:ext cx="34479" cy="31725"/>
            </a:xfrm>
            <a:custGeom>
              <a:avLst/>
              <a:gdLst/>
              <a:ahLst/>
              <a:cxnLst/>
              <a:rect l="l" t="t" r="r" b="b"/>
              <a:pathLst>
                <a:path w="676" h="622" extrusionOk="0">
                  <a:moveTo>
                    <a:pt x="321" y="1"/>
                  </a:moveTo>
                  <a:cubicBezTo>
                    <a:pt x="285" y="1"/>
                    <a:pt x="249" y="7"/>
                    <a:pt x="213" y="21"/>
                  </a:cubicBezTo>
                  <a:cubicBezTo>
                    <a:pt x="163" y="46"/>
                    <a:pt x="126" y="71"/>
                    <a:pt x="101" y="109"/>
                  </a:cubicBezTo>
                  <a:cubicBezTo>
                    <a:pt x="26" y="196"/>
                    <a:pt x="1" y="309"/>
                    <a:pt x="38" y="421"/>
                  </a:cubicBezTo>
                  <a:cubicBezTo>
                    <a:pt x="76" y="534"/>
                    <a:pt x="176" y="609"/>
                    <a:pt x="301" y="621"/>
                  </a:cubicBezTo>
                  <a:cubicBezTo>
                    <a:pt x="351" y="621"/>
                    <a:pt x="388" y="621"/>
                    <a:pt x="438" y="609"/>
                  </a:cubicBezTo>
                  <a:cubicBezTo>
                    <a:pt x="601" y="534"/>
                    <a:pt x="676" y="359"/>
                    <a:pt x="613" y="209"/>
                  </a:cubicBezTo>
                  <a:cubicBezTo>
                    <a:pt x="564" y="82"/>
                    <a:pt x="447"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8"/>
            <p:cNvSpPr/>
            <p:nvPr/>
          </p:nvSpPr>
          <p:spPr>
            <a:xfrm>
              <a:off x="739849" y="8908"/>
              <a:ext cx="34173" cy="31215"/>
            </a:xfrm>
            <a:custGeom>
              <a:avLst/>
              <a:gdLst/>
              <a:ahLst/>
              <a:cxnLst/>
              <a:rect l="l" t="t" r="r" b="b"/>
              <a:pathLst>
                <a:path w="670" h="612" extrusionOk="0">
                  <a:moveTo>
                    <a:pt x="340" y="1"/>
                  </a:moveTo>
                  <a:cubicBezTo>
                    <a:pt x="252" y="1"/>
                    <a:pt x="164" y="38"/>
                    <a:pt x="101" y="117"/>
                  </a:cubicBezTo>
                  <a:cubicBezTo>
                    <a:pt x="1" y="254"/>
                    <a:pt x="26" y="442"/>
                    <a:pt x="151" y="554"/>
                  </a:cubicBezTo>
                  <a:cubicBezTo>
                    <a:pt x="207" y="594"/>
                    <a:pt x="270" y="612"/>
                    <a:pt x="332" y="612"/>
                  </a:cubicBezTo>
                  <a:cubicBezTo>
                    <a:pt x="505" y="612"/>
                    <a:pt x="669" y="473"/>
                    <a:pt x="651" y="279"/>
                  </a:cubicBezTo>
                  <a:cubicBezTo>
                    <a:pt x="651" y="242"/>
                    <a:pt x="638" y="217"/>
                    <a:pt x="638" y="192"/>
                  </a:cubicBezTo>
                  <a:cubicBezTo>
                    <a:pt x="581" y="69"/>
                    <a:pt x="46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8"/>
            <p:cNvSpPr/>
            <p:nvPr/>
          </p:nvSpPr>
          <p:spPr>
            <a:xfrm>
              <a:off x="820844" y="-36486"/>
              <a:ext cx="39733" cy="31776"/>
            </a:xfrm>
            <a:custGeom>
              <a:avLst/>
              <a:gdLst/>
              <a:ahLst/>
              <a:cxnLst/>
              <a:rect l="l" t="t" r="r" b="b"/>
              <a:pathLst>
                <a:path w="779" h="623" extrusionOk="0">
                  <a:moveTo>
                    <a:pt x="380" y="1"/>
                  </a:moveTo>
                  <a:cubicBezTo>
                    <a:pt x="275" y="1"/>
                    <a:pt x="170" y="54"/>
                    <a:pt x="112" y="157"/>
                  </a:cubicBezTo>
                  <a:cubicBezTo>
                    <a:pt x="0" y="345"/>
                    <a:pt x="112" y="594"/>
                    <a:pt x="337" y="619"/>
                  </a:cubicBezTo>
                  <a:cubicBezTo>
                    <a:pt x="353" y="622"/>
                    <a:pt x="369" y="623"/>
                    <a:pt x="384" y="623"/>
                  </a:cubicBezTo>
                  <a:cubicBezTo>
                    <a:pt x="631" y="623"/>
                    <a:pt x="779" y="345"/>
                    <a:pt x="637" y="145"/>
                  </a:cubicBezTo>
                  <a:cubicBezTo>
                    <a:pt x="577" y="48"/>
                    <a:pt x="47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8"/>
            <p:cNvSpPr/>
            <p:nvPr/>
          </p:nvSpPr>
          <p:spPr>
            <a:xfrm>
              <a:off x="675073" y="-64385"/>
              <a:ext cx="40192" cy="32133"/>
            </a:xfrm>
            <a:custGeom>
              <a:avLst/>
              <a:gdLst/>
              <a:ahLst/>
              <a:cxnLst/>
              <a:rect l="l" t="t" r="r" b="b"/>
              <a:pathLst>
                <a:path w="788" h="630" extrusionOk="0">
                  <a:moveTo>
                    <a:pt x="414" y="0"/>
                  </a:moveTo>
                  <a:cubicBezTo>
                    <a:pt x="201" y="0"/>
                    <a:pt x="1" y="227"/>
                    <a:pt x="134" y="467"/>
                  </a:cubicBezTo>
                  <a:cubicBezTo>
                    <a:pt x="197" y="581"/>
                    <a:pt x="298" y="629"/>
                    <a:pt x="398" y="629"/>
                  </a:cubicBezTo>
                  <a:cubicBezTo>
                    <a:pt x="593" y="629"/>
                    <a:pt x="787" y="444"/>
                    <a:pt x="696" y="204"/>
                  </a:cubicBezTo>
                  <a:cubicBezTo>
                    <a:pt x="684" y="179"/>
                    <a:pt x="671" y="154"/>
                    <a:pt x="659" y="129"/>
                  </a:cubicBezTo>
                  <a:cubicBezTo>
                    <a:pt x="590" y="38"/>
                    <a:pt x="501"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8"/>
            <p:cNvSpPr/>
            <p:nvPr/>
          </p:nvSpPr>
          <p:spPr>
            <a:xfrm>
              <a:off x="988445" y="-89734"/>
              <a:ext cx="42436" cy="31929"/>
            </a:xfrm>
            <a:custGeom>
              <a:avLst/>
              <a:gdLst/>
              <a:ahLst/>
              <a:cxnLst/>
              <a:rect l="l" t="t" r="r" b="b"/>
              <a:pathLst>
                <a:path w="832" h="626" extrusionOk="0">
                  <a:moveTo>
                    <a:pt x="418" y="0"/>
                  </a:moveTo>
                  <a:cubicBezTo>
                    <a:pt x="408" y="0"/>
                    <a:pt x="398" y="0"/>
                    <a:pt x="388" y="1"/>
                  </a:cubicBezTo>
                  <a:cubicBezTo>
                    <a:pt x="101" y="26"/>
                    <a:pt x="1" y="389"/>
                    <a:pt x="226" y="564"/>
                  </a:cubicBezTo>
                  <a:cubicBezTo>
                    <a:pt x="283" y="605"/>
                    <a:pt x="349" y="625"/>
                    <a:pt x="415" y="625"/>
                  </a:cubicBezTo>
                  <a:cubicBezTo>
                    <a:pt x="506" y="625"/>
                    <a:pt x="597" y="587"/>
                    <a:pt x="663" y="514"/>
                  </a:cubicBezTo>
                  <a:cubicBezTo>
                    <a:pt x="832" y="309"/>
                    <a:pt x="675" y="0"/>
                    <a:pt x="4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8"/>
            <p:cNvSpPr/>
            <p:nvPr/>
          </p:nvSpPr>
          <p:spPr>
            <a:xfrm>
              <a:off x="589436" y="57720"/>
              <a:ext cx="38662" cy="31929"/>
            </a:xfrm>
            <a:custGeom>
              <a:avLst/>
              <a:gdLst/>
              <a:ahLst/>
              <a:cxnLst/>
              <a:rect l="l" t="t" r="r" b="b"/>
              <a:pathLst>
                <a:path w="758" h="626" extrusionOk="0">
                  <a:moveTo>
                    <a:pt x="394" y="0"/>
                  </a:moveTo>
                  <a:cubicBezTo>
                    <a:pt x="289" y="0"/>
                    <a:pt x="184" y="50"/>
                    <a:pt x="126" y="147"/>
                  </a:cubicBezTo>
                  <a:cubicBezTo>
                    <a:pt x="1" y="347"/>
                    <a:pt x="126" y="597"/>
                    <a:pt x="351" y="622"/>
                  </a:cubicBezTo>
                  <a:cubicBezTo>
                    <a:pt x="367" y="625"/>
                    <a:pt x="384" y="626"/>
                    <a:pt x="400" y="626"/>
                  </a:cubicBezTo>
                  <a:cubicBezTo>
                    <a:pt x="612" y="626"/>
                    <a:pt x="758" y="407"/>
                    <a:pt x="688" y="210"/>
                  </a:cubicBezTo>
                  <a:cubicBezTo>
                    <a:pt x="676" y="185"/>
                    <a:pt x="663" y="160"/>
                    <a:pt x="651" y="135"/>
                  </a:cubicBezTo>
                  <a:cubicBezTo>
                    <a:pt x="590" y="44"/>
                    <a:pt x="492"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8"/>
            <p:cNvSpPr/>
            <p:nvPr/>
          </p:nvSpPr>
          <p:spPr>
            <a:xfrm>
              <a:off x="601218" y="-23276"/>
              <a:ext cx="37999" cy="28410"/>
            </a:xfrm>
            <a:custGeom>
              <a:avLst/>
              <a:gdLst/>
              <a:ahLst/>
              <a:cxnLst/>
              <a:rect l="l" t="t" r="r" b="b"/>
              <a:pathLst>
                <a:path w="745" h="557" extrusionOk="0">
                  <a:moveTo>
                    <a:pt x="539" y="0"/>
                  </a:moveTo>
                  <a:cubicBezTo>
                    <a:pt x="312" y="0"/>
                    <a:pt x="0" y="319"/>
                    <a:pt x="232" y="485"/>
                  </a:cubicBezTo>
                  <a:cubicBezTo>
                    <a:pt x="291" y="533"/>
                    <a:pt x="358" y="556"/>
                    <a:pt x="425" y="556"/>
                  </a:cubicBezTo>
                  <a:cubicBezTo>
                    <a:pt x="516" y="556"/>
                    <a:pt x="605" y="514"/>
                    <a:pt x="669" y="435"/>
                  </a:cubicBezTo>
                  <a:cubicBezTo>
                    <a:pt x="719" y="373"/>
                    <a:pt x="744" y="298"/>
                    <a:pt x="732" y="211"/>
                  </a:cubicBezTo>
                  <a:cubicBezTo>
                    <a:pt x="732" y="186"/>
                    <a:pt x="719" y="161"/>
                    <a:pt x="719" y="136"/>
                  </a:cubicBezTo>
                  <a:cubicBezTo>
                    <a:pt x="687" y="39"/>
                    <a:pt x="618" y="0"/>
                    <a:pt x="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8"/>
            <p:cNvSpPr/>
            <p:nvPr/>
          </p:nvSpPr>
          <p:spPr>
            <a:xfrm>
              <a:off x="532719" y="-72342"/>
              <a:ext cx="38713" cy="31878"/>
            </a:xfrm>
            <a:custGeom>
              <a:avLst/>
              <a:gdLst/>
              <a:ahLst/>
              <a:cxnLst/>
              <a:rect l="l" t="t" r="r" b="b"/>
              <a:pathLst>
                <a:path w="759" h="625" extrusionOk="0">
                  <a:moveTo>
                    <a:pt x="387" y="1"/>
                  </a:moveTo>
                  <a:cubicBezTo>
                    <a:pt x="282" y="1"/>
                    <a:pt x="178" y="51"/>
                    <a:pt x="113" y="148"/>
                  </a:cubicBezTo>
                  <a:cubicBezTo>
                    <a:pt x="1" y="348"/>
                    <a:pt x="125" y="598"/>
                    <a:pt x="350" y="623"/>
                  </a:cubicBezTo>
                  <a:cubicBezTo>
                    <a:pt x="362" y="624"/>
                    <a:pt x="373" y="625"/>
                    <a:pt x="385" y="625"/>
                  </a:cubicBezTo>
                  <a:cubicBezTo>
                    <a:pt x="594" y="625"/>
                    <a:pt x="759" y="412"/>
                    <a:pt x="688" y="210"/>
                  </a:cubicBezTo>
                  <a:cubicBezTo>
                    <a:pt x="675" y="185"/>
                    <a:pt x="663" y="160"/>
                    <a:pt x="650" y="135"/>
                  </a:cubicBezTo>
                  <a:cubicBezTo>
                    <a:pt x="584" y="45"/>
                    <a:pt x="485"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8"/>
            <p:cNvSpPr/>
            <p:nvPr/>
          </p:nvSpPr>
          <p:spPr>
            <a:xfrm>
              <a:off x="753875" y="-73260"/>
              <a:ext cx="37846" cy="32235"/>
            </a:xfrm>
            <a:custGeom>
              <a:avLst/>
              <a:gdLst/>
              <a:ahLst/>
              <a:cxnLst/>
              <a:rect l="l" t="t" r="r" b="b"/>
              <a:pathLst>
                <a:path w="742" h="632" extrusionOk="0">
                  <a:moveTo>
                    <a:pt x="335" y="1"/>
                  </a:moveTo>
                  <a:cubicBezTo>
                    <a:pt x="189" y="1"/>
                    <a:pt x="49" y="102"/>
                    <a:pt x="26" y="278"/>
                  </a:cubicBezTo>
                  <a:cubicBezTo>
                    <a:pt x="1" y="441"/>
                    <a:pt x="113" y="591"/>
                    <a:pt x="276" y="628"/>
                  </a:cubicBezTo>
                  <a:cubicBezTo>
                    <a:pt x="291" y="630"/>
                    <a:pt x="306" y="631"/>
                    <a:pt x="321" y="631"/>
                  </a:cubicBezTo>
                  <a:cubicBezTo>
                    <a:pt x="572" y="631"/>
                    <a:pt x="742" y="341"/>
                    <a:pt x="588" y="128"/>
                  </a:cubicBezTo>
                  <a:cubicBezTo>
                    <a:pt x="521" y="41"/>
                    <a:pt x="4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8"/>
            <p:cNvSpPr/>
            <p:nvPr/>
          </p:nvSpPr>
          <p:spPr>
            <a:xfrm>
              <a:off x="668493" y="27423"/>
              <a:ext cx="34938" cy="32184"/>
            </a:xfrm>
            <a:custGeom>
              <a:avLst/>
              <a:gdLst/>
              <a:ahLst/>
              <a:cxnLst/>
              <a:rect l="l" t="t" r="r" b="b"/>
              <a:pathLst>
                <a:path w="685" h="631" extrusionOk="0">
                  <a:moveTo>
                    <a:pt x="325" y="0"/>
                  </a:moveTo>
                  <a:cubicBezTo>
                    <a:pt x="182" y="0"/>
                    <a:pt x="39" y="91"/>
                    <a:pt x="13" y="266"/>
                  </a:cubicBezTo>
                  <a:cubicBezTo>
                    <a:pt x="0" y="354"/>
                    <a:pt x="25" y="429"/>
                    <a:pt x="75" y="504"/>
                  </a:cubicBezTo>
                  <a:cubicBezTo>
                    <a:pt x="140" y="592"/>
                    <a:pt x="229" y="630"/>
                    <a:pt x="317" y="630"/>
                  </a:cubicBezTo>
                  <a:cubicBezTo>
                    <a:pt x="502" y="630"/>
                    <a:pt x="684" y="462"/>
                    <a:pt x="625" y="241"/>
                  </a:cubicBezTo>
                  <a:cubicBezTo>
                    <a:pt x="589" y="79"/>
                    <a:pt x="457"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8"/>
            <p:cNvSpPr/>
            <p:nvPr/>
          </p:nvSpPr>
          <p:spPr>
            <a:xfrm>
              <a:off x="920252" y="-63977"/>
              <a:ext cx="35755" cy="31572"/>
            </a:xfrm>
            <a:custGeom>
              <a:avLst/>
              <a:gdLst/>
              <a:ahLst/>
              <a:cxnLst/>
              <a:rect l="l" t="t" r="r" b="b"/>
              <a:pathLst>
                <a:path w="701" h="619" extrusionOk="0">
                  <a:moveTo>
                    <a:pt x="347" y="1"/>
                  </a:moveTo>
                  <a:cubicBezTo>
                    <a:pt x="311" y="1"/>
                    <a:pt x="274" y="7"/>
                    <a:pt x="238" y="21"/>
                  </a:cubicBezTo>
                  <a:cubicBezTo>
                    <a:pt x="75" y="84"/>
                    <a:pt x="1" y="271"/>
                    <a:pt x="63" y="421"/>
                  </a:cubicBezTo>
                  <a:cubicBezTo>
                    <a:pt x="111" y="545"/>
                    <a:pt x="224" y="618"/>
                    <a:pt x="347" y="618"/>
                  </a:cubicBezTo>
                  <a:cubicBezTo>
                    <a:pt x="385" y="618"/>
                    <a:pt x="424" y="611"/>
                    <a:pt x="463" y="596"/>
                  </a:cubicBezTo>
                  <a:cubicBezTo>
                    <a:pt x="625" y="534"/>
                    <a:pt x="700" y="359"/>
                    <a:pt x="638" y="196"/>
                  </a:cubicBezTo>
                  <a:cubicBezTo>
                    <a:pt x="589"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8"/>
            <p:cNvSpPr/>
            <p:nvPr/>
          </p:nvSpPr>
          <p:spPr>
            <a:xfrm>
              <a:off x="654467" y="122240"/>
              <a:ext cx="36520" cy="29889"/>
            </a:xfrm>
            <a:custGeom>
              <a:avLst/>
              <a:gdLst/>
              <a:ahLst/>
              <a:cxnLst/>
              <a:rect l="l" t="t" r="r" b="b"/>
              <a:pathLst>
                <a:path w="716" h="586" extrusionOk="0">
                  <a:moveTo>
                    <a:pt x="310" y="0"/>
                  </a:moveTo>
                  <a:cubicBezTo>
                    <a:pt x="161" y="0"/>
                    <a:pt x="17" y="112"/>
                    <a:pt x="0" y="282"/>
                  </a:cubicBezTo>
                  <a:cubicBezTo>
                    <a:pt x="0" y="319"/>
                    <a:pt x="0" y="369"/>
                    <a:pt x="25" y="419"/>
                  </a:cubicBezTo>
                  <a:cubicBezTo>
                    <a:pt x="51" y="538"/>
                    <a:pt x="145" y="586"/>
                    <a:pt x="251" y="586"/>
                  </a:cubicBezTo>
                  <a:cubicBezTo>
                    <a:pt x="460" y="586"/>
                    <a:pt x="716" y="401"/>
                    <a:pt x="600" y="194"/>
                  </a:cubicBezTo>
                  <a:cubicBezTo>
                    <a:pt x="575" y="144"/>
                    <a:pt x="550" y="107"/>
                    <a:pt x="513" y="82"/>
                  </a:cubicBezTo>
                  <a:cubicBezTo>
                    <a:pt x="452" y="25"/>
                    <a:pt x="38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8"/>
            <p:cNvSpPr/>
            <p:nvPr/>
          </p:nvSpPr>
          <p:spPr>
            <a:xfrm>
              <a:off x="894749" y="6766"/>
              <a:ext cx="38713" cy="31827"/>
            </a:xfrm>
            <a:custGeom>
              <a:avLst/>
              <a:gdLst/>
              <a:ahLst/>
              <a:cxnLst/>
              <a:rect l="l" t="t" r="r" b="b"/>
              <a:pathLst>
                <a:path w="759" h="624" extrusionOk="0">
                  <a:moveTo>
                    <a:pt x="378" y="1"/>
                  </a:moveTo>
                  <a:cubicBezTo>
                    <a:pt x="344" y="1"/>
                    <a:pt x="309" y="7"/>
                    <a:pt x="276" y="21"/>
                  </a:cubicBezTo>
                  <a:cubicBezTo>
                    <a:pt x="13" y="121"/>
                    <a:pt x="1" y="484"/>
                    <a:pt x="251" y="596"/>
                  </a:cubicBezTo>
                  <a:cubicBezTo>
                    <a:pt x="295" y="615"/>
                    <a:pt x="339" y="624"/>
                    <a:pt x="382" y="624"/>
                  </a:cubicBezTo>
                  <a:cubicBezTo>
                    <a:pt x="591" y="624"/>
                    <a:pt x="759" y="414"/>
                    <a:pt x="675" y="196"/>
                  </a:cubicBezTo>
                  <a:cubicBezTo>
                    <a:pt x="617" y="80"/>
                    <a:pt x="499"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8"/>
            <p:cNvSpPr/>
            <p:nvPr/>
          </p:nvSpPr>
          <p:spPr>
            <a:xfrm>
              <a:off x="582500" y="141826"/>
              <a:ext cx="38254" cy="29991"/>
            </a:xfrm>
            <a:custGeom>
              <a:avLst/>
              <a:gdLst/>
              <a:ahLst/>
              <a:cxnLst/>
              <a:rect l="l" t="t" r="r" b="b"/>
              <a:pathLst>
                <a:path w="750" h="588" extrusionOk="0">
                  <a:moveTo>
                    <a:pt x="470" y="0"/>
                  </a:moveTo>
                  <a:cubicBezTo>
                    <a:pt x="259" y="0"/>
                    <a:pt x="0" y="191"/>
                    <a:pt x="124" y="398"/>
                  </a:cubicBezTo>
                  <a:cubicBezTo>
                    <a:pt x="174" y="516"/>
                    <a:pt x="294" y="588"/>
                    <a:pt x="422" y="588"/>
                  </a:cubicBezTo>
                  <a:cubicBezTo>
                    <a:pt x="456" y="588"/>
                    <a:pt x="490" y="583"/>
                    <a:pt x="524" y="573"/>
                  </a:cubicBezTo>
                  <a:cubicBezTo>
                    <a:pt x="674" y="510"/>
                    <a:pt x="749" y="323"/>
                    <a:pt x="699" y="173"/>
                  </a:cubicBezTo>
                  <a:cubicBezTo>
                    <a:pt x="674" y="50"/>
                    <a:pt x="578"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8"/>
            <p:cNvSpPr/>
            <p:nvPr/>
          </p:nvSpPr>
          <p:spPr>
            <a:xfrm>
              <a:off x="1131716" y="-63518"/>
              <a:ext cx="39019" cy="29532"/>
            </a:xfrm>
            <a:custGeom>
              <a:avLst/>
              <a:gdLst/>
              <a:ahLst/>
              <a:cxnLst/>
              <a:rect l="l" t="t" r="r" b="b"/>
              <a:pathLst>
                <a:path w="765" h="579" extrusionOk="0">
                  <a:moveTo>
                    <a:pt x="370" y="1"/>
                  </a:moveTo>
                  <a:cubicBezTo>
                    <a:pt x="177" y="1"/>
                    <a:pt x="1" y="189"/>
                    <a:pt x="66" y="412"/>
                  </a:cubicBezTo>
                  <a:cubicBezTo>
                    <a:pt x="91" y="531"/>
                    <a:pt x="187" y="579"/>
                    <a:pt x="295" y="579"/>
                  </a:cubicBezTo>
                  <a:cubicBezTo>
                    <a:pt x="506" y="579"/>
                    <a:pt x="765" y="394"/>
                    <a:pt x="641" y="187"/>
                  </a:cubicBezTo>
                  <a:cubicBezTo>
                    <a:pt x="628" y="137"/>
                    <a:pt x="603" y="100"/>
                    <a:pt x="566" y="75"/>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8"/>
            <p:cNvSpPr/>
            <p:nvPr/>
          </p:nvSpPr>
          <p:spPr>
            <a:xfrm>
              <a:off x="1061789" y="-44034"/>
              <a:ext cx="38917" cy="29991"/>
            </a:xfrm>
            <a:custGeom>
              <a:avLst/>
              <a:gdLst/>
              <a:ahLst/>
              <a:cxnLst/>
              <a:rect l="l" t="t" r="r" b="b"/>
              <a:pathLst>
                <a:path w="763" h="588" extrusionOk="0">
                  <a:moveTo>
                    <a:pt x="471" y="1"/>
                  </a:moveTo>
                  <a:cubicBezTo>
                    <a:pt x="260" y="1"/>
                    <a:pt x="1" y="186"/>
                    <a:pt x="125" y="393"/>
                  </a:cubicBezTo>
                  <a:cubicBezTo>
                    <a:pt x="173" y="509"/>
                    <a:pt x="290" y="588"/>
                    <a:pt x="416" y="588"/>
                  </a:cubicBezTo>
                  <a:cubicBezTo>
                    <a:pt x="452" y="588"/>
                    <a:pt x="488" y="581"/>
                    <a:pt x="525" y="568"/>
                  </a:cubicBezTo>
                  <a:cubicBezTo>
                    <a:pt x="687" y="505"/>
                    <a:pt x="762" y="330"/>
                    <a:pt x="700" y="168"/>
                  </a:cubicBezTo>
                  <a:cubicBezTo>
                    <a:pt x="674" y="49"/>
                    <a:pt x="579" y="1"/>
                    <a:pt x="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8"/>
            <p:cNvSpPr/>
            <p:nvPr/>
          </p:nvSpPr>
          <p:spPr>
            <a:xfrm>
              <a:off x="-54292" y="-88918"/>
              <a:ext cx="34428" cy="31419"/>
            </a:xfrm>
            <a:custGeom>
              <a:avLst/>
              <a:gdLst/>
              <a:ahLst/>
              <a:cxnLst/>
              <a:rect l="l" t="t" r="r" b="b"/>
              <a:pathLst>
                <a:path w="675" h="616" extrusionOk="0">
                  <a:moveTo>
                    <a:pt x="329" y="1"/>
                  </a:moveTo>
                  <a:cubicBezTo>
                    <a:pt x="290" y="1"/>
                    <a:pt x="251" y="8"/>
                    <a:pt x="212" y="23"/>
                  </a:cubicBezTo>
                  <a:cubicBezTo>
                    <a:pt x="175" y="48"/>
                    <a:pt x="137" y="73"/>
                    <a:pt x="100" y="110"/>
                  </a:cubicBezTo>
                  <a:cubicBezTo>
                    <a:pt x="25" y="198"/>
                    <a:pt x="0" y="310"/>
                    <a:pt x="38" y="423"/>
                  </a:cubicBezTo>
                  <a:cubicBezTo>
                    <a:pt x="88" y="523"/>
                    <a:pt x="187" y="598"/>
                    <a:pt x="300" y="610"/>
                  </a:cubicBezTo>
                  <a:cubicBezTo>
                    <a:pt x="315" y="614"/>
                    <a:pt x="329" y="615"/>
                    <a:pt x="344" y="615"/>
                  </a:cubicBezTo>
                  <a:cubicBezTo>
                    <a:pt x="378" y="615"/>
                    <a:pt x="411" y="607"/>
                    <a:pt x="437" y="598"/>
                  </a:cubicBezTo>
                  <a:cubicBezTo>
                    <a:pt x="600" y="535"/>
                    <a:pt x="675" y="360"/>
                    <a:pt x="625" y="198"/>
                  </a:cubicBezTo>
                  <a:cubicBezTo>
                    <a:pt x="568" y="74"/>
                    <a:pt x="452"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6" name="Google Shape;3296;p8"/>
          <p:cNvSpPr/>
          <p:nvPr/>
        </p:nvSpPr>
        <p:spPr>
          <a:xfrm rot="-10279176">
            <a:off x="2737474" y="-274838"/>
            <a:ext cx="3888386" cy="1007083"/>
          </a:xfrm>
          <a:custGeom>
            <a:avLst/>
            <a:gdLst/>
            <a:ahLst/>
            <a:cxnLst/>
            <a:rect l="l" t="t" r="r" b="b"/>
            <a:pathLst>
              <a:path w="64684" h="16753" extrusionOk="0">
                <a:moveTo>
                  <a:pt x="31942" y="163"/>
                </a:moveTo>
                <a:cubicBezTo>
                  <a:pt x="31942" y="166"/>
                  <a:pt x="31942" y="169"/>
                  <a:pt x="31942" y="172"/>
                </a:cubicBezTo>
                <a:lnTo>
                  <a:pt x="31942" y="172"/>
                </a:lnTo>
                <a:cubicBezTo>
                  <a:pt x="31943" y="169"/>
                  <a:pt x="31943" y="166"/>
                  <a:pt x="31942" y="163"/>
                </a:cubicBezTo>
                <a:close/>
                <a:moveTo>
                  <a:pt x="52497" y="290"/>
                </a:moveTo>
                <a:cubicBezTo>
                  <a:pt x="52573" y="290"/>
                  <a:pt x="52671" y="316"/>
                  <a:pt x="52799" y="388"/>
                </a:cubicBezTo>
                <a:cubicBezTo>
                  <a:pt x="52662" y="563"/>
                  <a:pt x="52712" y="576"/>
                  <a:pt x="52112" y="601"/>
                </a:cubicBezTo>
                <a:cubicBezTo>
                  <a:pt x="52112" y="538"/>
                  <a:pt x="52124" y="513"/>
                  <a:pt x="52149" y="501"/>
                </a:cubicBezTo>
                <a:cubicBezTo>
                  <a:pt x="52154" y="502"/>
                  <a:pt x="52159" y="503"/>
                  <a:pt x="52163" y="503"/>
                </a:cubicBezTo>
                <a:cubicBezTo>
                  <a:pt x="52238" y="503"/>
                  <a:pt x="52282" y="290"/>
                  <a:pt x="52497" y="290"/>
                </a:cubicBezTo>
                <a:close/>
                <a:moveTo>
                  <a:pt x="49409" y="1569"/>
                </a:moveTo>
                <a:cubicBezTo>
                  <a:pt x="49453" y="1569"/>
                  <a:pt x="49494" y="1575"/>
                  <a:pt x="49525" y="1600"/>
                </a:cubicBezTo>
                <a:cubicBezTo>
                  <a:pt x="49425" y="1600"/>
                  <a:pt x="49325" y="1600"/>
                  <a:pt x="49225" y="1613"/>
                </a:cubicBezTo>
                <a:cubicBezTo>
                  <a:pt x="49238" y="1588"/>
                  <a:pt x="49263" y="1575"/>
                  <a:pt x="49275" y="1575"/>
                </a:cubicBezTo>
                <a:cubicBezTo>
                  <a:pt x="49319" y="1575"/>
                  <a:pt x="49366" y="1569"/>
                  <a:pt x="49409" y="1569"/>
                </a:cubicBezTo>
                <a:close/>
                <a:moveTo>
                  <a:pt x="50450" y="1575"/>
                </a:moveTo>
                <a:lnTo>
                  <a:pt x="50450" y="1588"/>
                </a:lnTo>
                <a:cubicBezTo>
                  <a:pt x="50475" y="1588"/>
                  <a:pt x="50475" y="1600"/>
                  <a:pt x="50475" y="1613"/>
                </a:cubicBezTo>
                <a:lnTo>
                  <a:pt x="50412" y="1625"/>
                </a:lnTo>
                <a:cubicBezTo>
                  <a:pt x="50412" y="1600"/>
                  <a:pt x="50437" y="1575"/>
                  <a:pt x="50450" y="1575"/>
                </a:cubicBezTo>
                <a:close/>
                <a:moveTo>
                  <a:pt x="51430" y="1467"/>
                </a:moveTo>
                <a:cubicBezTo>
                  <a:pt x="51453" y="1467"/>
                  <a:pt x="51487" y="1477"/>
                  <a:pt x="51537" y="1500"/>
                </a:cubicBezTo>
                <a:cubicBezTo>
                  <a:pt x="51562" y="1525"/>
                  <a:pt x="51575" y="1563"/>
                  <a:pt x="51575" y="1600"/>
                </a:cubicBezTo>
                <a:cubicBezTo>
                  <a:pt x="51512" y="1613"/>
                  <a:pt x="51462" y="1625"/>
                  <a:pt x="51400" y="1638"/>
                </a:cubicBezTo>
                <a:cubicBezTo>
                  <a:pt x="51400" y="1571"/>
                  <a:pt x="51356" y="1467"/>
                  <a:pt x="51430" y="1467"/>
                </a:cubicBezTo>
                <a:close/>
                <a:moveTo>
                  <a:pt x="53407" y="1399"/>
                </a:moveTo>
                <a:cubicBezTo>
                  <a:pt x="53547" y="1399"/>
                  <a:pt x="53664" y="1473"/>
                  <a:pt x="53686" y="1713"/>
                </a:cubicBezTo>
                <a:cubicBezTo>
                  <a:pt x="53654" y="1690"/>
                  <a:pt x="53628" y="1684"/>
                  <a:pt x="53589" y="1684"/>
                </a:cubicBezTo>
                <a:cubicBezTo>
                  <a:pt x="53547" y="1684"/>
                  <a:pt x="53491" y="1691"/>
                  <a:pt x="53398" y="1691"/>
                </a:cubicBezTo>
                <a:cubicBezTo>
                  <a:pt x="53246" y="1691"/>
                  <a:pt x="52996" y="1673"/>
                  <a:pt x="52549" y="1575"/>
                </a:cubicBezTo>
                <a:cubicBezTo>
                  <a:pt x="52624" y="1463"/>
                  <a:pt x="52712" y="1475"/>
                  <a:pt x="52787" y="1438"/>
                </a:cubicBezTo>
                <a:cubicBezTo>
                  <a:pt x="52849" y="1488"/>
                  <a:pt x="52812" y="1550"/>
                  <a:pt x="52812" y="1588"/>
                </a:cubicBezTo>
                <a:cubicBezTo>
                  <a:pt x="52814" y="1591"/>
                  <a:pt x="52817" y="1593"/>
                  <a:pt x="52823" y="1593"/>
                </a:cubicBezTo>
                <a:cubicBezTo>
                  <a:pt x="52887" y="1593"/>
                  <a:pt x="53179" y="1399"/>
                  <a:pt x="53407" y="1399"/>
                </a:cubicBezTo>
                <a:close/>
                <a:moveTo>
                  <a:pt x="55023" y="1428"/>
                </a:moveTo>
                <a:cubicBezTo>
                  <a:pt x="55105" y="1428"/>
                  <a:pt x="55057" y="1616"/>
                  <a:pt x="54911" y="1850"/>
                </a:cubicBezTo>
                <a:cubicBezTo>
                  <a:pt x="54886" y="1866"/>
                  <a:pt x="54862" y="1874"/>
                  <a:pt x="54839" y="1874"/>
                </a:cubicBezTo>
                <a:cubicBezTo>
                  <a:pt x="54772" y="1874"/>
                  <a:pt x="54721" y="1804"/>
                  <a:pt x="54711" y="1663"/>
                </a:cubicBezTo>
                <a:cubicBezTo>
                  <a:pt x="54811" y="1638"/>
                  <a:pt x="54886" y="1575"/>
                  <a:pt x="54924" y="1475"/>
                </a:cubicBezTo>
                <a:cubicBezTo>
                  <a:pt x="54967" y="1443"/>
                  <a:pt x="55000" y="1428"/>
                  <a:pt x="55023" y="1428"/>
                </a:cubicBezTo>
                <a:close/>
                <a:moveTo>
                  <a:pt x="41540" y="1713"/>
                </a:moveTo>
                <a:cubicBezTo>
                  <a:pt x="41602" y="1750"/>
                  <a:pt x="41652" y="1788"/>
                  <a:pt x="41702" y="1850"/>
                </a:cubicBezTo>
                <a:cubicBezTo>
                  <a:pt x="41652" y="1888"/>
                  <a:pt x="41615" y="1938"/>
                  <a:pt x="41577" y="1988"/>
                </a:cubicBezTo>
                <a:lnTo>
                  <a:pt x="41565" y="1988"/>
                </a:lnTo>
                <a:lnTo>
                  <a:pt x="41540" y="1713"/>
                </a:lnTo>
                <a:close/>
                <a:moveTo>
                  <a:pt x="44994" y="1435"/>
                </a:moveTo>
                <a:cubicBezTo>
                  <a:pt x="45129" y="1435"/>
                  <a:pt x="45237" y="1463"/>
                  <a:pt x="45301" y="1538"/>
                </a:cubicBezTo>
                <a:cubicBezTo>
                  <a:pt x="45367" y="1540"/>
                  <a:pt x="45429" y="1540"/>
                  <a:pt x="45490" y="1540"/>
                </a:cubicBezTo>
                <a:cubicBezTo>
                  <a:pt x="45932" y="1540"/>
                  <a:pt x="46257" y="1499"/>
                  <a:pt x="46811" y="1499"/>
                </a:cubicBezTo>
                <a:cubicBezTo>
                  <a:pt x="47261" y="1499"/>
                  <a:pt x="47862" y="1526"/>
                  <a:pt x="48800" y="1625"/>
                </a:cubicBezTo>
                <a:cubicBezTo>
                  <a:pt x="48843" y="1577"/>
                  <a:pt x="48903" y="1552"/>
                  <a:pt x="48963" y="1552"/>
                </a:cubicBezTo>
                <a:cubicBezTo>
                  <a:pt x="49028" y="1552"/>
                  <a:pt x="49093" y="1580"/>
                  <a:pt x="49138" y="1638"/>
                </a:cubicBezTo>
                <a:cubicBezTo>
                  <a:pt x="49132" y="1637"/>
                  <a:pt x="49125" y="1637"/>
                  <a:pt x="49119" y="1637"/>
                </a:cubicBezTo>
                <a:cubicBezTo>
                  <a:pt x="49024" y="1637"/>
                  <a:pt x="48919" y="1696"/>
                  <a:pt x="48425" y="1696"/>
                </a:cubicBezTo>
                <a:cubicBezTo>
                  <a:pt x="48179" y="1696"/>
                  <a:pt x="47836" y="1682"/>
                  <a:pt x="47351" y="1638"/>
                </a:cubicBezTo>
                <a:lnTo>
                  <a:pt x="47188" y="1900"/>
                </a:lnTo>
                <a:cubicBezTo>
                  <a:pt x="47113" y="1813"/>
                  <a:pt x="47013" y="1750"/>
                  <a:pt x="46901" y="1725"/>
                </a:cubicBezTo>
                <a:lnTo>
                  <a:pt x="46901" y="1725"/>
                </a:lnTo>
                <a:cubicBezTo>
                  <a:pt x="46951" y="1850"/>
                  <a:pt x="47188" y="1813"/>
                  <a:pt x="47188" y="2050"/>
                </a:cubicBezTo>
                <a:cubicBezTo>
                  <a:pt x="46301" y="2013"/>
                  <a:pt x="44539" y="2025"/>
                  <a:pt x="42702" y="1988"/>
                </a:cubicBezTo>
                <a:cubicBezTo>
                  <a:pt x="42702" y="1963"/>
                  <a:pt x="42689" y="1938"/>
                  <a:pt x="42677" y="1913"/>
                </a:cubicBezTo>
                <a:cubicBezTo>
                  <a:pt x="42620" y="1877"/>
                  <a:pt x="42559" y="1830"/>
                  <a:pt x="42499" y="1830"/>
                </a:cubicBezTo>
                <a:cubicBezTo>
                  <a:pt x="42453" y="1830"/>
                  <a:pt x="42408" y="1857"/>
                  <a:pt x="42364" y="1938"/>
                </a:cubicBezTo>
                <a:cubicBezTo>
                  <a:pt x="42189" y="1763"/>
                  <a:pt x="42152" y="1725"/>
                  <a:pt x="42214" y="1600"/>
                </a:cubicBezTo>
                <a:cubicBezTo>
                  <a:pt x="42222" y="1598"/>
                  <a:pt x="42230" y="1597"/>
                  <a:pt x="42238" y="1597"/>
                </a:cubicBezTo>
                <a:cubicBezTo>
                  <a:pt x="42272" y="1597"/>
                  <a:pt x="42312" y="1613"/>
                  <a:pt x="42352" y="1613"/>
                </a:cubicBezTo>
                <a:lnTo>
                  <a:pt x="42352" y="1625"/>
                </a:lnTo>
                <a:cubicBezTo>
                  <a:pt x="42384" y="1612"/>
                  <a:pt x="42403" y="1609"/>
                  <a:pt x="42421" y="1609"/>
                </a:cubicBezTo>
                <a:cubicBezTo>
                  <a:pt x="42443" y="1609"/>
                  <a:pt x="42463" y="1615"/>
                  <a:pt x="42502" y="1615"/>
                </a:cubicBezTo>
                <a:cubicBezTo>
                  <a:pt x="42576" y="1615"/>
                  <a:pt x="42720" y="1592"/>
                  <a:pt x="43089" y="1463"/>
                </a:cubicBezTo>
                <a:cubicBezTo>
                  <a:pt x="43135" y="1637"/>
                  <a:pt x="43286" y="1697"/>
                  <a:pt x="43490" y="1697"/>
                </a:cubicBezTo>
                <a:cubicBezTo>
                  <a:pt x="43919" y="1697"/>
                  <a:pt x="44582" y="1435"/>
                  <a:pt x="44994" y="1435"/>
                </a:cubicBezTo>
                <a:close/>
                <a:moveTo>
                  <a:pt x="52420" y="1957"/>
                </a:moveTo>
                <a:cubicBezTo>
                  <a:pt x="52569" y="1957"/>
                  <a:pt x="52777" y="1980"/>
                  <a:pt x="53074" y="2038"/>
                </a:cubicBezTo>
                <a:cubicBezTo>
                  <a:pt x="53057" y="2157"/>
                  <a:pt x="53017" y="2195"/>
                  <a:pt x="52965" y="2195"/>
                </a:cubicBezTo>
                <a:cubicBezTo>
                  <a:pt x="52941" y="2195"/>
                  <a:pt x="52914" y="2187"/>
                  <a:pt x="52887" y="2175"/>
                </a:cubicBezTo>
                <a:cubicBezTo>
                  <a:pt x="52852" y="2162"/>
                  <a:pt x="52825" y="2156"/>
                  <a:pt x="52801" y="2156"/>
                </a:cubicBezTo>
                <a:cubicBezTo>
                  <a:pt x="52691" y="2156"/>
                  <a:pt x="52640" y="2269"/>
                  <a:pt x="52236" y="2269"/>
                </a:cubicBezTo>
                <a:cubicBezTo>
                  <a:pt x="52147" y="2269"/>
                  <a:pt x="52040" y="2264"/>
                  <a:pt x="51912" y="2250"/>
                </a:cubicBezTo>
                <a:cubicBezTo>
                  <a:pt x="52072" y="2175"/>
                  <a:pt x="51962" y="1957"/>
                  <a:pt x="52420" y="1957"/>
                </a:cubicBezTo>
                <a:close/>
                <a:moveTo>
                  <a:pt x="54573" y="3057"/>
                </a:moveTo>
                <a:cubicBezTo>
                  <a:pt x="54593" y="3057"/>
                  <a:pt x="54599" y="3079"/>
                  <a:pt x="54749" y="3113"/>
                </a:cubicBezTo>
                <a:cubicBezTo>
                  <a:pt x="54661" y="3113"/>
                  <a:pt x="54586" y="3088"/>
                  <a:pt x="54511" y="3075"/>
                </a:cubicBezTo>
                <a:cubicBezTo>
                  <a:pt x="54549" y="3063"/>
                  <a:pt x="54563" y="3057"/>
                  <a:pt x="54573" y="3057"/>
                </a:cubicBezTo>
                <a:close/>
                <a:moveTo>
                  <a:pt x="48025" y="3362"/>
                </a:moveTo>
                <a:lnTo>
                  <a:pt x="48013" y="3375"/>
                </a:lnTo>
                <a:cubicBezTo>
                  <a:pt x="48000" y="3375"/>
                  <a:pt x="47988" y="3362"/>
                  <a:pt x="47988" y="3362"/>
                </a:cubicBezTo>
                <a:close/>
                <a:moveTo>
                  <a:pt x="57154" y="3089"/>
                </a:moveTo>
                <a:cubicBezTo>
                  <a:pt x="57294" y="3089"/>
                  <a:pt x="57368" y="3247"/>
                  <a:pt x="57073" y="3512"/>
                </a:cubicBezTo>
                <a:cubicBezTo>
                  <a:pt x="57037" y="3526"/>
                  <a:pt x="57000" y="3533"/>
                  <a:pt x="56964" y="3533"/>
                </a:cubicBezTo>
                <a:cubicBezTo>
                  <a:pt x="56835" y="3533"/>
                  <a:pt x="56712" y="3452"/>
                  <a:pt x="56673" y="3325"/>
                </a:cubicBezTo>
                <a:cubicBezTo>
                  <a:pt x="56811" y="3325"/>
                  <a:pt x="56936" y="3250"/>
                  <a:pt x="57011" y="3138"/>
                </a:cubicBezTo>
                <a:cubicBezTo>
                  <a:pt x="57059" y="3105"/>
                  <a:pt x="57109" y="3089"/>
                  <a:pt x="57154" y="3089"/>
                </a:cubicBezTo>
                <a:close/>
                <a:moveTo>
                  <a:pt x="42517" y="3166"/>
                </a:moveTo>
                <a:cubicBezTo>
                  <a:pt x="43619" y="3166"/>
                  <a:pt x="44768" y="3196"/>
                  <a:pt x="46226" y="3263"/>
                </a:cubicBezTo>
                <a:cubicBezTo>
                  <a:pt x="46234" y="3266"/>
                  <a:pt x="46241" y="3268"/>
                  <a:pt x="46249" y="3268"/>
                </a:cubicBezTo>
                <a:cubicBezTo>
                  <a:pt x="46305" y="3268"/>
                  <a:pt x="46341" y="3171"/>
                  <a:pt x="46482" y="3171"/>
                </a:cubicBezTo>
                <a:cubicBezTo>
                  <a:pt x="46574" y="3171"/>
                  <a:pt x="46710" y="3212"/>
                  <a:pt x="46926" y="3350"/>
                </a:cubicBezTo>
                <a:cubicBezTo>
                  <a:pt x="46988" y="3325"/>
                  <a:pt x="46926" y="3213"/>
                  <a:pt x="47226" y="3200"/>
                </a:cubicBezTo>
                <a:lnTo>
                  <a:pt x="47288" y="3200"/>
                </a:lnTo>
                <a:lnTo>
                  <a:pt x="47288" y="3225"/>
                </a:lnTo>
                <a:cubicBezTo>
                  <a:pt x="47306" y="3221"/>
                  <a:pt x="47325" y="3220"/>
                  <a:pt x="47343" y="3220"/>
                </a:cubicBezTo>
                <a:cubicBezTo>
                  <a:pt x="47387" y="3220"/>
                  <a:pt x="47431" y="3229"/>
                  <a:pt x="47476" y="3238"/>
                </a:cubicBezTo>
                <a:lnTo>
                  <a:pt x="47488" y="3300"/>
                </a:lnTo>
                <a:cubicBezTo>
                  <a:pt x="47513" y="3300"/>
                  <a:pt x="47538" y="3288"/>
                  <a:pt x="47551" y="3275"/>
                </a:cubicBezTo>
                <a:cubicBezTo>
                  <a:pt x="47626" y="3300"/>
                  <a:pt x="47626" y="3300"/>
                  <a:pt x="47925" y="3350"/>
                </a:cubicBezTo>
                <a:cubicBezTo>
                  <a:pt x="47988" y="3387"/>
                  <a:pt x="48013" y="3462"/>
                  <a:pt x="48013" y="3525"/>
                </a:cubicBezTo>
                <a:cubicBezTo>
                  <a:pt x="47638" y="3525"/>
                  <a:pt x="47263" y="3519"/>
                  <a:pt x="46892" y="3519"/>
                </a:cubicBezTo>
                <a:cubicBezTo>
                  <a:pt x="46706" y="3519"/>
                  <a:pt x="46522" y="3521"/>
                  <a:pt x="46338" y="3525"/>
                </a:cubicBezTo>
                <a:cubicBezTo>
                  <a:pt x="46338" y="3487"/>
                  <a:pt x="46326" y="3437"/>
                  <a:pt x="46301" y="3400"/>
                </a:cubicBezTo>
                <a:lnTo>
                  <a:pt x="46301" y="3400"/>
                </a:lnTo>
                <a:cubicBezTo>
                  <a:pt x="46301" y="3450"/>
                  <a:pt x="46313" y="3487"/>
                  <a:pt x="46326" y="3525"/>
                </a:cubicBezTo>
                <a:cubicBezTo>
                  <a:pt x="45976" y="3525"/>
                  <a:pt x="45789" y="3550"/>
                  <a:pt x="44876" y="3562"/>
                </a:cubicBezTo>
                <a:lnTo>
                  <a:pt x="44301" y="3562"/>
                </a:lnTo>
                <a:cubicBezTo>
                  <a:pt x="44272" y="3550"/>
                  <a:pt x="44256" y="3546"/>
                  <a:pt x="44237" y="3546"/>
                </a:cubicBezTo>
                <a:cubicBezTo>
                  <a:pt x="44200" y="3546"/>
                  <a:pt x="44156" y="3562"/>
                  <a:pt x="43989" y="3562"/>
                </a:cubicBezTo>
                <a:cubicBezTo>
                  <a:pt x="43927" y="3512"/>
                  <a:pt x="43877" y="3450"/>
                  <a:pt x="43839" y="3375"/>
                </a:cubicBezTo>
                <a:cubicBezTo>
                  <a:pt x="43689" y="3375"/>
                  <a:pt x="43552" y="3450"/>
                  <a:pt x="43477" y="3575"/>
                </a:cubicBezTo>
                <a:cubicBezTo>
                  <a:pt x="43383" y="3590"/>
                  <a:pt x="43316" y="3596"/>
                  <a:pt x="43262" y="3596"/>
                </a:cubicBezTo>
                <a:cubicBezTo>
                  <a:pt x="42995" y="3596"/>
                  <a:pt x="43007" y="3441"/>
                  <a:pt x="41515" y="3337"/>
                </a:cubicBezTo>
                <a:cubicBezTo>
                  <a:pt x="41490" y="3288"/>
                  <a:pt x="41477" y="3238"/>
                  <a:pt x="41465" y="3175"/>
                </a:cubicBezTo>
                <a:cubicBezTo>
                  <a:pt x="41816" y="3169"/>
                  <a:pt x="42164" y="3166"/>
                  <a:pt x="42517" y="3166"/>
                </a:cubicBezTo>
                <a:close/>
                <a:moveTo>
                  <a:pt x="53303" y="3349"/>
                </a:moveTo>
                <a:cubicBezTo>
                  <a:pt x="53454" y="3349"/>
                  <a:pt x="53664" y="3371"/>
                  <a:pt x="53961" y="3425"/>
                </a:cubicBezTo>
                <a:cubicBezTo>
                  <a:pt x="53664" y="3599"/>
                  <a:pt x="53883" y="3575"/>
                  <a:pt x="52809" y="3636"/>
                </a:cubicBezTo>
                <a:lnTo>
                  <a:pt x="52809" y="3636"/>
                </a:lnTo>
                <a:cubicBezTo>
                  <a:pt x="52938" y="3543"/>
                  <a:pt x="52852" y="3349"/>
                  <a:pt x="53303" y="3349"/>
                </a:cubicBezTo>
                <a:close/>
                <a:moveTo>
                  <a:pt x="33129" y="4237"/>
                </a:moveTo>
                <a:lnTo>
                  <a:pt x="32979" y="4250"/>
                </a:lnTo>
                <a:cubicBezTo>
                  <a:pt x="33029" y="4237"/>
                  <a:pt x="33079" y="4237"/>
                  <a:pt x="33129" y="4237"/>
                </a:cubicBezTo>
                <a:close/>
                <a:moveTo>
                  <a:pt x="31292" y="4425"/>
                </a:moveTo>
                <a:lnTo>
                  <a:pt x="31292" y="4425"/>
                </a:lnTo>
                <a:cubicBezTo>
                  <a:pt x="31205" y="4437"/>
                  <a:pt x="31117" y="4450"/>
                  <a:pt x="31017" y="4462"/>
                </a:cubicBezTo>
                <a:cubicBezTo>
                  <a:pt x="31113" y="4438"/>
                  <a:pt x="31197" y="4426"/>
                  <a:pt x="31292" y="4425"/>
                </a:cubicBezTo>
                <a:close/>
                <a:moveTo>
                  <a:pt x="30504" y="4449"/>
                </a:moveTo>
                <a:cubicBezTo>
                  <a:pt x="30613" y="4449"/>
                  <a:pt x="30744" y="4456"/>
                  <a:pt x="30905" y="4475"/>
                </a:cubicBezTo>
                <a:lnTo>
                  <a:pt x="29919" y="4561"/>
                </a:lnTo>
                <a:lnTo>
                  <a:pt x="29919" y="4561"/>
                </a:lnTo>
                <a:cubicBezTo>
                  <a:pt x="29940" y="4558"/>
                  <a:pt x="29960" y="4547"/>
                  <a:pt x="29980" y="4537"/>
                </a:cubicBezTo>
                <a:cubicBezTo>
                  <a:pt x="30104" y="4493"/>
                  <a:pt x="30240" y="4449"/>
                  <a:pt x="30504" y="4449"/>
                </a:cubicBezTo>
                <a:close/>
                <a:moveTo>
                  <a:pt x="58091" y="4451"/>
                </a:moveTo>
                <a:cubicBezTo>
                  <a:pt x="58231" y="4451"/>
                  <a:pt x="58305" y="4609"/>
                  <a:pt x="58010" y="4875"/>
                </a:cubicBezTo>
                <a:cubicBezTo>
                  <a:pt x="57975" y="4888"/>
                  <a:pt x="57937" y="4895"/>
                  <a:pt x="57901" y="4895"/>
                </a:cubicBezTo>
                <a:cubicBezTo>
                  <a:pt x="57772" y="4895"/>
                  <a:pt x="57649" y="4814"/>
                  <a:pt x="57610" y="4687"/>
                </a:cubicBezTo>
                <a:cubicBezTo>
                  <a:pt x="57748" y="4687"/>
                  <a:pt x="57873" y="4612"/>
                  <a:pt x="57948" y="4500"/>
                </a:cubicBezTo>
                <a:cubicBezTo>
                  <a:pt x="57996" y="4467"/>
                  <a:pt x="58047" y="4451"/>
                  <a:pt x="58091" y="4451"/>
                </a:cubicBezTo>
                <a:close/>
                <a:moveTo>
                  <a:pt x="52491" y="4647"/>
                </a:moveTo>
                <a:cubicBezTo>
                  <a:pt x="52565" y="4647"/>
                  <a:pt x="52640" y="4664"/>
                  <a:pt x="52712" y="4700"/>
                </a:cubicBezTo>
                <a:cubicBezTo>
                  <a:pt x="52701" y="4831"/>
                  <a:pt x="52642" y="4944"/>
                  <a:pt x="52560" y="4944"/>
                </a:cubicBezTo>
                <a:cubicBezTo>
                  <a:pt x="52548" y="4944"/>
                  <a:pt x="52536" y="4942"/>
                  <a:pt x="52524" y="4937"/>
                </a:cubicBezTo>
                <a:cubicBezTo>
                  <a:pt x="52520" y="4919"/>
                  <a:pt x="52508" y="4913"/>
                  <a:pt x="52493" y="4913"/>
                </a:cubicBezTo>
                <a:cubicBezTo>
                  <a:pt x="52460" y="4913"/>
                  <a:pt x="52407" y="4939"/>
                  <a:pt x="52353" y="4939"/>
                </a:cubicBezTo>
                <a:cubicBezTo>
                  <a:pt x="52290" y="4939"/>
                  <a:pt x="52225" y="4903"/>
                  <a:pt x="52187" y="4750"/>
                </a:cubicBezTo>
                <a:cubicBezTo>
                  <a:pt x="52276" y="4683"/>
                  <a:pt x="52382" y="4647"/>
                  <a:pt x="52491" y="4647"/>
                </a:cubicBezTo>
                <a:close/>
                <a:moveTo>
                  <a:pt x="50749" y="4782"/>
                </a:moveTo>
                <a:cubicBezTo>
                  <a:pt x="50806" y="4782"/>
                  <a:pt x="50894" y="4797"/>
                  <a:pt x="51037" y="4825"/>
                </a:cubicBezTo>
                <a:cubicBezTo>
                  <a:pt x="50850" y="4962"/>
                  <a:pt x="51012" y="4887"/>
                  <a:pt x="50587" y="4962"/>
                </a:cubicBezTo>
                <a:lnTo>
                  <a:pt x="50587" y="4950"/>
                </a:lnTo>
                <a:cubicBezTo>
                  <a:pt x="50537" y="4912"/>
                  <a:pt x="50500" y="4875"/>
                  <a:pt x="50437" y="4837"/>
                </a:cubicBezTo>
                <a:cubicBezTo>
                  <a:pt x="50462" y="4825"/>
                  <a:pt x="50437" y="4825"/>
                  <a:pt x="50512" y="4800"/>
                </a:cubicBezTo>
                <a:cubicBezTo>
                  <a:pt x="50550" y="4825"/>
                  <a:pt x="50587" y="4850"/>
                  <a:pt x="50625" y="4862"/>
                </a:cubicBezTo>
                <a:cubicBezTo>
                  <a:pt x="50653" y="4806"/>
                  <a:pt x="50677" y="4782"/>
                  <a:pt x="50749" y="4782"/>
                </a:cubicBezTo>
                <a:close/>
                <a:moveTo>
                  <a:pt x="55161" y="4377"/>
                </a:moveTo>
                <a:cubicBezTo>
                  <a:pt x="55428" y="4377"/>
                  <a:pt x="55696" y="4517"/>
                  <a:pt x="55873" y="5000"/>
                </a:cubicBezTo>
                <a:cubicBezTo>
                  <a:pt x="55861" y="4987"/>
                  <a:pt x="55848" y="4975"/>
                  <a:pt x="55836" y="4950"/>
                </a:cubicBezTo>
                <a:cubicBezTo>
                  <a:pt x="55811" y="4975"/>
                  <a:pt x="55798" y="4987"/>
                  <a:pt x="55773" y="5000"/>
                </a:cubicBezTo>
                <a:cubicBezTo>
                  <a:pt x="55686" y="4975"/>
                  <a:pt x="55586" y="5000"/>
                  <a:pt x="55511" y="4962"/>
                </a:cubicBezTo>
                <a:lnTo>
                  <a:pt x="55511" y="4962"/>
                </a:lnTo>
                <a:cubicBezTo>
                  <a:pt x="55548" y="5012"/>
                  <a:pt x="55598" y="5062"/>
                  <a:pt x="55648" y="5087"/>
                </a:cubicBezTo>
                <a:cubicBezTo>
                  <a:pt x="55028" y="5250"/>
                  <a:pt x="54390" y="5331"/>
                  <a:pt x="53751" y="5331"/>
                </a:cubicBezTo>
                <a:cubicBezTo>
                  <a:pt x="53065" y="5331"/>
                  <a:pt x="52379" y="5237"/>
                  <a:pt x="51712" y="5050"/>
                </a:cubicBezTo>
                <a:lnTo>
                  <a:pt x="51749" y="5000"/>
                </a:lnTo>
                <a:cubicBezTo>
                  <a:pt x="51737" y="4987"/>
                  <a:pt x="51728" y="4983"/>
                  <a:pt x="51719" y="4983"/>
                </a:cubicBezTo>
                <a:cubicBezTo>
                  <a:pt x="51704" y="4983"/>
                  <a:pt x="51687" y="4994"/>
                  <a:pt x="51648" y="4994"/>
                </a:cubicBezTo>
                <a:cubicBezTo>
                  <a:pt x="51616" y="4994"/>
                  <a:pt x="51570" y="4987"/>
                  <a:pt x="51500" y="4962"/>
                </a:cubicBezTo>
                <a:lnTo>
                  <a:pt x="51462" y="4925"/>
                </a:lnTo>
                <a:cubicBezTo>
                  <a:pt x="51500" y="4900"/>
                  <a:pt x="51500" y="4850"/>
                  <a:pt x="51525" y="4812"/>
                </a:cubicBezTo>
                <a:lnTo>
                  <a:pt x="51649" y="4762"/>
                </a:lnTo>
                <a:cubicBezTo>
                  <a:pt x="51664" y="4790"/>
                  <a:pt x="51681" y="4806"/>
                  <a:pt x="51714" y="4806"/>
                </a:cubicBezTo>
                <a:cubicBezTo>
                  <a:pt x="51768" y="4806"/>
                  <a:pt x="51863" y="4763"/>
                  <a:pt x="52049" y="4662"/>
                </a:cubicBezTo>
                <a:cubicBezTo>
                  <a:pt x="52062" y="4750"/>
                  <a:pt x="52062" y="4837"/>
                  <a:pt x="52062" y="4912"/>
                </a:cubicBezTo>
                <a:cubicBezTo>
                  <a:pt x="52204" y="4946"/>
                  <a:pt x="52340" y="4985"/>
                  <a:pt x="52463" y="4985"/>
                </a:cubicBezTo>
                <a:cubicBezTo>
                  <a:pt x="52612" y="4985"/>
                  <a:pt x="52741" y="4928"/>
                  <a:pt x="52837" y="4737"/>
                </a:cubicBezTo>
                <a:cubicBezTo>
                  <a:pt x="52851" y="4739"/>
                  <a:pt x="52865" y="4739"/>
                  <a:pt x="52879" y="4739"/>
                </a:cubicBezTo>
                <a:cubicBezTo>
                  <a:pt x="52990" y="4739"/>
                  <a:pt x="53065" y="4693"/>
                  <a:pt x="53151" y="4693"/>
                </a:cubicBezTo>
                <a:cubicBezTo>
                  <a:pt x="53225" y="4693"/>
                  <a:pt x="53306" y="4726"/>
                  <a:pt x="53424" y="4850"/>
                </a:cubicBezTo>
                <a:cubicBezTo>
                  <a:pt x="53512" y="4812"/>
                  <a:pt x="53636" y="4837"/>
                  <a:pt x="53674" y="4750"/>
                </a:cubicBezTo>
                <a:cubicBezTo>
                  <a:pt x="53774" y="4487"/>
                  <a:pt x="53999" y="4512"/>
                  <a:pt x="54161" y="4462"/>
                </a:cubicBezTo>
                <a:cubicBezTo>
                  <a:pt x="54286" y="4512"/>
                  <a:pt x="54236" y="4587"/>
                  <a:pt x="54236" y="4612"/>
                </a:cubicBezTo>
                <a:cubicBezTo>
                  <a:pt x="54242" y="4638"/>
                  <a:pt x="54258" y="4649"/>
                  <a:pt x="54285" y="4649"/>
                </a:cubicBezTo>
                <a:cubicBezTo>
                  <a:pt x="54416" y="4649"/>
                  <a:pt x="54789" y="4377"/>
                  <a:pt x="55161" y="4377"/>
                </a:cubicBezTo>
                <a:close/>
                <a:moveTo>
                  <a:pt x="36411" y="5249"/>
                </a:moveTo>
                <a:cubicBezTo>
                  <a:pt x="36431" y="5249"/>
                  <a:pt x="36457" y="5256"/>
                  <a:pt x="36491" y="5274"/>
                </a:cubicBezTo>
                <a:cubicBezTo>
                  <a:pt x="36398" y="5352"/>
                  <a:pt x="36406" y="5386"/>
                  <a:pt x="36298" y="5386"/>
                </a:cubicBezTo>
                <a:cubicBezTo>
                  <a:pt x="36231" y="5386"/>
                  <a:pt x="36121" y="5373"/>
                  <a:pt x="35916" y="5349"/>
                </a:cubicBezTo>
                <a:cubicBezTo>
                  <a:pt x="36054" y="5337"/>
                  <a:pt x="36191" y="5312"/>
                  <a:pt x="36329" y="5274"/>
                </a:cubicBezTo>
                <a:cubicBezTo>
                  <a:pt x="36331" y="5275"/>
                  <a:pt x="36332" y="5276"/>
                  <a:pt x="36335" y="5276"/>
                </a:cubicBezTo>
                <a:cubicBezTo>
                  <a:pt x="36350" y="5276"/>
                  <a:pt x="36369" y="5249"/>
                  <a:pt x="36411" y="5249"/>
                </a:cubicBezTo>
                <a:close/>
                <a:moveTo>
                  <a:pt x="35516" y="5399"/>
                </a:moveTo>
                <a:cubicBezTo>
                  <a:pt x="35541" y="5437"/>
                  <a:pt x="35516" y="5487"/>
                  <a:pt x="35466" y="5487"/>
                </a:cubicBezTo>
                <a:lnTo>
                  <a:pt x="35479" y="5487"/>
                </a:lnTo>
                <a:cubicBezTo>
                  <a:pt x="35471" y="5490"/>
                  <a:pt x="35464" y="5491"/>
                  <a:pt x="35457" y="5491"/>
                </a:cubicBezTo>
                <a:cubicBezTo>
                  <a:pt x="35410" y="5491"/>
                  <a:pt x="35384" y="5421"/>
                  <a:pt x="35329" y="5399"/>
                </a:cubicBezTo>
                <a:lnTo>
                  <a:pt x="35329" y="5399"/>
                </a:lnTo>
                <a:cubicBezTo>
                  <a:pt x="35360" y="5406"/>
                  <a:pt x="35391" y="5409"/>
                  <a:pt x="35423" y="5409"/>
                </a:cubicBezTo>
                <a:cubicBezTo>
                  <a:pt x="35454" y="5409"/>
                  <a:pt x="35485" y="5406"/>
                  <a:pt x="35516" y="5399"/>
                </a:cubicBezTo>
                <a:close/>
                <a:moveTo>
                  <a:pt x="19745" y="5387"/>
                </a:moveTo>
                <a:lnTo>
                  <a:pt x="19745" y="5387"/>
                </a:lnTo>
                <a:cubicBezTo>
                  <a:pt x="19683" y="5437"/>
                  <a:pt x="19620" y="5474"/>
                  <a:pt x="19558" y="5499"/>
                </a:cubicBezTo>
                <a:cubicBezTo>
                  <a:pt x="19558" y="5462"/>
                  <a:pt x="19583" y="5424"/>
                  <a:pt x="19745" y="5387"/>
                </a:cubicBezTo>
                <a:close/>
                <a:moveTo>
                  <a:pt x="35231" y="5394"/>
                </a:moveTo>
                <a:cubicBezTo>
                  <a:pt x="35251" y="5394"/>
                  <a:pt x="35271" y="5396"/>
                  <a:pt x="35291" y="5399"/>
                </a:cubicBezTo>
                <a:cubicBezTo>
                  <a:pt x="35204" y="5449"/>
                  <a:pt x="35316" y="5437"/>
                  <a:pt x="35029" y="5612"/>
                </a:cubicBezTo>
                <a:cubicBezTo>
                  <a:pt x="34991" y="5599"/>
                  <a:pt x="34954" y="5587"/>
                  <a:pt x="34929" y="5562"/>
                </a:cubicBezTo>
                <a:cubicBezTo>
                  <a:pt x="34993" y="5455"/>
                  <a:pt x="35112" y="5394"/>
                  <a:pt x="35231" y="5394"/>
                </a:cubicBezTo>
                <a:close/>
                <a:moveTo>
                  <a:pt x="33727" y="5615"/>
                </a:moveTo>
                <a:cubicBezTo>
                  <a:pt x="33830" y="5615"/>
                  <a:pt x="33954" y="5618"/>
                  <a:pt x="34104" y="5624"/>
                </a:cubicBezTo>
                <a:cubicBezTo>
                  <a:pt x="34092" y="5649"/>
                  <a:pt x="34079" y="5662"/>
                  <a:pt x="34067" y="5687"/>
                </a:cubicBezTo>
                <a:lnTo>
                  <a:pt x="33154" y="5762"/>
                </a:lnTo>
                <a:cubicBezTo>
                  <a:pt x="33117" y="5749"/>
                  <a:pt x="33079" y="5724"/>
                  <a:pt x="33042" y="5712"/>
                </a:cubicBezTo>
                <a:lnTo>
                  <a:pt x="33042" y="5712"/>
                </a:lnTo>
                <a:cubicBezTo>
                  <a:pt x="33060" y="5714"/>
                  <a:pt x="33075" y="5715"/>
                  <a:pt x="33088" y="5715"/>
                </a:cubicBezTo>
                <a:cubicBezTo>
                  <a:pt x="33232" y="5715"/>
                  <a:pt x="33118" y="5615"/>
                  <a:pt x="33727" y="5615"/>
                </a:cubicBezTo>
                <a:close/>
                <a:moveTo>
                  <a:pt x="30880" y="5962"/>
                </a:moveTo>
                <a:cubicBezTo>
                  <a:pt x="30892" y="5962"/>
                  <a:pt x="30917" y="5974"/>
                  <a:pt x="30930" y="5974"/>
                </a:cubicBezTo>
                <a:lnTo>
                  <a:pt x="30867" y="5987"/>
                </a:lnTo>
                <a:cubicBezTo>
                  <a:pt x="30867" y="5974"/>
                  <a:pt x="30867" y="5962"/>
                  <a:pt x="30880" y="5962"/>
                </a:cubicBezTo>
                <a:close/>
                <a:moveTo>
                  <a:pt x="55427" y="5610"/>
                </a:moveTo>
                <a:cubicBezTo>
                  <a:pt x="55543" y="5610"/>
                  <a:pt x="55558" y="5654"/>
                  <a:pt x="55274" y="5774"/>
                </a:cubicBezTo>
                <a:cubicBezTo>
                  <a:pt x="55211" y="5849"/>
                  <a:pt x="55274" y="5912"/>
                  <a:pt x="55261" y="5974"/>
                </a:cubicBezTo>
                <a:cubicBezTo>
                  <a:pt x="55221" y="5993"/>
                  <a:pt x="55180" y="6001"/>
                  <a:pt x="55141" y="6001"/>
                </a:cubicBezTo>
                <a:cubicBezTo>
                  <a:pt x="55020" y="6001"/>
                  <a:pt x="54914" y="5922"/>
                  <a:pt x="54886" y="5799"/>
                </a:cubicBezTo>
                <a:cubicBezTo>
                  <a:pt x="54849" y="5709"/>
                  <a:pt x="55252" y="5610"/>
                  <a:pt x="55427" y="5610"/>
                </a:cubicBezTo>
                <a:close/>
                <a:moveTo>
                  <a:pt x="52803" y="5605"/>
                </a:moveTo>
                <a:cubicBezTo>
                  <a:pt x="52968" y="5605"/>
                  <a:pt x="53147" y="5697"/>
                  <a:pt x="53287" y="6049"/>
                </a:cubicBezTo>
                <a:cubicBezTo>
                  <a:pt x="53273" y="6054"/>
                  <a:pt x="53261" y="6056"/>
                  <a:pt x="53250" y="6056"/>
                </a:cubicBezTo>
                <a:cubicBezTo>
                  <a:pt x="53165" y="6056"/>
                  <a:pt x="53129" y="5945"/>
                  <a:pt x="53074" y="5912"/>
                </a:cubicBezTo>
                <a:cubicBezTo>
                  <a:pt x="53012" y="5912"/>
                  <a:pt x="53024" y="6012"/>
                  <a:pt x="52974" y="6024"/>
                </a:cubicBezTo>
                <a:lnTo>
                  <a:pt x="52937" y="5999"/>
                </a:lnTo>
                <a:cubicBezTo>
                  <a:pt x="52937" y="5999"/>
                  <a:pt x="52937" y="5909"/>
                  <a:pt x="52884" y="5909"/>
                </a:cubicBezTo>
                <a:cubicBezTo>
                  <a:pt x="52869" y="5909"/>
                  <a:pt x="52850" y="5917"/>
                  <a:pt x="52824" y="5937"/>
                </a:cubicBezTo>
                <a:cubicBezTo>
                  <a:pt x="52756" y="5857"/>
                  <a:pt x="52667" y="5798"/>
                  <a:pt x="52406" y="5713"/>
                </a:cubicBezTo>
                <a:lnTo>
                  <a:pt x="52406" y="5713"/>
                </a:lnTo>
                <a:cubicBezTo>
                  <a:pt x="52495" y="5691"/>
                  <a:pt x="52643" y="5605"/>
                  <a:pt x="52803" y="5605"/>
                </a:cubicBezTo>
                <a:close/>
                <a:moveTo>
                  <a:pt x="49338" y="6124"/>
                </a:moveTo>
                <a:cubicBezTo>
                  <a:pt x="49309" y="6162"/>
                  <a:pt x="49273" y="6179"/>
                  <a:pt x="49224" y="6179"/>
                </a:cubicBezTo>
                <a:cubicBezTo>
                  <a:pt x="49209" y="6179"/>
                  <a:pt x="49193" y="6177"/>
                  <a:pt x="49175" y="6174"/>
                </a:cubicBezTo>
                <a:cubicBezTo>
                  <a:pt x="49225" y="6162"/>
                  <a:pt x="49275" y="6149"/>
                  <a:pt x="49325" y="6124"/>
                </a:cubicBezTo>
                <a:close/>
                <a:moveTo>
                  <a:pt x="50258" y="5974"/>
                </a:moveTo>
                <a:cubicBezTo>
                  <a:pt x="50292" y="5974"/>
                  <a:pt x="50330" y="5978"/>
                  <a:pt x="50375" y="5987"/>
                </a:cubicBezTo>
                <a:cubicBezTo>
                  <a:pt x="50375" y="6130"/>
                  <a:pt x="50317" y="6243"/>
                  <a:pt x="50235" y="6243"/>
                </a:cubicBezTo>
                <a:cubicBezTo>
                  <a:pt x="50224" y="6243"/>
                  <a:pt x="50212" y="6241"/>
                  <a:pt x="50200" y="6237"/>
                </a:cubicBezTo>
                <a:cubicBezTo>
                  <a:pt x="50184" y="6231"/>
                  <a:pt x="50169" y="6230"/>
                  <a:pt x="50154" y="6230"/>
                </a:cubicBezTo>
                <a:cubicBezTo>
                  <a:pt x="50113" y="6230"/>
                  <a:pt x="50074" y="6244"/>
                  <a:pt x="50034" y="6244"/>
                </a:cubicBezTo>
                <a:cubicBezTo>
                  <a:pt x="50019" y="6244"/>
                  <a:pt x="50003" y="6242"/>
                  <a:pt x="49987" y="6237"/>
                </a:cubicBezTo>
                <a:cubicBezTo>
                  <a:pt x="50021" y="6204"/>
                  <a:pt x="49995" y="5974"/>
                  <a:pt x="50258" y="5974"/>
                </a:cubicBezTo>
                <a:close/>
                <a:moveTo>
                  <a:pt x="9785" y="6474"/>
                </a:moveTo>
                <a:lnTo>
                  <a:pt x="9785" y="6474"/>
                </a:lnTo>
                <a:cubicBezTo>
                  <a:pt x="9760" y="6499"/>
                  <a:pt x="9748" y="6499"/>
                  <a:pt x="9723" y="6499"/>
                </a:cubicBezTo>
                <a:lnTo>
                  <a:pt x="9785" y="6474"/>
                </a:lnTo>
                <a:close/>
                <a:moveTo>
                  <a:pt x="17121" y="6237"/>
                </a:moveTo>
                <a:lnTo>
                  <a:pt x="17046" y="6287"/>
                </a:lnTo>
                <a:cubicBezTo>
                  <a:pt x="16971" y="6299"/>
                  <a:pt x="17009" y="6287"/>
                  <a:pt x="16909" y="6362"/>
                </a:cubicBezTo>
                <a:cubicBezTo>
                  <a:pt x="16721" y="6424"/>
                  <a:pt x="16759" y="6412"/>
                  <a:pt x="15984" y="6562"/>
                </a:cubicBezTo>
                <a:cubicBezTo>
                  <a:pt x="15984" y="6537"/>
                  <a:pt x="15884" y="6537"/>
                  <a:pt x="15984" y="6449"/>
                </a:cubicBezTo>
                <a:cubicBezTo>
                  <a:pt x="15975" y="6446"/>
                  <a:pt x="15966" y="6444"/>
                  <a:pt x="15958" y="6444"/>
                </a:cubicBezTo>
                <a:cubicBezTo>
                  <a:pt x="15894" y="6444"/>
                  <a:pt x="15839" y="6528"/>
                  <a:pt x="15778" y="6528"/>
                </a:cubicBezTo>
                <a:cubicBezTo>
                  <a:pt x="15756" y="6528"/>
                  <a:pt x="15733" y="6517"/>
                  <a:pt x="15709" y="6487"/>
                </a:cubicBezTo>
                <a:cubicBezTo>
                  <a:pt x="15796" y="6437"/>
                  <a:pt x="15596" y="6237"/>
                  <a:pt x="17121" y="6237"/>
                </a:cubicBezTo>
                <a:close/>
                <a:moveTo>
                  <a:pt x="14779" y="6601"/>
                </a:moveTo>
                <a:cubicBezTo>
                  <a:pt x="14813" y="6601"/>
                  <a:pt x="14819" y="6640"/>
                  <a:pt x="14834" y="6737"/>
                </a:cubicBezTo>
                <a:cubicBezTo>
                  <a:pt x="14816" y="6747"/>
                  <a:pt x="14800" y="6752"/>
                  <a:pt x="14786" y="6752"/>
                </a:cubicBezTo>
                <a:cubicBezTo>
                  <a:pt x="14735" y="6752"/>
                  <a:pt x="14709" y="6689"/>
                  <a:pt x="14659" y="6649"/>
                </a:cubicBezTo>
                <a:cubicBezTo>
                  <a:pt x="14720" y="6619"/>
                  <a:pt x="14756" y="6601"/>
                  <a:pt x="14779" y="6601"/>
                </a:cubicBezTo>
                <a:close/>
                <a:moveTo>
                  <a:pt x="14368" y="6664"/>
                </a:moveTo>
                <a:cubicBezTo>
                  <a:pt x="14429" y="6664"/>
                  <a:pt x="14489" y="6671"/>
                  <a:pt x="14547" y="6687"/>
                </a:cubicBezTo>
                <a:cubicBezTo>
                  <a:pt x="14334" y="6774"/>
                  <a:pt x="14447" y="6799"/>
                  <a:pt x="13797" y="6887"/>
                </a:cubicBezTo>
                <a:lnTo>
                  <a:pt x="13759" y="6862"/>
                </a:lnTo>
                <a:cubicBezTo>
                  <a:pt x="13822" y="6812"/>
                  <a:pt x="13847" y="6899"/>
                  <a:pt x="14109" y="6699"/>
                </a:cubicBezTo>
                <a:cubicBezTo>
                  <a:pt x="14196" y="6677"/>
                  <a:pt x="14284" y="6664"/>
                  <a:pt x="14368" y="6664"/>
                </a:cubicBezTo>
                <a:close/>
                <a:moveTo>
                  <a:pt x="9725" y="6779"/>
                </a:moveTo>
                <a:cubicBezTo>
                  <a:pt x="9777" y="6779"/>
                  <a:pt x="9840" y="6824"/>
                  <a:pt x="9898" y="6912"/>
                </a:cubicBezTo>
                <a:cubicBezTo>
                  <a:pt x="9860" y="7011"/>
                  <a:pt x="9761" y="7269"/>
                  <a:pt x="9695" y="7269"/>
                </a:cubicBezTo>
                <a:cubicBezTo>
                  <a:pt x="9654" y="7269"/>
                  <a:pt x="9626" y="7165"/>
                  <a:pt x="9636" y="6849"/>
                </a:cubicBezTo>
                <a:cubicBezTo>
                  <a:pt x="9656" y="6802"/>
                  <a:pt x="9688" y="6779"/>
                  <a:pt x="9725" y="6779"/>
                </a:cubicBezTo>
                <a:close/>
                <a:moveTo>
                  <a:pt x="10960" y="6899"/>
                </a:moveTo>
                <a:lnTo>
                  <a:pt x="10960" y="6899"/>
                </a:lnTo>
                <a:cubicBezTo>
                  <a:pt x="10910" y="7012"/>
                  <a:pt x="10835" y="7099"/>
                  <a:pt x="10723" y="7149"/>
                </a:cubicBezTo>
                <a:cubicBezTo>
                  <a:pt x="10523" y="7249"/>
                  <a:pt x="10360" y="7399"/>
                  <a:pt x="10248" y="7574"/>
                </a:cubicBezTo>
                <a:cubicBezTo>
                  <a:pt x="10223" y="7524"/>
                  <a:pt x="10173" y="7474"/>
                  <a:pt x="10110" y="7436"/>
                </a:cubicBezTo>
                <a:cubicBezTo>
                  <a:pt x="10260" y="7211"/>
                  <a:pt x="10435" y="7261"/>
                  <a:pt x="10960" y="6899"/>
                </a:cubicBezTo>
                <a:close/>
                <a:moveTo>
                  <a:pt x="8023" y="7924"/>
                </a:moveTo>
                <a:lnTo>
                  <a:pt x="8048" y="7936"/>
                </a:lnTo>
                <a:lnTo>
                  <a:pt x="8023" y="7936"/>
                </a:lnTo>
                <a:cubicBezTo>
                  <a:pt x="8023" y="7936"/>
                  <a:pt x="8023" y="7924"/>
                  <a:pt x="8023" y="7924"/>
                </a:cubicBezTo>
                <a:close/>
                <a:moveTo>
                  <a:pt x="7781" y="8007"/>
                </a:moveTo>
                <a:cubicBezTo>
                  <a:pt x="7791" y="8007"/>
                  <a:pt x="7802" y="8008"/>
                  <a:pt x="7811" y="8011"/>
                </a:cubicBezTo>
                <a:lnTo>
                  <a:pt x="7699" y="8049"/>
                </a:lnTo>
                <a:cubicBezTo>
                  <a:pt x="7717" y="8021"/>
                  <a:pt x="7750" y="8007"/>
                  <a:pt x="7781" y="8007"/>
                </a:cubicBezTo>
                <a:close/>
                <a:moveTo>
                  <a:pt x="52117" y="7961"/>
                </a:moveTo>
                <a:cubicBezTo>
                  <a:pt x="52138" y="7961"/>
                  <a:pt x="52167" y="7979"/>
                  <a:pt x="52224" y="8036"/>
                </a:cubicBezTo>
                <a:lnTo>
                  <a:pt x="52212" y="8061"/>
                </a:lnTo>
                <a:cubicBezTo>
                  <a:pt x="52149" y="8049"/>
                  <a:pt x="52087" y="8036"/>
                  <a:pt x="52024" y="8024"/>
                </a:cubicBezTo>
                <a:lnTo>
                  <a:pt x="52024" y="8011"/>
                </a:lnTo>
                <a:cubicBezTo>
                  <a:pt x="52075" y="7997"/>
                  <a:pt x="52088" y="7961"/>
                  <a:pt x="52117" y="7961"/>
                </a:cubicBezTo>
                <a:close/>
                <a:moveTo>
                  <a:pt x="8836" y="8036"/>
                </a:moveTo>
                <a:cubicBezTo>
                  <a:pt x="8873" y="8086"/>
                  <a:pt x="8886" y="8161"/>
                  <a:pt x="8923" y="8199"/>
                </a:cubicBezTo>
                <a:lnTo>
                  <a:pt x="8973" y="8199"/>
                </a:lnTo>
                <a:cubicBezTo>
                  <a:pt x="8933" y="8239"/>
                  <a:pt x="8939" y="8268"/>
                  <a:pt x="8900" y="8268"/>
                </a:cubicBezTo>
                <a:cubicBezTo>
                  <a:pt x="8878" y="8268"/>
                  <a:pt x="8841" y="8259"/>
                  <a:pt x="8773" y="8236"/>
                </a:cubicBezTo>
                <a:cubicBezTo>
                  <a:pt x="8811" y="8174"/>
                  <a:pt x="8836" y="8111"/>
                  <a:pt x="8836" y="8036"/>
                </a:cubicBezTo>
                <a:close/>
                <a:moveTo>
                  <a:pt x="40618" y="7501"/>
                </a:moveTo>
                <a:cubicBezTo>
                  <a:pt x="42366" y="7501"/>
                  <a:pt x="44150" y="7578"/>
                  <a:pt x="45963" y="7761"/>
                </a:cubicBezTo>
                <a:cubicBezTo>
                  <a:pt x="45976" y="7786"/>
                  <a:pt x="45976" y="7811"/>
                  <a:pt x="45976" y="7836"/>
                </a:cubicBezTo>
                <a:cubicBezTo>
                  <a:pt x="42464" y="7874"/>
                  <a:pt x="37916" y="8286"/>
                  <a:pt x="33579" y="8524"/>
                </a:cubicBezTo>
                <a:cubicBezTo>
                  <a:pt x="31105" y="8647"/>
                  <a:pt x="29096" y="8869"/>
                  <a:pt x="25492" y="9164"/>
                </a:cubicBezTo>
                <a:lnTo>
                  <a:pt x="25492" y="9164"/>
                </a:lnTo>
                <a:cubicBezTo>
                  <a:pt x="25588" y="9095"/>
                  <a:pt x="25658" y="8869"/>
                  <a:pt x="26388" y="8869"/>
                </a:cubicBezTo>
                <a:cubicBezTo>
                  <a:pt x="26499" y="8869"/>
                  <a:pt x="26625" y="8874"/>
                  <a:pt x="26769" y="8886"/>
                </a:cubicBezTo>
                <a:cubicBezTo>
                  <a:pt x="26819" y="8886"/>
                  <a:pt x="26694" y="8774"/>
                  <a:pt x="26844" y="8724"/>
                </a:cubicBezTo>
                <a:cubicBezTo>
                  <a:pt x="26847" y="8721"/>
                  <a:pt x="26850" y="8719"/>
                  <a:pt x="26853" y="8719"/>
                </a:cubicBezTo>
                <a:cubicBezTo>
                  <a:pt x="26876" y="8719"/>
                  <a:pt x="26905" y="8788"/>
                  <a:pt x="26951" y="8788"/>
                </a:cubicBezTo>
                <a:cubicBezTo>
                  <a:pt x="26979" y="8788"/>
                  <a:pt x="27013" y="8763"/>
                  <a:pt x="27056" y="8686"/>
                </a:cubicBezTo>
                <a:lnTo>
                  <a:pt x="27343" y="8636"/>
                </a:lnTo>
                <a:cubicBezTo>
                  <a:pt x="27403" y="8705"/>
                  <a:pt x="27464" y="8735"/>
                  <a:pt x="27540" y="8735"/>
                </a:cubicBezTo>
                <a:cubicBezTo>
                  <a:pt x="27671" y="8735"/>
                  <a:pt x="27846" y="8646"/>
                  <a:pt x="28131" y="8511"/>
                </a:cubicBezTo>
                <a:cubicBezTo>
                  <a:pt x="28456" y="8461"/>
                  <a:pt x="28768" y="8424"/>
                  <a:pt x="29093" y="8386"/>
                </a:cubicBezTo>
                <a:cubicBezTo>
                  <a:pt x="29247" y="8409"/>
                  <a:pt x="29259" y="8538"/>
                  <a:pt x="29333" y="8538"/>
                </a:cubicBezTo>
                <a:cubicBezTo>
                  <a:pt x="29379" y="8538"/>
                  <a:pt x="29450" y="8489"/>
                  <a:pt x="29593" y="8336"/>
                </a:cubicBezTo>
                <a:cubicBezTo>
                  <a:pt x="33052" y="7880"/>
                  <a:pt x="36749" y="7501"/>
                  <a:pt x="40618" y="7501"/>
                </a:cubicBezTo>
                <a:close/>
                <a:moveTo>
                  <a:pt x="56954" y="9289"/>
                </a:moveTo>
                <a:cubicBezTo>
                  <a:pt x="57013" y="9294"/>
                  <a:pt x="57078" y="9301"/>
                  <a:pt x="57148" y="9311"/>
                </a:cubicBezTo>
                <a:cubicBezTo>
                  <a:pt x="57129" y="9323"/>
                  <a:pt x="57107" y="9330"/>
                  <a:pt x="57086" y="9330"/>
                </a:cubicBezTo>
                <a:cubicBezTo>
                  <a:pt x="57064" y="9330"/>
                  <a:pt x="57042" y="9323"/>
                  <a:pt x="57023" y="9311"/>
                </a:cubicBezTo>
                <a:lnTo>
                  <a:pt x="57011" y="9311"/>
                </a:lnTo>
                <a:cubicBezTo>
                  <a:pt x="56990" y="9301"/>
                  <a:pt x="56971" y="9294"/>
                  <a:pt x="56954" y="9289"/>
                </a:cubicBezTo>
                <a:close/>
                <a:moveTo>
                  <a:pt x="56461" y="9061"/>
                </a:moveTo>
                <a:lnTo>
                  <a:pt x="56461" y="9061"/>
                </a:lnTo>
                <a:cubicBezTo>
                  <a:pt x="56400" y="9284"/>
                  <a:pt x="56537" y="9260"/>
                  <a:pt x="56878" y="9284"/>
                </a:cubicBezTo>
                <a:lnTo>
                  <a:pt x="56878" y="9284"/>
                </a:lnTo>
                <a:cubicBezTo>
                  <a:pt x="56791" y="9294"/>
                  <a:pt x="56706" y="9359"/>
                  <a:pt x="56425" y="9359"/>
                </a:cubicBezTo>
                <a:cubicBezTo>
                  <a:pt x="56302" y="9359"/>
                  <a:pt x="56140" y="9346"/>
                  <a:pt x="55923" y="9311"/>
                </a:cubicBezTo>
                <a:cubicBezTo>
                  <a:pt x="55923" y="9298"/>
                  <a:pt x="55923" y="9286"/>
                  <a:pt x="55923" y="9273"/>
                </a:cubicBezTo>
                <a:cubicBezTo>
                  <a:pt x="55961" y="9273"/>
                  <a:pt x="55986" y="9261"/>
                  <a:pt x="56023" y="9248"/>
                </a:cubicBezTo>
                <a:cubicBezTo>
                  <a:pt x="56023" y="9223"/>
                  <a:pt x="56023" y="9211"/>
                  <a:pt x="56023" y="9186"/>
                </a:cubicBezTo>
                <a:cubicBezTo>
                  <a:pt x="56161" y="9148"/>
                  <a:pt x="56311" y="9111"/>
                  <a:pt x="56461" y="9061"/>
                </a:cubicBezTo>
                <a:close/>
                <a:moveTo>
                  <a:pt x="6761" y="9511"/>
                </a:moveTo>
                <a:cubicBezTo>
                  <a:pt x="6761" y="9523"/>
                  <a:pt x="6761" y="9536"/>
                  <a:pt x="6761" y="9548"/>
                </a:cubicBezTo>
                <a:cubicBezTo>
                  <a:pt x="6636" y="9611"/>
                  <a:pt x="6511" y="9673"/>
                  <a:pt x="6374" y="9711"/>
                </a:cubicBezTo>
                <a:cubicBezTo>
                  <a:pt x="6411" y="9561"/>
                  <a:pt x="6461" y="9548"/>
                  <a:pt x="6761" y="9511"/>
                </a:cubicBezTo>
                <a:close/>
                <a:moveTo>
                  <a:pt x="55480" y="10276"/>
                </a:moveTo>
                <a:cubicBezTo>
                  <a:pt x="55580" y="10276"/>
                  <a:pt x="55680" y="10304"/>
                  <a:pt x="55773" y="10361"/>
                </a:cubicBezTo>
                <a:cubicBezTo>
                  <a:pt x="55773" y="10486"/>
                  <a:pt x="55712" y="10585"/>
                  <a:pt x="55619" y="10585"/>
                </a:cubicBezTo>
                <a:cubicBezTo>
                  <a:pt x="55601" y="10585"/>
                  <a:pt x="55581" y="10581"/>
                  <a:pt x="55561" y="10573"/>
                </a:cubicBezTo>
                <a:lnTo>
                  <a:pt x="55548" y="10573"/>
                </a:lnTo>
                <a:cubicBezTo>
                  <a:pt x="55546" y="10548"/>
                  <a:pt x="55532" y="10541"/>
                  <a:pt x="55510" y="10541"/>
                </a:cubicBezTo>
                <a:cubicBezTo>
                  <a:pt x="55479" y="10541"/>
                  <a:pt x="55433" y="10556"/>
                  <a:pt x="55384" y="10556"/>
                </a:cubicBezTo>
                <a:cubicBezTo>
                  <a:pt x="55312" y="10556"/>
                  <a:pt x="55233" y="10523"/>
                  <a:pt x="55186" y="10361"/>
                </a:cubicBezTo>
                <a:cubicBezTo>
                  <a:pt x="55280" y="10304"/>
                  <a:pt x="55380" y="10276"/>
                  <a:pt x="55480" y="10276"/>
                </a:cubicBezTo>
                <a:close/>
                <a:moveTo>
                  <a:pt x="9985" y="10573"/>
                </a:moveTo>
                <a:lnTo>
                  <a:pt x="10035" y="10598"/>
                </a:lnTo>
                <a:lnTo>
                  <a:pt x="9973" y="10598"/>
                </a:lnTo>
                <a:cubicBezTo>
                  <a:pt x="9985" y="10586"/>
                  <a:pt x="9985" y="10586"/>
                  <a:pt x="9985" y="10573"/>
                </a:cubicBezTo>
                <a:close/>
                <a:moveTo>
                  <a:pt x="11073" y="10511"/>
                </a:moveTo>
                <a:lnTo>
                  <a:pt x="11085" y="10536"/>
                </a:lnTo>
                <a:cubicBezTo>
                  <a:pt x="11023" y="10573"/>
                  <a:pt x="10973" y="10598"/>
                  <a:pt x="10910" y="10611"/>
                </a:cubicBezTo>
                <a:cubicBezTo>
                  <a:pt x="10960" y="10573"/>
                  <a:pt x="11023" y="10548"/>
                  <a:pt x="11073" y="10511"/>
                </a:cubicBezTo>
                <a:close/>
                <a:moveTo>
                  <a:pt x="61733" y="10649"/>
                </a:moveTo>
                <a:cubicBezTo>
                  <a:pt x="61954" y="10649"/>
                  <a:pt x="62062" y="10691"/>
                  <a:pt x="61647" y="10798"/>
                </a:cubicBezTo>
                <a:lnTo>
                  <a:pt x="61634" y="10798"/>
                </a:lnTo>
                <a:cubicBezTo>
                  <a:pt x="61547" y="10861"/>
                  <a:pt x="61609" y="10935"/>
                  <a:pt x="61584" y="10998"/>
                </a:cubicBezTo>
                <a:cubicBezTo>
                  <a:pt x="61554" y="11007"/>
                  <a:pt x="61523" y="11011"/>
                  <a:pt x="61492" y="11011"/>
                </a:cubicBezTo>
                <a:cubicBezTo>
                  <a:pt x="61344" y="11011"/>
                  <a:pt x="61199" y="10918"/>
                  <a:pt x="61147" y="10773"/>
                </a:cubicBezTo>
                <a:cubicBezTo>
                  <a:pt x="61108" y="10701"/>
                  <a:pt x="61489" y="10649"/>
                  <a:pt x="61733" y="10649"/>
                </a:cubicBezTo>
                <a:close/>
                <a:moveTo>
                  <a:pt x="9370" y="10472"/>
                </a:moveTo>
                <a:cubicBezTo>
                  <a:pt x="9430" y="10472"/>
                  <a:pt x="9499" y="10522"/>
                  <a:pt x="9573" y="10686"/>
                </a:cubicBezTo>
                <a:cubicBezTo>
                  <a:pt x="9161" y="10711"/>
                  <a:pt x="8223" y="10948"/>
                  <a:pt x="7336" y="11323"/>
                </a:cubicBezTo>
                <a:cubicBezTo>
                  <a:pt x="7336" y="11323"/>
                  <a:pt x="7336" y="11310"/>
                  <a:pt x="7336" y="11310"/>
                </a:cubicBezTo>
                <a:cubicBezTo>
                  <a:pt x="7511" y="11010"/>
                  <a:pt x="7424" y="11323"/>
                  <a:pt x="8223" y="10698"/>
                </a:cubicBezTo>
                <a:cubicBezTo>
                  <a:pt x="8236" y="10699"/>
                  <a:pt x="8247" y="10699"/>
                  <a:pt x="8258" y="10699"/>
                </a:cubicBezTo>
                <a:cubicBezTo>
                  <a:pt x="8418" y="10699"/>
                  <a:pt x="8436" y="10647"/>
                  <a:pt x="8549" y="10647"/>
                </a:cubicBezTo>
                <a:cubicBezTo>
                  <a:pt x="8615" y="10647"/>
                  <a:pt x="8715" y="10665"/>
                  <a:pt x="8898" y="10723"/>
                </a:cubicBezTo>
                <a:cubicBezTo>
                  <a:pt x="8998" y="10686"/>
                  <a:pt x="9073" y="10636"/>
                  <a:pt x="9161" y="10586"/>
                </a:cubicBezTo>
                <a:cubicBezTo>
                  <a:pt x="9206" y="10586"/>
                  <a:pt x="9278" y="10472"/>
                  <a:pt x="9370" y="10472"/>
                </a:cubicBezTo>
                <a:close/>
                <a:moveTo>
                  <a:pt x="7886" y="12198"/>
                </a:moveTo>
                <a:lnTo>
                  <a:pt x="7886" y="12198"/>
                </a:lnTo>
                <a:cubicBezTo>
                  <a:pt x="7821" y="12253"/>
                  <a:pt x="7763" y="12351"/>
                  <a:pt x="7671" y="12351"/>
                </a:cubicBezTo>
                <a:cubicBezTo>
                  <a:pt x="7639" y="12351"/>
                  <a:pt x="7603" y="12339"/>
                  <a:pt x="7561" y="12310"/>
                </a:cubicBezTo>
                <a:cubicBezTo>
                  <a:pt x="7536" y="12373"/>
                  <a:pt x="7436" y="12373"/>
                  <a:pt x="7386" y="12398"/>
                </a:cubicBezTo>
                <a:cubicBezTo>
                  <a:pt x="7361" y="12360"/>
                  <a:pt x="7336" y="12335"/>
                  <a:pt x="7311" y="12310"/>
                </a:cubicBezTo>
                <a:cubicBezTo>
                  <a:pt x="7561" y="12210"/>
                  <a:pt x="7336" y="12298"/>
                  <a:pt x="7886" y="12198"/>
                </a:cubicBezTo>
                <a:close/>
                <a:moveTo>
                  <a:pt x="6774" y="12435"/>
                </a:moveTo>
                <a:lnTo>
                  <a:pt x="6674" y="12473"/>
                </a:lnTo>
                <a:cubicBezTo>
                  <a:pt x="6674" y="12460"/>
                  <a:pt x="6674" y="12448"/>
                  <a:pt x="6674" y="12435"/>
                </a:cubicBezTo>
                <a:close/>
                <a:moveTo>
                  <a:pt x="7620" y="12645"/>
                </a:moveTo>
                <a:cubicBezTo>
                  <a:pt x="7629" y="12645"/>
                  <a:pt x="7639" y="12646"/>
                  <a:pt x="7649" y="12648"/>
                </a:cubicBezTo>
                <a:cubicBezTo>
                  <a:pt x="7599" y="12685"/>
                  <a:pt x="7549" y="12735"/>
                  <a:pt x="7511" y="12785"/>
                </a:cubicBezTo>
                <a:cubicBezTo>
                  <a:pt x="7511" y="12798"/>
                  <a:pt x="7499" y="12798"/>
                  <a:pt x="7486" y="12810"/>
                </a:cubicBezTo>
                <a:cubicBezTo>
                  <a:pt x="7474" y="12785"/>
                  <a:pt x="7461" y="12760"/>
                  <a:pt x="7461" y="12735"/>
                </a:cubicBezTo>
                <a:cubicBezTo>
                  <a:pt x="7494" y="12681"/>
                  <a:pt x="7555" y="12645"/>
                  <a:pt x="7620" y="12645"/>
                </a:cubicBezTo>
                <a:close/>
                <a:moveTo>
                  <a:pt x="5324" y="12610"/>
                </a:moveTo>
                <a:cubicBezTo>
                  <a:pt x="5387" y="12648"/>
                  <a:pt x="5249" y="12685"/>
                  <a:pt x="5412" y="12860"/>
                </a:cubicBezTo>
                <a:cubicBezTo>
                  <a:pt x="5312" y="12910"/>
                  <a:pt x="5212" y="12960"/>
                  <a:pt x="5124" y="13022"/>
                </a:cubicBezTo>
                <a:lnTo>
                  <a:pt x="5112" y="13022"/>
                </a:lnTo>
                <a:lnTo>
                  <a:pt x="5124" y="12972"/>
                </a:lnTo>
                <a:cubicBezTo>
                  <a:pt x="5105" y="12943"/>
                  <a:pt x="5080" y="12937"/>
                  <a:pt x="5053" y="12937"/>
                </a:cubicBezTo>
                <a:cubicBezTo>
                  <a:pt x="5032" y="12937"/>
                  <a:pt x="5010" y="12941"/>
                  <a:pt x="4989" y="12941"/>
                </a:cubicBezTo>
                <a:cubicBezTo>
                  <a:pt x="4970" y="12941"/>
                  <a:pt x="4952" y="12937"/>
                  <a:pt x="4937" y="12922"/>
                </a:cubicBezTo>
                <a:cubicBezTo>
                  <a:pt x="4962" y="12660"/>
                  <a:pt x="4962" y="12660"/>
                  <a:pt x="5324" y="12610"/>
                </a:cubicBezTo>
                <a:close/>
                <a:moveTo>
                  <a:pt x="14722" y="13235"/>
                </a:moveTo>
                <a:cubicBezTo>
                  <a:pt x="14747" y="13235"/>
                  <a:pt x="14759" y="13272"/>
                  <a:pt x="14772" y="13360"/>
                </a:cubicBezTo>
                <a:cubicBezTo>
                  <a:pt x="14749" y="13374"/>
                  <a:pt x="14730" y="13380"/>
                  <a:pt x="14714" y="13380"/>
                </a:cubicBezTo>
                <a:cubicBezTo>
                  <a:pt x="14659" y="13380"/>
                  <a:pt x="14633" y="13311"/>
                  <a:pt x="14584" y="13272"/>
                </a:cubicBezTo>
                <a:lnTo>
                  <a:pt x="14572" y="13272"/>
                </a:lnTo>
                <a:lnTo>
                  <a:pt x="14634" y="13247"/>
                </a:lnTo>
                <a:cubicBezTo>
                  <a:pt x="14653" y="13267"/>
                  <a:pt x="14643" y="13293"/>
                  <a:pt x="14677" y="13293"/>
                </a:cubicBezTo>
                <a:cubicBezTo>
                  <a:pt x="14687" y="13293"/>
                  <a:pt x="14701" y="13291"/>
                  <a:pt x="14722" y="13285"/>
                </a:cubicBezTo>
                <a:cubicBezTo>
                  <a:pt x="14722" y="13272"/>
                  <a:pt x="14722" y="13247"/>
                  <a:pt x="14722" y="13235"/>
                </a:cubicBezTo>
                <a:close/>
                <a:moveTo>
                  <a:pt x="14281" y="13305"/>
                </a:moveTo>
                <a:cubicBezTo>
                  <a:pt x="14335" y="13305"/>
                  <a:pt x="14390" y="13310"/>
                  <a:pt x="14447" y="13322"/>
                </a:cubicBezTo>
                <a:cubicBezTo>
                  <a:pt x="14119" y="13516"/>
                  <a:pt x="13947" y="13608"/>
                  <a:pt x="13805" y="13608"/>
                </a:cubicBezTo>
                <a:cubicBezTo>
                  <a:pt x="13710" y="13608"/>
                  <a:pt x="13628" y="13566"/>
                  <a:pt x="13522" y="13485"/>
                </a:cubicBezTo>
                <a:lnTo>
                  <a:pt x="13510" y="13485"/>
                </a:lnTo>
                <a:cubicBezTo>
                  <a:pt x="13771" y="13443"/>
                  <a:pt x="14006" y="13305"/>
                  <a:pt x="14281" y="13305"/>
                </a:cubicBezTo>
                <a:close/>
                <a:moveTo>
                  <a:pt x="11595" y="13642"/>
                </a:moveTo>
                <a:cubicBezTo>
                  <a:pt x="11608" y="13642"/>
                  <a:pt x="11622" y="13644"/>
                  <a:pt x="11635" y="13647"/>
                </a:cubicBezTo>
                <a:cubicBezTo>
                  <a:pt x="11647" y="13660"/>
                  <a:pt x="11660" y="13660"/>
                  <a:pt x="11660" y="13685"/>
                </a:cubicBezTo>
                <a:lnTo>
                  <a:pt x="11498" y="13672"/>
                </a:lnTo>
                <a:cubicBezTo>
                  <a:pt x="11525" y="13654"/>
                  <a:pt x="11559" y="13642"/>
                  <a:pt x="11595" y="13642"/>
                </a:cubicBezTo>
                <a:close/>
                <a:moveTo>
                  <a:pt x="4787" y="13147"/>
                </a:moveTo>
                <a:lnTo>
                  <a:pt x="4787" y="13147"/>
                </a:lnTo>
                <a:cubicBezTo>
                  <a:pt x="4587" y="13222"/>
                  <a:pt x="4387" y="13260"/>
                  <a:pt x="4174" y="13335"/>
                </a:cubicBezTo>
                <a:cubicBezTo>
                  <a:pt x="3837" y="13447"/>
                  <a:pt x="3525" y="13597"/>
                  <a:pt x="3212" y="13772"/>
                </a:cubicBezTo>
                <a:cubicBezTo>
                  <a:pt x="3475" y="13535"/>
                  <a:pt x="4000" y="13310"/>
                  <a:pt x="4787" y="13147"/>
                </a:cubicBezTo>
                <a:close/>
                <a:moveTo>
                  <a:pt x="2612" y="13935"/>
                </a:moveTo>
                <a:cubicBezTo>
                  <a:pt x="2537" y="14135"/>
                  <a:pt x="2487" y="14197"/>
                  <a:pt x="2088" y="14347"/>
                </a:cubicBezTo>
                <a:lnTo>
                  <a:pt x="2075" y="14347"/>
                </a:lnTo>
                <a:cubicBezTo>
                  <a:pt x="2056" y="14360"/>
                  <a:pt x="2038" y="14366"/>
                  <a:pt x="2019" y="14366"/>
                </a:cubicBezTo>
                <a:cubicBezTo>
                  <a:pt x="2000" y="14366"/>
                  <a:pt x="1981" y="14360"/>
                  <a:pt x="1963" y="14347"/>
                </a:cubicBezTo>
                <a:cubicBezTo>
                  <a:pt x="2150" y="14172"/>
                  <a:pt x="2400" y="14085"/>
                  <a:pt x="2612" y="13935"/>
                </a:cubicBezTo>
                <a:close/>
                <a:moveTo>
                  <a:pt x="49538" y="1"/>
                </a:moveTo>
                <a:lnTo>
                  <a:pt x="49425" y="263"/>
                </a:lnTo>
                <a:cubicBezTo>
                  <a:pt x="49413" y="188"/>
                  <a:pt x="49350" y="126"/>
                  <a:pt x="49275" y="88"/>
                </a:cubicBezTo>
                <a:lnTo>
                  <a:pt x="49275" y="88"/>
                </a:lnTo>
                <a:cubicBezTo>
                  <a:pt x="49300" y="213"/>
                  <a:pt x="49438" y="176"/>
                  <a:pt x="49413" y="413"/>
                </a:cubicBezTo>
                <a:cubicBezTo>
                  <a:pt x="47848" y="305"/>
                  <a:pt x="46270" y="264"/>
                  <a:pt x="44670" y="264"/>
                </a:cubicBezTo>
                <a:cubicBezTo>
                  <a:pt x="41285" y="264"/>
                  <a:pt x="37799" y="448"/>
                  <a:pt x="34117" y="576"/>
                </a:cubicBezTo>
                <a:cubicBezTo>
                  <a:pt x="34117" y="563"/>
                  <a:pt x="34129" y="563"/>
                  <a:pt x="34142" y="551"/>
                </a:cubicBezTo>
                <a:cubicBezTo>
                  <a:pt x="34134" y="547"/>
                  <a:pt x="34126" y="546"/>
                  <a:pt x="34117" y="546"/>
                </a:cubicBezTo>
                <a:cubicBezTo>
                  <a:pt x="34097" y="546"/>
                  <a:pt x="34075" y="554"/>
                  <a:pt x="34067" y="563"/>
                </a:cubicBezTo>
                <a:cubicBezTo>
                  <a:pt x="34014" y="554"/>
                  <a:pt x="33961" y="546"/>
                  <a:pt x="33908" y="546"/>
                </a:cubicBezTo>
                <a:cubicBezTo>
                  <a:pt x="33886" y="546"/>
                  <a:pt x="33864" y="547"/>
                  <a:pt x="33842" y="551"/>
                </a:cubicBezTo>
                <a:cubicBezTo>
                  <a:pt x="33842" y="501"/>
                  <a:pt x="33829" y="438"/>
                  <a:pt x="33804" y="388"/>
                </a:cubicBezTo>
                <a:lnTo>
                  <a:pt x="33654" y="388"/>
                </a:lnTo>
                <a:cubicBezTo>
                  <a:pt x="33654" y="451"/>
                  <a:pt x="33654" y="513"/>
                  <a:pt x="33642" y="563"/>
                </a:cubicBezTo>
                <a:lnTo>
                  <a:pt x="33579" y="563"/>
                </a:lnTo>
                <a:cubicBezTo>
                  <a:pt x="33528" y="512"/>
                  <a:pt x="33506" y="402"/>
                  <a:pt x="33425" y="402"/>
                </a:cubicBezTo>
                <a:cubicBezTo>
                  <a:pt x="33388" y="402"/>
                  <a:pt x="33338" y="425"/>
                  <a:pt x="33267" y="488"/>
                </a:cubicBezTo>
                <a:cubicBezTo>
                  <a:pt x="33042" y="488"/>
                  <a:pt x="33204" y="501"/>
                  <a:pt x="32767" y="513"/>
                </a:cubicBezTo>
                <a:cubicBezTo>
                  <a:pt x="32767" y="488"/>
                  <a:pt x="32754" y="476"/>
                  <a:pt x="32754" y="451"/>
                </a:cubicBezTo>
                <a:cubicBezTo>
                  <a:pt x="32750" y="449"/>
                  <a:pt x="32747" y="449"/>
                  <a:pt x="32743" y="449"/>
                </a:cubicBezTo>
                <a:cubicBezTo>
                  <a:pt x="32714" y="449"/>
                  <a:pt x="32703" y="491"/>
                  <a:pt x="32692" y="513"/>
                </a:cubicBezTo>
                <a:cubicBezTo>
                  <a:pt x="32562" y="513"/>
                  <a:pt x="32512" y="561"/>
                  <a:pt x="32305" y="561"/>
                </a:cubicBezTo>
                <a:cubicBezTo>
                  <a:pt x="32254" y="561"/>
                  <a:pt x="32192" y="558"/>
                  <a:pt x="32117" y="551"/>
                </a:cubicBezTo>
                <a:cubicBezTo>
                  <a:pt x="32080" y="551"/>
                  <a:pt x="32142" y="476"/>
                  <a:pt x="32030" y="413"/>
                </a:cubicBezTo>
                <a:lnTo>
                  <a:pt x="32030" y="413"/>
                </a:lnTo>
                <a:cubicBezTo>
                  <a:pt x="32042" y="476"/>
                  <a:pt x="32030" y="551"/>
                  <a:pt x="32017" y="613"/>
                </a:cubicBezTo>
                <a:cubicBezTo>
                  <a:pt x="31992" y="626"/>
                  <a:pt x="31980" y="638"/>
                  <a:pt x="31955" y="651"/>
                </a:cubicBezTo>
                <a:lnTo>
                  <a:pt x="31905" y="613"/>
                </a:lnTo>
                <a:cubicBezTo>
                  <a:pt x="31929" y="466"/>
                  <a:pt x="31942" y="319"/>
                  <a:pt x="31942" y="172"/>
                </a:cubicBezTo>
                <a:lnTo>
                  <a:pt x="31942" y="172"/>
                </a:lnTo>
                <a:cubicBezTo>
                  <a:pt x="31934" y="196"/>
                  <a:pt x="31848" y="204"/>
                  <a:pt x="31709" y="204"/>
                </a:cubicBezTo>
                <a:cubicBezTo>
                  <a:pt x="31482" y="204"/>
                  <a:pt x="31112" y="183"/>
                  <a:pt x="30702" y="183"/>
                </a:cubicBezTo>
                <a:cubicBezTo>
                  <a:pt x="29838" y="183"/>
                  <a:pt x="28799" y="274"/>
                  <a:pt x="28556" y="838"/>
                </a:cubicBezTo>
                <a:cubicBezTo>
                  <a:pt x="28551" y="881"/>
                  <a:pt x="28536" y="893"/>
                  <a:pt x="28506" y="893"/>
                </a:cubicBezTo>
                <a:cubicBezTo>
                  <a:pt x="28467" y="893"/>
                  <a:pt x="28403" y="871"/>
                  <a:pt x="28311" y="871"/>
                </a:cubicBezTo>
                <a:cubicBezTo>
                  <a:pt x="28269" y="871"/>
                  <a:pt x="28222" y="875"/>
                  <a:pt x="28168" y="888"/>
                </a:cubicBezTo>
                <a:cubicBezTo>
                  <a:pt x="28162" y="869"/>
                  <a:pt x="28156" y="860"/>
                  <a:pt x="28143" y="860"/>
                </a:cubicBezTo>
                <a:cubicBezTo>
                  <a:pt x="28131" y="860"/>
                  <a:pt x="28112" y="869"/>
                  <a:pt x="28081" y="888"/>
                </a:cubicBezTo>
                <a:cubicBezTo>
                  <a:pt x="28031" y="888"/>
                  <a:pt x="27981" y="888"/>
                  <a:pt x="27931" y="901"/>
                </a:cubicBezTo>
                <a:cubicBezTo>
                  <a:pt x="27924" y="902"/>
                  <a:pt x="27917" y="902"/>
                  <a:pt x="27911" y="902"/>
                </a:cubicBezTo>
                <a:cubicBezTo>
                  <a:pt x="27785" y="902"/>
                  <a:pt x="27692" y="735"/>
                  <a:pt x="27481" y="735"/>
                </a:cubicBezTo>
                <a:cubicBezTo>
                  <a:pt x="27418" y="735"/>
                  <a:pt x="27344" y="750"/>
                  <a:pt x="27256" y="788"/>
                </a:cubicBezTo>
                <a:cubicBezTo>
                  <a:pt x="27243" y="751"/>
                  <a:pt x="27218" y="713"/>
                  <a:pt x="27206" y="688"/>
                </a:cubicBezTo>
                <a:cubicBezTo>
                  <a:pt x="27197" y="672"/>
                  <a:pt x="27172" y="665"/>
                  <a:pt x="27133" y="665"/>
                </a:cubicBezTo>
                <a:cubicBezTo>
                  <a:pt x="26792" y="665"/>
                  <a:pt x="25396" y="1204"/>
                  <a:pt x="24418" y="1204"/>
                </a:cubicBezTo>
                <a:cubicBezTo>
                  <a:pt x="24372" y="1204"/>
                  <a:pt x="24326" y="1203"/>
                  <a:pt x="24282" y="1201"/>
                </a:cubicBezTo>
                <a:cubicBezTo>
                  <a:pt x="24257" y="1413"/>
                  <a:pt x="23719" y="1850"/>
                  <a:pt x="23469" y="2263"/>
                </a:cubicBezTo>
                <a:cubicBezTo>
                  <a:pt x="23440" y="2269"/>
                  <a:pt x="23415" y="2272"/>
                  <a:pt x="23393" y="2272"/>
                </a:cubicBezTo>
                <a:cubicBezTo>
                  <a:pt x="23280" y="2272"/>
                  <a:pt x="23267" y="2195"/>
                  <a:pt x="23165" y="2195"/>
                </a:cubicBezTo>
                <a:cubicBezTo>
                  <a:pt x="23101" y="2195"/>
                  <a:pt x="23002" y="2226"/>
                  <a:pt x="22820" y="2325"/>
                </a:cubicBezTo>
                <a:cubicBezTo>
                  <a:pt x="22730" y="2450"/>
                  <a:pt x="22794" y="2748"/>
                  <a:pt x="22441" y="2748"/>
                </a:cubicBezTo>
                <a:cubicBezTo>
                  <a:pt x="22300" y="2748"/>
                  <a:pt x="22093" y="2700"/>
                  <a:pt x="21782" y="2575"/>
                </a:cubicBezTo>
                <a:lnTo>
                  <a:pt x="21782" y="2575"/>
                </a:lnTo>
                <a:lnTo>
                  <a:pt x="21820" y="2675"/>
                </a:lnTo>
                <a:cubicBezTo>
                  <a:pt x="21720" y="2675"/>
                  <a:pt x="21657" y="2775"/>
                  <a:pt x="21582" y="2788"/>
                </a:cubicBezTo>
                <a:cubicBezTo>
                  <a:pt x="21520" y="3100"/>
                  <a:pt x="21420" y="2725"/>
                  <a:pt x="20583" y="3250"/>
                </a:cubicBezTo>
                <a:cubicBezTo>
                  <a:pt x="20523" y="3149"/>
                  <a:pt x="20420" y="3107"/>
                  <a:pt x="20286" y="3107"/>
                </a:cubicBezTo>
                <a:cubicBezTo>
                  <a:pt x="19972" y="3107"/>
                  <a:pt x="19483" y="3335"/>
                  <a:pt x="18958" y="3562"/>
                </a:cubicBezTo>
                <a:cubicBezTo>
                  <a:pt x="18939" y="3544"/>
                  <a:pt x="18911" y="3534"/>
                  <a:pt x="18883" y="3534"/>
                </a:cubicBezTo>
                <a:cubicBezTo>
                  <a:pt x="18855" y="3534"/>
                  <a:pt x="18827" y="3544"/>
                  <a:pt x="18808" y="3562"/>
                </a:cubicBezTo>
                <a:cubicBezTo>
                  <a:pt x="16934" y="3875"/>
                  <a:pt x="14497" y="4037"/>
                  <a:pt x="11772" y="4737"/>
                </a:cubicBezTo>
                <a:cubicBezTo>
                  <a:pt x="11785" y="4775"/>
                  <a:pt x="11835" y="4800"/>
                  <a:pt x="11822" y="4850"/>
                </a:cubicBezTo>
                <a:cubicBezTo>
                  <a:pt x="11716" y="4921"/>
                  <a:pt x="11663" y="4961"/>
                  <a:pt x="11580" y="4961"/>
                </a:cubicBezTo>
                <a:cubicBezTo>
                  <a:pt x="11489" y="4961"/>
                  <a:pt x="11361" y="4911"/>
                  <a:pt x="11085" y="4800"/>
                </a:cubicBezTo>
                <a:cubicBezTo>
                  <a:pt x="10548" y="5224"/>
                  <a:pt x="10210" y="4837"/>
                  <a:pt x="8048" y="5774"/>
                </a:cubicBezTo>
                <a:cubicBezTo>
                  <a:pt x="8148" y="5612"/>
                  <a:pt x="8136" y="5412"/>
                  <a:pt x="7998" y="5287"/>
                </a:cubicBezTo>
                <a:cubicBezTo>
                  <a:pt x="6599" y="5512"/>
                  <a:pt x="4787" y="6537"/>
                  <a:pt x="2987" y="6862"/>
                </a:cubicBezTo>
                <a:cubicBezTo>
                  <a:pt x="2625" y="7586"/>
                  <a:pt x="1688" y="7461"/>
                  <a:pt x="1363" y="8899"/>
                </a:cubicBezTo>
                <a:cubicBezTo>
                  <a:pt x="1584" y="9130"/>
                  <a:pt x="1743" y="9219"/>
                  <a:pt x="1884" y="9219"/>
                </a:cubicBezTo>
                <a:cubicBezTo>
                  <a:pt x="2298" y="9219"/>
                  <a:pt x="2552" y="8445"/>
                  <a:pt x="3775" y="8249"/>
                </a:cubicBezTo>
                <a:cubicBezTo>
                  <a:pt x="3775" y="8299"/>
                  <a:pt x="3800" y="8361"/>
                  <a:pt x="3850" y="8399"/>
                </a:cubicBezTo>
                <a:cubicBezTo>
                  <a:pt x="3850" y="7999"/>
                  <a:pt x="4487" y="7974"/>
                  <a:pt x="5849" y="7449"/>
                </a:cubicBezTo>
                <a:cubicBezTo>
                  <a:pt x="5828" y="7418"/>
                  <a:pt x="5803" y="7412"/>
                  <a:pt x="5777" y="7412"/>
                </a:cubicBezTo>
                <a:cubicBezTo>
                  <a:pt x="5764" y="7412"/>
                  <a:pt x="5751" y="7414"/>
                  <a:pt x="5738" y="7414"/>
                </a:cubicBezTo>
                <a:cubicBezTo>
                  <a:pt x="5715" y="7414"/>
                  <a:pt x="5693" y="7410"/>
                  <a:pt x="5674" y="7386"/>
                </a:cubicBezTo>
                <a:cubicBezTo>
                  <a:pt x="5687" y="7124"/>
                  <a:pt x="5687" y="7124"/>
                  <a:pt x="6061" y="7074"/>
                </a:cubicBezTo>
                <a:cubicBezTo>
                  <a:pt x="6131" y="7291"/>
                  <a:pt x="6096" y="7324"/>
                  <a:pt x="6230" y="7324"/>
                </a:cubicBezTo>
                <a:cubicBezTo>
                  <a:pt x="6289" y="7324"/>
                  <a:pt x="6379" y="7318"/>
                  <a:pt x="6524" y="7318"/>
                </a:cubicBezTo>
                <a:cubicBezTo>
                  <a:pt x="6642" y="7318"/>
                  <a:pt x="6796" y="7322"/>
                  <a:pt x="6999" y="7336"/>
                </a:cubicBezTo>
                <a:cubicBezTo>
                  <a:pt x="7199" y="7249"/>
                  <a:pt x="7374" y="7149"/>
                  <a:pt x="7411" y="6899"/>
                </a:cubicBezTo>
                <a:cubicBezTo>
                  <a:pt x="7444" y="6904"/>
                  <a:pt x="7470" y="6906"/>
                  <a:pt x="7492" y="6906"/>
                </a:cubicBezTo>
                <a:cubicBezTo>
                  <a:pt x="7695" y="6906"/>
                  <a:pt x="7559" y="6711"/>
                  <a:pt x="9511" y="6587"/>
                </a:cubicBezTo>
                <a:lnTo>
                  <a:pt x="9511" y="6587"/>
                </a:lnTo>
                <a:cubicBezTo>
                  <a:pt x="9586" y="6737"/>
                  <a:pt x="9348" y="6749"/>
                  <a:pt x="9548" y="6974"/>
                </a:cubicBezTo>
                <a:lnTo>
                  <a:pt x="9323" y="7136"/>
                </a:lnTo>
                <a:cubicBezTo>
                  <a:pt x="9298" y="7024"/>
                  <a:pt x="9273" y="6993"/>
                  <a:pt x="9204" y="6993"/>
                </a:cubicBezTo>
                <a:cubicBezTo>
                  <a:pt x="9136" y="6993"/>
                  <a:pt x="9023" y="7024"/>
                  <a:pt x="8823" y="7037"/>
                </a:cubicBezTo>
                <a:cubicBezTo>
                  <a:pt x="8698" y="7274"/>
                  <a:pt x="8548" y="7449"/>
                  <a:pt x="8373" y="7499"/>
                </a:cubicBezTo>
                <a:cubicBezTo>
                  <a:pt x="8361" y="7599"/>
                  <a:pt x="8373" y="7524"/>
                  <a:pt x="8448" y="7811"/>
                </a:cubicBezTo>
                <a:cubicBezTo>
                  <a:pt x="8411" y="7849"/>
                  <a:pt x="8364" y="7859"/>
                  <a:pt x="8314" y="7859"/>
                </a:cubicBezTo>
                <a:cubicBezTo>
                  <a:pt x="8252" y="7859"/>
                  <a:pt x="8184" y="7843"/>
                  <a:pt x="8122" y="7843"/>
                </a:cubicBezTo>
                <a:cubicBezTo>
                  <a:pt x="8070" y="7843"/>
                  <a:pt x="8022" y="7855"/>
                  <a:pt x="7986" y="7899"/>
                </a:cubicBezTo>
                <a:lnTo>
                  <a:pt x="7799" y="7636"/>
                </a:lnTo>
                <a:cubicBezTo>
                  <a:pt x="7461" y="7636"/>
                  <a:pt x="7199" y="7749"/>
                  <a:pt x="7099" y="8124"/>
                </a:cubicBezTo>
                <a:cubicBezTo>
                  <a:pt x="7111" y="8136"/>
                  <a:pt x="7121" y="8140"/>
                  <a:pt x="7132" y="8140"/>
                </a:cubicBezTo>
                <a:cubicBezTo>
                  <a:pt x="7171" y="8140"/>
                  <a:pt x="7212" y="8076"/>
                  <a:pt x="7322" y="8076"/>
                </a:cubicBezTo>
                <a:cubicBezTo>
                  <a:pt x="7370" y="8076"/>
                  <a:pt x="7431" y="8089"/>
                  <a:pt x="7511" y="8124"/>
                </a:cubicBezTo>
                <a:cubicBezTo>
                  <a:pt x="6616" y="8149"/>
                  <a:pt x="4919" y="9236"/>
                  <a:pt x="3695" y="9236"/>
                </a:cubicBezTo>
                <a:cubicBezTo>
                  <a:pt x="3688" y="9236"/>
                  <a:pt x="3682" y="9236"/>
                  <a:pt x="3675" y="9236"/>
                </a:cubicBezTo>
                <a:cubicBezTo>
                  <a:pt x="3287" y="9961"/>
                  <a:pt x="2362" y="9811"/>
                  <a:pt x="1988" y="11235"/>
                </a:cubicBezTo>
                <a:cubicBezTo>
                  <a:pt x="2205" y="11482"/>
                  <a:pt x="2362" y="11576"/>
                  <a:pt x="2504" y="11576"/>
                </a:cubicBezTo>
                <a:cubicBezTo>
                  <a:pt x="2908" y="11576"/>
                  <a:pt x="3191" y="10815"/>
                  <a:pt x="4412" y="10648"/>
                </a:cubicBezTo>
                <a:lnTo>
                  <a:pt x="4412" y="10648"/>
                </a:lnTo>
                <a:cubicBezTo>
                  <a:pt x="4137" y="10898"/>
                  <a:pt x="3762" y="10973"/>
                  <a:pt x="3600" y="11835"/>
                </a:cubicBezTo>
                <a:cubicBezTo>
                  <a:pt x="3675" y="11848"/>
                  <a:pt x="3737" y="11898"/>
                  <a:pt x="3750" y="11973"/>
                </a:cubicBezTo>
                <a:cubicBezTo>
                  <a:pt x="3717" y="11960"/>
                  <a:pt x="3684" y="11955"/>
                  <a:pt x="3651" y="11955"/>
                </a:cubicBezTo>
                <a:cubicBezTo>
                  <a:pt x="3315" y="11955"/>
                  <a:pt x="2986" y="12547"/>
                  <a:pt x="2507" y="12547"/>
                </a:cubicBezTo>
                <a:cubicBezTo>
                  <a:pt x="2415" y="12547"/>
                  <a:pt x="2317" y="12525"/>
                  <a:pt x="2212" y="12473"/>
                </a:cubicBezTo>
                <a:cubicBezTo>
                  <a:pt x="1875" y="13210"/>
                  <a:pt x="925" y="13160"/>
                  <a:pt x="700" y="14622"/>
                </a:cubicBezTo>
                <a:cubicBezTo>
                  <a:pt x="938" y="14622"/>
                  <a:pt x="888" y="14947"/>
                  <a:pt x="1100" y="14984"/>
                </a:cubicBezTo>
                <a:cubicBezTo>
                  <a:pt x="1063" y="15122"/>
                  <a:pt x="375" y="15034"/>
                  <a:pt x="1" y="16472"/>
                </a:cubicBezTo>
                <a:cubicBezTo>
                  <a:pt x="228" y="16672"/>
                  <a:pt x="394" y="16753"/>
                  <a:pt x="539" y="16753"/>
                </a:cubicBezTo>
                <a:cubicBezTo>
                  <a:pt x="1015" y="16753"/>
                  <a:pt x="1251" y="15884"/>
                  <a:pt x="2612" y="15597"/>
                </a:cubicBezTo>
                <a:cubicBezTo>
                  <a:pt x="2625" y="15647"/>
                  <a:pt x="2662" y="15709"/>
                  <a:pt x="2700" y="15747"/>
                </a:cubicBezTo>
                <a:cubicBezTo>
                  <a:pt x="2700" y="15372"/>
                  <a:pt x="3275" y="15322"/>
                  <a:pt x="4899" y="14635"/>
                </a:cubicBezTo>
                <a:cubicBezTo>
                  <a:pt x="4875" y="14605"/>
                  <a:pt x="4847" y="14599"/>
                  <a:pt x="4819" y="14599"/>
                </a:cubicBezTo>
                <a:cubicBezTo>
                  <a:pt x="4796" y="14599"/>
                  <a:pt x="4773" y="14603"/>
                  <a:pt x="4752" y="14603"/>
                </a:cubicBezTo>
                <a:cubicBezTo>
                  <a:pt x="4732" y="14603"/>
                  <a:pt x="4714" y="14599"/>
                  <a:pt x="4699" y="14585"/>
                </a:cubicBezTo>
                <a:cubicBezTo>
                  <a:pt x="4724" y="14322"/>
                  <a:pt x="4724" y="14322"/>
                  <a:pt x="5124" y="14235"/>
                </a:cubicBezTo>
                <a:lnTo>
                  <a:pt x="5124" y="14235"/>
                </a:lnTo>
                <a:cubicBezTo>
                  <a:pt x="5105" y="14419"/>
                  <a:pt x="5163" y="14469"/>
                  <a:pt x="5275" y="14469"/>
                </a:cubicBezTo>
                <a:cubicBezTo>
                  <a:pt x="5408" y="14469"/>
                  <a:pt x="5617" y="14397"/>
                  <a:pt x="5862" y="14397"/>
                </a:cubicBezTo>
                <a:cubicBezTo>
                  <a:pt x="5954" y="14397"/>
                  <a:pt x="6050" y="14407"/>
                  <a:pt x="6149" y="14435"/>
                </a:cubicBezTo>
                <a:cubicBezTo>
                  <a:pt x="6374" y="14335"/>
                  <a:pt x="6561" y="14210"/>
                  <a:pt x="6599" y="13960"/>
                </a:cubicBezTo>
                <a:cubicBezTo>
                  <a:pt x="6786" y="13960"/>
                  <a:pt x="6974" y="13922"/>
                  <a:pt x="7149" y="13860"/>
                </a:cubicBezTo>
                <a:cubicBezTo>
                  <a:pt x="7186" y="13872"/>
                  <a:pt x="7236" y="13885"/>
                  <a:pt x="7274" y="13910"/>
                </a:cubicBezTo>
                <a:cubicBezTo>
                  <a:pt x="7286" y="13860"/>
                  <a:pt x="7311" y="13822"/>
                  <a:pt x="7336" y="13785"/>
                </a:cubicBezTo>
                <a:cubicBezTo>
                  <a:pt x="7436" y="13722"/>
                  <a:pt x="7549" y="13685"/>
                  <a:pt x="7661" y="13660"/>
                </a:cubicBezTo>
                <a:cubicBezTo>
                  <a:pt x="7675" y="13669"/>
                  <a:pt x="7690" y="13673"/>
                  <a:pt x="7703" y="13673"/>
                </a:cubicBezTo>
                <a:cubicBezTo>
                  <a:pt x="7725" y="13673"/>
                  <a:pt x="7746" y="13663"/>
                  <a:pt x="7761" y="13647"/>
                </a:cubicBezTo>
                <a:cubicBezTo>
                  <a:pt x="7836" y="13635"/>
                  <a:pt x="7911" y="13622"/>
                  <a:pt x="7986" y="13622"/>
                </a:cubicBezTo>
                <a:cubicBezTo>
                  <a:pt x="8061" y="13660"/>
                  <a:pt x="8061" y="13760"/>
                  <a:pt x="8111" y="13822"/>
                </a:cubicBezTo>
                <a:cubicBezTo>
                  <a:pt x="8172" y="13827"/>
                  <a:pt x="8231" y="13837"/>
                  <a:pt x="8285" y="13837"/>
                </a:cubicBezTo>
                <a:cubicBezTo>
                  <a:pt x="8374" y="13837"/>
                  <a:pt x="8447" y="13809"/>
                  <a:pt x="8486" y="13685"/>
                </a:cubicBezTo>
                <a:cubicBezTo>
                  <a:pt x="8823" y="13822"/>
                  <a:pt x="8823" y="13822"/>
                  <a:pt x="8748" y="14072"/>
                </a:cubicBezTo>
                <a:cubicBezTo>
                  <a:pt x="9136" y="13972"/>
                  <a:pt x="8973" y="14160"/>
                  <a:pt x="9423" y="13335"/>
                </a:cubicBezTo>
                <a:cubicBezTo>
                  <a:pt x="9486" y="13497"/>
                  <a:pt x="9423" y="13335"/>
                  <a:pt x="9573" y="13735"/>
                </a:cubicBezTo>
                <a:cubicBezTo>
                  <a:pt x="9586" y="13734"/>
                  <a:pt x="9599" y="13734"/>
                  <a:pt x="9611" y="13734"/>
                </a:cubicBezTo>
                <a:cubicBezTo>
                  <a:pt x="9827" y="13734"/>
                  <a:pt x="9849" y="13807"/>
                  <a:pt x="10071" y="13807"/>
                </a:cubicBezTo>
                <a:cubicBezTo>
                  <a:pt x="10162" y="13807"/>
                  <a:pt x="10287" y="13795"/>
                  <a:pt x="10473" y="13760"/>
                </a:cubicBezTo>
                <a:lnTo>
                  <a:pt x="10473" y="13760"/>
                </a:lnTo>
                <a:cubicBezTo>
                  <a:pt x="10223" y="14060"/>
                  <a:pt x="10223" y="13922"/>
                  <a:pt x="9698" y="14485"/>
                </a:cubicBezTo>
                <a:cubicBezTo>
                  <a:pt x="9691" y="14387"/>
                  <a:pt x="9618" y="14354"/>
                  <a:pt x="9509" y="14354"/>
                </a:cubicBezTo>
                <a:cubicBezTo>
                  <a:pt x="9280" y="14354"/>
                  <a:pt x="8895" y="14500"/>
                  <a:pt x="8651" y="14500"/>
                </a:cubicBezTo>
                <a:cubicBezTo>
                  <a:pt x="8567" y="14500"/>
                  <a:pt x="8499" y="14482"/>
                  <a:pt x="8461" y="14435"/>
                </a:cubicBezTo>
                <a:cubicBezTo>
                  <a:pt x="8443" y="14430"/>
                  <a:pt x="8425" y="14428"/>
                  <a:pt x="8409" y="14428"/>
                </a:cubicBezTo>
                <a:cubicBezTo>
                  <a:pt x="8220" y="14428"/>
                  <a:pt x="8131" y="14687"/>
                  <a:pt x="7938" y="14687"/>
                </a:cubicBezTo>
                <a:cubicBezTo>
                  <a:pt x="7903" y="14687"/>
                  <a:pt x="7866" y="14679"/>
                  <a:pt x="7823" y="14660"/>
                </a:cubicBezTo>
                <a:cubicBezTo>
                  <a:pt x="7788" y="14856"/>
                  <a:pt x="7690" y="14888"/>
                  <a:pt x="7581" y="14888"/>
                </a:cubicBezTo>
                <a:cubicBezTo>
                  <a:pt x="7528" y="14888"/>
                  <a:pt x="7472" y="14880"/>
                  <a:pt x="7419" y="14880"/>
                </a:cubicBezTo>
                <a:cubicBezTo>
                  <a:pt x="7353" y="14880"/>
                  <a:pt x="7292" y="14892"/>
                  <a:pt x="7249" y="14947"/>
                </a:cubicBezTo>
                <a:lnTo>
                  <a:pt x="7061" y="14660"/>
                </a:lnTo>
                <a:cubicBezTo>
                  <a:pt x="6686" y="14697"/>
                  <a:pt x="6399" y="14822"/>
                  <a:pt x="6286" y="15209"/>
                </a:cubicBezTo>
                <a:cubicBezTo>
                  <a:pt x="6299" y="15214"/>
                  <a:pt x="6310" y="15216"/>
                  <a:pt x="6322" y="15216"/>
                </a:cubicBezTo>
                <a:cubicBezTo>
                  <a:pt x="6416" y="15216"/>
                  <a:pt x="6513" y="15094"/>
                  <a:pt x="6836" y="15094"/>
                </a:cubicBezTo>
                <a:cubicBezTo>
                  <a:pt x="6934" y="15094"/>
                  <a:pt x="7053" y="15105"/>
                  <a:pt x="7199" y="15134"/>
                </a:cubicBezTo>
                <a:cubicBezTo>
                  <a:pt x="7274" y="15097"/>
                  <a:pt x="7224" y="15009"/>
                  <a:pt x="7274" y="14972"/>
                </a:cubicBezTo>
                <a:cubicBezTo>
                  <a:pt x="7295" y="15018"/>
                  <a:pt x="7342" y="15033"/>
                  <a:pt x="7404" y="15033"/>
                </a:cubicBezTo>
                <a:cubicBezTo>
                  <a:pt x="7523" y="15033"/>
                  <a:pt x="7699" y="14979"/>
                  <a:pt x="7869" y="14979"/>
                </a:cubicBezTo>
                <a:cubicBezTo>
                  <a:pt x="8024" y="14979"/>
                  <a:pt x="8175" y="15024"/>
                  <a:pt x="8273" y="15197"/>
                </a:cubicBezTo>
                <a:cubicBezTo>
                  <a:pt x="8316" y="15197"/>
                  <a:pt x="8360" y="15199"/>
                  <a:pt x="8403" y="15199"/>
                </a:cubicBezTo>
                <a:cubicBezTo>
                  <a:pt x="8525" y="15199"/>
                  <a:pt x="8640" y="15179"/>
                  <a:pt x="8686" y="15022"/>
                </a:cubicBezTo>
                <a:cubicBezTo>
                  <a:pt x="9073" y="15134"/>
                  <a:pt x="9073" y="15134"/>
                  <a:pt x="8986" y="15397"/>
                </a:cubicBezTo>
                <a:cubicBezTo>
                  <a:pt x="9000" y="15398"/>
                  <a:pt x="9014" y="15398"/>
                  <a:pt x="9028" y="15398"/>
                </a:cubicBezTo>
                <a:cubicBezTo>
                  <a:pt x="9341" y="15398"/>
                  <a:pt x="9412" y="15124"/>
                  <a:pt x="9735" y="14597"/>
                </a:cubicBezTo>
                <a:lnTo>
                  <a:pt x="9910" y="14972"/>
                </a:lnTo>
                <a:cubicBezTo>
                  <a:pt x="9953" y="14962"/>
                  <a:pt x="9994" y="14958"/>
                  <a:pt x="10034" y="14958"/>
                </a:cubicBezTo>
                <a:cubicBezTo>
                  <a:pt x="10183" y="14958"/>
                  <a:pt x="10318" y="15013"/>
                  <a:pt x="10480" y="15013"/>
                </a:cubicBezTo>
                <a:cubicBezTo>
                  <a:pt x="10644" y="15013"/>
                  <a:pt x="10836" y="14956"/>
                  <a:pt x="11098" y="14722"/>
                </a:cubicBezTo>
                <a:lnTo>
                  <a:pt x="11098" y="14722"/>
                </a:lnTo>
                <a:cubicBezTo>
                  <a:pt x="11094" y="14759"/>
                  <a:pt x="11111" y="14773"/>
                  <a:pt x="11143" y="14773"/>
                </a:cubicBezTo>
                <a:cubicBezTo>
                  <a:pt x="11243" y="14773"/>
                  <a:pt x="11484" y="14632"/>
                  <a:pt x="11625" y="14632"/>
                </a:cubicBezTo>
                <a:cubicBezTo>
                  <a:pt x="11724" y="14632"/>
                  <a:pt x="11775" y="14701"/>
                  <a:pt x="11697" y="14934"/>
                </a:cubicBezTo>
                <a:cubicBezTo>
                  <a:pt x="11892" y="14910"/>
                  <a:pt x="12004" y="14697"/>
                  <a:pt x="12194" y="14697"/>
                </a:cubicBezTo>
                <a:cubicBezTo>
                  <a:pt x="12199" y="14697"/>
                  <a:pt x="12204" y="14697"/>
                  <a:pt x="12210" y="14697"/>
                </a:cubicBezTo>
                <a:cubicBezTo>
                  <a:pt x="12272" y="14759"/>
                  <a:pt x="12260" y="14859"/>
                  <a:pt x="12360" y="14897"/>
                </a:cubicBezTo>
                <a:cubicBezTo>
                  <a:pt x="12447" y="14872"/>
                  <a:pt x="12547" y="14847"/>
                  <a:pt x="12647" y="14822"/>
                </a:cubicBezTo>
                <a:cubicBezTo>
                  <a:pt x="12697" y="14660"/>
                  <a:pt x="13472" y="14322"/>
                  <a:pt x="14297" y="14310"/>
                </a:cubicBezTo>
                <a:cubicBezTo>
                  <a:pt x="14614" y="14288"/>
                  <a:pt x="14412" y="13989"/>
                  <a:pt x="15155" y="13989"/>
                </a:cubicBezTo>
                <a:cubicBezTo>
                  <a:pt x="15289" y="13989"/>
                  <a:pt x="15454" y="13999"/>
                  <a:pt x="15659" y="14022"/>
                </a:cubicBezTo>
                <a:cubicBezTo>
                  <a:pt x="15634" y="13922"/>
                  <a:pt x="15596" y="13822"/>
                  <a:pt x="15696" y="13735"/>
                </a:cubicBezTo>
                <a:lnTo>
                  <a:pt x="15871" y="13760"/>
                </a:lnTo>
                <a:cubicBezTo>
                  <a:pt x="15834" y="13910"/>
                  <a:pt x="15834" y="14072"/>
                  <a:pt x="15871" y="14222"/>
                </a:cubicBezTo>
                <a:cubicBezTo>
                  <a:pt x="17496" y="13672"/>
                  <a:pt x="20320" y="13610"/>
                  <a:pt x="22420" y="12410"/>
                </a:cubicBezTo>
                <a:cubicBezTo>
                  <a:pt x="22391" y="12385"/>
                  <a:pt x="22359" y="12381"/>
                  <a:pt x="22323" y="12381"/>
                </a:cubicBezTo>
                <a:cubicBezTo>
                  <a:pt x="22306" y="12381"/>
                  <a:pt x="22287" y="12382"/>
                  <a:pt x="22268" y="12382"/>
                </a:cubicBezTo>
                <a:cubicBezTo>
                  <a:pt x="22210" y="12382"/>
                  <a:pt x="22145" y="12373"/>
                  <a:pt x="22070" y="12298"/>
                </a:cubicBezTo>
                <a:lnTo>
                  <a:pt x="22070" y="12298"/>
                </a:lnTo>
                <a:cubicBezTo>
                  <a:pt x="22078" y="12298"/>
                  <a:pt x="22085" y="12299"/>
                  <a:pt x="22093" y="12299"/>
                </a:cubicBezTo>
                <a:cubicBezTo>
                  <a:pt x="22230" y="12299"/>
                  <a:pt x="22325" y="12196"/>
                  <a:pt x="22420" y="12173"/>
                </a:cubicBezTo>
                <a:cubicBezTo>
                  <a:pt x="22482" y="12225"/>
                  <a:pt x="22449" y="12251"/>
                  <a:pt x="22545" y="12251"/>
                </a:cubicBezTo>
                <a:cubicBezTo>
                  <a:pt x="22564" y="12251"/>
                  <a:pt x="22588" y="12250"/>
                  <a:pt x="22620" y="12248"/>
                </a:cubicBezTo>
                <a:cubicBezTo>
                  <a:pt x="22758" y="12200"/>
                  <a:pt x="22905" y="12184"/>
                  <a:pt x="23061" y="12184"/>
                </a:cubicBezTo>
                <a:cubicBezTo>
                  <a:pt x="23370" y="12184"/>
                  <a:pt x="23712" y="12247"/>
                  <a:pt x="24079" y="12247"/>
                </a:cubicBezTo>
                <a:cubicBezTo>
                  <a:pt x="24445" y="12247"/>
                  <a:pt x="24835" y="12184"/>
                  <a:pt x="25244" y="11935"/>
                </a:cubicBezTo>
                <a:cubicBezTo>
                  <a:pt x="25194" y="11673"/>
                  <a:pt x="25819" y="11773"/>
                  <a:pt x="26331" y="11423"/>
                </a:cubicBezTo>
                <a:cubicBezTo>
                  <a:pt x="26350" y="11398"/>
                  <a:pt x="26411" y="11392"/>
                  <a:pt x="26502" y="11392"/>
                </a:cubicBezTo>
                <a:cubicBezTo>
                  <a:pt x="26572" y="11392"/>
                  <a:pt x="26661" y="11396"/>
                  <a:pt x="26762" y="11396"/>
                </a:cubicBezTo>
                <a:cubicBezTo>
                  <a:pt x="27050" y="11396"/>
                  <a:pt x="27439" y="11369"/>
                  <a:pt x="27793" y="11160"/>
                </a:cubicBezTo>
                <a:cubicBezTo>
                  <a:pt x="27804" y="11157"/>
                  <a:pt x="27813" y="11155"/>
                  <a:pt x="27822" y="11155"/>
                </a:cubicBezTo>
                <a:cubicBezTo>
                  <a:pt x="27909" y="11155"/>
                  <a:pt x="27932" y="11321"/>
                  <a:pt x="28075" y="11321"/>
                </a:cubicBezTo>
                <a:cubicBezTo>
                  <a:pt x="28110" y="11321"/>
                  <a:pt x="28153" y="11311"/>
                  <a:pt x="28206" y="11285"/>
                </a:cubicBezTo>
                <a:cubicBezTo>
                  <a:pt x="29355" y="10636"/>
                  <a:pt x="29993" y="11285"/>
                  <a:pt x="31580" y="10536"/>
                </a:cubicBezTo>
                <a:cubicBezTo>
                  <a:pt x="31580" y="10398"/>
                  <a:pt x="31617" y="10261"/>
                  <a:pt x="31680" y="10136"/>
                </a:cubicBezTo>
                <a:cubicBezTo>
                  <a:pt x="31977" y="10208"/>
                  <a:pt x="31995" y="10404"/>
                  <a:pt x="32588" y="10404"/>
                </a:cubicBezTo>
                <a:cubicBezTo>
                  <a:pt x="32817" y="10404"/>
                  <a:pt x="33131" y="10375"/>
                  <a:pt x="33579" y="10298"/>
                </a:cubicBezTo>
                <a:cubicBezTo>
                  <a:pt x="33596" y="10146"/>
                  <a:pt x="33772" y="9898"/>
                  <a:pt x="34406" y="9898"/>
                </a:cubicBezTo>
                <a:cubicBezTo>
                  <a:pt x="34712" y="9898"/>
                  <a:pt x="35125" y="9956"/>
                  <a:pt x="35679" y="10111"/>
                </a:cubicBezTo>
                <a:lnTo>
                  <a:pt x="35641" y="10011"/>
                </a:lnTo>
                <a:lnTo>
                  <a:pt x="35641" y="10011"/>
                </a:lnTo>
                <a:cubicBezTo>
                  <a:pt x="35652" y="10011"/>
                  <a:pt x="35663" y="10012"/>
                  <a:pt x="35674" y="10012"/>
                </a:cubicBezTo>
                <a:cubicBezTo>
                  <a:pt x="35846" y="10012"/>
                  <a:pt x="35989" y="9923"/>
                  <a:pt x="36154" y="9923"/>
                </a:cubicBezTo>
                <a:cubicBezTo>
                  <a:pt x="36328" y="9786"/>
                  <a:pt x="36503" y="9760"/>
                  <a:pt x="36716" y="9760"/>
                </a:cubicBezTo>
                <a:cubicBezTo>
                  <a:pt x="36849" y="9760"/>
                  <a:pt x="36998" y="9770"/>
                  <a:pt x="37171" y="9770"/>
                </a:cubicBezTo>
                <a:cubicBezTo>
                  <a:pt x="37453" y="9770"/>
                  <a:pt x="37800" y="9743"/>
                  <a:pt x="38253" y="9598"/>
                </a:cubicBezTo>
                <a:cubicBezTo>
                  <a:pt x="38518" y="9789"/>
                  <a:pt x="38858" y="9854"/>
                  <a:pt x="39241" y="9854"/>
                </a:cubicBezTo>
                <a:cubicBezTo>
                  <a:pt x="40030" y="9854"/>
                  <a:pt x="41000" y="9581"/>
                  <a:pt x="41865" y="9581"/>
                </a:cubicBezTo>
                <a:cubicBezTo>
                  <a:pt x="42146" y="9581"/>
                  <a:pt x="42416" y="9610"/>
                  <a:pt x="42664" y="9686"/>
                </a:cubicBezTo>
                <a:cubicBezTo>
                  <a:pt x="42918" y="9683"/>
                  <a:pt x="43172" y="9682"/>
                  <a:pt x="43426" y="9682"/>
                </a:cubicBezTo>
                <a:cubicBezTo>
                  <a:pt x="45484" y="9682"/>
                  <a:pt x="47541" y="9773"/>
                  <a:pt x="49588" y="9973"/>
                </a:cubicBezTo>
                <a:cubicBezTo>
                  <a:pt x="49597" y="9977"/>
                  <a:pt x="49605" y="9978"/>
                  <a:pt x="49613" y="9978"/>
                </a:cubicBezTo>
                <a:cubicBezTo>
                  <a:pt x="49673" y="9978"/>
                  <a:pt x="49712" y="9890"/>
                  <a:pt x="49852" y="9890"/>
                </a:cubicBezTo>
                <a:cubicBezTo>
                  <a:pt x="49954" y="9890"/>
                  <a:pt x="50108" y="9937"/>
                  <a:pt x="50362" y="10098"/>
                </a:cubicBezTo>
                <a:cubicBezTo>
                  <a:pt x="50464" y="10015"/>
                  <a:pt x="50588" y="9984"/>
                  <a:pt x="50729" y="9984"/>
                </a:cubicBezTo>
                <a:cubicBezTo>
                  <a:pt x="51187" y="9984"/>
                  <a:pt x="51830" y="10319"/>
                  <a:pt x="52517" y="10319"/>
                </a:cubicBezTo>
                <a:cubicBezTo>
                  <a:pt x="52638" y="10319"/>
                  <a:pt x="52761" y="10308"/>
                  <a:pt x="52885" y="10283"/>
                </a:cubicBezTo>
                <a:lnTo>
                  <a:pt x="52885" y="10283"/>
                </a:lnTo>
                <a:cubicBezTo>
                  <a:pt x="52885" y="10284"/>
                  <a:pt x="52886" y="10285"/>
                  <a:pt x="52887" y="10286"/>
                </a:cubicBezTo>
                <a:lnTo>
                  <a:pt x="52899" y="10286"/>
                </a:lnTo>
                <a:cubicBezTo>
                  <a:pt x="52933" y="10286"/>
                  <a:pt x="52946" y="10279"/>
                  <a:pt x="52948" y="10269"/>
                </a:cubicBezTo>
                <a:lnTo>
                  <a:pt x="52948" y="10269"/>
                </a:lnTo>
                <a:cubicBezTo>
                  <a:pt x="52927" y="10275"/>
                  <a:pt x="52906" y="10279"/>
                  <a:pt x="52885" y="10283"/>
                </a:cubicBezTo>
                <a:lnTo>
                  <a:pt x="52885" y="10283"/>
                </a:lnTo>
                <a:cubicBezTo>
                  <a:pt x="52869" y="10267"/>
                  <a:pt x="52870" y="10250"/>
                  <a:pt x="52876" y="10233"/>
                </a:cubicBezTo>
                <a:lnTo>
                  <a:pt x="52876" y="10233"/>
                </a:lnTo>
                <a:cubicBezTo>
                  <a:pt x="52866" y="10241"/>
                  <a:pt x="52856" y="10244"/>
                  <a:pt x="52847" y="10244"/>
                </a:cubicBezTo>
                <a:cubicBezTo>
                  <a:pt x="52822" y="10244"/>
                  <a:pt x="52802" y="10221"/>
                  <a:pt x="52787" y="10198"/>
                </a:cubicBezTo>
                <a:lnTo>
                  <a:pt x="52774" y="10186"/>
                </a:lnTo>
                <a:cubicBezTo>
                  <a:pt x="52759" y="10170"/>
                  <a:pt x="52819" y="10103"/>
                  <a:pt x="52862" y="10103"/>
                </a:cubicBezTo>
                <a:cubicBezTo>
                  <a:pt x="52889" y="10103"/>
                  <a:pt x="52909" y="10129"/>
                  <a:pt x="52899" y="10211"/>
                </a:cubicBezTo>
                <a:cubicBezTo>
                  <a:pt x="52898" y="10212"/>
                  <a:pt x="52897" y="10213"/>
                  <a:pt x="52896" y="10214"/>
                </a:cubicBezTo>
                <a:lnTo>
                  <a:pt x="52896" y="10214"/>
                </a:lnTo>
                <a:cubicBezTo>
                  <a:pt x="52892" y="10212"/>
                  <a:pt x="52888" y="10211"/>
                  <a:pt x="52887" y="10211"/>
                </a:cubicBezTo>
                <a:cubicBezTo>
                  <a:pt x="52883" y="10218"/>
                  <a:pt x="52879" y="10226"/>
                  <a:pt x="52876" y="10233"/>
                </a:cubicBezTo>
                <a:lnTo>
                  <a:pt x="52876" y="10233"/>
                </a:lnTo>
                <a:cubicBezTo>
                  <a:pt x="52883" y="10229"/>
                  <a:pt x="52889" y="10222"/>
                  <a:pt x="52896" y="10214"/>
                </a:cubicBezTo>
                <a:lnTo>
                  <a:pt x="52896" y="10214"/>
                </a:lnTo>
                <a:cubicBezTo>
                  <a:pt x="52915" y="10224"/>
                  <a:pt x="52952" y="10252"/>
                  <a:pt x="52948" y="10269"/>
                </a:cubicBezTo>
                <a:lnTo>
                  <a:pt x="52948" y="10269"/>
                </a:lnTo>
                <a:cubicBezTo>
                  <a:pt x="53024" y="10251"/>
                  <a:pt x="53099" y="10228"/>
                  <a:pt x="53174" y="10198"/>
                </a:cubicBezTo>
                <a:cubicBezTo>
                  <a:pt x="53299" y="10211"/>
                  <a:pt x="53387" y="10298"/>
                  <a:pt x="53487" y="10336"/>
                </a:cubicBezTo>
                <a:cubicBezTo>
                  <a:pt x="53566" y="10289"/>
                  <a:pt x="53619" y="10273"/>
                  <a:pt x="53666" y="10273"/>
                </a:cubicBezTo>
                <a:cubicBezTo>
                  <a:pt x="53781" y="10273"/>
                  <a:pt x="53852" y="10374"/>
                  <a:pt x="54163" y="10374"/>
                </a:cubicBezTo>
                <a:cubicBezTo>
                  <a:pt x="54300" y="10374"/>
                  <a:pt x="54483" y="10355"/>
                  <a:pt x="54736" y="10298"/>
                </a:cubicBezTo>
                <a:cubicBezTo>
                  <a:pt x="54724" y="10248"/>
                  <a:pt x="54636" y="10211"/>
                  <a:pt x="54649" y="10123"/>
                </a:cubicBezTo>
                <a:cubicBezTo>
                  <a:pt x="54664" y="10123"/>
                  <a:pt x="54743" y="10090"/>
                  <a:pt x="54828" y="10090"/>
                </a:cubicBezTo>
                <a:cubicBezTo>
                  <a:pt x="54952" y="10090"/>
                  <a:pt x="55091" y="10161"/>
                  <a:pt x="55061" y="10511"/>
                </a:cubicBezTo>
                <a:cubicBezTo>
                  <a:pt x="55235" y="10562"/>
                  <a:pt x="55402" y="10620"/>
                  <a:pt x="55552" y="10620"/>
                </a:cubicBezTo>
                <a:cubicBezTo>
                  <a:pt x="55694" y="10620"/>
                  <a:pt x="55820" y="10568"/>
                  <a:pt x="55923" y="10411"/>
                </a:cubicBezTo>
                <a:cubicBezTo>
                  <a:pt x="55948" y="10414"/>
                  <a:pt x="55971" y="10416"/>
                  <a:pt x="55993" y="10416"/>
                </a:cubicBezTo>
                <a:cubicBezTo>
                  <a:pt x="56087" y="10416"/>
                  <a:pt x="56158" y="10389"/>
                  <a:pt x="56235" y="10389"/>
                </a:cubicBezTo>
                <a:cubicBezTo>
                  <a:pt x="56322" y="10389"/>
                  <a:pt x="56417" y="10424"/>
                  <a:pt x="56561" y="10573"/>
                </a:cubicBezTo>
                <a:cubicBezTo>
                  <a:pt x="56567" y="10574"/>
                  <a:pt x="56574" y="10574"/>
                  <a:pt x="56581" y="10574"/>
                </a:cubicBezTo>
                <a:cubicBezTo>
                  <a:pt x="56760" y="10574"/>
                  <a:pt x="56928" y="10260"/>
                  <a:pt x="57398" y="10248"/>
                </a:cubicBezTo>
                <a:cubicBezTo>
                  <a:pt x="57535" y="10311"/>
                  <a:pt x="57473" y="10373"/>
                  <a:pt x="57473" y="10398"/>
                </a:cubicBezTo>
                <a:cubicBezTo>
                  <a:pt x="57505" y="10416"/>
                  <a:pt x="57544" y="10423"/>
                  <a:pt x="57589" y="10423"/>
                </a:cubicBezTo>
                <a:cubicBezTo>
                  <a:pt x="57815" y="10423"/>
                  <a:pt x="58180" y="10231"/>
                  <a:pt x="58518" y="10231"/>
                </a:cubicBezTo>
                <a:cubicBezTo>
                  <a:pt x="58824" y="10231"/>
                  <a:pt x="59108" y="10388"/>
                  <a:pt x="59248" y="10985"/>
                </a:cubicBezTo>
                <a:cubicBezTo>
                  <a:pt x="59123" y="10873"/>
                  <a:pt x="58973" y="10911"/>
                  <a:pt x="58860" y="10861"/>
                </a:cubicBezTo>
                <a:lnTo>
                  <a:pt x="58860" y="10861"/>
                </a:lnTo>
                <a:cubicBezTo>
                  <a:pt x="59044" y="10947"/>
                  <a:pt x="58920" y="11070"/>
                  <a:pt x="59815" y="11070"/>
                </a:cubicBezTo>
                <a:cubicBezTo>
                  <a:pt x="59957" y="11070"/>
                  <a:pt x="60124" y="11067"/>
                  <a:pt x="60322" y="11060"/>
                </a:cubicBezTo>
                <a:lnTo>
                  <a:pt x="60322" y="11060"/>
                </a:lnTo>
                <a:cubicBezTo>
                  <a:pt x="60472" y="11260"/>
                  <a:pt x="60297" y="11060"/>
                  <a:pt x="61272" y="11310"/>
                </a:cubicBezTo>
                <a:cubicBezTo>
                  <a:pt x="61303" y="11283"/>
                  <a:pt x="61327" y="11279"/>
                  <a:pt x="61360" y="11279"/>
                </a:cubicBezTo>
                <a:cubicBezTo>
                  <a:pt x="61373" y="11279"/>
                  <a:pt x="61389" y="11280"/>
                  <a:pt x="61407" y="11280"/>
                </a:cubicBezTo>
                <a:cubicBezTo>
                  <a:pt x="61481" y="11280"/>
                  <a:pt x="61603" y="11267"/>
                  <a:pt x="61859" y="11135"/>
                </a:cubicBezTo>
                <a:cubicBezTo>
                  <a:pt x="61897" y="11023"/>
                  <a:pt x="61759" y="11060"/>
                  <a:pt x="61822" y="10960"/>
                </a:cubicBezTo>
                <a:lnTo>
                  <a:pt x="62347" y="10960"/>
                </a:lnTo>
                <a:cubicBezTo>
                  <a:pt x="62284" y="11298"/>
                  <a:pt x="62572" y="11098"/>
                  <a:pt x="63209" y="11385"/>
                </a:cubicBezTo>
                <a:cubicBezTo>
                  <a:pt x="63448" y="11316"/>
                  <a:pt x="63700" y="11280"/>
                  <a:pt x="63953" y="11280"/>
                </a:cubicBezTo>
                <a:cubicBezTo>
                  <a:pt x="64110" y="11280"/>
                  <a:pt x="64267" y="11294"/>
                  <a:pt x="64421" y="11323"/>
                </a:cubicBezTo>
                <a:cubicBezTo>
                  <a:pt x="64471" y="11248"/>
                  <a:pt x="64684" y="11160"/>
                  <a:pt x="64409" y="10836"/>
                </a:cubicBezTo>
                <a:cubicBezTo>
                  <a:pt x="64398" y="10836"/>
                  <a:pt x="64388" y="10836"/>
                  <a:pt x="64378" y="10836"/>
                </a:cubicBezTo>
                <a:cubicBezTo>
                  <a:pt x="64177" y="10836"/>
                  <a:pt x="64105" y="10718"/>
                  <a:pt x="64021" y="10611"/>
                </a:cubicBezTo>
                <a:cubicBezTo>
                  <a:pt x="64004" y="10594"/>
                  <a:pt x="63985" y="10587"/>
                  <a:pt x="63964" y="10587"/>
                </a:cubicBezTo>
                <a:cubicBezTo>
                  <a:pt x="63873" y="10587"/>
                  <a:pt x="63744" y="10720"/>
                  <a:pt x="63503" y="10720"/>
                </a:cubicBezTo>
                <a:cubicBezTo>
                  <a:pt x="63262" y="10720"/>
                  <a:pt x="62910" y="10588"/>
                  <a:pt x="62372" y="10061"/>
                </a:cubicBezTo>
                <a:cubicBezTo>
                  <a:pt x="61872" y="10167"/>
                  <a:pt x="61356" y="10226"/>
                  <a:pt x="60810" y="10226"/>
                </a:cubicBezTo>
                <a:cubicBezTo>
                  <a:pt x="59744" y="10226"/>
                  <a:pt x="58566" y="9998"/>
                  <a:pt x="57186" y="9436"/>
                </a:cubicBezTo>
                <a:cubicBezTo>
                  <a:pt x="57198" y="9423"/>
                  <a:pt x="57223" y="9398"/>
                  <a:pt x="57223" y="9386"/>
                </a:cubicBezTo>
                <a:cubicBezTo>
                  <a:pt x="57236" y="9398"/>
                  <a:pt x="57248" y="9411"/>
                  <a:pt x="57248" y="9423"/>
                </a:cubicBezTo>
                <a:cubicBezTo>
                  <a:pt x="57323" y="9398"/>
                  <a:pt x="57410" y="9386"/>
                  <a:pt x="57473" y="9361"/>
                </a:cubicBezTo>
                <a:cubicBezTo>
                  <a:pt x="57501" y="9375"/>
                  <a:pt x="57523" y="9381"/>
                  <a:pt x="57544" y="9381"/>
                </a:cubicBezTo>
                <a:cubicBezTo>
                  <a:pt x="57632" y="9381"/>
                  <a:pt x="57691" y="9279"/>
                  <a:pt x="58045" y="9279"/>
                </a:cubicBezTo>
                <a:cubicBezTo>
                  <a:pt x="58128" y="9279"/>
                  <a:pt x="58228" y="9284"/>
                  <a:pt x="58348" y="9298"/>
                </a:cubicBezTo>
                <a:cubicBezTo>
                  <a:pt x="58373" y="9286"/>
                  <a:pt x="58385" y="9273"/>
                  <a:pt x="58398" y="9248"/>
                </a:cubicBezTo>
                <a:cubicBezTo>
                  <a:pt x="58410" y="9234"/>
                  <a:pt x="58424" y="9229"/>
                  <a:pt x="58438" y="9229"/>
                </a:cubicBezTo>
                <a:cubicBezTo>
                  <a:pt x="58479" y="9229"/>
                  <a:pt x="58531" y="9270"/>
                  <a:pt x="58616" y="9270"/>
                </a:cubicBezTo>
                <a:cubicBezTo>
                  <a:pt x="58710" y="9270"/>
                  <a:pt x="58845" y="9218"/>
                  <a:pt x="59048" y="8999"/>
                </a:cubicBezTo>
                <a:cubicBezTo>
                  <a:pt x="58974" y="8969"/>
                  <a:pt x="58953" y="8957"/>
                  <a:pt x="58849" y="8957"/>
                </a:cubicBezTo>
                <a:cubicBezTo>
                  <a:pt x="58776" y="8957"/>
                  <a:pt x="58662" y="8963"/>
                  <a:pt x="58460" y="8974"/>
                </a:cubicBezTo>
                <a:cubicBezTo>
                  <a:pt x="58335" y="8774"/>
                  <a:pt x="58298" y="8911"/>
                  <a:pt x="57973" y="8599"/>
                </a:cubicBezTo>
                <a:cubicBezTo>
                  <a:pt x="57966" y="8596"/>
                  <a:pt x="57960" y="8594"/>
                  <a:pt x="57954" y="8594"/>
                </a:cubicBezTo>
                <a:cubicBezTo>
                  <a:pt x="57907" y="8594"/>
                  <a:pt x="57898" y="8688"/>
                  <a:pt x="57784" y="8688"/>
                </a:cubicBezTo>
                <a:cubicBezTo>
                  <a:pt x="57740" y="8688"/>
                  <a:pt x="57681" y="8674"/>
                  <a:pt x="57598" y="8636"/>
                </a:cubicBezTo>
                <a:cubicBezTo>
                  <a:pt x="57898" y="8536"/>
                  <a:pt x="58473" y="8574"/>
                  <a:pt x="58923" y="7824"/>
                </a:cubicBezTo>
                <a:cubicBezTo>
                  <a:pt x="58821" y="7404"/>
                  <a:pt x="58682" y="7284"/>
                  <a:pt x="58484" y="7284"/>
                </a:cubicBezTo>
                <a:cubicBezTo>
                  <a:pt x="58221" y="7284"/>
                  <a:pt x="57854" y="7497"/>
                  <a:pt x="57334" y="7497"/>
                </a:cubicBezTo>
                <a:cubicBezTo>
                  <a:pt x="57140" y="7497"/>
                  <a:pt x="56925" y="7468"/>
                  <a:pt x="56686" y="7386"/>
                </a:cubicBezTo>
                <a:cubicBezTo>
                  <a:pt x="56711" y="7336"/>
                  <a:pt x="56711" y="7274"/>
                  <a:pt x="56686" y="7211"/>
                </a:cubicBezTo>
                <a:cubicBezTo>
                  <a:pt x="56621" y="7359"/>
                  <a:pt x="56496" y="7404"/>
                  <a:pt x="56301" y="7404"/>
                </a:cubicBezTo>
                <a:cubicBezTo>
                  <a:pt x="55986" y="7404"/>
                  <a:pt x="55489" y="7285"/>
                  <a:pt x="54777" y="7285"/>
                </a:cubicBezTo>
                <a:cubicBezTo>
                  <a:pt x="54735" y="7285"/>
                  <a:pt x="54692" y="7286"/>
                  <a:pt x="54649" y="7286"/>
                </a:cubicBezTo>
                <a:cubicBezTo>
                  <a:pt x="54661" y="7374"/>
                  <a:pt x="54761" y="7336"/>
                  <a:pt x="54786" y="7411"/>
                </a:cubicBezTo>
                <a:cubicBezTo>
                  <a:pt x="54716" y="7559"/>
                  <a:pt x="54690" y="7615"/>
                  <a:pt x="54601" y="7615"/>
                </a:cubicBezTo>
                <a:cubicBezTo>
                  <a:pt x="54548" y="7615"/>
                  <a:pt x="54472" y="7594"/>
                  <a:pt x="54349" y="7561"/>
                </a:cubicBezTo>
                <a:cubicBezTo>
                  <a:pt x="54361" y="7174"/>
                  <a:pt x="54499" y="7411"/>
                  <a:pt x="53636" y="6974"/>
                </a:cubicBezTo>
                <a:cubicBezTo>
                  <a:pt x="53437" y="6974"/>
                  <a:pt x="53249" y="7012"/>
                  <a:pt x="53137" y="7224"/>
                </a:cubicBezTo>
                <a:cubicBezTo>
                  <a:pt x="52799" y="7211"/>
                  <a:pt x="53212" y="7112"/>
                  <a:pt x="50800" y="6849"/>
                </a:cubicBezTo>
                <a:cubicBezTo>
                  <a:pt x="50562" y="6574"/>
                  <a:pt x="50725" y="6599"/>
                  <a:pt x="49987" y="6337"/>
                </a:cubicBezTo>
                <a:lnTo>
                  <a:pt x="49987" y="6274"/>
                </a:lnTo>
                <a:cubicBezTo>
                  <a:pt x="50041" y="6284"/>
                  <a:pt x="50092" y="6290"/>
                  <a:pt x="50141" y="6290"/>
                </a:cubicBezTo>
                <a:cubicBezTo>
                  <a:pt x="50288" y="6290"/>
                  <a:pt x="50412" y="6234"/>
                  <a:pt x="50487" y="6037"/>
                </a:cubicBezTo>
                <a:cubicBezTo>
                  <a:pt x="50624" y="6037"/>
                  <a:pt x="50699" y="5974"/>
                  <a:pt x="50788" y="5974"/>
                </a:cubicBezTo>
                <a:cubicBezTo>
                  <a:pt x="50853" y="5974"/>
                  <a:pt x="50926" y="6008"/>
                  <a:pt x="51037" y="6124"/>
                </a:cubicBezTo>
                <a:cubicBezTo>
                  <a:pt x="51075" y="6074"/>
                  <a:pt x="51175" y="6162"/>
                  <a:pt x="51325" y="5899"/>
                </a:cubicBezTo>
                <a:cubicBezTo>
                  <a:pt x="51335" y="5892"/>
                  <a:pt x="51345" y="5888"/>
                  <a:pt x="51356" y="5888"/>
                </a:cubicBezTo>
                <a:cubicBezTo>
                  <a:pt x="51417" y="5888"/>
                  <a:pt x="51484" y="6006"/>
                  <a:pt x="51615" y="6006"/>
                </a:cubicBezTo>
                <a:cubicBezTo>
                  <a:pt x="51674" y="6006"/>
                  <a:pt x="51746" y="5982"/>
                  <a:pt x="51837" y="5912"/>
                </a:cubicBezTo>
                <a:cubicBezTo>
                  <a:pt x="51899" y="5974"/>
                  <a:pt x="51837" y="6049"/>
                  <a:pt x="51837" y="6099"/>
                </a:cubicBezTo>
                <a:cubicBezTo>
                  <a:pt x="51871" y="6122"/>
                  <a:pt x="51904" y="6131"/>
                  <a:pt x="51937" y="6131"/>
                </a:cubicBezTo>
                <a:cubicBezTo>
                  <a:pt x="52050" y="6131"/>
                  <a:pt x="52159" y="6029"/>
                  <a:pt x="52271" y="6029"/>
                </a:cubicBezTo>
                <a:cubicBezTo>
                  <a:pt x="52321" y="6029"/>
                  <a:pt x="52372" y="6050"/>
                  <a:pt x="52424" y="6112"/>
                </a:cubicBezTo>
                <a:cubicBezTo>
                  <a:pt x="52476" y="6009"/>
                  <a:pt x="52532" y="5975"/>
                  <a:pt x="52587" y="5975"/>
                </a:cubicBezTo>
                <a:cubicBezTo>
                  <a:pt x="52625" y="5975"/>
                  <a:pt x="52663" y="5991"/>
                  <a:pt x="52699" y="6012"/>
                </a:cubicBezTo>
                <a:cubicBezTo>
                  <a:pt x="52687" y="6012"/>
                  <a:pt x="52674" y="6012"/>
                  <a:pt x="52662" y="6024"/>
                </a:cubicBezTo>
                <a:cubicBezTo>
                  <a:pt x="52684" y="6039"/>
                  <a:pt x="52701" y="6045"/>
                  <a:pt x="52717" y="6045"/>
                </a:cubicBezTo>
                <a:cubicBezTo>
                  <a:pt x="52729" y="6045"/>
                  <a:pt x="52739" y="6042"/>
                  <a:pt x="52749" y="6037"/>
                </a:cubicBezTo>
                <a:cubicBezTo>
                  <a:pt x="52787" y="6074"/>
                  <a:pt x="52849" y="6087"/>
                  <a:pt x="52899" y="6099"/>
                </a:cubicBezTo>
                <a:cubicBezTo>
                  <a:pt x="52924" y="6099"/>
                  <a:pt x="52937" y="6087"/>
                  <a:pt x="52962" y="6074"/>
                </a:cubicBezTo>
                <a:lnTo>
                  <a:pt x="52974" y="6174"/>
                </a:lnTo>
                <a:lnTo>
                  <a:pt x="52962" y="6174"/>
                </a:lnTo>
                <a:cubicBezTo>
                  <a:pt x="53012" y="6274"/>
                  <a:pt x="52974" y="6187"/>
                  <a:pt x="53037" y="6399"/>
                </a:cubicBezTo>
                <a:cubicBezTo>
                  <a:pt x="53150" y="6444"/>
                  <a:pt x="53258" y="6471"/>
                  <a:pt x="53360" y="6471"/>
                </a:cubicBezTo>
                <a:cubicBezTo>
                  <a:pt x="53516" y="6471"/>
                  <a:pt x="53658" y="6408"/>
                  <a:pt x="53786" y="6249"/>
                </a:cubicBezTo>
                <a:cubicBezTo>
                  <a:pt x="53871" y="6263"/>
                  <a:pt x="53896" y="6297"/>
                  <a:pt x="53953" y="6297"/>
                </a:cubicBezTo>
                <a:cubicBezTo>
                  <a:pt x="53998" y="6297"/>
                  <a:pt x="54061" y="6277"/>
                  <a:pt x="54186" y="6212"/>
                </a:cubicBezTo>
                <a:cubicBezTo>
                  <a:pt x="54245" y="6281"/>
                  <a:pt x="54256" y="6295"/>
                  <a:pt x="54298" y="6295"/>
                </a:cubicBezTo>
                <a:cubicBezTo>
                  <a:pt x="54328" y="6295"/>
                  <a:pt x="54375" y="6288"/>
                  <a:pt x="54470" y="6288"/>
                </a:cubicBezTo>
                <a:cubicBezTo>
                  <a:pt x="54574" y="6288"/>
                  <a:pt x="54737" y="6297"/>
                  <a:pt x="54999" y="6337"/>
                </a:cubicBezTo>
                <a:cubicBezTo>
                  <a:pt x="55086" y="6249"/>
                  <a:pt x="55124" y="6374"/>
                  <a:pt x="55473" y="6099"/>
                </a:cubicBezTo>
                <a:cubicBezTo>
                  <a:pt x="55498" y="5999"/>
                  <a:pt x="55386" y="6037"/>
                  <a:pt x="55424" y="5924"/>
                </a:cubicBezTo>
                <a:lnTo>
                  <a:pt x="55861" y="5874"/>
                </a:lnTo>
                <a:lnTo>
                  <a:pt x="55861" y="5874"/>
                </a:lnTo>
                <a:cubicBezTo>
                  <a:pt x="55823" y="6187"/>
                  <a:pt x="56036" y="6012"/>
                  <a:pt x="56611" y="6199"/>
                </a:cubicBezTo>
                <a:cubicBezTo>
                  <a:pt x="56884" y="6057"/>
                  <a:pt x="57185" y="5982"/>
                  <a:pt x="57491" y="5982"/>
                </a:cubicBezTo>
                <a:cubicBezTo>
                  <a:pt x="57535" y="5982"/>
                  <a:pt x="57579" y="5984"/>
                  <a:pt x="57623" y="5987"/>
                </a:cubicBezTo>
                <a:cubicBezTo>
                  <a:pt x="57710" y="5724"/>
                  <a:pt x="57860" y="5662"/>
                  <a:pt x="57236" y="5324"/>
                </a:cubicBezTo>
                <a:cubicBezTo>
                  <a:pt x="57234" y="5324"/>
                  <a:pt x="57233" y="5324"/>
                  <a:pt x="57231" y="5324"/>
                </a:cubicBezTo>
                <a:cubicBezTo>
                  <a:pt x="57166" y="5324"/>
                  <a:pt x="56924" y="5472"/>
                  <a:pt x="56636" y="5472"/>
                </a:cubicBezTo>
                <a:cubicBezTo>
                  <a:pt x="56427" y="5472"/>
                  <a:pt x="56193" y="5394"/>
                  <a:pt x="55986" y="5125"/>
                </a:cubicBezTo>
                <a:cubicBezTo>
                  <a:pt x="56019" y="5109"/>
                  <a:pt x="56041" y="5103"/>
                  <a:pt x="56059" y="5103"/>
                </a:cubicBezTo>
                <a:cubicBezTo>
                  <a:pt x="56109" y="5103"/>
                  <a:pt x="56131" y="5148"/>
                  <a:pt x="56289" y="5148"/>
                </a:cubicBezTo>
                <a:cubicBezTo>
                  <a:pt x="56394" y="5148"/>
                  <a:pt x="56560" y="5128"/>
                  <a:pt x="56836" y="5062"/>
                </a:cubicBezTo>
                <a:cubicBezTo>
                  <a:pt x="56908" y="5145"/>
                  <a:pt x="56911" y="5155"/>
                  <a:pt x="56970" y="5155"/>
                </a:cubicBezTo>
                <a:cubicBezTo>
                  <a:pt x="56988" y="5155"/>
                  <a:pt x="57011" y="5154"/>
                  <a:pt x="57041" y="5154"/>
                </a:cubicBezTo>
                <a:cubicBezTo>
                  <a:pt x="57141" y="5154"/>
                  <a:pt x="57327" y="5162"/>
                  <a:pt x="57710" y="5237"/>
                </a:cubicBezTo>
                <a:cubicBezTo>
                  <a:pt x="57810" y="5137"/>
                  <a:pt x="57835" y="5274"/>
                  <a:pt x="58235" y="5025"/>
                </a:cubicBezTo>
                <a:cubicBezTo>
                  <a:pt x="58273" y="4912"/>
                  <a:pt x="58148" y="4950"/>
                  <a:pt x="58185" y="4837"/>
                </a:cubicBezTo>
                <a:lnTo>
                  <a:pt x="58673" y="4812"/>
                </a:lnTo>
                <a:lnTo>
                  <a:pt x="58673" y="4812"/>
                </a:lnTo>
                <a:cubicBezTo>
                  <a:pt x="58623" y="5137"/>
                  <a:pt x="58873" y="4950"/>
                  <a:pt x="59472" y="5175"/>
                </a:cubicBezTo>
                <a:cubicBezTo>
                  <a:pt x="59756" y="5053"/>
                  <a:pt x="60056" y="4989"/>
                  <a:pt x="60359" y="4989"/>
                </a:cubicBezTo>
                <a:cubicBezTo>
                  <a:pt x="60430" y="4989"/>
                  <a:pt x="60501" y="4992"/>
                  <a:pt x="60572" y="5000"/>
                </a:cubicBezTo>
                <a:cubicBezTo>
                  <a:pt x="60685" y="4737"/>
                  <a:pt x="60822" y="4687"/>
                  <a:pt x="60172" y="4312"/>
                </a:cubicBezTo>
                <a:cubicBezTo>
                  <a:pt x="60161" y="4301"/>
                  <a:pt x="60148" y="4296"/>
                  <a:pt x="60135" y="4296"/>
                </a:cubicBezTo>
                <a:cubicBezTo>
                  <a:pt x="60053" y="4296"/>
                  <a:pt x="59925" y="4470"/>
                  <a:pt x="59659" y="4470"/>
                </a:cubicBezTo>
                <a:cubicBezTo>
                  <a:pt x="59436" y="4470"/>
                  <a:pt x="59117" y="4348"/>
                  <a:pt x="58648" y="3900"/>
                </a:cubicBezTo>
                <a:cubicBezTo>
                  <a:pt x="58039" y="4087"/>
                  <a:pt x="57380" y="4206"/>
                  <a:pt x="56654" y="4206"/>
                </a:cubicBezTo>
                <a:cubicBezTo>
                  <a:pt x="55831" y="4206"/>
                  <a:pt x="54921" y="4053"/>
                  <a:pt x="53899" y="3675"/>
                </a:cubicBezTo>
                <a:cubicBezTo>
                  <a:pt x="53974" y="3637"/>
                  <a:pt x="53936" y="3500"/>
                  <a:pt x="54086" y="3500"/>
                </a:cubicBezTo>
                <a:cubicBezTo>
                  <a:pt x="54116" y="3540"/>
                  <a:pt x="54126" y="3554"/>
                  <a:pt x="54151" y="3554"/>
                </a:cubicBezTo>
                <a:cubicBezTo>
                  <a:pt x="54187" y="3554"/>
                  <a:pt x="54256" y="3522"/>
                  <a:pt x="54474" y="3500"/>
                </a:cubicBezTo>
                <a:cubicBezTo>
                  <a:pt x="54499" y="3512"/>
                  <a:pt x="54511" y="3525"/>
                  <a:pt x="54524" y="3550"/>
                </a:cubicBezTo>
                <a:cubicBezTo>
                  <a:pt x="54536" y="3512"/>
                  <a:pt x="54549" y="3475"/>
                  <a:pt x="54574" y="3437"/>
                </a:cubicBezTo>
                <a:cubicBezTo>
                  <a:pt x="54608" y="3423"/>
                  <a:pt x="54615" y="3420"/>
                  <a:pt x="54632" y="3420"/>
                </a:cubicBezTo>
                <a:cubicBezTo>
                  <a:pt x="54645" y="3420"/>
                  <a:pt x="54664" y="3422"/>
                  <a:pt x="54707" y="3422"/>
                </a:cubicBezTo>
                <a:cubicBezTo>
                  <a:pt x="54748" y="3422"/>
                  <a:pt x="54811" y="3420"/>
                  <a:pt x="54911" y="3412"/>
                </a:cubicBezTo>
                <a:cubicBezTo>
                  <a:pt x="54936" y="3512"/>
                  <a:pt x="54949" y="3612"/>
                  <a:pt x="54949" y="3712"/>
                </a:cubicBezTo>
                <a:cubicBezTo>
                  <a:pt x="54824" y="3612"/>
                  <a:pt x="54686" y="3662"/>
                  <a:pt x="54586" y="3625"/>
                </a:cubicBezTo>
                <a:lnTo>
                  <a:pt x="54586" y="3625"/>
                </a:lnTo>
                <a:cubicBezTo>
                  <a:pt x="54724" y="3677"/>
                  <a:pt x="54690" y="3770"/>
                  <a:pt x="55075" y="3770"/>
                </a:cubicBezTo>
                <a:cubicBezTo>
                  <a:pt x="55249" y="3770"/>
                  <a:pt x="55510" y="3751"/>
                  <a:pt x="55911" y="3700"/>
                </a:cubicBezTo>
                <a:cubicBezTo>
                  <a:pt x="55983" y="3783"/>
                  <a:pt x="55986" y="3792"/>
                  <a:pt x="56046" y="3792"/>
                </a:cubicBezTo>
                <a:cubicBezTo>
                  <a:pt x="56063" y="3792"/>
                  <a:pt x="56086" y="3792"/>
                  <a:pt x="56117" y="3792"/>
                </a:cubicBezTo>
                <a:cubicBezTo>
                  <a:pt x="56216" y="3792"/>
                  <a:pt x="56402" y="3800"/>
                  <a:pt x="56786" y="3875"/>
                </a:cubicBezTo>
                <a:cubicBezTo>
                  <a:pt x="56873" y="3787"/>
                  <a:pt x="56911" y="3925"/>
                  <a:pt x="57298" y="3662"/>
                </a:cubicBezTo>
                <a:cubicBezTo>
                  <a:pt x="57336" y="3550"/>
                  <a:pt x="57211" y="3587"/>
                  <a:pt x="57248" y="3475"/>
                </a:cubicBezTo>
                <a:lnTo>
                  <a:pt x="57723" y="3450"/>
                </a:lnTo>
                <a:lnTo>
                  <a:pt x="57723" y="3450"/>
                </a:lnTo>
                <a:cubicBezTo>
                  <a:pt x="57673" y="3775"/>
                  <a:pt x="57910" y="3587"/>
                  <a:pt x="58510" y="3800"/>
                </a:cubicBezTo>
                <a:cubicBezTo>
                  <a:pt x="58810" y="3682"/>
                  <a:pt x="59127" y="3620"/>
                  <a:pt x="59448" y="3620"/>
                </a:cubicBezTo>
                <a:cubicBezTo>
                  <a:pt x="59502" y="3620"/>
                  <a:pt x="59556" y="3621"/>
                  <a:pt x="59610" y="3625"/>
                </a:cubicBezTo>
                <a:cubicBezTo>
                  <a:pt x="59710" y="3362"/>
                  <a:pt x="59847" y="3312"/>
                  <a:pt x="59198" y="2950"/>
                </a:cubicBezTo>
                <a:cubicBezTo>
                  <a:pt x="59185" y="2936"/>
                  <a:pt x="59171" y="2931"/>
                  <a:pt x="59156" y="2931"/>
                </a:cubicBezTo>
                <a:cubicBezTo>
                  <a:pt x="59076" y="2931"/>
                  <a:pt x="58951" y="3099"/>
                  <a:pt x="58692" y="3099"/>
                </a:cubicBezTo>
                <a:cubicBezTo>
                  <a:pt x="58474" y="3099"/>
                  <a:pt x="58160" y="2979"/>
                  <a:pt x="57698" y="2538"/>
                </a:cubicBezTo>
                <a:cubicBezTo>
                  <a:pt x="57101" y="2729"/>
                  <a:pt x="56456" y="2848"/>
                  <a:pt x="55746" y="2848"/>
                </a:cubicBezTo>
                <a:cubicBezTo>
                  <a:pt x="54925" y="2848"/>
                  <a:pt x="54018" y="2689"/>
                  <a:pt x="52999" y="2300"/>
                </a:cubicBezTo>
                <a:cubicBezTo>
                  <a:pt x="53087" y="2263"/>
                  <a:pt x="53037" y="2125"/>
                  <a:pt x="53199" y="2125"/>
                </a:cubicBezTo>
                <a:cubicBezTo>
                  <a:pt x="53225" y="2168"/>
                  <a:pt x="53234" y="2183"/>
                  <a:pt x="53262" y="2183"/>
                </a:cubicBezTo>
                <a:cubicBezTo>
                  <a:pt x="53301" y="2183"/>
                  <a:pt x="53377" y="2154"/>
                  <a:pt x="53586" y="2125"/>
                </a:cubicBezTo>
                <a:cubicBezTo>
                  <a:pt x="53613" y="2112"/>
                  <a:pt x="53637" y="2108"/>
                  <a:pt x="53664" y="2108"/>
                </a:cubicBezTo>
                <a:cubicBezTo>
                  <a:pt x="53714" y="2108"/>
                  <a:pt x="53770" y="2124"/>
                  <a:pt x="53856" y="2124"/>
                </a:cubicBezTo>
                <a:cubicBezTo>
                  <a:pt x="53939" y="2124"/>
                  <a:pt x="54051" y="2109"/>
                  <a:pt x="54211" y="2050"/>
                </a:cubicBezTo>
                <a:cubicBezTo>
                  <a:pt x="54224" y="2138"/>
                  <a:pt x="54252" y="2144"/>
                  <a:pt x="54321" y="2144"/>
                </a:cubicBezTo>
                <a:cubicBezTo>
                  <a:pt x="54332" y="2144"/>
                  <a:pt x="54345" y="2144"/>
                  <a:pt x="54359" y="2144"/>
                </a:cubicBezTo>
                <a:cubicBezTo>
                  <a:pt x="54428" y="2144"/>
                  <a:pt x="54528" y="2148"/>
                  <a:pt x="54674" y="2200"/>
                </a:cubicBezTo>
                <a:cubicBezTo>
                  <a:pt x="54724" y="2113"/>
                  <a:pt x="55049" y="2163"/>
                  <a:pt x="54999" y="1813"/>
                </a:cubicBezTo>
                <a:lnTo>
                  <a:pt x="55274" y="1788"/>
                </a:lnTo>
                <a:lnTo>
                  <a:pt x="55274" y="1788"/>
                </a:lnTo>
                <a:cubicBezTo>
                  <a:pt x="55211" y="2013"/>
                  <a:pt x="55311" y="1938"/>
                  <a:pt x="55673" y="2125"/>
                </a:cubicBezTo>
                <a:cubicBezTo>
                  <a:pt x="55880" y="2012"/>
                  <a:pt x="56070" y="1941"/>
                  <a:pt x="56235" y="1941"/>
                </a:cubicBezTo>
                <a:cubicBezTo>
                  <a:pt x="56270" y="1941"/>
                  <a:pt x="56303" y="1944"/>
                  <a:pt x="56336" y="1950"/>
                </a:cubicBezTo>
                <a:cubicBezTo>
                  <a:pt x="56398" y="1750"/>
                  <a:pt x="56573" y="1688"/>
                  <a:pt x="56198" y="1288"/>
                </a:cubicBezTo>
                <a:cubicBezTo>
                  <a:pt x="56142" y="1294"/>
                  <a:pt x="55992" y="1397"/>
                  <a:pt x="55831" y="1397"/>
                </a:cubicBezTo>
                <a:cubicBezTo>
                  <a:pt x="55670" y="1397"/>
                  <a:pt x="55498" y="1294"/>
                  <a:pt x="55399" y="888"/>
                </a:cubicBezTo>
                <a:cubicBezTo>
                  <a:pt x="55262" y="967"/>
                  <a:pt x="54882" y="1199"/>
                  <a:pt x="54305" y="1199"/>
                </a:cubicBezTo>
                <a:cubicBezTo>
                  <a:pt x="53879" y="1199"/>
                  <a:pt x="53346" y="1072"/>
                  <a:pt x="52724" y="663"/>
                </a:cubicBezTo>
                <a:cubicBezTo>
                  <a:pt x="52774" y="626"/>
                  <a:pt x="52762" y="488"/>
                  <a:pt x="52849" y="488"/>
                </a:cubicBezTo>
                <a:cubicBezTo>
                  <a:pt x="52913" y="504"/>
                  <a:pt x="52977" y="512"/>
                  <a:pt x="53041" y="512"/>
                </a:cubicBezTo>
                <a:cubicBezTo>
                  <a:pt x="53326" y="512"/>
                  <a:pt x="53596" y="359"/>
                  <a:pt x="53749" y="113"/>
                </a:cubicBezTo>
                <a:cubicBezTo>
                  <a:pt x="53090" y="22"/>
                  <a:pt x="52379" y="10"/>
                  <a:pt x="51582" y="10"/>
                </a:cubicBezTo>
                <a:cubicBezTo>
                  <a:pt x="51283" y="10"/>
                  <a:pt x="50971" y="11"/>
                  <a:pt x="50646" y="11"/>
                </a:cubicBezTo>
                <a:cubicBezTo>
                  <a:pt x="50293" y="11"/>
                  <a:pt x="49925" y="9"/>
                  <a:pt x="49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8"/>
          <p:cNvSpPr/>
          <p:nvPr/>
        </p:nvSpPr>
        <p:spPr>
          <a:xfrm rot="706387">
            <a:off x="7590320" y="4312050"/>
            <a:ext cx="2742567" cy="975545"/>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04"/>
        <p:cNvGrpSpPr/>
        <p:nvPr/>
      </p:nvGrpSpPr>
      <p:grpSpPr>
        <a:xfrm>
          <a:off x="0" y="0"/>
          <a:ext cx="0" cy="0"/>
          <a:chOff x="0" y="0"/>
          <a:chExt cx="0" cy="0"/>
        </a:xfrm>
      </p:grpSpPr>
      <p:sp>
        <p:nvSpPr>
          <p:cNvPr id="3305" name="Google Shape;3305;p10"/>
          <p:cNvSpPr/>
          <p:nvPr/>
        </p:nvSpPr>
        <p:spPr>
          <a:xfrm rot="5165701">
            <a:off x="5854766" y="1573349"/>
            <a:ext cx="1527357" cy="3814196"/>
          </a:xfrm>
          <a:custGeom>
            <a:avLst/>
            <a:gdLst/>
            <a:ahLst/>
            <a:cxnLst/>
            <a:rect l="l" t="t" r="r" b="b"/>
            <a:pathLst>
              <a:path w="91644" h="90549" extrusionOk="0">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306" name="Google Shape;3306;p10"/>
          <p:cNvSpPr/>
          <p:nvPr/>
        </p:nvSpPr>
        <p:spPr>
          <a:xfrm rot="-5400486">
            <a:off x="6649807" y="2976749"/>
            <a:ext cx="1776895" cy="3853258"/>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txBox="1">
            <a:spLocks noGrp="1"/>
          </p:cNvSpPr>
          <p:nvPr>
            <p:ph type="title"/>
          </p:nvPr>
        </p:nvSpPr>
        <p:spPr>
          <a:xfrm>
            <a:off x="719700" y="539278"/>
            <a:ext cx="3197400" cy="59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08" name="Google Shape;3308;p10"/>
          <p:cNvGrpSpPr/>
          <p:nvPr/>
        </p:nvGrpSpPr>
        <p:grpSpPr>
          <a:xfrm rot="2645692">
            <a:off x="-436235" y="2200414"/>
            <a:ext cx="966689" cy="1063877"/>
            <a:chOff x="3598875" y="1917875"/>
            <a:chExt cx="613525" cy="697675"/>
          </a:xfrm>
        </p:grpSpPr>
        <p:sp>
          <p:nvSpPr>
            <p:cNvPr id="3309" name="Google Shape;3309;p10"/>
            <p:cNvSpPr/>
            <p:nvPr/>
          </p:nvSpPr>
          <p:spPr>
            <a:xfrm flipH="1">
              <a:off x="3850675" y="2109100"/>
              <a:ext cx="25" cy="650"/>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flipH="1">
              <a:off x="3778825" y="1925575"/>
              <a:ext cx="64075" cy="7852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flipH="1">
              <a:off x="3813975" y="2043725"/>
              <a:ext cx="70775" cy="89850"/>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flipH="1">
              <a:off x="3776325" y="2400075"/>
              <a:ext cx="80000" cy="90300"/>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flipH="1">
              <a:off x="3935650" y="2181725"/>
              <a:ext cx="138325" cy="207200"/>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flipH="1">
              <a:off x="3953475" y="1986075"/>
              <a:ext cx="59025" cy="100375"/>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flipH="1">
              <a:off x="3686350" y="2253575"/>
              <a:ext cx="118225" cy="172725"/>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flipH="1">
              <a:off x="3612925" y="2070100"/>
              <a:ext cx="150875" cy="21932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flipH="1">
              <a:off x="3871600" y="2168800"/>
              <a:ext cx="77200" cy="109975"/>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flipH="1">
              <a:off x="4005950" y="2531675"/>
              <a:ext cx="87200" cy="83875"/>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flipH="1">
              <a:off x="3598875" y="2538500"/>
              <a:ext cx="87800" cy="77050"/>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flipH="1">
              <a:off x="3837550" y="2516175"/>
              <a:ext cx="113125" cy="9937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flipH="1">
              <a:off x="3997825" y="2376750"/>
              <a:ext cx="99675" cy="121250"/>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flipH="1">
              <a:off x="4117475" y="2008350"/>
              <a:ext cx="50325" cy="69475"/>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flipH="1">
              <a:off x="4137175" y="2352725"/>
              <a:ext cx="75225" cy="85650"/>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flipH="1">
              <a:off x="4020975" y="1917875"/>
              <a:ext cx="127275" cy="204775"/>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flipH="1">
              <a:off x="4147475" y="2198825"/>
              <a:ext cx="60325" cy="93000"/>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6" name="Google Shape;3326;p10"/>
          <p:cNvSpPr/>
          <p:nvPr/>
        </p:nvSpPr>
        <p:spPr>
          <a:xfrm>
            <a:off x="-299013" y="3180750"/>
            <a:ext cx="3800413" cy="2046277"/>
          </a:xfrm>
          <a:custGeom>
            <a:avLst/>
            <a:gdLst/>
            <a:ahLst/>
            <a:cxnLst/>
            <a:rect l="l" t="t" r="r" b="b"/>
            <a:pathLst>
              <a:path w="61610" h="33173" extrusionOk="0">
                <a:moveTo>
                  <a:pt x="14309" y="1"/>
                </a:moveTo>
                <a:cubicBezTo>
                  <a:pt x="12657" y="1"/>
                  <a:pt x="10969" y="239"/>
                  <a:pt x="9411" y="481"/>
                </a:cubicBezTo>
                <a:cubicBezTo>
                  <a:pt x="6661" y="919"/>
                  <a:pt x="3912" y="1569"/>
                  <a:pt x="1200" y="2031"/>
                </a:cubicBezTo>
                <a:cubicBezTo>
                  <a:pt x="913" y="2056"/>
                  <a:pt x="638" y="2193"/>
                  <a:pt x="438" y="2406"/>
                </a:cubicBezTo>
                <a:cubicBezTo>
                  <a:pt x="0" y="2918"/>
                  <a:pt x="288" y="3818"/>
                  <a:pt x="288" y="4468"/>
                </a:cubicBezTo>
                <a:lnTo>
                  <a:pt x="288" y="24775"/>
                </a:lnTo>
                <a:cubicBezTo>
                  <a:pt x="288" y="28137"/>
                  <a:pt x="238" y="31336"/>
                  <a:pt x="238" y="32773"/>
                </a:cubicBezTo>
                <a:lnTo>
                  <a:pt x="61609" y="33173"/>
                </a:lnTo>
                <a:lnTo>
                  <a:pt x="61609" y="31473"/>
                </a:lnTo>
                <a:cubicBezTo>
                  <a:pt x="61609" y="29886"/>
                  <a:pt x="60485" y="28187"/>
                  <a:pt x="59672" y="26862"/>
                </a:cubicBezTo>
                <a:cubicBezTo>
                  <a:pt x="56986" y="22476"/>
                  <a:pt x="52662" y="18777"/>
                  <a:pt x="47388" y="18189"/>
                </a:cubicBezTo>
                <a:cubicBezTo>
                  <a:pt x="46920" y="18137"/>
                  <a:pt x="46469" y="18111"/>
                  <a:pt x="46034" y="18111"/>
                </a:cubicBezTo>
                <a:cubicBezTo>
                  <a:pt x="43563" y="18111"/>
                  <a:pt x="41557" y="18931"/>
                  <a:pt x="39315" y="20301"/>
                </a:cubicBezTo>
                <a:cubicBezTo>
                  <a:pt x="36441" y="22076"/>
                  <a:pt x="33792" y="24188"/>
                  <a:pt x="30867" y="25887"/>
                </a:cubicBezTo>
                <a:cubicBezTo>
                  <a:pt x="27856" y="27619"/>
                  <a:pt x="24594" y="29552"/>
                  <a:pt x="21025" y="29552"/>
                </a:cubicBezTo>
                <a:cubicBezTo>
                  <a:pt x="20936" y="29552"/>
                  <a:pt x="20847" y="29551"/>
                  <a:pt x="20758" y="29549"/>
                </a:cubicBezTo>
                <a:cubicBezTo>
                  <a:pt x="18083" y="29486"/>
                  <a:pt x="16159" y="27699"/>
                  <a:pt x="16696" y="24962"/>
                </a:cubicBezTo>
                <a:cubicBezTo>
                  <a:pt x="17171" y="22576"/>
                  <a:pt x="18796" y="20576"/>
                  <a:pt x="19995" y="18514"/>
                </a:cubicBezTo>
                <a:cubicBezTo>
                  <a:pt x="21882" y="15227"/>
                  <a:pt x="23807" y="11853"/>
                  <a:pt x="23857" y="8204"/>
                </a:cubicBezTo>
                <a:cubicBezTo>
                  <a:pt x="23894" y="4968"/>
                  <a:pt x="21707" y="1631"/>
                  <a:pt x="17671" y="431"/>
                </a:cubicBezTo>
                <a:cubicBezTo>
                  <a:pt x="16605" y="117"/>
                  <a:pt x="15466" y="1"/>
                  <a:pt x="14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rot="10231128">
            <a:off x="3265272" y="-584192"/>
            <a:ext cx="5150096" cy="1267181"/>
          </a:xfrm>
          <a:custGeom>
            <a:avLst/>
            <a:gdLst/>
            <a:ahLst/>
            <a:cxnLst/>
            <a:rect l="l" t="t" r="r" b="b"/>
            <a:pathLst>
              <a:path w="31055" h="16278" extrusionOk="0">
                <a:moveTo>
                  <a:pt x="20534" y="0"/>
                </a:moveTo>
                <a:cubicBezTo>
                  <a:pt x="17682" y="0"/>
                  <a:pt x="15021" y="1835"/>
                  <a:pt x="12272" y="2844"/>
                </a:cubicBezTo>
                <a:cubicBezTo>
                  <a:pt x="10175" y="3614"/>
                  <a:pt x="7992" y="3907"/>
                  <a:pt x="5779" y="3907"/>
                </a:cubicBezTo>
                <a:cubicBezTo>
                  <a:pt x="3863" y="3907"/>
                  <a:pt x="1925" y="3688"/>
                  <a:pt x="0" y="3369"/>
                </a:cubicBezTo>
                <a:lnTo>
                  <a:pt x="0" y="16278"/>
                </a:lnTo>
                <a:lnTo>
                  <a:pt x="31054" y="16278"/>
                </a:lnTo>
                <a:cubicBezTo>
                  <a:pt x="30567" y="13029"/>
                  <a:pt x="29655" y="9867"/>
                  <a:pt x="28343" y="6855"/>
                </a:cubicBezTo>
                <a:cubicBezTo>
                  <a:pt x="27018" y="3819"/>
                  <a:pt x="24894" y="669"/>
                  <a:pt x="21632" y="95"/>
                </a:cubicBezTo>
                <a:cubicBezTo>
                  <a:pt x="21262" y="30"/>
                  <a:pt x="20896" y="0"/>
                  <a:pt x="20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rot="2359861">
            <a:off x="6381283" y="-993078"/>
            <a:ext cx="2313916" cy="1979639"/>
          </a:xfrm>
          <a:custGeom>
            <a:avLst/>
            <a:gdLst/>
            <a:ahLst/>
            <a:cxnLst/>
            <a:rect l="l" t="t" r="r" b="b"/>
            <a:pathLst>
              <a:path w="52200" h="44659" extrusionOk="0">
                <a:moveTo>
                  <a:pt x="51425" y="650"/>
                </a:moveTo>
                <a:cubicBezTo>
                  <a:pt x="51422" y="658"/>
                  <a:pt x="51420" y="666"/>
                  <a:pt x="51417" y="673"/>
                </a:cubicBezTo>
                <a:lnTo>
                  <a:pt x="51417" y="673"/>
                </a:lnTo>
                <a:cubicBezTo>
                  <a:pt x="51420" y="670"/>
                  <a:pt x="51422" y="666"/>
                  <a:pt x="51425" y="663"/>
                </a:cubicBezTo>
                <a:lnTo>
                  <a:pt x="51425" y="650"/>
                </a:lnTo>
                <a:close/>
                <a:moveTo>
                  <a:pt x="7186" y="43189"/>
                </a:moveTo>
                <a:cubicBezTo>
                  <a:pt x="6288" y="43595"/>
                  <a:pt x="5322" y="43806"/>
                  <a:pt x="4352" y="43806"/>
                </a:cubicBezTo>
                <a:cubicBezTo>
                  <a:pt x="4068" y="43806"/>
                  <a:pt x="3783" y="43788"/>
                  <a:pt x="3500" y="43751"/>
                </a:cubicBezTo>
                <a:cubicBezTo>
                  <a:pt x="3571" y="43672"/>
                  <a:pt x="3673" y="43629"/>
                  <a:pt x="3780" y="43629"/>
                </a:cubicBezTo>
                <a:cubicBezTo>
                  <a:pt x="3824" y="43629"/>
                  <a:pt x="3868" y="43637"/>
                  <a:pt x="3912" y="43651"/>
                </a:cubicBezTo>
                <a:cubicBezTo>
                  <a:pt x="4200" y="43651"/>
                  <a:pt x="4487" y="43639"/>
                  <a:pt x="4787" y="43601"/>
                </a:cubicBezTo>
                <a:cubicBezTo>
                  <a:pt x="4961" y="43571"/>
                  <a:pt x="5140" y="43554"/>
                  <a:pt x="5320" y="43554"/>
                </a:cubicBezTo>
                <a:cubicBezTo>
                  <a:pt x="5438" y="43554"/>
                  <a:pt x="5556" y="43561"/>
                  <a:pt x="5674" y="43576"/>
                </a:cubicBezTo>
                <a:cubicBezTo>
                  <a:pt x="5912" y="43451"/>
                  <a:pt x="6149" y="43376"/>
                  <a:pt x="6411" y="43326"/>
                </a:cubicBezTo>
                <a:lnTo>
                  <a:pt x="6799" y="43276"/>
                </a:lnTo>
                <a:lnTo>
                  <a:pt x="7186" y="43189"/>
                </a:lnTo>
                <a:close/>
                <a:moveTo>
                  <a:pt x="52199" y="0"/>
                </a:moveTo>
                <a:lnTo>
                  <a:pt x="52199" y="0"/>
                </a:lnTo>
                <a:cubicBezTo>
                  <a:pt x="51912" y="488"/>
                  <a:pt x="51675" y="1000"/>
                  <a:pt x="51337" y="1475"/>
                </a:cubicBezTo>
                <a:cubicBezTo>
                  <a:pt x="51251" y="1204"/>
                  <a:pt x="51250" y="1200"/>
                  <a:pt x="51417" y="673"/>
                </a:cubicBezTo>
                <a:lnTo>
                  <a:pt x="51417" y="673"/>
                </a:lnTo>
                <a:cubicBezTo>
                  <a:pt x="51284" y="867"/>
                  <a:pt x="51199" y="977"/>
                  <a:pt x="51137" y="1087"/>
                </a:cubicBezTo>
                <a:cubicBezTo>
                  <a:pt x="50837" y="1562"/>
                  <a:pt x="50575" y="2062"/>
                  <a:pt x="50300" y="2550"/>
                </a:cubicBezTo>
                <a:cubicBezTo>
                  <a:pt x="49975" y="3137"/>
                  <a:pt x="49563" y="3674"/>
                  <a:pt x="49188" y="4237"/>
                </a:cubicBezTo>
                <a:cubicBezTo>
                  <a:pt x="49038" y="4424"/>
                  <a:pt x="48913" y="4624"/>
                  <a:pt x="48800" y="4824"/>
                </a:cubicBezTo>
                <a:cubicBezTo>
                  <a:pt x="48300" y="5899"/>
                  <a:pt x="47726" y="6936"/>
                  <a:pt x="47063" y="7911"/>
                </a:cubicBezTo>
                <a:cubicBezTo>
                  <a:pt x="46901" y="8161"/>
                  <a:pt x="46813" y="8448"/>
                  <a:pt x="46638" y="8698"/>
                </a:cubicBezTo>
                <a:cubicBezTo>
                  <a:pt x="46488" y="8885"/>
                  <a:pt x="46288" y="9035"/>
                  <a:pt x="46164" y="9260"/>
                </a:cubicBezTo>
                <a:cubicBezTo>
                  <a:pt x="45839" y="9835"/>
                  <a:pt x="45476" y="10385"/>
                  <a:pt x="45076" y="10910"/>
                </a:cubicBezTo>
                <a:cubicBezTo>
                  <a:pt x="44914" y="11122"/>
                  <a:pt x="44789" y="11360"/>
                  <a:pt x="44639" y="11585"/>
                </a:cubicBezTo>
                <a:cubicBezTo>
                  <a:pt x="44426" y="11885"/>
                  <a:pt x="44364" y="12247"/>
                  <a:pt x="44127" y="12534"/>
                </a:cubicBezTo>
                <a:cubicBezTo>
                  <a:pt x="43902" y="12809"/>
                  <a:pt x="43564" y="12959"/>
                  <a:pt x="43464" y="13334"/>
                </a:cubicBezTo>
                <a:cubicBezTo>
                  <a:pt x="43452" y="13372"/>
                  <a:pt x="43402" y="13397"/>
                  <a:pt x="43364" y="13434"/>
                </a:cubicBezTo>
                <a:cubicBezTo>
                  <a:pt x="43077" y="13747"/>
                  <a:pt x="42677" y="13972"/>
                  <a:pt x="42627" y="14459"/>
                </a:cubicBezTo>
                <a:cubicBezTo>
                  <a:pt x="42577" y="14609"/>
                  <a:pt x="42477" y="14746"/>
                  <a:pt x="42352" y="14821"/>
                </a:cubicBezTo>
                <a:cubicBezTo>
                  <a:pt x="41990" y="15109"/>
                  <a:pt x="41690" y="15459"/>
                  <a:pt x="41465" y="15859"/>
                </a:cubicBezTo>
                <a:cubicBezTo>
                  <a:pt x="41302" y="16121"/>
                  <a:pt x="41115" y="16383"/>
                  <a:pt x="40915" y="16621"/>
                </a:cubicBezTo>
                <a:cubicBezTo>
                  <a:pt x="40752" y="16821"/>
                  <a:pt x="40615" y="17046"/>
                  <a:pt x="40378" y="17146"/>
                </a:cubicBezTo>
                <a:cubicBezTo>
                  <a:pt x="40203" y="17221"/>
                  <a:pt x="40053" y="17346"/>
                  <a:pt x="39953" y="17508"/>
                </a:cubicBezTo>
                <a:cubicBezTo>
                  <a:pt x="39865" y="17658"/>
                  <a:pt x="39728" y="17771"/>
                  <a:pt x="39565" y="17833"/>
                </a:cubicBezTo>
                <a:cubicBezTo>
                  <a:pt x="39453" y="17883"/>
                  <a:pt x="39340" y="17958"/>
                  <a:pt x="39278" y="18058"/>
                </a:cubicBezTo>
                <a:cubicBezTo>
                  <a:pt x="38965" y="18545"/>
                  <a:pt x="38516" y="18945"/>
                  <a:pt x="38191" y="19433"/>
                </a:cubicBezTo>
                <a:cubicBezTo>
                  <a:pt x="37966" y="19807"/>
                  <a:pt x="37641" y="20120"/>
                  <a:pt x="37253" y="20332"/>
                </a:cubicBezTo>
                <a:cubicBezTo>
                  <a:pt x="36878" y="20507"/>
                  <a:pt x="36554" y="20770"/>
                  <a:pt x="36291" y="21095"/>
                </a:cubicBezTo>
                <a:cubicBezTo>
                  <a:pt x="35704" y="21769"/>
                  <a:pt x="35054" y="22394"/>
                  <a:pt x="34454" y="23057"/>
                </a:cubicBezTo>
                <a:cubicBezTo>
                  <a:pt x="34254" y="23294"/>
                  <a:pt x="33954" y="23369"/>
                  <a:pt x="33767" y="23594"/>
                </a:cubicBezTo>
                <a:cubicBezTo>
                  <a:pt x="33467" y="23931"/>
                  <a:pt x="33154" y="24244"/>
                  <a:pt x="32830" y="24531"/>
                </a:cubicBezTo>
                <a:cubicBezTo>
                  <a:pt x="32417" y="24956"/>
                  <a:pt x="31942" y="25306"/>
                  <a:pt x="31417" y="25568"/>
                </a:cubicBezTo>
                <a:cubicBezTo>
                  <a:pt x="31042" y="25756"/>
                  <a:pt x="30680" y="25981"/>
                  <a:pt x="30330" y="26218"/>
                </a:cubicBezTo>
                <a:cubicBezTo>
                  <a:pt x="29705" y="26643"/>
                  <a:pt x="29031" y="26981"/>
                  <a:pt x="28318" y="27231"/>
                </a:cubicBezTo>
                <a:lnTo>
                  <a:pt x="27756" y="27405"/>
                </a:lnTo>
                <a:cubicBezTo>
                  <a:pt x="27568" y="27455"/>
                  <a:pt x="27368" y="27518"/>
                  <a:pt x="27181" y="27568"/>
                </a:cubicBezTo>
                <a:lnTo>
                  <a:pt x="26319" y="27818"/>
                </a:lnTo>
                <a:cubicBezTo>
                  <a:pt x="26019" y="27905"/>
                  <a:pt x="25719" y="27955"/>
                  <a:pt x="25419" y="27980"/>
                </a:cubicBezTo>
                <a:cubicBezTo>
                  <a:pt x="25057" y="27980"/>
                  <a:pt x="24694" y="28018"/>
                  <a:pt x="24332" y="28068"/>
                </a:cubicBezTo>
                <a:cubicBezTo>
                  <a:pt x="23145" y="28305"/>
                  <a:pt x="21957" y="28268"/>
                  <a:pt x="20783" y="28343"/>
                </a:cubicBezTo>
                <a:cubicBezTo>
                  <a:pt x="19845" y="28405"/>
                  <a:pt x="18983" y="28755"/>
                  <a:pt x="18146" y="29118"/>
                </a:cubicBezTo>
                <a:cubicBezTo>
                  <a:pt x="17471" y="29430"/>
                  <a:pt x="16859" y="29867"/>
                  <a:pt x="16334" y="30392"/>
                </a:cubicBezTo>
                <a:cubicBezTo>
                  <a:pt x="15859" y="30855"/>
                  <a:pt x="15297" y="31329"/>
                  <a:pt x="15034" y="31992"/>
                </a:cubicBezTo>
                <a:cubicBezTo>
                  <a:pt x="14847" y="32467"/>
                  <a:pt x="14509" y="32854"/>
                  <a:pt x="14322" y="33316"/>
                </a:cubicBezTo>
                <a:cubicBezTo>
                  <a:pt x="14022" y="34041"/>
                  <a:pt x="13884" y="34816"/>
                  <a:pt x="13397" y="35441"/>
                </a:cubicBezTo>
                <a:cubicBezTo>
                  <a:pt x="13360" y="35503"/>
                  <a:pt x="13335" y="35578"/>
                  <a:pt x="13310" y="35641"/>
                </a:cubicBezTo>
                <a:cubicBezTo>
                  <a:pt x="12972" y="36291"/>
                  <a:pt x="12872" y="37003"/>
                  <a:pt x="12485" y="37565"/>
                </a:cubicBezTo>
                <a:cubicBezTo>
                  <a:pt x="12347" y="37778"/>
                  <a:pt x="12235" y="38003"/>
                  <a:pt x="12072" y="38190"/>
                </a:cubicBezTo>
                <a:cubicBezTo>
                  <a:pt x="11923" y="38390"/>
                  <a:pt x="11760" y="38590"/>
                  <a:pt x="11610" y="38765"/>
                </a:cubicBezTo>
                <a:cubicBezTo>
                  <a:pt x="11448" y="38915"/>
                  <a:pt x="11298" y="39065"/>
                  <a:pt x="11160" y="39227"/>
                </a:cubicBezTo>
                <a:cubicBezTo>
                  <a:pt x="11010" y="39440"/>
                  <a:pt x="10823" y="39652"/>
                  <a:pt x="10635" y="39827"/>
                </a:cubicBezTo>
                <a:cubicBezTo>
                  <a:pt x="9798" y="40577"/>
                  <a:pt x="8848" y="41202"/>
                  <a:pt x="7824" y="41664"/>
                </a:cubicBezTo>
                <a:cubicBezTo>
                  <a:pt x="7074" y="42052"/>
                  <a:pt x="6261" y="42314"/>
                  <a:pt x="5437" y="42439"/>
                </a:cubicBezTo>
                <a:cubicBezTo>
                  <a:pt x="5037" y="42464"/>
                  <a:pt x="4674" y="42551"/>
                  <a:pt x="4287" y="42576"/>
                </a:cubicBezTo>
                <a:cubicBezTo>
                  <a:pt x="4100" y="42601"/>
                  <a:pt x="3912" y="42626"/>
                  <a:pt x="3725" y="42639"/>
                </a:cubicBezTo>
                <a:cubicBezTo>
                  <a:pt x="3670" y="42643"/>
                  <a:pt x="3615" y="42644"/>
                  <a:pt x="3560" y="42644"/>
                </a:cubicBezTo>
                <a:cubicBezTo>
                  <a:pt x="3427" y="42644"/>
                  <a:pt x="3295" y="42635"/>
                  <a:pt x="3162" y="42626"/>
                </a:cubicBezTo>
                <a:cubicBezTo>
                  <a:pt x="3075" y="42633"/>
                  <a:pt x="2984" y="42636"/>
                  <a:pt x="2894" y="42636"/>
                </a:cubicBezTo>
                <a:cubicBezTo>
                  <a:pt x="2803" y="42636"/>
                  <a:pt x="2712" y="42633"/>
                  <a:pt x="2625" y="42626"/>
                </a:cubicBezTo>
                <a:cubicBezTo>
                  <a:pt x="2338" y="42564"/>
                  <a:pt x="2063" y="42576"/>
                  <a:pt x="1788" y="42539"/>
                </a:cubicBezTo>
                <a:cubicBezTo>
                  <a:pt x="1513" y="42539"/>
                  <a:pt x="1238" y="42501"/>
                  <a:pt x="963" y="42439"/>
                </a:cubicBezTo>
                <a:cubicBezTo>
                  <a:pt x="943" y="42434"/>
                  <a:pt x="923" y="42432"/>
                  <a:pt x="904" y="42432"/>
                </a:cubicBezTo>
                <a:cubicBezTo>
                  <a:pt x="670" y="42432"/>
                  <a:pt x="569" y="42773"/>
                  <a:pt x="800" y="42889"/>
                </a:cubicBezTo>
                <a:cubicBezTo>
                  <a:pt x="938" y="42976"/>
                  <a:pt x="1050"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72" y="43573"/>
                  <a:pt x="377" y="43573"/>
                </a:cubicBezTo>
                <a:cubicBezTo>
                  <a:pt x="352" y="43573"/>
                  <a:pt x="327" y="43567"/>
                  <a:pt x="301" y="43551"/>
                </a:cubicBezTo>
                <a:lnTo>
                  <a:pt x="301" y="43551"/>
                </a:lnTo>
                <a:cubicBezTo>
                  <a:pt x="351" y="43601"/>
                  <a:pt x="488" y="43626"/>
                  <a:pt x="388" y="43801"/>
                </a:cubicBezTo>
                <a:cubicBezTo>
                  <a:pt x="263" y="43851"/>
                  <a:pt x="1" y="43826"/>
                  <a:pt x="26" y="44114"/>
                </a:cubicBezTo>
                <a:cubicBezTo>
                  <a:pt x="116" y="44159"/>
                  <a:pt x="237" y="44255"/>
                  <a:pt x="324" y="44255"/>
                </a:cubicBezTo>
                <a:cubicBezTo>
                  <a:pt x="333" y="44255"/>
                  <a:pt x="342" y="44253"/>
                  <a:pt x="351" y="44251"/>
                </a:cubicBezTo>
                <a:cubicBezTo>
                  <a:pt x="419" y="44234"/>
                  <a:pt x="489" y="44226"/>
                  <a:pt x="559" y="44226"/>
                </a:cubicBezTo>
                <a:cubicBezTo>
                  <a:pt x="693" y="44226"/>
                  <a:pt x="827" y="44256"/>
                  <a:pt x="950" y="44314"/>
                </a:cubicBezTo>
                <a:cubicBezTo>
                  <a:pt x="1125" y="44401"/>
                  <a:pt x="1313" y="44463"/>
                  <a:pt x="1513" y="44513"/>
                </a:cubicBezTo>
                <a:cubicBezTo>
                  <a:pt x="1541" y="44517"/>
                  <a:pt x="1569" y="44518"/>
                  <a:pt x="1596" y="44518"/>
                </a:cubicBezTo>
                <a:cubicBezTo>
                  <a:pt x="1710" y="44518"/>
                  <a:pt x="1820" y="44495"/>
                  <a:pt x="1935" y="44495"/>
                </a:cubicBezTo>
                <a:cubicBezTo>
                  <a:pt x="2000" y="44495"/>
                  <a:pt x="2067" y="44502"/>
                  <a:pt x="2138" y="44526"/>
                </a:cubicBezTo>
                <a:cubicBezTo>
                  <a:pt x="2313"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1"/>
                  <a:pt x="3940" y="44659"/>
                  <a:pt x="4178" y="44659"/>
                </a:cubicBezTo>
                <a:cubicBezTo>
                  <a:pt x="4240" y="44659"/>
                  <a:pt x="4301" y="44656"/>
                  <a:pt x="4362" y="44651"/>
                </a:cubicBezTo>
                <a:cubicBezTo>
                  <a:pt x="4722" y="44651"/>
                  <a:pt x="5082" y="44513"/>
                  <a:pt x="5442" y="44513"/>
                </a:cubicBezTo>
                <a:cubicBezTo>
                  <a:pt x="5457" y="44513"/>
                  <a:pt x="5472" y="44513"/>
                  <a:pt x="5487" y="44513"/>
                </a:cubicBezTo>
                <a:cubicBezTo>
                  <a:pt x="5549" y="44517"/>
                  <a:pt x="5611" y="44519"/>
                  <a:pt x="5673" y="44519"/>
                </a:cubicBezTo>
                <a:cubicBezTo>
                  <a:pt x="5823" y="44519"/>
                  <a:pt x="5970" y="44510"/>
                  <a:pt x="6112" y="44501"/>
                </a:cubicBezTo>
                <a:lnTo>
                  <a:pt x="6736" y="44376"/>
                </a:lnTo>
                <a:cubicBezTo>
                  <a:pt x="6874" y="44351"/>
                  <a:pt x="6999" y="44289"/>
                  <a:pt x="7124" y="44214"/>
                </a:cubicBezTo>
                <a:cubicBezTo>
                  <a:pt x="7224" y="44126"/>
                  <a:pt x="7349" y="44064"/>
                  <a:pt x="7486" y="44026"/>
                </a:cubicBezTo>
                <a:cubicBezTo>
                  <a:pt x="8074" y="43926"/>
                  <a:pt x="8586" y="43564"/>
                  <a:pt x="9148" y="43401"/>
                </a:cubicBezTo>
                <a:cubicBezTo>
                  <a:pt x="9323" y="43326"/>
                  <a:pt x="9473" y="43239"/>
                  <a:pt x="9623" y="43126"/>
                </a:cubicBezTo>
                <a:lnTo>
                  <a:pt x="10011" y="42839"/>
                </a:lnTo>
                <a:lnTo>
                  <a:pt x="10385" y="42526"/>
                </a:lnTo>
                <a:cubicBezTo>
                  <a:pt x="10635" y="42327"/>
                  <a:pt x="10885" y="42139"/>
                  <a:pt x="11135" y="41952"/>
                </a:cubicBezTo>
                <a:cubicBezTo>
                  <a:pt x="11310" y="41814"/>
                  <a:pt x="11473" y="41664"/>
                  <a:pt x="11635" y="41502"/>
                </a:cubicBezTo>
                <a:cubicBezTo>
                  <a:pt x="11773" y="41327"/>
                  <a:pt x="11935" y="41177"/>
                  <a:pt x="12110" y="41027"/>
                </a:cubicBezTo>
                <a:cubicBezTo>
                  <a:pt x="12510" y="40764"/>
                  <a:pt x="12760" y="40327"/>
                  <a:pt x="13035" y="39940"/>
                </a:cubicBezTo>
                <a:cubicBezTo>
                  <a:pt x="13247" y="39627"/>
                  <a:pt x="13460" y="39327"/>
                  <a:pt x="13697" y="39040"/>
                </a:cubicBezTo>
                <a:cubicBezTo>
                  <a:pt x="13922" y="38740"/>
                  <a:pt x="14097" y="38403"/>
                  <a:pt x="14247" y="38065"/>
                </a:cubicBezTo>
                <a:cubicBezTo>
                  <a:pt x="14284" y="37990"/>
                  <a:pt x="14334" y="37915"/>
                  <a:pt x="14384" y="37853"/>
                </a:cubicBezTo>
                <a:cubicBezTo>
                  <a:pt x="14947" y="37228"/>
                  <a:pt x="15184" y="36416"/>
                  <a:pt x="15447" y="35703"/>
                </a:cubicBezTo>
                <a:cubicBezTo>
                  <a:pt x="15659" y="35153"/>
                  <a:pt x="15834" y="34616"/>
                  <a:pt x="16021" y="34079"/>
                </a:cubicBezTo>
                <a:cubicBezTo>
                  <a:pt x="16309" y="33329"/>
                  <a:pt x="16771" y="32704"/>
                  <a:pt x="17121" y="32117"/>
                </a:cubicBezTo>
                <a:cubicBezTo>
                  <a:pt x="17309" y="31779"/>
                  <a:pt x="17496" y="31392"/>
                  <a:pt x="17871" y="31267"/>
                </a:cubicBezTo>
                <a:cubicBezTo>
                  <a:pt x="17958" y="31154"/>
                  <a:pt x="18058" y="31055"/>
                  <a:pt x="18171" y="30967"/>
                </a:cubicBezTo>
                <a:cubicBezTo>
                  <a:pt x="18296" y="30892"/>
                  <a:pt x="18421" y="30817"/>
                  <a:pt x="18546" y="30755"/>
                </a:cubicBezTo>
                <a:cubicBezTo>
                  <a:pt x="18671" y="30680"/>
                  <a:pt x="18808" y="30642"/>
                  <a:pt x="18946" y="30580"/>
                </a:cubicBezTo>
                <a:cubicBezTo>
                  <a:pt x="19083" y="30530"/>
                  <a:pt x="19208" y="30467"/>
                  <a:pt x="19333" y="30380"/>
                </a:cubicBezTo>
                <a:cubicBezTo>
                  <a:pt x="19471"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20" y="29792"/>
                </a:cubicBezTo>
                <a:cubicBezTo>
                  <a:pt x="23182" y="29792"/>
                  <a:pt x="23245" y="29780"/>
                  <a:pt x="23295" y="29755"/>
                </a:cubicBezTo>
                <a:cubicBezTo>
                  <a:pt x="23694" y="29630"/>
                  <a:pt x="24157" y="29755"/>
                  <a:pt x="24557" y="29542"/>
                </a:cubicBezTo>
                <a:cubicBezTo>
                  <a:pt x="24582" y="29530"/>
                  <a:pt x="24607" y="29524"/>
                  <a:pt x="24632" y="29524"/>
                </a:cubicBezTo>
                <a:cubicBezTo>
                  <a:pt x="24657" y="29524"/>
                  <a:pt x="24682" y="29530"/>
                  <a:pt x="24707" y="29542"/>
                </a:cubicBezTo>
                <a:cubicBezTo>
                  <a:pt x="24862" y="29583"/>
                  <a:pt x="25019" y="29600"/>
                  <a:pt x="25178" y="29600"/>
                </a:cubicBezTo>
                <a:cubicBezTo>
                  <a:pt x="25557" y="29600"/>
                  <a:pt x="25944" y="29505"/>
                  <a:pt x="26331" y="29417"/>
                </a:cubicBezTo>
                <a:cubicBezTo>
                  <a:pt x="26956" y="29280"/>
                  <a:pt x="27681" y="29292"/>
                  <a:pt x="28193" y="28843"/>
                </a:cubicBezTo>
                <a:cubicBezTo>
                  <a:pt x="28199" y="28836"/>
                  <a:pt x="28209" y="28833"/>
                  <a:pt x="28218" y="28833"/>
                </a:cubicBezTo>
                <a:cubicBezTo>
                  <a:pt x="28228" y="28833"/>
                  <a:pt x="28237" y="28836"/>
                  <a:pt x="28243" y="28843"/>
                </a:cubicBezTo>
                <a:cubicBezTo>
                  <a:pt x="28274" y="28848"/>
                  <a:pt x="28304" y="28851"/>
                  <a:pt x="28333" y="28851"/>
                </a:cubicBezTo>
                <a:cubicBezTo>
                  <a:pt x="28561" y="28851"/>
                  <a:pt x="28727" y="28691"/>
                  <a:pt x="28893" y="28580"/>
                </a:cubicBezTo>
                <a:cubicBezTo>
                  <a:pt x="29205" y="28343"/>
                  <a:pt x="29505" y="28130"/>
                  <a:pt x="29905" y="28130"/>
                </a:cubicBezTo>
                <a:cubicBezTo>
                  <a:pt x="29980" y="28118"/>
                  <a:pt x="30043" y="28093"/>
                  <a:pt x="30093" y="28043"/>
                </a:cubicBezTo>
                <a:cubicBezTo>
                  <a:pt x="30405" y="27843"/>
                  <a:pt x="30693" y="27643"/>
                  <a:pt x="31092" y="27580"/>
                </a:cubicBezTo>
                <a:cubicBezTo>
                  <a:pt x="31355" y="27543"/>
                  <a:pt x="31580" y="27405"/>
                  <a:pt x="31742" y="27193"/>
                </a:cubicBezTo>
                <a:cubicBezTo>
                  <a:pt x="31855" y="27031"/>
                  <a:pt x="32017" y="26931"/>
                  <a:pt x="32205" y="26893"/>
                </a:cubicBezTo>
                <a:cubicBezTo>
                  <a:pt x="32367" y="26843"/>
                  <a:pt x="32517" y="26756"/>
                  <a:pt x="32642" y="26631"/>
                </a:cubicBezTo>
                <a:cubicBezTo>
                  <a:pt x="32830" y="26493"/>
                  <a:pt x="33004" y="26293"/>
                  <a:pt x="33204" y="26206"/>
                </a:cubicBezTo>
                <a:cubicBezTo>
                  <a:pt x="33579" y="26031"/>
                  <a:pt x="33804" y="25681"/>
                  <a:pt x="34167" y="25506"/>
                </a:cubicBezTo>
                <a:cubicBezTo>
                  <a:pt x="34242" y="25468"/>
                  <a:pt x="34292" y="25393"/>
                  <a:pt x="34304" y="25319"/>
                </a:cubicBezTo>
                <a:cubicBezTo>
                  <a:pt x="34304" y="25081"/>
                  <a:pt x="34492" y="25031"/>
                  <a:pt x="34642" y="24931"/>
                </a:cubicBezTo>
                <a:cubicBezTo>
                  <a:pt x="35116" y="24619"/>
                  <a:pt x="35629" y="24344"/>
                  <a:pt x="35991" y="23906"/>
                </a:cubicBezTo>
                <a:cubicBezTo>
                  <a:pt x="36391" y="23432"/>
                  <a:pt x="36828" y="23007"/>
                  <a:pt x="37303" y="22607"/>
                </a:cubicBezTo>
                <a:cubicBezTo>
                  <a:pt x="37716" y="22244"/>
                  <a:pt x="38091" y="21844"/>
                  <a:pt x="38428" y="21407"/>
                </a:cubicBezTo>
                <a:cubicBezTo>
                  <a:pt x="38491" y="21332"/>
                  <a:pt x="38553" y="21257"/>
                  <a:pt x="38628" y="21195"/>
                </a:cubicBezTo>
                <a:cubicBezTo>
                  <a:pt x="39440" y="20532"/>
                  <a:pt x="40040" y="19683"/>
                  <a:pt x="40740" y="18933"/>
                </a:cubicBezTo>
                <a:cubicBezTo>
                  <a:pt x="41152" y="18483"/>
                  <a:pt x="41490" y="17958"/>
                  <a:pt x="41865" y="17471"/>
                </a:cubicBezTo>
                <a:cubicBezTo>
                  <a:pt x="42015" y="17271"/>
                  <a:pt x="42215" y="17108"/>
                  <a:pt x="42365" y="16908"/>
                </a:cubicBezTo>
                <a:cubicBezTo>
                  <a:pt x="42677" y="16508"/>
                  <a:pt x="42939" y="16071"/>
                  <a:pt x="43264" y="15671"/>
                </a:cubicBezTo>
                <a:cubicBezTo>
                  <a:pt x="43464" y="15471"/>
                  <a:pt x="43639" y="15246"/>
                  <a:pt x="43789" y="15009"/>
                </a:cubicBezTo>
                <a:cubicBezTo>
                  <a:pt x="44077" y="14534"/>
                  <a:pt x="44327" y="14046"/>
                  <a:pt x="44689" y="13634"/>
                </a:cubicBezTo>
                <a:cubicBezTo>
                  <a:pt x="45389" y="12822"/>
                  <a:pt x="45851" y="11860"/>
                  <a:pt x="46463" y="10972"/>
                </a:cubicBezTo>
                <a:cubicBezTo>
                  <a:pt x="46926" y="10310"/>
                  <a:pt x="47388" y="9623"/>
                  <a:pt x="47826" y="8935"/>
                </a:cubicBezTo>
                <a:cubicBezTo>
                  <a:pt x="48838" y="7336"/>
                  <a:pt x="49863" y="5736"/>
                  <a:pt x="50737" y="4062"/>
                </a:cubicBezTo>
                <a:cubicBezTo>
                  <a:pt x="51100" y="3387"/>
                  <a:pt x="51487" y="2712"/>
                  <a:pt x="51837" y="2025"/>
                </a:cubicBezTo>
                <a:cubicBezTo>
                  <a:pt x="52012" y="1712"/>
                  <a:pt x="52099" y="1350"/>
                  <a:pt x="52112" y="987"/>
                </a:cubicBezTo>
                <a:cubicBezTo>
                  <a:pt x="52112" y="663"/>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rot="2359861">
            <a:off x="6328341" y="-725982"/>
            <a:ext cx="2313916" cy="1979639"/>
          </a:xfrm>
          <a:custGeom>
            <a:avLst/>
            <a:gdLst/>
            <a:ahLst/>
            <a:cxnLst/>
            <a:rect l="l" t="t" r="r" b="b"/>
            <a:pathLst>
              <a:path w="52200" h="44659" extrusionOk="0">
                <a:moveTo>
                  <a:pt x="51424" y="650"/>
                </a:moveTo>
                <a:cubicBezTo>
                  <a:pt x="51419" y="668"/>
                  <a:pt x="51413" y="685"/>
                  <a:pt x="51408" y="702"/>
                </a:cubicBezTo>
                <a:lnTo>
                  <a:pt x="51408" y="702"/>
                </a:lnTo>
                <a:cubicBezTo>
                  <a:pt x="51417" y="689"/>
                  <a:pt x="51427" y="676"/>
                  <a:pt x="51437" y="662"/>
                </a:cubicBezTo>
                <a:lnTo>
                  <a:pt x="51424" y="650"/>
                </a:lnTo>
                <a:close/>
                <a:moveTo>
                  <a:pt x="7199" y="43176"/>
                </a:moveTo>
                <a:lnTo>
                  <a:pt x="7199" y="43176"/>
                </a:lnTo>
                <a:cubicBezTo>
                  <a:pt x="6287" y="43588"/>
                  <a:pt x="5307" y="43800"/>
                  <a:pt x="4318" y="43800"/>
                </a:cubicBezTo>
                <a:cubicBezTo>
                  <a:pt x="4045" y="43800"/>
                  <a:pt x="3772" y="43783"/>
                  <a:pt x="3500" y="43751"/>
                </a:cubicBezTo>
                <a:cubicBezTo>
                  <a:pt x="3582" y="43668"/>
                  <a:pt x="3692" y="43619"/>
                  <a:pt x="3800" y="43619"/>
                </a:cubicBezTo>
                <a:cubicBezTo>
                  <a:pt x="3838" y="43619"/>
                  <a:pt x="3876" y="43625"/>
                  <a:pt x="3912" y="43639"/>
                </a:cubicBezTo>
                <a:cubicBezTo>
                  <a:pt x="4212" y="43639"/>
                  <a:pt x="4499" y="43626"/>
                  <a:pt x="4799" y="43601"/>
                </a:cubicBezTo>
                <a:cubicBezTo>
                  <a:pt x="4991" y="43568"/>
                  <a:pt x="5188" y="43551"/>
                  <a:pt x="5387" y="43551"/>
                </a:cubicBezTo>
                <a:cubicBezTo>
                  <a:pt x="5486" y="43551"/>
                  <a:pt x="5586" y="43555"/>
                  <a:pt x="5686" y="43564"/>
                </a:cubicBezTo>
                <a:cubicBezTo>
                  <a:pt x="5911" y="43439"/>
                  <a:pt x="6161" y="43364"/>
                  <a:pt x="6424" y="43326"/>
                </a:cubicBezTo>
                <a:lnTo>
                  <a:pt x="6811" y="43264"/>
                </a:lnTo>
                <a:lnTo>
                  <a:pt x="7199" y="43176"/>
                </a:lnTo>
                <a:close/>
                <a:moveTo>
                  <a:pt x="52199" y="0"/>
                </a:moveTo>
                <a:lnTo>
                  <a:pt x="52199" y="0"/>
                </a:lnTo>
                <a:cubicBezTo>
                  <a:pt x="51912" y="487"/>
                  <a:pt x="51674" y="987"/>
                  <a:pt x="51337" y="1475"/>
                </a:cubicBezTo>
                <a:cubicBezTo>
                  <a:pt x="51252" y="1209"/>
                  <a:pt x="51250" y="1200"/>
                  <a:pt x="51408" y="702"/>
                </a:cubicBezTo>
                <a:lnTo>
                  <a:pt x="51408" y="702"/>
                </a:lnTo>
                <a:cubicBezTo>
                  <a:pt x="51287" y="866"/>
                  <a:pt x="51207" y="970"/>
                  <a:pt x="51137" y="1075"/>
                </a:cubicBezTo>
                <a:cubicBezTo>
                  <a:pt x="50850" y="1562"/>
                  <a:pt x="50575" y="2050"/>
                  <a:pt x="50312" y="2549"/>
                </a:cubicBezTo>
                <a:cubicBezTo>
                  <a:pt x="49987" y="3137"/>
                  <a:pt x="49575" y="3674"/>
                  <a:pt x="49200" y="4224"/>
                </a:cubicBezTo>
                <a:cubicBezTo>
                  <a:pt x="49050" y="4411"/>
                  <a:pt x="48925" y="4611"/>
                  <a:pt x="48813" y="4811"/>
                </a:cubicBezTo>
                <a:cubicBezTo>
                  <a:pt x="48313" y="5886"/>
                  <a:pt x="47738" y="6923"/>
                  <a:pt x="47076" y="7898"/>
                </a:cubicBezTo>
                <a:cubicBezTo>
                  <a:pt x="46913" y="8148"/>
                  <a:pt x="46826" y="8448"/>
                  <a:pt x="46651" y="8685"/>
                </a:cubicBezTo>
                <a:cubicBezTo>
                  <a:pt x="46501" y="8885"/>
                  <a:pt x="46301" y="9035"/>
                  <a:pt x="46176" y="9260"/>
                </a:cubicBezTo>
                <a:cubicBezTo>
                  <a:pt x="45851" y="9835"/>
                  <a:pt x="45489" y="10385"/>
                  <a:pt x="45089" y="10897"/>
                </a:cubicBezTo>
                <a:cubicBezTo>
                  <a:pt x="44926" y="11110"/>
                  <a:pt x="44801" y="11360"/>
                  <a:pt x="44651" y="11572"/>
                </a:cubicBezTo>
                <a:cubicBezTo>
                  <a:pt x="44451" y="11872"/>
                  <a:pt x="44376" y="12234"/>
                  <a:pt x="44151" y="12522"/>
                </a:cubicBezTo>
                <a:cubicBezTo>
                  <a:pt x="43914" y="12797"/>
                  <a:pt x="43577" y="12959"/>
                  <a:pt x="43477" y="13322"/>
                </a:cubicBezTo>
                <a:cubicBezTo>
                  <a:pt x="43464" y="13359"/>
                  <a:pt x="43414" y="13384"/>
                  <a:pt x="43377" y="13422"/>
                </a:cubicBezTo>
                <a:cubicBezTo>
                  <a:pt x="43089" y="13734"/>
                  <a:pt x="42689" y="13959"/>
                  <a:pt x="42639" y="14446"/>
                </a:cubicBezTo>
                <a:cubicBezTo>
                  <a:pt x="42589" y="14609"/>
                  <a:pt x="42489" y="14734"/>
                  <a:pt x="42352" y="14821"/>
                </a:cubicBezTo>
                <a:cubicBezTo>
                  <a:pt x="41989" y="15096"/>
                  <a:pt x="41689" y="15446"/>
                  <a:pt x="41465" y="15846"/>
                </a:cubicBezTo>
                <a:cubicBezTo>
                  <a:pt x="41302" y="16121"/>
                  <a:pt x="41115" y="16371"/>
                  <a:pt x="40915" y="16608"/>
                </a:cubicBezTo>
                <a:cubicBezTo>
                  <a:pt x="40752" y="16808"/>
                  <a:pt x="40615" y="17046"/>
                  <a:pt x="40377" y="17146"/>
                </a:cubicBezTo>
                <a:cubicBezTo>
                  <a:pt x="40202" y="17208"/>
                  <a:pt x="40052" y="17333"/>
                  <a:pt x="39952" y="17495"/>
                </a:cubicBezTo>
                <a:cubicBezTo>
                  <a:pt x="39865" y="17645"/>
                  <a:pt x="39728" y="17758"/>
                  <a:pt x="39565" y="17820"/>
                </a:cubicBezTo>
                <a:cubicBezTo>
                  <a:pt x="39453" y="17870"/>
                  <a:pt x="39353" y="17945"/>
                  <a:pt x="39278" y="18045"/>
                </a:cubicBezTo>
                <a:cubicBezTo>
                  <a:pt x="38965" y="18545"/>
                  <a:pt x="38515" y="18933"/>
                  <a:pt x="38190" y="19420"/>
                </a:cubicBezTo>
                <a:cubicBezTo>
                  <a:pt x="37965" y="19795"/>
                  <a:pt x="37641" y="20107"/>
                  <a:pt x="37253" y="20320"/>
                </a:cubicBezTo>
                <a:cubicBezTo>
                  <a:pt x="36891" y="20507"/>
                  <a:pt x="36566" y="20757"/>
                  <a:pt x="36303" y="21082"/>
                </a:cubicBezTo>
                <a:cubicBezTo>
                  <a:pt x="35729" y="21757"/>
                  <a:pt x="35079" y="22382"/>
                  <a:pt x="34479" y="23044"/>
                </a:cubicBezTo>
                <a:cubicBezTo>
                  <a:pt x="34279" y="23281"/>
                  <a:pt x="33967" y="23356"/>
                  <a:pt x="33779" y="23581"/>
                </a:cubicBezTo>
                <a:cubicBezTo>
                  <a:pt x="33492" y="23919"/>
                  <a:pt x="33179" y="24231"/>
                  <a:pt x="32842" y="24519"/>
                </a:cubicBezTo>
                <a:cubicBezTo>
                  <a:pt x="32429" y="24944"/>
                  <a:pt x="31955" y="25293"/>
                  <a:pt x="31442" y="25556"/>
                </a:cubicBezTo>
                <a:cubicBezTo>
                  <a:pt x="31055" y="25743"/>
                  <a:pt x="30692" y="25968"/>
                  <a:pt x="30342" y="26206"/>
                </a:cubicBezTo>
                <a:cubicBezTo>
                  <a:pt x="29718" y="26631"/>
                  <a:pt x="29043" y="26980"/>
                  <a:pt x="28318" y="27230"/>
                </a:cubicBezTo>
                <a:lnTo>
                  <a:pt x="27756" y="27405"/>
                </a:lnTo>
                <a:cubicBezTo>
                  <a:pt x="27568" y="27455"/>
                  <a:pt x="27381" y="27505"/>
                  <a:pt x="27193" y="27555"/>
                </a:cubicBezTo>
                <a:lnTo>
                  <a:pt x="26319" y="27818"/>
                </a:lnTo>
                <a:cubicBezTo>
                  <a:pt x="26031" y="27893"/>
                  <a:pt x="25731" y="27943"/>
                  <a:pt x="25431" y="27968"/>
                </a:cubicBezTo>
                <a:cubicBezTo>
                  <a:pt x="25056" y="27980"/>
                  <a:pt x="24694" y="28018"/>
                  <a:pt x="24332" y="28068"/>
                </a:cubicBezTo>
                <a:cubicBezTo>
                  <a:pt x="23144" y="28305"/>
                  <a:pt x="21957" y="28268"/>
                  <a:pt x="20782" y="28343"/>
                </a:cubicBezTo>
                <a:cubicBezTo>
                  <a:pt x="19845" y="28405"/>
                  <a:pt x="18983" y="28743"/>
                  <a:pt x="18158" y="29117"/>
                </a:cubicBezTo>
                <a:cubicBezTo>
                  <a:pt x="17483" y="29430"/>
                  <a:pt x="16859" y="29855"/>
                  <a:pt x="16334" y="30380"/>
                </a:cubicBezTo>
                <a:cubicBezTo>
                  <a:pt x="15859" y="30854"/>
                  <a:pt x="15296" y="31317"/>
                  <a:pt x="15034" y="31992"/>
                </a:cubicBezTo>
                <a:cubicBezTo>
                  <a:pt x="14847" y="32454"/>
                  <a:pt x="14522" y="32854"/>
                  <a:pt x="14322" y="33316"/>
                </a:cubicBezTo>
                <a:cubicBezTo>
                  <a:pt x="14034" y="34029"/>
                  <a:pt x="13884" y="34816"/>
                  <a:pt x="13409" y="35441"/>
                </a:cubicBezTo>
                <a:cubicBezTo>
                  <a:pt x="13359" y="35503"/>
                  <a:pt x="13334" y="35578"/>
                  <a:pt x="13309" y="35641"/>
                </a:cubicBezTo>
                <a:cubicBezTo>
                  <a:pt x="12972" y="36291"/>
                  <a:pt x="12872" y="37003"/>
                  <a:pt x="12497" y="37565"/>
                </a:cubicBezTo>
                <a:cubicBezTo>
                  <a:pt x="12347" y="37778"/>
                  <a:pt x="12235" y="38003"/>
                  <a:pt x="12072" y="38190"/>
                </a:cubicBezTo>
                <a:cubicBezTo>
                  <a:pt x="11922" y="38390"/>
                  <a:pt x="11760" y="38590"/>
                  <a:pt x="11610" y="38765"/>
                </a:cubicBezTo>
                <a:cubicBezTo>
                  <a:pt x="11447" y="38915"/>
                  <a:pt x="11297" y="39065"/>
                  <a:pt x="11160" y="39227"/>
                </a:cubicBezTo>
                <a:cubicBezTo>
                  <a:pt x="11010" y="39440"/>
                  <a:pt x="10823" y="39652"/>
                  <a:pt x="10635" y="39827"/>
                </a:cubicBezTo>
                <a:cubicBezTo>
                  <a:pt x="9798" y="40577"/>
                  <a:pt x="8848" y="41202"/>
                  <a:pt x="7823" y="41664"/>
                </a:cubicBezTo>
                <a:cubicBezTo>
                  <a:pt x="7074" y="42052"/>
                  <a:pt x="6261" y="42314"/>
                  <a:pt x="5437" y="42439"/>
                </a:cubicBezTo>
                <a:cubicBezTo>
                  <a:pt x="5049" y="42464"/>
                  <a:pt x="4674" y="42551"/>
                  <a:pt x="4299" y="42576"/>
                </a:cubicBezTo>
                <a:cubicBezTo>
                  <a:pt x="4099" y="42601"/>
                  <a:pt x="3912" y="42626"/>
                  <a:pt x="3724" y="42639"/>
                </a:cubicBezTo>
                <a:cubicBezTo>
                  <a:pt x="3670" y="42643"/>
                  <a:pt x="3615" y="42644"/>
                  <a:pt x="3560" y="42644"/>
                </a:cubicBezTo>
                <a:cubicBezTo>
                  <a:pt x="3427" y="42644"/>
                  <a:pt x="3295" y="42635"/>
                  <a:pt x="3162" y="42626"/>
                </a:cubicBezTo>
                <a:cubicBezTo>
                  <a:pt x="3075" y="42633"/>
                  <a:pt x="2984" y="42636"/>
                  <a:pt x="2893" y="42636"/>
                </a:cubicBezTo>
                <a:cubicBezTo>
                  <a:pt x="2803" y="42636"/>
                  <a:pt x="2712" y="42633"/>
                  <a:pt x="2625" y="42626"/>
                </a:cubicBezTo>
                <a:cubicBezTo>
                  <a:pt x="2337" y="42564"/>
                  <a:pt x="2062" y="42576"/>
                  <a:pt x="1787" y="42539"/>
                </a:cubicBezTo>
                <a:cubicBezTo>
                  <a:pt x="1513" y="42539"/>
                  <a:pt x="1238" y="42501"/>
                  <a:pt x="963" y="42439"/>
                </a:cubicBezTo>
                <a:cubicBezTo>
                  <a:pt x="942" y="42434"/>
                  <a:pt x="923" y="42432"/>
                  <a:pt x="904" y="42432"/>
                </a:cubicBezTo>
                <a:cubicBezTo>
                  <a:pt x="670" y="42432"/>
                  <a:pt x="569" y="42773"/>
                  <a:pt x="800" y="42889"/>
                </a:cubicBezTo>
                <a:cubicBezTo>
                  <a:pt x="938" y="42976"/>
                  <a:pt x="1063" y="43076"/>
                  <a:pt x="1163" y="43201"/>
                </a:cubicBezTo>
                <a:cubicBezTo>
                  <a:pt x="1288" y="43326"/>
                  <a:pt x="1425" y="43439"/>
                  <a:pt x="1575" y="43526"/>
                </a:cubicBezTo>
                <a:cubicBezTo>
                  <a:pt x="1350" y="43576"/>
                  <a:pt x="1125" y="43639"/>
                  <a:pt x="900" y="43726"/>
                </a:cubicBezTo>
                <a:cubicBezTo>
                  <a:pt x="725" y="43676"/>
                  <a:pt x="775" y="43501"/>
                  <a:pt x="650" y="43451"/>
                </a:cubicBezTo>
                <a:cubicBezTo>
                  <a:pt x="561" y="43481"/>
                  <a:pt x="480" y="43573"/>
                  <a:pt x="382" y="43573"/>
                </a:cubicBezTo>
                <a:cubicBezTo>
                  <a:pt x="356" y="43573"/>
                  <a:pt x="329" y="43567"/>
                  <a:pt x="300" y="43551"/>
                </a:cubicBezTo>
                <a:lnTo>
                  <a:pt x="300" y="43551"/>
                </a:lnTo>
                <a:cubicBezTo>
                  <a:pt x="363" y="43601"/>
                  <a:pt x="488" y="43626"/>
                  <a:pt x="400" y="43801"/>
                </a:cubicBezTo>
                <a:cubicBezTo>
                  <a:pt x="263" y="43851"/>
                  <a:pt x="0" y="43826"/>
                  <a:pt x="25" y="44113"/>
                </a:cubicBezTo>
                <a:cubicBezTo>
                  <a:pt x="127" y="44159"/>
                  <a:pt x="239" y="44255"/>
                  <a:pt x="324" y="44255"/>
                </a:cubicBezTo>
                <a:cubicBezTo>
                  <a:pt x="333" y="44255"/>
                  <a:pt x="342" y="44253"/>
                  <a:pt x="350" y="44251"/>
                </a:cubicBezTo>
                <a:cubicBezTo>
                  <a:pt x="419" y="44234"/>
                  <a:pt x="489" y="44225"/>
                  <a:pt x="559" y="44225"/>
                </a:cubicBezTo>
                <a:cubicBezTo>
                  <a:pt x="693" y="44225"/>
                  <a:pt x="827" y="44256"/>
                  <a:pt x="950" y="44313"/>
                </a:cubicBezTo>
                <a:cubicBezTo>
                  <a:pt x="1125" y="44401"/>
                  <a:pt x="1313" y="44463"/>
                  <a:pt x="1513" y="44513"/>
                </a:cubicBezTo>
                <a:cubicBezTo>
                  <a:pt x="1541" y="44517"/>
                  <a:pt x="1569" y="44518"/>
                  <a:pt x="1596" y="44518"/>
                </a:cubicBezTo>
                <a:cubicBezTo>
                  <a:pt x="1712" y="44518"/>
                  <a:pt x="1825" y="44495"/>
                  <a:pt x="1940" y="44495"/>
                </a:cubicBezTo>
                <a:cubicBezTo>
                  <a:pt x="2005" y="44495"/>
                  <a:pt x="2071" y="44502"/>
                  <a:pt x="2137" y="44526"/>
                </a:cubicBezTo>
                <a:cubicBezTo>
                  <a:pt x="2312" y="44601"/>
                  <a:pt x="2500" y="44638"/>
                  <a:pt x="2687" y="44651"/>
                </a:cubicBezTo>
                <a:cubicBezTo>
                  <a:pt x="2711" y="44652"/>
                  <a:pt x="2734" y="44653"/>
                  <a:pt x="2758" y="44653"/>
                </a:cubicBezTo>
                <a:cubicBezTo>
                  <a:pt x="2924" y="44653"/>
                  <a:pt x="3097" y="44615"/>
                  <a:pt x="3250" y="44538"/>
                </a:cubicBezTo>
                <a:cubicBezTo>
                  <a:pt x="3283" y="44527"/>
                  <a:pt x="3317" y="44521"/>
                  <a:pt x="3351" y="44521"/>
                </a:cubicBezTo>
                <a:cubicBezTo>
                  <a:pt x="3392" y="44521"/>
                  <a:pt x="3433" y="44530"/>
                  <a:pt x="3475" y="44551"/>
                </a:cubicBezTo>
                <a:cubicBezTo>
                  <a:pt x="3703" y="44620"/>
                  <a:pt x="3940" y="44658"/>
                  <a:pt x="4178" y="44658"/>
                </a:cubicBezTo>
                <a:cubicBezTo>
                  <a:pt x="4239" y="44658"/>
                  <a:pt x="4301" y="44656"/>
                  <a:pt x="4362" y="44651"/>
                </a:cubicBezTo>
                <a:cubicBezTo>
                  <a:pt x="4722" y="44651"/>
                  <a:pt x="5082" y="44513"/>
                  <a:pt x="5442" y="44513"/>
                </a:cubicBezTo>
                <a:cubicBezTo>
                  <a:pt x="5457" y="44513"/>
                  <a:pt x="5472" y="44513"/>
                  <a:pt x="5486" y="44513"/>
                </a:cubicBezTo>
                <a:cubicBezTo>
                  <a:pt x="5549" y="44517"/>
                  <a:pt x="5611" y="44519"/>
                  <a:pt x="5673" y="44519"/>
                </a:cubicBezTo>
                <a:cubicBezTo>
                  <a:pt x="5822" y="44519"/>
                  <a:pt x="5970" y="44510"/>
                  <a:pt x="6111" y="44501"/>
                </a:cubicBezTo>
                <a:lnTo>
                  <a:pt x="6736" y="44376"/>
                </a:lnTo>
                <a:cubicBezTo>
                  <a:pt x="6874" y="44351"/>
                  <a:pt x="6999" y="44288"/>
                  <a:pt x="7124" y="44213"/>
                </a:cubicBezTo>
                <a:cubicBezTo>
                  <a:pt x="7224" y="44126"/>
                  <a:pt x="7349" y="44063"/>
                  <a:pt x="7486" y="44026"/>
                </a:cubicBezTo>
                <a:cubicBezTo>
                  <a:pt x="8073" y="43926"/>
                  <a:pt x="8586" y="43564"/>
                  <a:pt x="9148" y="43401"/>
                </a:cubicBezTo>
                <a:cubicBezTo>
                  <a:pt x="9323" y="43326"/>
                  <a:pt x="9473" y="43239"/>
                  <a:pt x="9623" y="43126"/>
                </a:cubicBezTo>
                <a:lnTo>
                  <a:pt x="10010" y="42839"/>
                </a:lnTo>
                <a:lnTo>
                  <a:pt x="10385" y="42526"/>
                </a:lnTo>
                <a:cubicBezTo>
                  <a:pt x="10635" y="42326"/>
                  <a:pt x="10885" y="42139"/>
                  <a:pt x="11135" y="41952"/>
                </a:cubicBezTo>
                <a:cubicBezTo>
                  <a:pt x="11310" y="41814"/>
                  <a:pt x="11472" y="41664"/>
                  <a:pt x="11635" y="41502"/>
                </a:cubicBezTo>
                <a:cubicBezTo>
                  <a:pt x="11772" y="41327"/>
                  <a:pt x="11935" y="41177"/>
                  <a:pt x="12110" y="41027"/>
                </a:cubicBezTo>
                <a:cubicBezTo>
                  <a:pt x="12510" y="40764"/>
                  <a:pt x="12760" y="40327"/>
                  <a:pt x="13047" y="39940"/>
                </a:cubicBezTo>
                <a:cubicBezTo>
                  <a:pt x="13247" y="39627"/>
                  <a:pt x="13459" y="39327"/>
                  <a:pt x="13697" y="39040"/>
                </a:cubicBezTo>
                <a:cubicBezTo>
                  <a:pt x="13922" y="38740"/>
                  <a:pt x="14109" y="38402"/>
                  <a:pt x="14247" y="38065"/>
                </a:cubicBezTo>
                <a:cubicBezTo>
                  <a:pt x="14284" y="37990"/>
                  <a:pt x="14334" y="37915"/>
                  <a:pt x="14384" y="37853"/>
                </a:cubicBezTo>
                <a:cubicBezTo>
                  <a:pt x="14947" y="37228"/>
                  <a:pt x="15184" y="36415"/>
                  <a:pt x="15446" y="35703"/>
                </a:cubicBezTo>
                <a:cubicBezTo>
                  <a:pt x="15659" y="35153"/>
                  <a:pt x="15834" y="34603"/>
                  <a:pt x="16021" y="34079"/>
                </a:cubicBezTo>
                <a:cubicBezTo>
                  <a:pt x="16309" y="33316"/>
                  <a:pt x="16771" y="32704"/>
                  <a:pt x="17121" y="32104"/>
                </a:cubicBezTo>
                <a:cubicBezTo>
                  <a:pt x="17308" y="31767"/>
                  <a:pt x="17496" y="31392"/>
                  <a:pt x="17871" y="31267"/>
                </a:cubicBezTo>
                <a:cubicBezTo>
                  <a:pt x="17958" y="31154"/>
                  <a:pt x="18058" y="31054"/>
                  <a:pt x="18171" y="30967"/>
                </a:cubicBezTo>
                <a:cubicBezTo>
                  <a:pt x="18296" y="30879"/>
                  <a:pt x="18421" y="30817"/>
                  <a:pt x="18546" y="30754"/>
                </a:cubicBezTo>
                <a:cubicBezTo>
                  <a:pt x="18671" y="30679"/>
                  <a:pt x="18808" y="30642"/>
                  <a:pt x="18945" y="30580"/>
                </a:cubicBezTo>
                <a:cubicBezTo>
                  <a:pt x="19083" y="30530"/>
                  <a:pt x="19208" y="30467"/>
                  <a:pt x="19345" y="30380"/>
                </a:cubicBezTo>
                <a:cubicBezTo>
                  <a:pt x="19470" y="30317"/>
                  <a:pt x="19608" y="30280"/>
                  <a:pt x="19745" y="30255"/>
                </a:cubicBezTo>
                <a:cubicBezTo>
                  <a:pt x="19895" y="30242"/>
                  <a:pt x="20045" y="30205"/>
                  <a:pt x="20183" y="30142"/>
                </a:cubicBezTo>
                <a:cubicBezTo>
                  <a:pt x="20333" y="30092"/>
                  <a:pt x="20483" y="30067"/>
                  <a:pt x="20645" y="30067"/>
                </a:cubicBezTo>
                <a:cubicBezTo>
                  <a:pt x="20820" y="30067"/>
                  <a:pt x="20995" y="29980"/>
                  <a:pt x="21095" y="29830"/>
                </a:cubicBezTo>
                <a:cubicBezTo>
                  <a:pt x="21099" y="29826"/>
                  <a:pt x="21109" y="29824"/>
                  <a:pt x="21122" y="29824"/>
                </a:cubicBezTo>
                <a:cubicBezTo>
                  <a:pt x="21148" y="29824"/>
                  <a:pt x="21187" y="29830"/>
                  <a:pt x="21220" y="29830"/>
                </a:cubicBezTo>
                <a:cubicBezTo>
                  <a:pt x="21660" y="29830"/>
                  <a:pt x="22120" y="29756"/>
                  <a:pt x="22595" y="29756"/>
                </a:cubicBezTo>
                <a:cubicBezTo>
                  <a:pt x="22768" y="29756"/>
                  <a:pt x="22943" y="29766"/>
                  <a:pt x="23119" y="29792"/>
                </a:cubicBezTo>
                <a:cubicBezTo>
                  <a:pt x="23182" y="29792"/>
                  <a:pt x="23244" y="29780"/>
                  <a:pt x="23294" y="29755"/>
                </a:cubicBezTo>
                <a:cubicBezTo>
                  <a:pt x="23694" y="29630"/>
                  <a:pt x="24157" y="29755"/>
                  <a:pt x="24556" y="29542"/>
                </a:cubicBezTo>
                <a:cubicBezTo>
                  <a:pt x="24581" y="29530"/>
                  <a:pt x="24606" y="29524"/>
                  <a:pt x="24631" y="29524"/>
                </a:cubicBezTo>
                <a:cubicBezTo>
                  <a:pt x="24656" y="29524"/>
                  <a:pt x="24681" y="29530"/>
                  <a:pt x="24706" y="29542"/>
                </a:cubicBezTo>
                <a:cubicBezTo>
                  <a:pt x="24862" y="29583"/>
                  <a:pt x="25019" y="29600"/>
                  <a:pt x="25178" y="29600"/>
                </a:cubicBezTo>
                <a:cubicBezTo>
                  <a:pt x="25557" y="29600"/>
                  <a:pt x="25944" y="29505"/>
                  <a:pt x="26331" y="29417"/>
                </a:cubicBezTo>
                <a:cubicBezTo>
                  <a:pt x="26956" y="29280"/>
                  <a:pt x="27681" y="29292"/>
                  <a:pt x="28193" y="28842"/>
                </a:cubicBezTo>
                <a:cubicBezTo>
                  <a:pt x="28206" y="28836"/>
                  <a:pt x="28215" y="28833"/>
                  <a:pt x="28223" y="28833"/>
                </a:cubicBezTo>
                <a:cubicBezTo>
                  <a:pt x="28231" y="28833"/>
                  <a:pt x="28237" y="28836"/>
                  <a:pt x="28243" y="28842"/>
                </a:cubicBezTo>
                <a:cubicBezTo>
                  <a:pt x="28274" y="28848"/>
                  <a:pt x="28304" y="28851"/>
                  <a:pt x="28333" y="28851"/>
                </a:cubicBezTo>
                <a:cubicBezTo>
                  <a:pt x="28560" y="28851"/>
                  <a:pt x="28727" y="28691"/>
                  <a:pt x="28893" y="28580"/>
                </a:cubicBezTo>
                <a:cubicBezTo>
                  <a:pt x="29205" y="28343"/>
                  <a:pt x="29505" y="28130"/>
                  <a:pt x="29918" y="28130"/>
                </a:cubicBezTo>
                <a:cubicBezTo>
                  <a:pt x="29980" y="28118"/>
                  <a:pt x="30043" y="28093"/>
                  <a:pt x="30093" y="28043"/>
                </a:cubicBezTo>
                <a:cubicBezTo>
                  <a:pt x="30405" y="27843"/>
                  <a:pt x="30692" y="27643"/>
                  <a:pt x="31092" y="27580"/>
                </a:cubicBezTo>
                <a:cubicBezTo>
                  <a:pt x="31355" y="27543"/>
                  <a:pt x="31592" y="27405"/>
                  <a:pt x="31742" y="27193"/>
                </a:cubicBezTo>
                <a:cubicBezTo>
                  <a:pt x="31855" y="27030"/>
                  <a:pt x="32017" y="26930"/>
                  <a:pt x="32217" y="26893"/>
                </a:cubicBezTo>
                <a:cubicBezTo>
                  <a:pt x="32379" y="26843"/>
                  <a:pt x="32529" y="26756"/>
                  <a:pt x="32642" y="26631"/>
                </a:cubicBezTo>
                <a:cubicBezTo>
                  <a:pt x="32829" y="26493"/>
                  <a:pt x="33004" y="26293"/>
                  <a:pt x="33204" y="26206"/>
                </a:cubicBezTo>
                <a:cubicBezTo>
                  <a:pt x="33592" y="26031"/>
                  <a:pt x="33804" y="25681"/>
                  <a:pt x="34179" y="25506"/>
                </a:cubicBezTo>
                <a:cubicBezTo>
                  <a:pt x="34241" y="25468"/>
                  <a:pt x="34291" y="25393"/>
                  <a:pt x="34304" y="25318"/>
                </a:cubicBezTo>
                <a:cubicBezTo>
                  <a:pt x="34304" y="25081"/>
                  <a:pt x="34491" y="25031"/>
                  <a:pt x="34641" y="24931"/>
                </a:cubicBezTo>
                <a:cubicBezTo>
                  <a:pt x="35116" y="24619"/>
                  <a:pt x="35629" y="24344"/>
                  <a:pt x="36003" y="23906"/>
                </a:cubicBezTo>
                <a:cubicBezTo>
                  <a:pt x="36391" y="23431"/>
                  <a:pt x="36828" y="23007"/>
                  <a:pt x="37303" y="22607"/>
                </a:cubicBezTo>
                <a:cubicBezTo>
                  <a:pt x="37716" y="22244"/>
                  <a:pt x="38090" y="21832"/>
                  <a:pt x="38428" y="21394"/>
                </a:cubicBezTo>
                <a:cubicBezTo>
                  <a:pt x="38490" y="21319"/>
                  <a:pt x="38553" y="21257"/>
                  <a:pt x="38628" y="21194"/>
                </a:cubicBezTo>
                <a:cubicBezTo>
                  <a:pt x="39440" y="20532"/>
                  <a:pt x="40040" y="19682"/>
                  <a:pt x="40740" y="18920"/>
                </a:cubicBezTo>
                <a:cubicBezTo>
                  <a:pt x="41152" y="18483"/>
                  <a:pt x="41490" y="17945"/>
                  <a:pt x="41864" y="17470"/>
                </a:cubicBezTo>
                <a:cubicBezTo>
                  <a:pt x="42014" y="17258"/>
                  <a:pt x="42214" y="17108"/>
                  <a:pt x="42364" y="16908"/>
                </a:cubicBezTo>
                <a:cubicBezTo>
                  <a:pt x="42677" y="16496"/>
                  <a:pt x="42939" y="16071"/>
                  <a:pt x="43264" y="15671"/>
                </a:cubicBezTo>
                <a:cubicBezTo>
                  <a:pt x="43464" y="15471"/>
                  <a:pt x="43639" y="15246"/>
                  <a:pt x="43789" y="15009"/>
                </a:cubicBezTo>
                <a:cubicBezTo>
                  <a:pt x="44076" y="14534"/>
                  <a:pt x="44326" y="14046"/>
                  <a:pt x="44689" y="13634"/>
                </a:cubicBezTo>
                <a:cubicBezTo>
                  <a:pt x="45389" y="12822"/>
                  <a:pt x="45851" y="11847"/>
                  <a:pt x="46463" y="10972"/>
                </a:cubicBezTo>
                <a:cubicBezTo>
                  <a:pt x="46926" y="10310"/>
                  <a:pt x="47388" y="9623"/>
                  <a:pt x="47825" y="8935"/>
                </a:cubicBezTo>
                <a:cubicBezTo>
                  <a:pt x="48838" y="7336"/>
                  <a:pt x="49862" y="5736"/>
                  <a:pt x="50737" y="4062"/>
                </a:cubicBezTo>
                <a:cubicBezTo>
                  <a:pt x="51100" y="3387"/>
                  <a:pt x="51487" y="2712"/>
                  <a:pt x="51837" y="2025"/>
                </a:cubicBezTo>
                <a:cubicBezTo>
                  <a:pt x="52012" y="1700"/>
                  <a:pt x="52099" y="1350"/>
                  <a:pt x="52112" y="987"/>
                </a:cubicBezTo>
                <a:cubicBezTo>
                  <a:pt x="52112" y="662"/>
                  <a:pt x="52024" y="325"/>
                  <a:pt x="52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30"/>
        <p:cNvGrpSpPr/>
        <p:nvPr/>
      </p:nvGrpSpPr>
      <p:grpSpPr>
        <a:xfrm>
          <a:off x="0" y="0"/>
          <a:ext cx="0" cy="0"/>
          <a:chOff x="0" y="0"/>
          <a:chExt cx="0" cy="0"/>
        </a:xfrm>
      </p:grpSpPr>
      <p:sp>
        <p:nvSpPr>
          <p:cNvPr id="3331" name="Google Shape;3331;p11"/>
          <p:cNvSpPr/>
          <p:nvPr/>
        </p:nvSpPr>
        <p:spPr>
          <a:xfrm rot="10800000" flipH="1">
            <a:off x="6589106" y="-22167"/>
            <a:ext cx="2554894" cy="5187829"/>
          </a:xfrm>
          <a:custGeom>
            <a:avLst/>
            <a:gdLst/>
            <a:ahLst/>
            <a:cxnLst/>
            <a:rect l="l" t="t" r="r" b="b"/>
            <a:pathLst>
              <a:path w="38579" h="36741" extrusionOk="0">
                <a:moveTo>
                  <a:pt x="12110" y="0"/>
                </a:moveTo>
                <a:cubicBezTo>
                  <a:pt x="12110" y="0"/>
                  <a:pt x="1" y="35916"/>
                  <a:pt x="38578" y="36740"/>
                </a:cubicBezTo>
                <a:lnTo>
                  <a:pt x="38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
          <p:cNvSpPr txBox="1">
            <a:spLocks noGrp="1"/>
          </p:cNvSpPr>
          <p:nvPr>
            <p:ph type="body" idx="1"/>
          </p:nvPr>
        </p:nvSpPr>
        <p:spPr>
          <a:xfrm>
            <a:off x="720000" y="1137625"/>
            <a:ext cx="7704000" cy="33516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1600"/>
              </a:spcBef>
              <a:spcAft>
                <a:spcPts val="0"/>
              </a:spcAft>
              <a:buSzPts val="1200"/>
              <a:buChar char="○"/>
              <a:defRPr sz="1200"/>
            </a:lvl2pPr>
            <a:lvl3pPr marL="1371600" lvl="2" indent="-304800">
              <a:lnSpc>
                <a:spcPct val="100000"/>
              </a:lnSpc>
              <a:spcBef>
                <a:spcPts val="1600"/>
              </a:spcBef>
              <a:spcAft>
                <a:spcPts val="0"/>
              </a:spcAft>
              <a:buSzPts val="1200"/>
              <a:buChar char="■"/>
              <a:defRPr sz="1200"/>
            </a:lvl3pPr>
            <a:lvl4pPr marL="1828800" lvl="3" indent="-304800">
              <a:lnSpc>
                <a:spcPct val="100000"/>
              </a:lnSpc>
              <a:spcBef>
                <a:spcPts val="1600"/>
              </a:spcBef>
              <a:spcAft>
                <a:spcPts val="0"/>
              </a:spcAft>
              <a:buSzPts val="1200"/>
              <a:buChar char="●"/>
              <a:defRPr sz="1200"/>
            </a:lvl4pPr>
            <a:lvl5pPr marL="2286000" lvl="4" indent="-304800">
              <a:lnSpc>
                <a:spcPct val="100000"/>
              </a:lnSpc>
              <a:spcBef>
                <a:spcPts val="1600"/>
              </a:spcBef>
              <a:spcAft>
                <a:spcPts val="0"/>
              </a:spcAft>
              <a:buSzPts val="1200"/>
              <a:buChar char="○"/>
              <a:defRPr sz="1200"/>
            </a:lvl5pPr>
            <a:lvl6pPr marL="2743200" lvl="5" indent="-304800">
              <a:lnSpc>
                <a:spcPct val="100000"/>
              </a:lnSpc>
              <a:spcBef>
                <a:spcPts val="1600"/>
              </a:spcBef>
              <a:spcAft>
                <a:spcPts val="0"/>
              </a:spcAft>
              <a:buSzPts val="1200"/>
              <a:buChar char="■"/>
              <a:defRPr sz="1200"/>
            </a:lvl6pPr>
            <a:lvl7pPr marL="3200400" lvl="6" indent="-304800">
              <a:lnSpc>
                <a:spcPct val="100000"/>
              </a:lnSpc>
              <a:spcBef>
                <a:spcPts val="1600"/>
              </a:spcBef>
              <a:spcAft>
                <a:spcPts val="0"/>
              </a:spcAft>
              <a:buSzPts val="1200"/>
              <a:buChar char="●"/>
              <a:defRPr sz="1200"/>
            </a:lvl7pPr>
            <a:lvl8pPr marL="3657600" lvl="7" indent="-304800">
              <a:lnSpc>
                <a:spcPct val="100000"/>
              </a:lnSpc>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grpSp>
        <p:nvGrpSpPr>
          <p:cNvPr id="3333" name="Google Shape;3333;p11"/>
          <p:cNvGrpSpPr/>
          <p:nvPr/>
        </p:nvGrpSpPr>
        <p:grpSpPr>
          <a:xfrm>
            <a:off x="8049053" y="4023250"/>
            <a:ext cx="1077485" cy="1120286"/>
            <a:chOff x="7914275" y="3864925"/>
            <a:chExt cx="1229724" cy="1278573"/>
          </a:xfrm>
        </p:grpSpPr>
        <p:sp>
          <p:nvSpPr>
            <p:cNvPr id="3334" name="Google Shape;3334;p11"/>
            <p:cNvSpPr/>
            <p:nvPr/>
          </p:nvSpPr>
          <p:spPr>
            <a:xfrm>
              <a:off x="8577129" y="4215368"/>
              <a:ext cx="46" cy="1191"/>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1"/>
            <p:cNvSpPr/>
            <p:nvPr/>
          </p:nvSpPr>
          <p:spPr>
            <a:xfrm>
              <a:off x="8591423" y="3879036"/>
              <a:ext cx="117424" cy="143905"/>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1"/>
            <p:cNvSpPr/>
            <p:nvPr/>
          </p:nvSpPr>
          <p:spPr>
            <a:xfrm>
              <a:off x="8514729" y="4095561"/>
              <a:ext cx="129702" cy="164659"/>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1"/>
            <p:cNvSpPr/>
            <p:nvPr/>
          </p:nvSpPr>
          <p:spPr>
            <a:xfrm>
              <a:off x="8566820" y="4748616"/>
              <a:ext cx="146608" cy="165484"/>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
            <p:cNvSpPr/>
            <p:nvPr/>
          </p:nvSpPr>
          <p:spPr>
            <a:xfrm>
              <a:off x="8167954" y="4348462"/>
              <a:ext cx="253494" cy="379715"/>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
            <p:cNvSpPr/>
            <p:nvPr/>
          </p:nvSpPr>
          <p:spPr>
            <a:xfrm>
              <a:off x="8280613" y="3989910"/>
              <a:ext cx="108169" cy="183947"/>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
            <p:cNvSpPr/>
            <p:nvPr/>
          </p:nvSpPr>
          <p:spPr>
            <a:xfrm>
              <a:off x="8661658" y="4480136"/>
              <a:ext cx="216659" cy="316536"/>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
            <p:cNvSpPr/>
            <p:nvPr/>
          </p:nvSpPr>
          <p:spPr>
            <a:xfrm>
              <a:off x="8736382" y="4143896"/>
              <a:ext cx="276494" cy="401935"/>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
            <p:cNvSpPr/>
            <p:nvPr/>
          </p:nvSpPr>
          <p:spPr>
            <a:xfrm>
              <a:off x="8397350" y="4324776"/>
              <a:ext cx="141477" cy="201540"/>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
            <p:cNvSpPr/>
            <p:nvPr/>
          </p:nvSpPr>
          <p:spPr>
            <a:xfrm>
              <a:off x="8132813" y="4989789"/>
              <a:ext cx="159803" cy="153709"/>
            </a:xfrm>
            <a:custGeom>
              <a:avLst/>
              <a:gdLst/>
              <a:ahLst/>
              <a:cxnLst/>
              <a:rect l="l" t="t" r="r" b="b"/>
              <a:pathLst>
                <a:path w="3488" h="3355" extrusionOk="0">
                  <a:moveTo>
                    <a:pt x="819" y="1"/>
                  </a:moveTo>
                  <a:cubicBezTo>
                    <a:pt x="698" y="1"/>
                    <a:pt x="575" y="33"/>
                    <a:pt x="463" y="105"/>
                  </a:cubicBezTo>
                  <a:cubicBezTo>
                    <a:pt x="113" y="318"/>
                    <a:pt x="1" y="755"/>
                    <a:pt x="188" y="1117"/>
                  </a:cubicBezTo>
                  <a:cubicBezTo>
                    <a:pt x="626" y="1855"/>
                    <a:pt x="1038" y="2604"/>
                    <a:pt x="1463" y="3354"/>
                  </a:cubicBezTo>
                  <a:lnTo>
                    <a:pt x="3488" y="3354"/>
                  </a:lnTo>
                  <a:cubicBezTo>
                    <a:pt x="2813" y="2367"/>
                    <a:pt x="2138" y="1367"/>
                    <a:pt x="1476" y="368"/>
                  </a:cubicBezTo>
                  <a:cubicBezTo>
                    <a:pt x="1331" y="147"/>
                    <a:pt x="1077"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
            <p:cNvSpPr/>
            <p:nvPr/>
          </p:nvSpPr>
          <p:spPr>
            <a:xfrm>
              <a:off x="8877722" y="5002296"/>
              <a:ext cx="160902" cy="141202"/>
            </a:xfrm>
            <a:custGeom>
              <a:avLst/>
              <a:gdLst/>
              <a:ahLst/>
              <a:cxnLst/>
              <a:rect l="l" t="t" r="r" b="b"/>
              <a:pathLst>
                <a:path w="3512" h="3082" extrusionOk="0">
                  <a:moveTo>
                    <a:pt x="868" y="0"/>
                  </a:moveTo>
                  <a:cubicBezTo>
                    <a:pt x="748" y="0"/>
                    <a:pt x="626" y="33"/>
                    <a:pt x="513" y="107"/>
                  </a:cubicBezTo>
                  <a:cubicBezTo>
                    <a:pt x="188" y="320"/>
                    <a:pt x="0" y="794"/>
                    <a:pt x="238" y="1157"/>
                  </a:cubicBezTo>
                  <a:cubicBezTo>
                    <a:pt x="675" y="1794"/>
                    <a:pt x="1112" y="2444"/>
                    <a:pt x="1550" y="3081"/>
                  </a:cubicBezTo>
                  <a:lnTo>
                    <a:pt x="3512" y="3081"/>
                  </a:lnTo>
                  <a:cubicBezTo>
                    <a:pt x="2862" y="2182"/>
                    <a:pt x="2212" y="1282"/>
                    <a:pt x="1550" y="382"/>
                  </a:cubicBezTo>
                  <a:cubicBezTo>
                    <a:pt x="1395" y="159"/>
                    <a:pt x="1134" y="0"/>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
            <p:cNvSpPr/>
            <p:nvPr/>
          </p:nvSpPr>
          <p:spPr>
            <a:xfrm>
              <a:off x="8393914" y="4961383"/>
              <a:ext cx="207313" cy="182115"/>
            </a:xfrm>
            <a:custGeom>
              <a:avLst/>
              <a:gdLst/>
              <a:ahLst/>
              <a:cxnLst/>
              <a:rect l="l" t="t" r="r" b="b"/>
              <a:pathLst>
                <a:path w="4525" h="3975" extrusionOk="0">
                  <a:moveTo>
                    <a:pt x="876" y="0"/>
                  </a:moveTo>
                  <a:cubicBezTo>
                    <a:pt x="665" y="0"/>
                    <a:pt x="453" y="79"/>
                    <a:pt x="313" y="225"/>
                  </a:cubicBezTo>
                  <a:cubicBezTo>
                    <a:pt x="0" y="538"/>
                    <a:pt x="50" y="1000"/>
                    <a:pt x="313" y="1313"/>
                  </a:cubicBezTo>
                  <a:cubicBezTo>
                    <a:pt x="1038" y="2187"/>
                    <a:pt x="1763" y="3075"/>
                    <a:pt x="2462" y="3974"/>
                  </a:cubicBezTo>
                  <a:lnTo>
                    <a:pt x="4524" y="3974"/>
                  </a:lnTo>
                  <a:cubicBezTo>
                    <a:pt x="3500" y="2712"/>
                    <a:pt x="2462" y="1450"/>
                    <a:pt x="1413" y="225"/>
                  </a:cubicBezTo>
                  <a:cubicBezTo>
                    <a:pt x="1278" y="72"/>
                    <a:pt x="1077"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
            <p:cNvSpPr/>
            <p:nvPr/>
          </p:nvSpPr>
          <p:spPr>
            <a:xfrm>
              <a:off x="8995650" y="4731206"/>
              <a:ext cx="148349" cy="196271"/>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
            <p:cNvSpPr/>
            <p:nvPr/>
          </p:nvSpPr>
          <p:spPr>
            <a:xfrm>
              <a:off x="8124842" y="4705870"/>
              <a:ext cx="182664" cy="222203"/>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
            <p:cNvSpPr/>
            <p:nvPr/>
          </p:nvSpPr>
          <p:spPr>
            <a:xfrm>
              <a:off x="7996009" y="4030732"/>
              <a:ext cx="92226" cy="127320"/>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
            <p:cNvSpPr/>
            <p:nvPr/>
          </p:nvSpPr>
          <p:spPr>
            <a:xfrm>
              <a:off x="7914275" y="4661841"/>
              <a:ext cx="137857" cy="156962"/>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
            <p:cNvSpPr/>
            <p:nvPr/>
          </p:nvSpPr>
          <p:spPr>
            <a:xfrm>
              <a:off x="8031837" y="3864925"/>
              <a:ext cx="233244" cy="375271"/>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
            <p:cNvSpPr/>
            <p:nvPr/>
          </p:nvSpPr>
          <p:spPr>
            <a:xfrm>
              <a:off x="7922705" y="4379800"/>
              <a:ext cx="110552" cy="170432"/>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2" name="Google Shape;3352;p11"/>
          <p:cNvSpPr txBox="1">
            <a:spLocks noGrp="1"/>
          </p:cNvSpPr>
          <p:nvPr>
            <p:ph type="title"/>
          </p:nvPr>
        </p:nvSpPr>
        <p:spPr>
          <a:xfrm>
            <a:off x="721050" y="539478"/>
            <a:ext cx="5616300" cy="7692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sp>
        <p:nvSpPr>
          <p:cNvPr id="3353" name="Google Shape;3353;p11"/>
          <p:cNvSpPr/>
          <p:nvPr/>
        </p:nvSpPr>
        <p:spPr>
          <a:xfrm rot="9341088" flipH="1">
            <a:off x="-917986" y="-286284"/>
            <a:ext cx="2795054" cy="938199"/>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
          <p:cNvSpPr/>
          <p:nvPr/>
        </p:nvSpPr>
        <p:spPr>
          <a:xfrm>
            <a:off x="8093498" y="4009702"/>
            <a:ext cx="1077465" cy="1133752"/>
          </a:xfrm>
          <a:custGeom>
            <a:avLst/>
            <a:gdLst/>
            <a:ahLst/>
            <a:cxnLst/>
            <a:rect l="l" t="t" r="r" b="b"/>
            <a:pathLst>
              <a:path w="30743" h="32349" extrusionOk="0">
                <a:moveTo>
                  <a:pt x="12348" y="0"/>
                </a:moveTo>
                <a:cubicBezTo>
                  <a:pt x="10230" y="0"/>
                  <a:pt x="8263" y="540"/>
                  <a:pt x="6961" y="2169"/>
                </a:cubicBezTo>
                <a:cubicBezTo>
                  <a:pt x="5999" y="3381"/>
                  <a:pt x="5649" y="4981"/>
                  <a:pt x="5336" y="6506"/>
                </a:cubicBezTo>
                <a:lnTo>
                  <a:pt x="0" y="32349"/>
                </a:lnTo>
                <a:lnTo>
                  <a:pt x="30742" y="32349"/>
                </a:lnTo>
                <a:lnTo>
                  <a:pt x="30742" y="3369"/>
                </a:lnTo>
                <a:cubicBezTo>
                  <a:pt x="26018" y="2157"/>
                  <a:pt x="20782" y="1619"/>
                  <a:pt x="17658" y="807"/>
                </a:cubicBezTo>
                <a:cubicBezTo>
                  <a:pt x="15982" y="375"/>
                  <a:pt x="14113" y="0"/>
                  <a:pt x="12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
          <p:cNvSpPr/>
          <p:nvPr/>
        </p:nvSpPr>
        <p:spPr>
          <a:xfrm rot="10800000" flipH="1">
            <a:off x="-184286" y="3787969"/>
            <a:ext cx="2962636" cy="1355481"/>
          </a:xfrm>
          <a:custGeom>
            <a:avLst/>
            <a:gdLst/>
            <a:ahLst/>
            <a:cxnLst/>
            <a:rect l="l" t="t" r="r" b="b"/>
            <a:pathLst>
              <a:path w="68358" h="17034" extrusionOk="0">
                <a:moveTo>
                  <a:pt x="0" y="0"/>
                </a:moveTo>
                <a:lnTo>
                  <a:pt x="0" y="0"/>
                </a:lnTo>
                <a:cubicBezTo>
                  <a:pt x="363" y="4262"/>
                  <a:pt x="1250" y="8448"/>
                  <a:pt x="1987" y="12647"/>
                </a:cubicBezTo>
                <a:cubicBezTo>
                  <a:pt x="2137" y="13522"/>
                  <a:pt x="2350" y="14434"/>
                  <a:pt x="2937" y="15096"/>
                </a:cubicBezTo>
                <a:cubicBezTo>
                  <a:pt x="3550" y="15796"/>
                  <a:pt x="4474" y="16121"/>
                  <a:pt x="5374" y="16346"/>
                </a:cubicBezTo>
                <a:cubicBezTo>
                  <a:pt x="7661" y="16921"/>
                  <a:pt x="10035" y="17021"/>
                  <a:pt x="12385" y="17033"/>
                </a:cubicBezTo>
                <a:cubicBezTo>
                  <a:pt x="12450" y="17033"/>
                  <a:pt x="12515" y="17033"/>
                  <a:pt x="12581" y="17033"/>
                </a:cubicBezTo>
                <a:cubicBezTo>
                  <a:pt x="17714" y="17033"/>
                  <a:pt x="22834" y="16551"/>
                  <a:pt x="27931" y="16009"/>
                </a:cubicBezTo>
                <a:cubicBezTo>
                  <a:pt x="34079" y="15346"/>
                  <a:pt x="40202" y="14571"/>
                  <a:pt x="46338" y="13784"/>
                </a:cubicBezTo>
                <a:cubicBezTo>
                  <a:pt x="49962" y="13322"/>
                  <a:pt x="53599" y="12859"/>
                  <a:pt x="57210" y="12334"/>
                </a:cubicBezTo>
                <a:cubicBezTo>
                  <a:pt x="58898" y="12085"/>
                  <a:pt x="60622" y="11797"/>
                  <a:pt x="62097" y="10947"/>
                </a:cubicBezTo>
                <a:cubicBezTo>
                  <a:pt x="65471" y="8985"/>
                  <a:pt x="67308" y="4062"/>
                  <a:pt x="68233" y="525"/>
                </a:cubicBezTo>
                <a:cubicBezTo>
                  <a:pt x="68270" y="350"/>
                  <a:pt x="68320" y="175"/>
                  <a:pt x="68358" y="13"/>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Abril Fatface"/>
              <a:buNone/>
              <a:defRPr sz="2800">
                <a:solidFill>
                  <a:schemeClr val="dk2"/>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9" r:id="rId10"/>
    <p:sldLayoutId id="2147483660" r:id="rId11"/>
    <p:sldLayoutId id="2147483667" r:id="rId12"/>
    <p:sldLayoutId id="2147483669" r:id="rId13"/>
    <p:sldLayoutId id="2147483670" r:id="rId14"/>
    <p:sldLayoutId id="2147483672" r:id="rId15"/>
    <p:sldLayoutId id="2147483673" r:id="rId16"/>
    <p:sldLayoutId id="2147483674" r:id="rId17"/>
    <p:sldLayoutId id="2147483675" r:id="rId18"/>
    <p:sldLayoutId id="2147483677" r:id="rId19"/>
    <p:sldLayoutId id="2147483678" r:id="rId20"/>
    <p:sldLayoutId id="2147483681" r:id="rId21"/>
    <p:sldLayoutId id="214748368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dnunez@colegiosannicolas.c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804"/>
        <p:cNvGrpSpPr/>
        <p:nvPr/>
      </p:nvGrpSpPr>
      <p:grpSpPr>
        <a:xfrm>
          <a:off x="0" y="0"/>
          <a:ext cx="0" cy="0"/>
          <a:chOff x="0" y="0"/>
          <a:chExt cx="0" cy="0"/>
        </a:xfrm>
      </p:grpSpPr>
      <p:sp>
        <p:nvSpPr>
          <p:cNvPr id="7805" name="Google Shape;7805;p40"/>
          <p:cNvSpPr txBox="1">
            <a:spLocks noGrp="1"/>
          </p:cNvSpPr>
          <p:nvPr>
            <p:ph type="ctrTitle"/>
          </p:nvPr>
        </p:nvSpPr>
        <p:spPr>
          <a:xfrm>
            <a:off x="1481100" y="940925"/>
            <a:ext cx="6181800" cy="218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CL" dirty="0" smtClean="0"/>
              <a:t>Decadencia del Imperio Romano</a:t>
            </a:r>
            <a:endParaRPr dirty="0"/>
          </a:p>
        </p:txBody>
      </p:sp>
      <p:sp>
        <p:nvSpPr>
          <p:cNvPr id="7806" name="Google Shape;7806;p40"/>
          <p:cNvSpPr txBox="1">
            <a:spLocks noGrp="1"/>
          </p:cNvSpPr>
          <p:nvPr>
            <p:ph type="subTitle" idx="1"/>
          </p:nvPr>
        </p:nvSpPr>
        <p:spPr>
          <a:xfrm>
            <a:off x="1613877" y="2992088"/>
            <a:ext cx="59127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smtClean="0"/>
              <a:t>Objetivo: Identificar las causas que influyeron en la decacadencia y caida del imperio romano de Occidente y el origen y expansión del cristianismo.</a:t>
            </a:r>
            <a:endParaRPr sz="1800" dirty="0"/>
          </a:p>
        </p:txBody>
      </p:sp>
      <p:pic>
        <p:nvPicPr>
          <p:cNvPr id="2" name="Imagen 1"/>
          <p:cNvPicPr>
            <a:picLocks noChangeAspect="1"/>
          </p:cNvPicPr>
          <p:nvPr/>
        </p:nvPicPr>
        <p:blipFill>
          <a:blip r:embed="rId3"/>
          <a:stretch>
            <a:fillRect/>
          </a:stretch>
        </p:blipFill>
        <p:spPr>
          <a:xfrm>
            <a:off x="192186" y="0"/>
            <a:ext cx="390178" cy="566977"/>
          </a:xfrm>
          <a:prstGeom prst="rect">
            <a:avLst/>
          </a:prstGeom>
        </p:spPr>
      </p:pic>
      <p:pic>
        <p:nvPicPr>
          <p:cNvPr id="3" name="Imagen 2"/>
          <p:cNvPicPr>
            <a:picLocks noChangeAspect="1"/>
          </p:cNvPicPr>
          <p:nvPr/>
        </p:nvPicPr>
        <p:blipFill>
          <a:blip r:embed="rId4"/>
          <a:stretch>
            <a:fillRect/>
          </a:stretch>
        </p:blipFill>
        <p:spPr>
          <a:xfrm>
            <a:off x="582364" y="182215"/>
            <a:ext cx="1499746" cy="475529"/>
          </a:xfrm>
          <a:prstGeom prst="rect">
            <a:avLst/>
          </a:prstGeom>
        </p:spPr>
      </p:pic>
      <p:pic>
        <p:nvPicPr>
          <p:cNvPr id="4" name="Imagen 3"/>
          <p:cNvPicPr>
            <a:picLocks noChangeAspect="1"/>
          </p:cNvPicPr>
          <p:nvPr/>
        </p:nvPicPr>
        <p:blipFill>
          <a:blip r:embed="rId5"/>
          <a:stretch>
            <a:fillRect/>
          </a:stretch>
        </p:blipFill>
        <p:spPr>
          <a:xfrm>
            <a:off x="6041223" y="70109"/>
            <a:ext cx="3243353" cy="42675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5"/>
        <p:cNvGrpSpPr/>
        <p:nvPr/>
      </p:nvGrpSpPr>
      <p:grpSpPr>
        <a:xfrm>
          <a:off x="0" y="0"/>
          <a:ext cx="0" cy="0"/>
          <a:chOff x="0" y="0"/>
          <a:chExt cx="0" cy="0"/>
        </a:xfrm>
      </p:grpSpPr>
      <p:sp>
        <p:nvSpPr>
          <p:cNvPr id="7906" name="Google Shape;7906;p46"/>
          <p:cNvSpPr/>
          <p:nvPr/>
        </p:nvSpPr>
        <p:spPr>
          <a:xfrm rot="7062428">
            <a:off x="430926" y="3268951"/>
            <a:ext cx="2377809" cy="845851"/>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46"/>
          <p:cNvSpPr/>
          <p:nvPr/>
        </p:nvSpPr>
        <p:spPr>
          <a:xfrm rot="6440031">
            <a:off x="6271336" y="205983"/>
            <a:ext cx="2377768" cy="845870"/>
          </a:xfrm>
          <a:custGeom>
            <a:avLst/>
            <a:gdLst/>
            <a:ahLst/>
            <a:cxnLst/>
            <a:rect l="l" t="t" r="r" b="b"/>
            <a:pathLst>
              <a:path w="43522" h="15481" extrusionOk="0">
                <a:moveTo>
                  <a:pt x="11394" y="401"/>
                </a:moveTo>
                <a:cubicBezTo>
                  <a:pt x="11366" y="401"/>
                  <a:pt x="11335" y="423"/>
                  <a:pt x="11343" y="456"/>
                </a:cubicBezTo>
                <a:cubicBezTo>
                  <a:pt x="11352" y="473"/>
                  <a:pt x="11366" y="480"/>
                  <a:pt x="11380" y="480"/>
                </a:cubicBezTo>
                <a:cubicBezTo>
                  <a:pt x="11409" y="480"/>
                  <a:pt x="11439" y="452"/>
                  <a:pt x="11431" y="419"/>
                </a:cubicBezTo>
                <a:cubicBezTo>
                  <a:pt x="11423" y="406"/>
                  <a:pt x="11409" y="401"/>
                  <a:pt x="11394" y="401"/>
                </a:cubicBezTo>
                <a:close/>
                <a:moveTo>
                  <a:pt x="13692" y="392"/>
                </a:moveTo>
                <a:cubicBezTo>
                  <a:pt x="13568" y="392"/>
                  <a:pt x="13444" y="507"/>
                  <a:pt x="13493" y="669"/>
                </a:cubicBezTo>
                <a:cubicBezTo>
                  <a:pt x="13532" y="742"/>
                  <a:pt x="13598" y="774"/>
                  <a:pt x="13664" y="774"/>
                </a:cubicBezTo>
                <a:cubicBezTo>
                  <a:pt x="13790" y="774"/>
                  <a:pt x="13917" y="661"/>
                  <a:pt x="13868" y="506"/>
                </a:cubicBezTo>
                <a:cubicBezTo>
                  <a:pt x="13828" y="427"/>
                  <a:pt x="13760" y="392"/>
                  <a:pt x="13692" y="392"/>
                </a:cubicBezTo>
                <a:close/>
                <a:moveTo>
                  <a:pt x="5832" y="1"/>
                </a:moveTo>
                <a:cubicBezTo>
                  <a:pt x="5537" y="1"/>
                  <a:pt x="5237" y="270"/>
                  <a:pt x="5382" y="619"/>
                </a:cubicBezTo>
                <a:cubicBezTo>
                  <a:pt x="5466" y="808"/>
                  <a:pt x="5624" y="887"/>
                  <a:pt x="5783" y="887"/>
                </a:cubicBezTo>
                <a:cubicBezTo>
                  <a:pt x="6077" y="887"/>
                  <a:pt x="6378" y="617"/>
                  <a:pt x="6232" y="269"/>
                </a:cubicBezTo>
                <a:cubicBezTo>
                  <a:pt x="6149" y="80"/>
                  <a:pt x="5991" y="1"/>
                  <a:pt x="5832" y="1"/>
                </a:cubicBezTo>
                <a:close/>
                <a:moveTo>
                  <a:pt x="3216" y="413"/>
                </a:moveTo>
                <a:cubicBezTo>
                  <a:pt x="2926" y="413"/>
                  <a:pt x="2625" y="683"/>
                  <a:pt x="2771" y="1031"/>
                </a:cubicBezTo>
                <a:cubicBezTo>
                  <a:pt x="2854" y="1220"/>
                  <a:pt x="3012" y="1299"/>
                  <a:pt x="3171" y="1299"/>
                </a:cubicBezTo>
                <a:cubicBezTo>
                  <a:pt x="3466" y="1299"/>
                  <a:pt x="3766" y="1030"/>
                  <a:pt x="3620" y="681"/>
                </a:cubicBezTo>
                <a:lnTo>
                  <a:pt x="3608" y="681"/>
                </a:lnTo>
                <a:cubicBezTo>
                  <a:pt x="3529" y="492"/>
                  <a:pt x="3374" y="413"/>
                  <a:pt x="3216" y="413"/>
                </a:cubicBezTo>
                <a:close/>
                <a:moveTo>
                  <a:pt x="19527" y="439"/>
                </a:moveTo>
                <a:cubicBezTo>
                  <a:pt x="19473" y="439"/>
                  <a:pt x="19419" y="448"/>
                  <a:pt x="19366" y="469"/>
                </a:cubicBezTo>
                <a:lnTo>
                  <a:pt x="19254" y="531"/>
                </a:lnTo>
                <a:cubicBezTo>
                  <a:pt x="19191" y="581"/>
                  <a:pt x="19154" y="644"/>
                  <a:pt x="19116" y="719"/>
                </a:cubicBezTo>
                <a:lnTo>
                  <a:pt x="19091" y="831"/>
                </a:lnTo>
                <a:cubicBezTo>
                  <a:pt x="19079" y="906"/>
                  <a:pt x="19091" y="994"/>
                  <a:pt x="19129" y="1069"/>
                </a:cubicBezTo>
                <a:lnTo>
                  <a:pt x="19179" y="1181"/>
                </a:lnTo>
                <a:cubicBezTo>
                  <a:pt x="19255" y="1351"/>
                  <a:pt x="19423" y="1450"/>
                  <a:pt x="19598" y="1450"/>
                </a:cubicBezTo>
                <a:cubicBezTo>
                  <a:pt x="19655" y="1450"/>
                  <a:pt x="19712" y="1440"/>
                  <a:pt x="19766" y="1418"/>
                </a:cubicBezTo>
                <a:lnTo>
                  <a:pt x="19866" y="1356"/>
                </a:lnTo>
                <a:cubicBezTo>
                  <a:pt x="19916" y="1306"/>
                  <a:pt x="19966" y="1243"/>
                  <a:pt x="19991" y="1181"/>
                </a:cubicBezTo>
                <a:lnTo>
                  <a:pt x="20004" y="1169"/>
                </a:lnTo>
                <a:lnTo>
                  <a:pt x="20029" y="1056"/>
                </a:lnTo>
                <a:cubicBezTo>
                  <a:pt x="20041" y="981"/>
                  <a:pt x="20029" y="906"/>
                  <a:pt x="20004" y="831"/>
                </a:cubicBezTo>
                <a:lnTo>
                  <a:pt x="19954" y="706"/>
                </a:lnTo>
                <a:cubicBezTo>
                  <a:pt x="19877" y="543"/>
                  <a:pt x="19704" y="439"/>
                  <a:pt x="19527" y="439"/>
                </a:cubicBezTo>
                <a:close/>
                <a:moveTo>
                  <a:pt x="10931" y="949"/>
                </a:moveTo>
                <a:cubicBezTo>
                  <a:pt x="10882" y="949"/>
                  <a:pt x="10831" y="959"/>
                  <a:pt x="10781" y="981"/>
                </a:cubicBezTo>
                <a:lnTo>
                  <a:pt x="10694" y="1031"/>
                </a:lnTo>
                <a:cubicBezTo>
                  <a:pt x="10644" y="1069"/>
                  <a:pt x="10594" y="1119"/>
                  <a:pt x="10569" y="1181"/>
                </a:cubicBezTo>
                <a:lnTo>
                  <a:pt x="10544" y="1281"/>
                </a:lnTo>
                <a:cubicBezTo>
                  <a:pt x="10531" y="1356"/>
                  <a:pt x="10544" y="1418"/>
                  <a:pt x="10581" y="1493"/>
                </a:cubicBezTo>
                <a:lnTo>
                  <a:pt x="10569" y="1481"/>
                </a:lnTo>
                <a:lnTo>
                  <a:pt x="10631" y="1606"/>
                </a:lnTo>
                <a:cubicBezTo>
                  <a:pt x="10697" y="1738"/>
                  <a:pt x="10835" y="1820"/>
                  <a:pt x="10984" y="1820"/>
                </a:cubicBezTo>
                <a:cubicBezTo>
                  <a:pt x="11032" y="1820"/>
                  <a:pt x="11082" y="1812"/>
                  <a:pt x="11131" y="1793"/>
                </a:cubicBezTo>
                <a:lnTo>
                  <a:pt x="11218" y="1743"/>
                </a:lnTo>
                <a:cubicBezTo>
                  <a:pt x="11268" y="1706"/>
                  <a:pt x="11306" y="1656"/>
                  <a:pt x="11331" y="1593"/>
                </a:cubicBezTo>
                <a:lnTo>
                  <a:pt x="11356" y="1493"/>
                </a:lnTo>
                <a:cubicBezTo>
                  <a:pt x="11368" y="1431"/>
                  <a:pt x="11356" y="1368"/>
                  <a:pt x="11331" y="1306"/>
                </a:cubicBezTo>
                <a:lnTo>
                  <a:pt x="11293" y="1181"/>
                </a:lnTo>
                <a:cubicBezTo>
                  <a:pt x="11218" y="1040"/>
                  <a:pt x="11080" y="949"/>
                  <a:pt x="10931" y="949"/>
                </a:cubicBezTo>
                <a:close/>
                <a:moveTo>
                  <a:pt x="29843" y="1139"/>
                </a:moveTo>
                <a:cubicBezTo>
                  <a:pt x="29793" y="1139"/>
                  <a:pt x="29747" y="1150"/>
                  <a:pt x="29701" y="1169"/>
                </a:cubicBezTo>
                <a:lnTo>
                  <a:pt x="29576" y="1219"/>
                </a:lnTo>
                <a:cubicBezTo>
                  <a:pt x="29389" y="1306"/>
                  <a:pt x="29301" y="1531"/>
                  <a:pt x="29376" y="1718"/>
                </a:cubicBezTo>
                <a:lnTo>
                  <a:pt x="29426" y="1806"/>
                </a:lnTo>
                <a:cubicBezTo>
                  <a:pt x="29464" y="1868"/>
                  <a:pt x="29526" y="1906"/>
                  <a:pt x="29589" y="1931"/>
                </a:cubicBezTo>
                <a:lnTo>
                  <a:pt x="29676" y="1956"/>
                </a:lnTo>
                <a:cubicBezTo>
                  <a:pt x="29696" y="1959"/>
                  <a:pt x="29715" y="1961"/>
                  <a:pt x="29734" y="1961"/>
                </a:cubicBezTo>
                <a:cubicBezTo>
                  <a:pt x="29785" y="1961"/>
                  <a:pt x="29830" y="1949"/>
                  <a:pt x="29876" y="1931"/>
                </a:cubicBezTo>
                <a:lnTo>
                  <a:pt x="30001" y="1881"/>
                </a:lnTo>
                <a:cubicBezTo>
                  <a:pt x="30089" y="1831"/>
                  <a:pt x="30163" y="1756"/>
                  <a:pt x="30201" y="1668"/>
                </a:cubicBezTo>
                <a:cubicBezTo>
                  <a:pt x="30238" y="1568"/>
                  <a:pt x="30238" y="1468"/>
                  <a:pt x="30201" y="1368"/>
                </a:cubicBezTo>
                <a:lnTo>
                  <a:pt x="30151" y="1281"/>
                </a:lnTo>
                <a:cubicBezTo>
                  <a:pt x="30101" y="1231"/>
                  <a:pt x="30051" y="1194"/>
                  <a:pt x="29989" y="1169"/>
                </a:cubicBezTo>
                <a:lnTo>
                  <a:pt x="29901" y="1144"/>
                </a:lnTo>
                <a:cubicBezTo>
                  <a:pt x="29881" y="1140"/>
                  <a:pt x="29862" y="1139"/>
                  <a:pt x="29843" y="1139"/>
                </a:cubicBezTo>
                <a:close/>
                <a:moveTo>
                  <a:pt x="596" y="1113"/>
                </a:moveTo>
                <a:cubicBezTo>
                  <a:pt x="301" y="1113"/>
                  <a:pt x="1" y="1382"/>
                  <a:pt x="146" y="1731"/>
                </a:cubicBezTo>
                <a:cubicBezTo>
                  <a:pt x="230" y="1920"/>
                  <a:pt x="386" y="1999"/>
                  <a:pt x="544" y="1999"/>
                </a:cubicBezTo>
                <a:cubicBezTo>
                  <a:pt x="836" y="1999"/>
                  <a:pt x="1134" y="1729"/>
                  <a:pt x="996" y="1381"/>
                </a:cubicBezTo>
                <a:cubicBezTo>
                  <a:pt x="913" y="1192"/>
                  <a:pt x="755" y="1113"/>
                  <a:pt x="596" y="1113"/>
                </a:cubicBezTo>
                <a:close/>
                <a:moveTo>
                  <a:pt x="16318" y="1789"/>
                </a:moveTo>
                <a:cubicBezTo>
                  <a:pt x="16095" y="1789"/>
                  <a:pt x="15866" y="1996"/>
                  <a:pt x="15980" y="2256"/>
                </a:cubicBezTo>
                <a:lnTo>
                  <a:pt x="15992" y="2256"/>
                </a:lnTo>
                <a:cubicBezTo>
                  <a:pt x="16049" y="2396"/>
                  <a:pt x="16163" y="2455"/>
                  <a:pt x="16280" y="2455"/>
                </a:cubicBezTo>
                <a:cubicBezTo>
                  <a:pt x="16496" y="2455"/>
                  <a:pt x="16723" y="2253"/>
                  <a:pt x="16617" y="1993"/>
                </a:cubicBezTo>
                <a:cubicBezTo>
                  <a:pt x="16556" y="1849"/>
                  <a:pt x="16438" y="1789"/>
                  <a:pt x="16318" y="1789"/>
                </a:cubicBezTo>
                <a:close/>
                <a:moveTo>
                  <a:pt x="8740" y="2250"/>
                </a:moveTo>
                <a:cubicBezTo>
                  <a:pt x="8449" y="2250"/>
                  <a:pt x="8148" y="2520"/>
                  <a:pt x="8294" y="2868"/>
                </a:cubicBezTo>
                <a:cubicBezTo>
                  <a:pt x="8378" y="3057"/>
                  <a:pt x="8535" y="3136"/>
                  <a:pt x="8695" y="3136"/>
                </a:cubicBezTo>
                <a:cubicBezTo>
                  <a:pt x="8989" y="3136"/>
                  <a:pt x="9290" y="2867"/>
                  <a:pt x="9144" y="2518"/>
                </a:cubicBezTo>
                <a:lnTo>
                  <a:pt x="9132" y="2518"/>
                </a:lnTo>
                <a:cubicBezTo>
                  <a:pt x="9052" y="2329"/>
                  <a:pt x="8898" y="2250"/>
                  <a:pt x="8740" y="2250"/>
                </a:cubicBezTo>
                <a:close/>
                <a:moveTo>
                  <a:pt x="14039" y="3201"/>
                </a:moveTo>
                <a:cubicBezTo>
                  <a:pt x="13931" y="3201"/>
                  <a:pt x="13827" y="3300"/>
                  <a:pt x="13868" y="3430"/>
                </a:cubicBezTo>
                <a:cubicBezTo>
                  <a:pt x="13903" y="3497"/>
                  <a:pt x="13962" y="3526"/>
                  <a:pt x="14021" y="3526"/>
                </a:cubicBezTo>
                <a:cubicBezTo>
                  <a:pt x="14128" y="3526"/>
                  <a:pt x="14233" y="3430"/>
                  <a:pt x="14193" y="3293"/>
                </a:cubicBezTo>
                <a:cubicBezTo>
                  <a:pt x="14154" y="3228"/>
                  <a:pt x="14096" y="3201"/>
                  <a:pt x="14039" y="3201"/>
                </a:cubicBezTo>
                <a:close/>
                <a:moveTo>
                  <a:pt x="6864" y="2882"/>
                </a:moveTo>
                <a:cubicBezTo>
                  <a:pt x="6648" y="2882"/>
                  <a:pt x="6427" y="3083"/>
                  <a:pt x="6532" y="3343"/>
                </a:cubicBezTo>
                <a:cubicBezTo>
                  <a:pt x="6589" y="3483"/>
                  <a:pt x="6704" y="3542"/>
                  <a:pt x="6823" y="3542"/>
                </a:cubicBezTo>
                <a:cubicBezTo>
                  <a:pt x="7042" y="3542"/>
                  <a:pt x="7271" y="3340"/>
                  <a:pt x="7157" y="3081"/>
                </a:cubicBezTo>
                <a:cubicBezTo>
                  <a:pt x="7096" y="2940"/>
                  <a:pt x="6981" y="2882"/>
                  <a:pt x="6864" y="2882"/>
                </a:cubicBezTo>
                <a:close/>
                <a:moveTo>
                  <a:pt x="15944" y="3903"/>
                </a:moveTo>
                <a:cubicBezTo>
                  <a:pt x="15918" y="3903"/>
                  <a:pt x="15897" y="3924"/>
                  <a:pt x="15905" y="3955"/>
                </a:cubicBezTo>
                <a:cubicBezTo>
                  <a:pt x="15914" y="3974"/>
                  <a:pt x="15931" y="3983"/>
                  <a:pt x="15948" y="3983"/>
                </a:cubicBezTo>
                <a:cubicBezTo>
                  <a:pt x="15974" y="3983"/>
                  <a:pt x="16000" y="3961"/>
                  <a:pt x="15992" y="3930"/>
                </a:cubicBezTo>
                <a:cubicBezTo>
                  <a:pt x="15978" y="3911"/>
                  <a:pt x="15960" y="3903"/>
                  <a:pt x="15944" y="3903"/>
                </a:cubicBezTo>
                <a:close/>
                <a:moveTo>
                  <a:pt x="10877" y="3300"/>
                </a:moveTo>
                <a:cubicBezTo>
                  <a:pt x="10586" y="3300"/>
                  <a:pt x="10285" y="3569"/>
                  <a:pt x="10431" y="3918"/>
                </a:cubicBezTo>
                <a:cubicBezTo>
                  <a:pt x="10510" y="4107"/>
                  <a:pt x="10665" y="4186"/>
                  <a:pt x="10822" y="4186"/>
                </a:cubicBezTo>
                <a:cubicBezTo>
                  <a:pt x="11112" y="4186"/>
                  <a:pt x="11410" y="3916"/>
                  <a:pt x="11256" y="3568"/>
                </a:cubicBezTo>
                <a:lnTo>
                  <a:pt x="11268" y="3568"/>
                </a:lnTo>
                <a:cubicBezTo>
                  <a:pt x="11189" y="3379"/>
                  <a:pt x="11035" y="3300"/>
                  <a:pt x="10877" y="3300"/>
                </a:cubicBezTo>
                <a:close/>
                <a:moveTo>
                  <a:pt x="21153" y="3252"/>
                </a:moveTo>
                <a:cubicBezTo>
                  <a:pt x="21097" y="3252"/>
                  <a:pt x="21041" y="3262"/>
                  <a:pt x="20991" y="3280"/>
                </a:cubicBezTo>
                <a:cubicBezTo>
                  <a:pt x="20841" y="3343"/>
                  <a:pt x="20741" y="3468"/>
                  <a:pt x="20728" y="3630"/>
                </a:cubicBezTo>
                <a:lnTo>
                  <a:pt x="20691" y="3805"/>
                </a:lnTo>
                <a:lnTo>
                  <a:pt x="20691" y="3905"/>
                </a:lnTo>
                <a:cubicBezTo>
                  <a:pt x="20703" y="3955"/>
                  <a:pt x="20716" y="4018"/>
                  <a:pt x="20753" y="4055"/>
                </a:cubicBezTo>
                <a:cubicBezTo>
                  <a:pt x="20766" y="4093"/>
                  <a:pt x="20791" y="4118"/>
                  <a:pt x="20816" y="4143"/>
                </a:cubicBezTo>
                <a:cubicBezTo>
                  <a:pt x="20853" y="4180"/>
                  <a:pt x="20891" y="4205"/>
                  <a:pt x="20941" y="4230"/>
                </a:cubicBezTo>
                <a:lnTo>
                  <a:pt x="21028" y="4255"/>
                </a:lnTo>
                <a:lnTo>
                  <a:pt x="21141" y="4255"/>
                </a:lnTo>
                <a:cubicBezTo>
                  <a:pt x="21191" y="4243"/>
                  <a:pt x="21241" y="4230"/>
                  <a:pt x="21291" y="4193"/>
                </a:cubicBezTo>
                <a:cubicBezTo>
                  <a:pt x="21341" y="4168"/>
                  <a:pt x="21378" y="4130"/>
                  <a:pt x="21416" y="4093"/>
                </a:cubicBezTo>
                <a:lnTo>
                  <a:pt x="21516" y="3943"/>
                </a:lnTo>
                <a:cubicBezTo>
                  <a:pt x="21603" y="3818"/>
                  <a:pt x="21628" y="3655"/>
                  <a:pt x="21566" y="3518"/>
                </a:cubicBezTo>
                <a:lnTo>
                  <a:pt x="21503" y="3418"/>
                </a:lnTo>
                <a:cubicBezTo>
                  <a:pt x="21453" y="3355"/>
                  <a:pt x="21391" y="3305"/>
                  <a:pt x="21316" y="3280"/>
                </a:cubicBezTo>
                <a:cubicBezTo>
                  <a:pt x="21266" y="3262"/>
                  <a:pt x="21210" y="3252"/>
                  <a:pt x="21153" y="3252"/>
                </a:cubicBezTo>
                <a:close/>
                <a:moveTo>
                  <a:pt x="33413" y="3700"/>
                </a:moveTo>
                <a:cubicBezTo>
                  <a:pt x="33368" y="3700"/>
                  <a:pt x="33324" y="3712"/>
                  <a:pt x="33288" y="3730"/>
                </a:cubicBezTo>
                <a:lnTo>
                  <a:pt x="33050" y="3843"/>
                </a:lnTo>
                <a:cubicBezTo>
                  <a:pt x="32888" y="3918"/>
                  <a:pt x="32800" y="4118"/>
                  <a:pt x="32875" y="4280"/>
                </a:cubicBezTo>
                <a:lnTo>
                  <a:pt x="32925" y="4368"/>
                </a:lnTo>
                <a:cubicBezTo>
                  <a:pt x="32963" y="4405"/>
                  <a:pt x="33000" y="4443"/>
                  <a:pt x="33063" y="4468"/>
                </a:cubicBezTo>
                <a:lnTo>
                  <a:pt x="33138" y="4493"/>
                </a:lnTo>
                <a:cubicBezTo>
                  <a:pt x="33200" y="4493"/>
                  <a:pt x="33263" y="4480"/>
                  <a:pt x="33325" y="4455"/>
                </a:cubicBezTo>
                <a:lnTo>
                  <a:pt x="33563" y="4368"/>
                </a:lnTo>
                <a:cubicBezTo>
                  <a:pt x="33650" y="4330"/>
                  <a:pt x="33713" y="4255"/>
                  <a:pt x="33763" y="4180"/>
                </a:cubicBezTo>
                <a:lnTo>
                  <a:pt x="33750" y="4180"/>
                </a:lnTo>
                <a:cubicBezTo>
                  <a:pt x="33775" y="4093"/>
                  <a:pt x="33775" y="4005"/>
                  <a:pt x="33750" y="3918"/>
                </a:cubicBezTo>
                <a:lnTo>
                  <a:pt x="33700" y="3830"/>
                </a:lnTo>
                <a:cubicBezTo>
                  <a:pt x="33663" y="3793"/>
                  <a:pt x="33613" y="3755"/>
                  <a:pt x="33550" y="3730"/>
                </a:cubicBezTo>
                <a:lnTo>
                  <a:pt x="33463" y="3705"/>
                </a:lnTo>
                <a:cubicBezTo>
                  <a:pt x="33446" y="3702"/>
                  <a:pt x="33429" y="3700"/>
                  <a:pt x="33413" y="3700"/>
                </a:cubicBezTo>
                <a:close/>
                <a:moveTo>
                  <a:pt x="30132" y="3987"/>
                </a:moveTo>
                <a:cubicBezTo>
                  <a:pt x="30104" y="3987"/>
                  <a:pt x="30076" y="3993"/>
                  <a:pt x="30051" y="4005"/>
                </a:cubicBezTo>
                <a:lnTo>
                  <a:pt x="30001" y="4030"/>
                </a:lnTo>
                <a:cubicBezTo>
                  <a:pt x="29964" y="4055"/>
                  <a:pt x="29951" y="4080"/>
                  <a:pt x="29939" y="4118"/>
                </a:cubicBezTo>
                <a:lnTo>
                  <a:pt x="29939" y="4130"/>
                </a:lnTo>
                <a:cubicBezTo>
                  <a:pt x="29926" y="4155"/>
                  <a:pt x="29926" y="4168"/>
                  <a:pt x="29914" y="4193"/>
                </a:cubicBezTo>
                <a:cubicBezTo>
                  <a:pt x="29914" y="4218"/>
                  <a:pt x="29914" y="4243"/>
                  <a:pt x="29914" y="4255"/>
                </a:cubicBezTo>
                <a:lnTo>
                  <a:pt x="29914" y="4293"/>
                </a:lnTo>
                <a:lnTo>
                  <a:pt x="29914" y="4355"/>
                </a:lnTo>
                <a:cubicBezTo>
                  <a:pt x="29926" y="4455"/>
                  <a:pt x="29989" y="4530"/>
                  <a:pt x="30089" y="4568"/>
                </a:cubicBezTo>
                <a:lnTo>
                  <a:pt x="30151" y="4593"/>
                </a:lnTo>
                <a:cubicBezTo>
                  <a:pt x="30201" y="4593"/>
                  <a:pt x="30251" y="4593"/>
                  <a:pt x="30288" y="4568"/>
                </a:cubicBezTo>
                <a:cubicBezTo>
                  <a:pt x="30363" y="4543"/>
                  <a:pt x="30413" y="4480"/>
                  <a:pt x="30438" y="4418"/>
                </a:cubicBezTo>
                <a:cubicBezTo>
                  <a:pt x="30476" y="4330"/>
                  <a:pt x="30451" y="4218"/>
                  <a:pt x="30401" y="4143"/>
                </a:cubicBezTo>
                <a:lnTo>
                  <a:pt x="30351" y="4093"/>
                </a:lnTo>
                <a:lnTo>
                  <a:pt x="30326" y="4080"/>
                </a:lnTo>
                <a:cubicBezTo>
                  <a:pt x="30313" y="4055"/>
                  <a:pt x="30301" y="4043"/>
                  <a:pt x="30276" y="4030"/>
                </a:cubicBezTo>
                <a:lnTo>
                  <a:pt x="30226" y="4005"/>
                </a:lnTo>
                <a:lnTo>
                  <a:pt x="30213" y="4005"/>
                </a:lnTo>
                <a:cubicBezTo>
                  <a:pt x="30188" y="3993"/>
                  <a:pt x="30160" y="3987"/>
                  <a:pt x="30132" y="3987"/>
                </a:cubicBezTo>
                <a:close/>
                <a:moveTo>
                  <a:pt x="20150" y="4681"/>
                </a:moveTo>
                <a:cubicBezTo>
                  <a:pt x="19976" y="4681"/>
                  <a:pt x="19802" y="4844"/>
                  <a:pt x="19891" y="5055"/>
                </a:cubicBezTo>
                <a:cubicBezTo>
                  <a:pt x="19940" y="5171"/>
                  <a:pt x="20035" y="5220"/>
                  <a:pt x="20131" y="5220"/>
                </a:cubicBezTo>
                <a:cubicBezTo>
                  <a:pt x="20304" y="5220"/>
                  <a:pt x="20480" y="5060"/>
                  <a:pt x="20391" y="4843"/>
                </a:cubicBezTo>
                <a:cubicBezTo>
                  <a:pt x="20338" y="4728"/>
                  <a:pt x="20244" y="4681"/>
                  <a:pt x="20150" y="4681"/>
                </a:cubicBezTo>
                <a:close/>
                <a:moveTo>
                  <a:pt x="12485" y="5244"/>
                </a:moveTo>
                <a:cubicBezTo>
                  <a:pt x="12460" y="5244"/>
                  <a:pt x="12435" y="5272"/>
                  <a:pt x="12443" y="5305"/>
                </a:cubicBezTo>
                <a:cubicBezTo>
                  <a:pt x="12449" y="5308"/>
                  <a:pt x="12456" y="5310"/>
                  <a:pt x="12463" y="5310"/>
                </a:cubicBezTo>
                <a:cubicBezTo>
                  <a:pt x="12485" y="5310"/>
                  <a:pt x="12506" y="5296"/>
                  <a:pt x="12506" y="5267"/>
                </a:cubicBezTo>
                <a:lnTo>
                  <a:pt x="12518" y="5267"/>
                </a:lnTo>
                <a:cubicBezTo>
                  <a:pt x="12510" y="5251"/>
                  <a:pt x="12497" y="5244"/>
                  <a:pt x="12485" y="5244"/>
                </a:cubicBezTo>
                <a:close/>
                <a:moveTo>
                  <a:pt x="36701" y="4546"/>
                </a:moveTo>
                <a:cubicBezTo>
                  <a:pt x="36659" y="4546"/>
                  <a:pt x="36616" y="4553"/>
                  <a:pt x="36574" y="4568"/>
                </a:cubicBezTo>
                <a:lnTo>
                  <a:pt x="36499" y="4618"/>
                </a:lnTo>
                <a:cubicBezTo>
                  <a:pt x="36449" y="4655"/>
                  <a:pt x="36424" y="4705"/>
                  <a:pt x="36399" y="4755"/>
                </a:cubicBezTo>
                <a:lnTo>
                  <a:pt x="36374" y="4843"/>
                </a:lnTo>
                <a:cubicBezTo>
                  <a:pt x="36362" y="4893"/>
                  <a:pt x="36374" y="4955"/>
                  <a:pt x="36399" y="5018"/>
                </a:cubicBezTo>
                <a:lnTo>
                  <a:pt x="36462" y="5130"/>
                </a:lnTo>
                <a:cubicBezTo>
                  <a:pt x="36519" y="5254"/>
                  <a:pt x="36642" y="5327"/>
                  <a:pt x="36769" y="5327"/>
                </a:cubicBezTo>
                <a:cubicBezTo>
                  <a:pt x="36808" y="5327"/>
                  <a:pt x="36848" y="5320"/>
                  <a:pt x="36887" y="5305"/>
                </a:cubicBezTo>
                <a:lnTo>
                  <a:pt x="36962" y="5255"/>
                </a:lnTo>
                <a:cubicBezTo>
                  <a:pt x="37012" y="5217"/>
                  <a:pt x="37037" y="5167"/>
                  <a:pt x="37062" y="5117"/>
                </a:cubicBezTo>
                <a:lnTo>
                  <a:pt x="37087" y="5042"/>
                </a:lnTo>
                <a:cubicBezTo>
                  <a:pt x="37087" y="4980"/>
                  <a:pt x="37087" y="4918"/>
                  <a:pt x="37062" y="4868"/>
                </a:cubicBezTo>
                <a:lnTo>
                  <a:pt x="37024" y="4743"/>
                </a:lnTo>
                <a:cubicBezTo>
                  <a:pt x="36967" y="4619"/>
                  <a:pt x="36837" y="4546"/>
                  <a:pt x="36701" y="4546"/>
                </a:cubicBezTo>
                <a:close/>
                <a:moveTo>
                  <a:pt x="12753" y="5518"/>
                </a:moveTo>
                <a:cubicBezTo>
                  <a:pt x="12520" y="5518"/>
                  <a:pt x="12284" y="5733"/>
                  <a:pt x="12406" y="6017"/>
                </a:cubicBezTo>
                <a:cubicBezTo>
                  <a:pt x="12467" y="6166"/>
                  <a:pt x="12588" y="6229"/>
                  <a:pt x="12712" y="6229"/>
                </a:cubicBezTo>
                <a:cubicBezTo>
                  <a:pt x="12941" y="6229"/>
                  <a:pt x="13177" y="6014"/>
                  <a:pt x="13055" y="5730"/>
                </a:cubicBezTo>
                <a:lnTo>
                  <a:pt x="13068" y="5730"/>
                </a:lnTo>
                <a:cubicBezTo>
                  <a:pt x="13002" y="5581"/>
                  <a:pt x="12878" y="5518"/>
                  <a:pt x="12753" y="5518"/>
                </a:cubicBezTo>
                <a:close/>
                <a:moveTo>
                  <a:pt x="6531" y="5562"/>
                </a:moveTo>
                <a:cubicBezTo>
                  <a:pt x="6237" y="5562"/>
                  <a:pt x="5936" y="5831"/>
                  <a:pt x="6082" y="6180"/>
                </a:cubicBezTo>
                <a:cubicBezTo>
                  <a:pt x="6166" y="6373"/>
                  <a:pt x="6323" y="6453"/>
                  <a:pt x="6482" y="6453"/>
                </a:cubicBezTo>
                <a:cubicBezTo>
                  <a:pt x="6777" y="6453"/>
                  <a:pt x="7078" y="6178"/>
                  <a:pt x="6932" y="5830"/>
                </a:cubicBezTo>
                <a:cubicBezTo>
                  <a:pt x="6849" y="5641"/>
                  <a:pt x="6691" y="5562"/>
                  <a:pt x="6531" y="5562"/>
                </a:cubicBezTo>
                <a:close/>
                <a:moveTo>
                  <a:pt x="17216" y="5841"/>
                </a:moveTo>
                <a:cubicBezTo>
                  <a:pt x="16972" y="5841"/>
                  <a:pt x="16725" y="6064"/>
                  <a:pt x="16854" y="6355"/>
                </a:cubicBezTo>
                <a:cubicBezTo>
                  <a:pt x="16920" y="6516"/>
                  <a:pt x="17046" y="6583"/>
                  <a:pt x="17174" y="6583"/>
                </a:cubicBezTo>
                <a:cubicBezTo>
                  <a:pt x="17415" y="6583"/>
                  <a:pt x="17664" y="6348"/>
                  <a:pt x="17542" y="6055"/>
                </a:cubicBezTo>
                <a:lnTo>
                  <a:pt x="17542" y="6055"/>
                </a:lnTo>
                <a:lnTo>
                  <a:pt x="17554" y="6067"/>
                </a:lnTo>
                <a:cubicBezTo>
                  <a:pt x="17484" y="5908"/>
                  <a:pt x="17350" y="5841"/>
                  <a:pt x="17216" y="5841"/>
                </a:cubicBezTo>
                <a:close/>
                <a:moveTo>
                  <a:pt x="19002" y="6640"/>
                </a:moveTo>
                <a:cubicBezTo>
                  <a:pt x="18878" y="6640"/>
                  <a:pt x="18756" y="6752"/>
                  <a:pt x="18804" y="6905"/>
                </a:cubicBezTo>
                <a:cubicBezTo>
                  <a:pt x="18844" y="6980"/>
                  <a:pt x="18912" y="7013"/>
                  <a:pt x="18979" y="7013"/>
                </a:cubicBezTo>
                <a:cubicBezTo>
                  <a:pt x="19099" y="7013"/>
                  <a:pt x="19219" y="6907"/>
                  <a:pt x="19179" y="6755"/>
                </a:cubicBezTo>
                <a:cubicBezTo>
                  <a:pt x="19139" y="6674"/>
                  <a:pt x="19070" y="6640"/>
                  <a:pt x="19002" y="6640"/>
                </a:cubicBezTo>
                <a:close/>
                <a:moveTo>
                  <a:pt x="30880" y="6712"/>
                </a:moveTo>
                <a:cubicBezTo>
                  <a:pt x="30790" y="6712"/>
                  <a:pt x="30701" y="6769"/>
                  <a:pt x="30663" y="6855"/>
                </a:cubicBezTo>
                <a:lnTo>
                  <a:pt x="30651" y="6917"/>
                </a:lnTo>
                <a:cubicBezTo>
                  <a:pt x="30638" y="6954"/>
                  <a:pt x="30651" y="7004"/>
                  <a:pt x="30663" y="7042"/>
                </a:cubicBezTo>
                <a:lnTo>
                  <a:pt x="30701" y="7092"/>
                </a:lnTo>
                <a:cubicBezTo>
                  <a:pt x="30726" y="7117"/>
                  <a:pt x="30751" y="7142"/>
                  <a:pt x="30788" y="7167"/>
                </a:cubicBezTo>
                <a:lnTo>
                  <a:pt x="30963" y="7242"/>
                </a:lnTo>
                <a:cubicBezTo>
                  <a:pt x="30976" y="7248"/>
                  <a:pt x="30991" y="7251"/>
                  <a:pt x="31009" y="7251"/>
                </a:cubicBezTo>
                <a:cubicBezTo>
                  <a:pt x="31026" y="7251"/>
                  <a:pt x="31045" y="7248"/>
                  <a:pt x="31063" y="7242"/>
                </a:cubicBezTo>
                <a:lnTo>
                  <a:pt x="31063" y="7242"/>
                </a:lnTo>
                <a:lnTo>
                  <a:pt x="31051" y="7254"/>
                </a:lnTo>
                <a:cubicBezTo>
                  <a:pt x="31113" y="7254"/>
                  <a:pt x="31176" y="7229"/>
                  <a:pt x="31226" y="7179"/>
                </a:cubicBezTo>
                <a:cubicBezTo>
                  <a:pt x="31251" y="7154"/>
                  <a:pt x="31263" y="7129"/>
                  <a:pt x="31276" y="7104"/>
                </a:cubicBezTo>
                <a:lnTo>
                  <a:pt x="31288" y="7042"/>
                </a:lnTo>
                <a:cubicBezTo>
                  <a:pt x="31288" y="7004"/>
                  <a:pt x="31288" y="6954"/>
                  <a:pt x="31276" y="6917"/>
                </a:cubicBezTo>
                <a:lnTo>
                  <a:pt x="31238" y="6867"/>
                </a:lnTo>
                <a:cubicBezTo>
                  <a:pt x="31213" y="6830"/>
                  <a:pt x="31176" y="6805"/>
                  <a:pt x="31138" y="6792"/>
                </a:cubicBezTo>
                <a:lnTo>
                  <a:pt x="30963" y="6730"/>
                </a:lnTo>
                <a:cubicBezTo>
                  <a:pt x="30937" y="6718"/>
                  <a:pt x="30908" y="6712"/>
                  <a:pt x="30880" y="6712"/>
                </a:cubicBezTo>
                <a:close/>
                <a:moveTo>
                  <a:pt x="21641" y="6992"/>
                </a:moveTo>
                <a:cubicBezTo>
                  <a:pt x="21603" y="7004"/>
                  <a:pt x="21578" y="7017"/>
                  <a:pt x="21553" y="7029"/>
                </a:cubicBezTo>
                <a:cubicBezTo>
                  <a:pt x="21528" y="7042"/>
                  <a:pt x="21516" y="7054"/>
                  <a:pt x="21503" y="7067"/>
                </a:cubicBezTo>
                <a:cubicBezTo>
                  <a:pt x="21478" y="7092"/>
                  <a:pt x="21466" y="7117"/>
                  <a:pt x="21453" y="7142"/>
                </a:cubicBezTo>
                <a:lnTo>
                  <a:pt x="21441" y="7192"/>
                </a:lnTo>
                <a:lnTo>
                  <a:pt x="21441" y="7254"/>
                </a:lnTo>
                <a:cubicBezTo>
                  <a:pt x="21441" y="7292"/>
                  <a:pt x="21453" y="7317"/>
                  <a:pt x="21466" y="7342"/>
                </a:cubicBezTo>
                <a:cubicBezTo>
                  <a:pt x="21478" y="7379"/>
                  <a:pt x="21503" y="7392"/>
                  <a:pt x="21528" y="7417"/>
                </a:cubicBezTo>
                <a:lnTo>
                  <a:pt x="21566" y="7442"/>
                </a:lnTo>
                <a:cubicBezTo>
                  <a:pt x="21591" y="7454"/>
                  <a:pt x="21628" y="7479"/>
                  <a:pt x="21653" y="7492"/>
                </a:cubicBezTo>
                <a:lnTo>
                  <a:pt x="21741" y="7529"/>
                </a:lnTo>
                <a:cubicBezTo>
                  <a:pt x="21770" y="7541"/>
                  <a:pt x="21801" y="7547"/>
                  <a:pt x="21831" y="7547"/>
                </a:cubicBezTo>
                <a:cubicBezTo>
                  <a:pt x="21931" y="7547"/>
                  <a:pt x="22030" y="7488"/>
                  <a:pt x="22078" y="7392"/>
                </a:cubicBezTo>
                <a:lnTo>
                  <a:pt x="22091" y="7329"/>
                </a:lnTo>
                <a:cubicBezTo>
                  <a:pt x="22103" y="7279"/>
                  <a:pt x="22091" y="7242"/>
                  <a:pt x="22078" y="7192"/>
                </a:cubicBezTo>
                <a:lnTo>
                  <a:pt x="22041" y="7142"/>
                </a:lnTo>
                <a:cubicBezTo>
                  <a:pt x="22016" y="7104"/>
                  <a:pt x="21978" y="7079"/>
                  <a:pt x="21941" y="7054"/>
                </a:cubicBezTo>
                <a:lnTo>
                  <a:pt x="21841" y="7029"/>
                </a:lnTo>
                <a:cubicBezTo>
                  <a:pt x="21816" y="7017"/>
                  <a:pt x="21778" y="7017"/>
                  <a:pt x="21741" y="7004"/>
                </a:cubicBezTo>
                <a:lnTo>
                  <a:pt x="21703" y="6992"/>
                </a:lnTo>
                <a:close/>
                <a:moveTo>
                  <a:pt x="33239" y="7133"/>
                </a:moveTo>
                <a:cubicBezTo>
                  <a:pt x="33005" y="7133"/>
                  <a:pt x="32765" y="7352"/>
                  <a:pt x="32888" y="7629"/>
                </a:cubicBezTo>
                <a:cubicBezTo>
                  <a:pt x="32948" y="7777"/>
                  <a:pt x="33068" y="7838"/>
                  <a:pt x="33190" y="7838"/>
                </a:cubicBezTo>
                <a:cubicBezTo>
                  <a:pt x="33421" y="7838"/>
                  <a:pt x="33664" y="7619"/>
                  <a:pt x="33550" y="7342"/>
                </a:cubicBezTo>
                <a:cubicBezTo>
                  <a:pt x="33485" y="7195"/>
                  <a:pt x="33363" y="7133"/>
                  <a:pt x="33239" y="7133"/>
                </a:cubicBezTo>
                <a:close/>
                <a:moveTo>
                  <a:pt x="37240" y="7472"/>
                </a:moveTo>
                <a:cubicBezTo>
                  <a:pt x="37077" y="7472"/>
                  <a:pt x="36910" y="7627"/>
                  <a:pt x="36999" y="7829"/>
                </a:cubicBezTo>
                <a:cubicBezTo>
                  <a:pt x="37043" y="7940"/>
                  <a:pt x="37130" y="7986"/>
                  <a:pt x="37218" y="7986"/>
                </a:cubicBezTo>
                <a:cubicBezTo>
                  <a:pt x="37378" y="7986"/>
                  <a:pt x="37542" y="7831"/>
                  <a:pt x="37462" y="7629"/>
                </a:cubicBezTo>
                <a:cubicBezTo>
                  <a:pt x="37417" y="7519"/>
                  <a:pt x="37329" y="7472"/>
                  <a:pt x="37240" y="7472"/>
                </a:cubicBezTo>
                <a:close/>
                <a:moveTo>
                  <a:pt x="9120" y="7555"/>
                </a:moveTo>
                <a:cubicBezTo>
                  <a:pt x="8941" y="7555"/>
                  <a:pt x="8763" y="7722"/>
                  <a:pt x="8844" y="7942"/>
                </a:cubicBezTo>
                <a:cubicBezTo>
                  <a:pt x="8903" y="8031"/>
                  <a:pt x="8989" y="8070"/>
                  <a:pt x="9073" y="8070"/>
                </a:cubicBezTo>
                <a:cubicBezTo>
                  <a:pt x="9237" y="8070"/>
                  <a:pt x="9398" y="7923"/>
                  <a:pt x="9356" y="7717"/>
                </a:cubicBezTo>
                <a:lnTo>
                  <a:pt x="9369" y="7717"/>
                </a:lnTo>
                <a:cubicBezTo>
                  <a:pt x="9312" y="7603"/>
                  <a:pt x="9216" y="7555"/>
                  <a:pt x="9120" y="7555"/>
                </a:cubicBezTo>
                <a:close/>
                <a:moveTo>
                  <a:pt x="15434" y="8403"/>
                </a:moveTo>
                <a:cubicBezTo>
                  <a:pt x="15291" y="8403"/>
                  <a:pt x="15145" y="8539"/>
                  <a:pt x="15217" y="8717"/>
                </a:cubicBezTo>
                <a:cubicBezTo>
                  <a:pt x="15262" y="8814"/>
                  <a:pt x="15342" y="8855"/>
                  <a:pt x="15422" y="8855"/>
                </a:cubicBezTo>
                <a:cubicBezTo>
                  <a:pt x="15567" y="8855"/>
                  <a:pt x="15710" y="8719"/>
                  <a:pt x="15630" y="8542"/>
                </a:cubicBezTo>
                <a:cubicBezTo>
                  <a:pt x="15590" y="8444"/>
                  <a:pt x="15512" y="8403"/>
                  <a:pt x="15434" y="8403"/>
                </a:cubicBezTo>
                <a:close/>
                <a:moveTo>
                  <a:pt x="34942" y="9248"/>
                </a:moveTo>
                <a:cubicBezTo>
                  <a:pt x="34750" y="9248"/>
                  <a:pt x="34552" y="9431"/>
                  <a:pt x="34650" y="9666"/>
                </a:cubicBezTo>
                <a:cubicBezTo>
                  <a:pt x="34702" y="9787"/>
                  <a:pt x="34803" y="9838"/>
                  <a:pt x="34907" y="9838"/>
                </a:cubicBezTo>
                <a:cubicBezTo>
                  <a:pt x="35102" y="9838"/>
                  <a:pt x="35306" y="9658"/>
                  <a:pt x="35200" y="9429"/>
                </a:cubicBezTo>
                <a:cubicBezTo>
                  <a:pt x="35147" y="9302"/>
                  <a:pt x="35045" y="9248"/>
                  <a:pt x="34942" y="9248"/>
                </a:cubicBezTo>
                <a:close/>
                <a:moveTo>
                  <a:pt x="32215" y="9662"/>
                </a:moveTo>
                <a:cubicBezTo>
                  <a:pt x="31992" y="9662"/>
                  <a:pt x="31762" y="9873"/>
                  <a:pt x="31876" y="10141"/>
                </a:cubicBezTo>
                <a:cubicBezTo>
                  <a:pt x="31937" y="10285"/>
                  <a:pt x="32054" y="10345"/>
                  <a:pt x="32173" y="10345"/>
                </a:cubicBezTo>
                <a:cubicBezTo>
                  <a:pt x="32396" y="10345"/>
                  <a:pt x="32627" y="10135"/>
                  <a:pt x="32513" y="9866"/>
                </a:cubicBezTo>
                <a:cubicBezTo>
                  <a:pt x="32452" y="9722"/>
                  <a:pt x="32335" y="9662"/>
                  <a:pt x="32215" y="9662"/>
                </a:cubicBezTo>
                <a:close/>
                <a:moveTo>
                  <a:pt x="14532" y="9801"/>
                </a:moveTo>
                <a:cubicBezTo>
                  <a:pt x="14519" y="9801"/>
                  <a:pt x="14505" y="9802"/>
                  <a:pt x="14493" y="9804"/>
                </a:cubicBezTo>
                <a:lnTo>
                  <a:pt x="14368" y="9816"/>
                </a:lnTo>
                <a:cubicBezTo>
                  <a:pt x="14230" y="9841"/>
                  <a:pt x="14118" y="9916"/>
                  <a:pt x="14080" y="10041"/>
                </a:cubicBezTo>
                <a:lnTo>
                  <a:pt x="14055" y="10129"/>
                </a:lnTo>
                <a:cubicBezTo>
                  <a:pt x="14043" y="10204"/>
                  <a:pt x="14055" y="10266"/>
                  <a:pt x="14080" y="10329"/>
                </a:cubicBezTo>
                <a:cubicBezTo>
                  <a:pt x="14118" y="10404"/>
                  <a:pt x="14193" y="10479"/>
                  <a:pt x="14280" y="10516"/>
                </a:cubicBezTo>
                <a:cubicBezTo>
                  <a:pt x="14328" y="10535"/>
                  <a:pt x="14378" y="10545"/>
                  <a:pt x="14427" y="10545"/>
                </a:cubicBezTo>
                <a:cubicBezTo>
                  <a:pt x="14505" y="10545"/>
                  <a:pt x="14581" y="10520"/>
                  <a:pt x="14643" y="10466"/>
                </a:cubicBezTo>
                <a:lnTo>
                  <a:pt x="14743" y="10391"/>
                </a:lnTo>
                <a:lnTo>
                  <a:pt x="14793" y="10329"/>
                </a:lnTo>
                <a:cubicBezTo>
                  <a:pt x="14830" y="10291"/>
                  <a:pt x="14843" y="10254"/>
                  <a:pt x="14855" y="10216"/>
                </a:cubicBezTo>
                <a:cubicBezTo>
                  <a:pt x="14855" y="10191"/>
                  <a:pt x="14868" y="10154"/>
                  <a:pt x="14868" y="10129"/>
                </a:cubicBezTo>
                <a:cubicBezTo>
                  <a:pt x="14868" y="10079"/>
                  <a:pt x="14855" y="10041"/>
                  <a:pt x="14843" y="10004"/>
                </a:cubicBezTo>
                <a:lnTo>
                  <a:pt x="14793" y="9929"/>
                </a:lnTo>
                <a:lnTo>
                  <a:pt x="14730" y="9866"/>
                </a:lnTo>
                <a:cubicBezTo>
                  <a:pt x="14668" y="9825"/>
                  <a:pt x="14597" y="9801"/>
                  <a:pt x="14532" y="9801"/>
                </a:cubicBezTo>
                <a:close/>
                <a:moveTo>
                  <a:pt x="21605" y="10085"/>
                </a:moveTo>
                <a:cubicBezTo>
                  <a:pt x="21437" y="10085"/>
                  <a:pt x="21268" y="10243"/>
                  <a:pt x="21341" y="10454"/>
                </a:cubicBezTo>
                <a:cubicBezTo>
                  <a:pt x="21392" y="10565"/>
                  <a:pt x="21485" y="10612"/>
                  <a:pt x="21579" y="10612"/>
                </a:cubicBezTo>
                <a:cubicBezTo>
                  <a:pt x="21758" y="10612"/>
                  <a:pt x="21939" y="10442"/>
                  <a:pt x="21841" y="10229"/>
                </a:cubicBezTo>
                <a:lnTo>
                  <a:pt x="21841" y="10229"/>
                </a:lnTo>
                <a:lnTo>
                  <a:pt x="21841" y="10241"/>
                </a:lnTo>
                <a:cubicBezTo>
                  <a:pt x="21788" y="10131"/>
                  <a:pt x="21697" y="10085"/>
                  <a:pt x="21605" y="10085"/>
                </a:cubicBezTo>
                <a:close/>
                <a:moveTo>
                  <a:pt x="39526" y="10462"/>
                </a:moveTo>
                <a:cubicBezTo>
                  <a:pt x="39303" y="10462"/>
                  <a:pt x="39072" y="10672"/>
                  <a:pt x="39186" y="10941"/>
                </a:cubicBezTo>
                <a:cubicBezTo>
                  <a:pt x="39247" y="11085"/>
                  <a:pt x="39364" y="11145"/>
                  <a:pt x="39484" y="11145"/>
                </a:cubicBezTo>
                <a:cubicBezTo>
                  <a:pt x="39707" y="11145"/>
                  <a:pt x="39937" y="10935"/>
                  <a:pt x="39823" y="10666"/>
                </a:cubicBezTo>
                <a:cubicBezTo>
                  <a:pt x="39762" y="10522"/>
                  <a:pt x="39645" y="10462"/>
                  <a:pt x="39526" y="10462"/>
                </a:cubicBezTo>
                <a:close/>
                <a:moveTo>
                  <a:pt x="36594" y="11419"/>
                </a:moveTo>
                <a:cubicBezTo>
                  <a:pt x="36360" y="11419"/>
                  <a:pt x="36114" y="11638"/>
                  <a:pt x="36237" y="11916"/>
                </a:cubicBezTo>
                <a:cubicBezTo>
                  <a:pt x="36298" y="12065"/>
                  <a:pt x="36421" y="12128"/>
                  <a:pt x="36547" y="12128"/>
                </a:cubicBezTo>
                <a:cubicBezTo>
                  <a:pt x="36781" y="12128"/>
                  <a:pt x="37025" y="11912"/>
                  <a:pt x="36912" y="11628"/>
                </a:cubicBezTo>
                <a:lnTo>
                  <a:pt x="36899" y="11628"/>
                </a:lnTo>
                <a:cubicBezTo>
                  <a:pt x="36839" y="11481"/>
                  <a:pt x="36718" y="11419"/>
                  <a:pt x="36594" y="11419"/>
                </a:cubicBezTo>
                <a:close/>
                <a:moveTo>
                  <a:pt x="18779" y="12341"/>
                </a:moveTo>
                <a:cubicBezTo>
                  <a:pt x="18741" y="12341"/>
                  <a:pt x="18716" y="12341"/>
                  <a:pt x="18692" y="12353"/>
                </a:cubicBezTo>
                <a:lnTo>
                  <a:pt x="18567" y="12391"/>
                </a:lnTo>
                <a:cubicBezTo>
                  <a:pt x="18542" y="12403"/>
                  <a:pt x="18517" y="12416"/>
                  <a:pt x="18504" y="12441"/>
                </a:cubicBezTo>
                <a:cubicBezTo>
                  <a:pt x="18454" y="12491"/>
                  <a:pt x="18442" y="12578"/>
                  <a:pt x="18467" y="12641"/>
                </a:cubicBezTo>
                <a:lnTo>
                  <a:pt x="18492" y="12690"/>
                </a:lnTo>
                <a:cubicBezTo>
                  <a:pt x="18517" y="12715"/>
                  <a:pt x="18542" y="12728"/>
                  <a:pt x="18567" y="12740"/>
                </a:cubicBezTo>
                <a:lnTo>
                  <a:pt x="18617" y="12753"/>
                </a:lnTo>
                <a:cubicBezTo>
                  <a:pt x="18654" y="12753"/>
                  <a:pt x="18679" y="12753"/>
                  <a:pt x="18716" y="12740"/>
                </a:cubicBezTo>
                <a:lnTo>
                  <a:pt x="18829" y="12678"/>
                </a:lnTo>
                <a:cubicBezTo>
                  <a:pt x="18854" y="12678"/>
                  <a:pt x="18866" y="12653"/>
                  <a:pt x="18879" y="12641"/>
                </a:cubicBezTo>
                <a:cubicBezTo>
                  <a:pt x="18904" y="12628"/>
                  <a:pt x="18916" y="12603"/>
                  <a:pt x="18916" y="12591"/>
                </a:cubicBezTo>
                <a:cubicBezTo>
                  <a:pt x="18941" y="12541"/>
                  <a:pt x="18941" y="12491"/>
                  <a:pt x="18916" y="12453"/>
                </a:cubicBezTo>
                <a:lnTo>
                  <a:pt x="18891" y="12403"/>
                </a:lnTo>
                <a:cubicBezTo>
                  <a:pt x="18879" y="12378"/>
                  <a:pt x="18854" y="12366"/>
                  <a:pt x="18816" y="12353"/>
                </a:cubicBezTo>
                <a:lnTo>
                  <a:pt x="18779" y="12341"/>
                </a:lnTo>
                <a:close/>
                <a:moveTo>
                  <a:pt x="43257" y="12460"/>
                </a:moveTo>
                <a:cubicBezTo>
                  <a:pt x="43103" y="12460"/>
                  <a:pt x="42950" y="12604"/>
                  <a:pt x="43023" y="12790"/>
                </a:cubicBezTo>
                <a:cubicBezTo>
                  <a:pt x="43071" y="12883"/>
                  <a:pt x="43151" y="12923"/>
                  <a:pt x="43230" y="12923"/>
                </a:cubicBezTo>
                <a:cubicBezTo>
                  <a:pt x="43376" y="12923"/>
                  <a:pt x="43521" y="12789"/>
                  <a:pt x="43473" y="12603"/>
                </a:cubicBezTo>
                <a:cubicBezTo>
                  <a:pt x="43424" y="12502"/>
                  <a:pt x="43340" y="12460"/>
                  <a:pt x="43257" y="12460"/>
                </a:cubicBezTo>
                <a:close/>
                <a:moveTo>
                  <a:pt x="31410" y="11924"/>
                </a:moveTo>
                <a:cubicBezTo>
                  <a:pt x="31344" y="11924"/>
                  <a:pt x="31279" y="11938"/>
                  <a:pt x="31213" y="11966"/>
                </a:cubicBezTo>
                <a:cubicBezTo>
                  <a:pt x="31138" y="12003"/>
                  <a:pt x="31063" y="12053"/>
                  <a:pt x="30988" y="12103"/>
                </a:cubicBezTo>
                <a:lnTo>
                  <a:pt x="30963" y="12116"/>
                </a:lnTo>
                <a:cubicBezTo>
                  <a:pt x="30888" y="12178"/>
                  <a:pt x="30838" y="12241"/>
                  <a:pt x="30813" y="12328"/>
                </a:cubicBezTo>
                <a:lnTo>
                  <a:pt x="30788" y="12378"/>
                </a:lnTo>
                <a:cubicBezTo>
                  <a:pt x="30751" y="12478"/>
                  <a:pt x="30751" y="12578"/>
                  <a:pt x="30788" y="12690"/>
                </a:cubicBezTo>
                <a:lnTo>
                  <a:pt x="30838" y="12778"/>
                </a:lnTo>
                <a:cubicBezTo>
                  <a:pt x="30888" y="12840"/>
                  <a:pt x="30951" y="12878"/>
                  <a:pt x="31013" y="12903"/>
                </a:cubicBezTo>
                <a:lnTo>
                  <a:pt x="31063" y="12928"/>
                </a:lnTo>
                <a:cubicBezTo>
                  <a:pt x="31118" y="12946"/>
                  <a:pt x="31180" y="12958"/>
                  <a:pt x="31243" y="12958"/>
                </a:cubicBezTo>
                <a:cubicBezTo>
                  <a:pt x="31266" y="12958"/>
                  <a:pt x="31290" y="12956"/>
                  <a:pt x="31313" y="12953"/>
                </a:cubicBezTo>
                <a:lnTo>
                  <a:pt x="31351" y="12953"/>
                </a:lnTo>
                <a:cubicBezTo>
                  <a:pt x="31438" y="12940"/>
                  <a:pt x="31526" y="12915"/>
                  <a:pt x="31613" y="12890"/>
                </a:cubicBezTo>
                <a:cubicBezTo>
                  <a:pt x="31726" y="12828"/>
                  <a:pt x="31826" y="12740"/>
                  <a:pt x="31876" y="12616"/>
                </a:cubicBezTo>
                <a:cubicBezTo>
                  <a:pt x="31913" y="12491"/>
                  <a:pt x="31913" y="12366"/>
                  <a:pt x="31876" y="12241"/>
                </a:cubicBezTo>
                <a:lnTo>
                  <a:pt x="31801" y="12116"/>
                </a:lnTo>
                <a:cubicBezTo>
                  <a:pt x="31751" y="12053"/>
                  <a:pt x="31676" y="12003"/>
                  <a:pt x="31601" y="11966"/>
                </a:cubicBezTo>
                <a:lnTo>
                  <a:pt x="31476" y="11928"/>
                </a:lnTo>
                <a:cubicBezTo>
                  <a:pt x="31454" y="11925"/>
                  <a:pt x="31432" y="11924"/>
                  <a:pt x="31410" y="11924"/>
                </a:cubicBezTo>
                <a:close/>
                <a:moveTo>
                  <a:pt x="35289" y="13060"/>
                </a:moveTo>
                <a:cubicBezTo>
                  <a:pt x="35129" y="13060"/>
                  <a:pt x="34972" y="13208"/>
                  <a:pt x="35037" y="13403"/>
                </a:cubicBezTo>
                <a:cubicBezTo>
                  <a:pt x="35090" y="13503"/>
                  <a:pt x="35175" y="13546"/>
                  <a:pt x="35261" y="13546"/>
                </a:cubicBezTo>
                <a:cubicBezTo>
                  <a:pt x="35420" y="13546"/>
                  <a:pt x="35577" y="13398"/>
                  <a:pt x="35512" y="13203"/>
                </a:cubicBezTo>
                <a:cubicBezTo>
                  <a:pt x="35460" y="13102"/>
                  <a:pt x="35374" y="13060"/>
                  <a:pt x="35289" y="13060"/>
                </a:cubicBezTo>
                <a:close/>
                <a:moveTo>
                  <a:pt x="30237" y="14658"/>
                </a:moveTo>
                <a:cubicBezTo>
                  <a:pt x="30092" y="14658"/>
                  <a:pt x="29944" y="14791"/>
                  <a:pt x="30001" y="14977"/>
                </a:cubicBezTo>
                <a:cubicBezTo>
                  <a:pt x="30049" y="15065"/>
                  <a:pt x="30126" y="15102"/>
                  <a:pt x="30203" y="15102"/>
                </a:cubicBezTo>
                <a:cubicBezTo>
                  <a:pt x="30347" y="15102"/>
                  <a:pt x="30492" y="14973"/>
                  <a:pt x="30451" y="14802"/>
                </a:cubicBezTo>
                <a:lnTo>
                  <a:pt x="30438" y="14790"/>
                </a:lnTo>
                <a:cubicBezTo>
                  <a:pt x="30394" y="14697"/>
                  <a:pt x="30316" y="14658"/>
                  <a:pt x="30237" y="14658"/>
                </a:cubicBezTo>
                <a:close/>
                <a:moveTo>
                  <a:pt x="33261" y="14807"/>
                </a:moveTo>
                <a:cubicBezTo>
                  <a:pt x="33190" y="14807"/>
                  <a:pt x="33119" y="14829"/>
                  <a:pt x="33063" y="14877"/>
                </a:cubicBezTo>
                <a:lnTo>
                  <a:pt x="32963" y="14940"/>
                </a:lnTo>
                <a:lnTo>
                  <a:pt x="32900" y="15002"/>
                </a:lnTo>
                <a:cubicBezTo>
                  <a:pt x="32875" y="15027"/>
                  <a:pt x="32863" y="15065"/>
                  <a:pt x="32863" y="15102"/>
                </a:cubicBezTo>
                <a:cubicBezTo>
                  <a:pt x="32850" y="15127"/>
                  <a:pt x="32838" y="15152"/>
                  <a:pt x="32850" y="15177"/>
                </a:cubicBezTo>
                <a:cubicBezTo>
                  <a:pt x="32838" y="15215"/>
                  <a:pt x="32850" y="15265"/>
                  <a:pt x="32875" y="15302"/>
                </a:cubicBezTo>
                <a:lnTo>
                  <a:pt x="32913" y="15365"/>
                </a:lnTo>
                <a:lnTo>
                  <a:pt x="32963" y="15427"/>
                </a:lnTo>
                <a:cubicBezTo>
                  <a:pt x="33014" y="15458"/>
                  <a:pt x="33083" y="15481"/>
                  <a:pt x="33147" y="15481"/>
                </a:cubicBezTo>
                <a:cubicBezTo>
                  <a:pt x="33161" y="15481"/>
                  <a:pt x="33174" y="15479"/>
                  <a:pt x="33188" y="15477"/>
                </a:cubicBezTo>
                <a:lnTo>
                  <a:pt x="33313" y="15440"/>
                </a:lnTo>
                <a:cubicBezTo>
                  <a:pt x="33363" y="15440"/>
                  <a:pt x="33413" y="15415"/>
                  <a:pt x="33463" y="15377"/>
                </a:cubicBezTo>
                <a:cubicBezTo>
                  <a:pt x="33500" y="15340"/>
                  <a:pt x="33538" y="15302"/>
                  <a:pt x="33563" y="15252"/>
                </a:cubicBezTo>
                <a:lnTo>
                  <a:pt x="33575" y="15165"/>
                </a:lnTo>
                <a:cubicBezTo>
                  <a:pt x="33588" y="15115"/>
                  <a:pt x="33575" y="15052"/>
                  <a:pt x="33550" y="15002"/>
                </a:cubicBezTo>
                <a:cubicBezTo>
                  <a:pt x="33513" y="14927"/>
                  <a:pt x="33450" y="14865"/>
                  <a:pt x="33375" y="14827"/>
                </a:cubicBezTo>
                <a:cubicBezTo>
                  <a:pt x="33339" y="14814"/>
                  <a:pt x="33300" y="14807"/>
                  <a:pt x="33261" y="148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8" name="Google Shape;7908;p46"/>
          <p:cNvGrpSpPr/>
          <p:nvPr/>
        </p:nvGrpSpPr>
        <p:grpSpPr>
          <a:xfrm>
            <a:off x="561787" y="142725"/>
            <a:ext cx="8020436" cy="4784555"/>
            <a:chOff x="561787" y="142725"/>
            <a:chExt cx="8020436" cy="4784555"/>
          </a:xfrm>
        </p:grpSpPr>
        <p:sp>
          <p:nvSpPr>
            <p:cNvPr id="7909" name="Google Shape;7909;p46"/>
            <p:cNvSpPr/>
            <p:nvPr/>
          </p:nvSpPr>
          <p:spPr>
            <a:xfrm rot="167263">
              <a:off x="662084" y="330346"/>
              <a:ext cx="7819843" cy="4335813"/>
            </a:xfrm>
            <a:custGeom>
              <a:avLst/>
              <a:gdLst/>
              <a:ahLst/>
              <a:cxnLst/>
              <a:rect l="l" t="t" r="r" b="b"/>
              <a:pathLst>
                <a:path w="91644" h="90549" extrusionOk="0">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46"/>
            <p:cNvSpPr/>
            <p:nvPr/>
          </p:nvSpPr>
          <p:spPr>
            <a:xfrm rot="167263">
              <a:off x="662084" y="403846"/>
              <a:ext cx="7819843" cy="4335813"/>
            </a:xfrm>
            <a:custGeom>
              <a:avLst/>
              <a:gdLst/>
              <a:ahLst/>
              <a:cxnLst/>
              <a:rect l="l" t="t" r="r" b="b"/>
              <a:pathLst>
                <a:path w="91644" h="90549" extrusionOk="0">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1" name="Google Shape;7911;p46"/>
          <p:cNvSpPr txBox="1">
            <a:spLocks noGrp="1"/>
          </p:cNvSpPr>
          <p:nvPr>
            <p:ph type="ctrTitle"/>
          </p:nvPr>
        </p:nvSpPr>
        <p:spPr>
          <a:xfrm>
            <a:off x="1614300" y="837469"/>
            <a:ext cx="5915400" cy="1125849"/>
          </a:xfrm>
          <a:prstGeom prst="rect">
            <a:avLst/>
          </a:prstGeom>
        </p:spPr>
        <p:txBody>
          <a:bodyPr spcFirstLastPara="1" wrap="square" lIns="91425" tIns="91425" rIns="91425" bIns="91425" anchor="t" anchorCtr="0">
            <a:noAutofit/>
          </a:bodyPr>
          <a:lstStyle/>
          <a:p>
            <a:pPr lvl="0"/>
            <a:r>
              <a:rPr lang="es-ES" dirty="0"/>
              <a:t>“CRISIS ECONÓMICA E INDUSTRIAL DEL SIGLO III”</a:t>
            </a:r>
            <a:endParaRPr dirty="0"/>
          </a:p>
        </p:txBody>
      </p:sp>
      <p:pic>
        <p:nvPicPr>
          <p:cNvPr id="4" name="Imagen 3"/>
          <p:cNvPicPr>
            <a:picLocks noChangeAspect="1"/>
          </p:cNvPicPr>
          <p:nvPr/>
        </p:nvPicPr>
        <p:blipFill>
          <a:blip r:embed="rId3"/>
          <a:stretch>
            <a:fillRect/>
          </a:stretch>
        </p:blipFill>
        <p:spPr>
          <a:xfrm>
            <a:off x="2847395" y="1727921"/>
            <a:ext cx="3810000" cy="28098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16"/>
        <p:cNvGrpSpPr/>
        <p:nvPr/>
      </p:nvGrpSpPr>
      <p:grpSpPr>
        <a:xfrm>
          <a:off x="0" y="0"/>
          <a:ext cx="0" cy="0"/>
          <a:chOff x="0" y="0"/>
          <a:chExt cx="0" cy="0"/>
        </a:xfrm>
      </p:grpSpPr>
      <p:sp>
        <p:nvSpPr>
          <p:cNvPr id="8650" name="Google Shape;8650;p47"/>
          <p:cNvSpPr txBox="1">
            <a:spLocks noGrp="1"/>
          </p:cNvSpPr>
          <p:nvPr>
            <p:ph type="body" idx="1"/>
          </p:nvPr>
        </p:nvSpPr>
        <p:spPr>
          <a:xfrm>
            <a:off x="730390" y="441434"/>
            <a:ext cx="7704000" cy="3351600"/>
          </a:xfrm>
          <a:prstGeom prst="rect">
            <a:avLst/>
          </a:prstGeom>
        </p:spPr>
        <p:txBody>
          <a:bodyPr spcFirstLastPara="1" wrap="square" lIns="91425" tIns="91425" rIns="91425" bIns="91425" anchor="t" anchorCtr="0">
            <a:noAutofit/>
          </a:bodyPr>
          <a:lstStyle/>
          <a:p>
            <a:pPr marL="285750" lvl="0" indent="-285750">
              <a:spcBef>
                <a:spcPts val="1600"/>
              </a:spcBef>
              <a:buClr>
                <a:schemeClr val="tx2">
                  <a:lumMod val="75000"/>
                </a:schemeClr>
              </a:buClr>
              <a:buFont typeface="Wingdings" panose="05000000000000000000" pitchFamily="2" charset="2"/>
              <a:buChar char="§"/>
            </a:pPr>
            <a:r>
              <a:rPr lang="es-ES" sz="1400" dirty="0"/>
              <a:t>La economía del Imperio experimentó una transformación muy compleja, por un lado, se modificó la producción agropecuaria y se distribuyo la propiedad de la </a:t>
            </a:r>
            <a:r>
              <a:rPr lang="es-ES" sz="1400" dirty="0" smtClean="0"/>
              <a:t>tierra = </a:t>
            </a:r>
            <a:r>
              <a:rPr lang="es-ES" sz="1600" b="1" dirty="0" smtClean="0">
                <a:solidFill>
                  <a:schemeClr val="accent3">
                    <a:lumMod val="50000"/>
                  </a:schemeClr>
                </a:solidFill>
              </a:rPr>
              <a:t>Colonato.</a:t>
            </a:r>
          </a:p>
          <a:p>
            <a:pPr marL="285750" lvl="0" indent="-285750">
              <a:spcBef>
                <a:spcPts val="1600"/>
              </a:spcBef>
              <a:buClr>
                <a:schemeClr val="tx2">
                  <a:lumMod val="75000"/>
                </a:schemeClr>
              </a:buClr>
              <a:buFont typeface="Wingdings" panose="05000000000000000000" pitchFamily="2" charset="2"/>
              <a:buChar char="§"/>
            </a:pPr>
            <a:r>
              <a:rPr lang="es-ES" sz="1400" dirty="0" smtClean="0"/>
              <a:t>Con </a:t>
            </a:r>
            <a:r>
              <a:rPr lang="es-ES" sz="1400" dirty="0"/>
              <a:t>la conquista de Egipto, este se transformó en el granero del Imperio, suministrando trigo y cereales con lo cual se deja de cultivar dentro del Imperio </a:t>
            </a:r>
            <a:r>
              <a:rPr lang="es-ES" sz="1400" dirty="0" smtClean="0"/>
              <a:t>romano.</a:t>
            </a:r>
          </a:p>
          <a:p>
            <a:pPr marL="285750" lvl="0" indent="-285750">
              <a:spcBef>
                <a:spcPts val="1600"/>
              </a:spcBef>
              <a:buClr>
                <a:schemeClr val="tx2">
                  <a:lumMod val="75000"/>
                </a:schemeClr>
              </a:buClr>
              <a:buFont typeface="Wingdings" panose="05000000000000000000" pitchFamily="2" charset="2"/>
              <a:buChar char="§"/>
            </a:pPr>
            <a:r>
              <a:rPr lang="es-ES" sz="1400" dirty="0" smtClean="0"/>
              <a:t>Roma </a:t>
            </a:r>
            <a:r>
              <a:rPr lang="es-ES" sz="1400" dirty="0"/>
              <a:t>pasó de ser un Imperio productor a un Imperio importador de las regiones orientales, todo ello frenó su industria, provocando un retroceso en su comercio fundamentalmente en el mundo occidental, lo que llevó al tránsito de una gran cantidad de metales preciosos hacia el mundo oriental</a:t>
            </a:r>
            <a:r>
              <a:rPr lang="es-ES" sz="1400" dirty="0" smtClean="0"/>
              <a:t>.</a:t>
            </a:r>
          </a:p>
          <a:p>
            <a:pPr marL="285750" lvl="0" indent="-285750">
              <a:spcBef>
                <a:spcPts val="1600"/>
              </a:spcBef>
              <a:buClr>
                <a:schemeClr val="tx2">
                  <a:lumMod val="75000"/>
                </a:schemeClr>
              </a:buClr>
              <a:buFont typeface="Wingdings" panose="05000000000000000000" pitchFamily="2" charset="2"/>
              <a:buChar char="§"/>
            </a:pPr>
            <a:r>
              <a:rPr lang="es-ES" sz="1400" dirty="0" smtClean="0"/>
              <a:t>La centralización del poder comienza a evidenciar problemas.</a:t>
            </a:r>
          </a:p>
          <a:p>
            <a:pPr marL="285750" lvl="0" indent="-285750">
              <a:spcBef>
                <a:spcPts val="1600"/>
              </a:spcBef>
              <a:buClr>
                <a:schemeClr val="tx2">
                  <a:lumMod val="75000"/>
                </a:schemeClr>
              </a:buClr>
              <a:buFont typeface="Wingdings" panose="05000000000000000000" pitchFamily="2" charset="2"/>
              <a:buChar char="§"/>
            </a:pPr>
            <a:r>
              <a:rPr lang="es-ES" sz="1400" dirty="0" smtClean="0"/>
              <a:t>Comienza a frenarse la expansión territorial, escases de mano de obra esclava. </a:t>
            </a:r>
          </a:p>
          <a:p>
            <a:pPr marL="0" lvl="0" indent="0">
              <a:spcBef>
                <a:spcPts val="1600"/>
              </a:spcBef>
              <a:buClr>
                <a:schemeClr val="tx2">
                  <a:lumMod val="75000"/>
                </a:schemeClr>
              </a:buClr>
              <a:buNone/>
            </a:pPr>
            <a:endParaRPr lang="es-ES" sz="1400"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92"/>
        <p:cNvGrpSpPr/>
        <p:nvPr/>
      </p:nvGrpSpPr>
      <p:grpSpPr>
        <a:xfrm>
          <a:off x="0" y="0"/>
          <a:ext cx="0" cy="0"/>
          <a:chOff x="0" y="0"/>
          <a:chExt cx="0" cy="0"/>
        </a:xfrm>
      </p:grpSpPr>
      <p:grpSp>
        <p:nvGrpSpPr>
          <p:cNvPr id="9393" name="Google Shape;9393;p49"/>
          <p:cNvGrpSpPr/>
          <p:nvPr/>
        </p:nvGrpSpPr>
        <p:grpSpPr>
          <a:xfrm>
            <a:off x="362274" y="-1720407"/>
            <a:ext cx="8688074" cy="8064746"/>
            <a:chOff x="362274" y="-1720407"/>
            <a:chExt cx="8688074" cy="8064746"/>
          </a:xfrm>
        </p:grpSpPr>
        <p:sp>
          <p:nvSpPr>
            <p:cNvPr id="9394" name="Google Shape;9394;p49"/>
            <p:cNvSpPr/>
            <p:nvPr/>
          </p:nvSpPr>
          <p:spPr>
            <a:xfrm rot="1401413">
              <a:off x="1969227" y="147597"/>
              <a:ext cx="5728866" cy="4694128"/>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49"/>
            <p:cNvSpPr/>
            <p:nvPr/>
          </p:nvSpPr>
          <p:spPr>
            <a:xfrm rot="-8438192" flipH="1">
              <a:off x="613722" y="2522941"/>
              <a:ext cx="3352589" cy="2044369"/>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49"/>
            <p:cNvSpPr/>
            <p:nvPr/>
          </p:nvSpPr>
          <p:spPr>
            <a:xfrm rot="7732973">
              <a:off x="1511584" y="-734455"/>
              <a:ext cx="4200644" cy="3107894"/>
            </a:xfrm>
            <a:custGeom>
              <a:avLst/>
              <a:gdLst/>
              <a:ahLst/>
              <a:cxnLst/>
              <a:rect l="l" t="t" r="r" b="b"/>
              <a:pathLst>
                <a:path w="50775" h="36978" extrusionOk="0">
                  <a:moveTo>
                    <a:pt x="26766" y="1"/>
                  </a:moveTo>
                  <a:cubicBezTo>
                    <a:pt x="24720" y="1"/>
                    <a:pt x="22782" y="354"/>
                    <a:pt x="20608" y="1006"/>
                  </a:cubicBezTo>
                  <a:cubicBezTo>
                    <a:pt x="16696" y="2181"/>
                    <a:pt x="12997" y="2543"/>
                    <a:pt x="9348" y="4605"/>
                  </a:cubicBezTo>
                  <a:cubicBezTo>
                    <a:pt x="7324" y="5743"/>
                    <a:pt x="5662" y="7167"/>
                    <a:pt x="3912" y="8654"/>
                  </a:cubicBezTo>
                  <a:cubicBezTo>
                    <a:pt x="2700" y="9666"/>
                    <a:pt x="1" y="10704"/>
                    <a:pt x="413" y="12716"/>
                  </a:cubicBezTo>
                  <a:cubicBezTo>
                    <a:pt x="563" y="13528"/>
                    <a:pt x="1375" y="14090"/>
                    <a:pt x="2187" y="14253"/>
                  </a:cubicBezTo>
                  <a:cubicBezTo>
                    <a:pt x="2452" y="14306"/>
                    <a:pt x="2718" y="14325"/>
                    <a:pt x="2985" y="14325"/>
                  </a:cubicBezTo>
                  <a:cubicBezTo>
                    <a:pt x="3537" y="14325"/>
                    <a:pt x="4093" y="14241"/>
                    <a:pt x="4649" y="14190"/>
                  </a:cubicBezTo>
                  <a:cubicBezTo>
                    <a:pt x="5140" y="14140"/>
                    <a:pt x="5639" y="14112"/>
                    <a:pt x="6138" y="14112"/>
                  </a:cubicBezTo>
                  <a:cubicBezTo>
                    <a:pt x="8103" y="14112"/>
                    <a:pt x="10073" y="14547"/>
                    <a:pt x="11598" y="15752"/>
                  </a:cubicBezTo>
                  <a:cubicBezTo>
                    <a:pt x="13135" y="16965"/>
                    <a:pt x="14034" y="18777"/>
                    <a:pt x="15147" y="20389"/>
                  </a:cubicBezTo>
                  <a:cubicBezTo>
                    <a:pt x="17821" y="24238"/>
                    <a:pt x="21845" y="26949"/>
                    <a:pt x="26431" y="27974"/>
                  </a:cubicBezTo>
                  <a:cubicBezTo>
                    <a:pt x="28456" y="28424"/>
                    <a:pt x="30755" y="28624"/>
                    <a:pt x="32167" y="30149"/>
                  </a:cubicBezTo>
                  <a:cubicBezTo>
                    <a:pt x="33342" y="31436"/>
                    <a:pt x="33579" y="33323"/>
                    <a:pt x="34591" y="34735"/>
                  </a:cubicBezTo>
                  <a:cubicBezTo>
                    <a:pt x="35662" y="36232"/>
                    <a:pt x="37516" y="36978"/>
                    <a:pt x="39375" y="36978"/>
                  </a:cubicBezTo>
                  <a:cubicBezTo>
                    <a:pt x="40077" y="36978"/>
                    <a:pt x="40779" y="36872"/>
                    <a:pt x="41440" y="36659"/>
                  </a:cubicBezTo>
                  <a:cubicBezTo>
                    <a:pt x="43864" y="35885"/>
                    <a:pt x="45764" y="33960"/>
                    <a:pt x="47101" y="31811"/>
                  </a:cubicBezTo>
                  <a:cubicBezTo>
                    <a:pt x="50775" y="25925"/>
                    <a:pt x="50625" y="18027"/>
                    <a:pt x="47238" y="11978"/>
                  </a:cubicBezTo>
                  <a:cubicBezTo>
                    <a:pt x="43852" y="5917"/>
                    <a:pt x="37516" y="1731"/>
                    <a:pt x="30705" y="406"/>
                  </a:cubicBezTo>
                  <a:cubicBezTo>
                    <a:pt x="29300" y="132"/>
                    <a:pt x="28013" y="1"/>
                    <a:pt x="26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49"/>
            <p:cNvSpPr/>
            <p:nvPr/>
          </p:nvSpPr>
          <p:spPr>
            <a:xfrm>
              <a:off x="1691000" y="0"/>
              <a:ext cx="2240548" cy="2105325"/>
            </a:xfrm>
            <a:custGeom>
              <a:avLst/>
              <a:gdLst/>
              <a:ahLst/>
              <a:cxnLst/>
              <a:rect l="l" t="t" r="r" b="b"/>
              <a:pathLst>
                <a:path w="25257" h="23732" extrusionOk="0">
                  <a:moveTo>
                    <a:pt x="24994" y="0"/>
                  </a:moveTo>
                  <a:lnTo>
                    <a:pt x="24994" y="13"/>
                  </a:lnTo>
                  <a:cubicBezTo>
                    <a:pt x="24757" y="25"/>
                    <a:pt x="24757" y="375"/>
                    <a:pt x="24994" y="400"/>
                  </a:cubicBezTo>
                  <a:cubicBezTo>
                    <a:pt x="25257" y="400"/>
                    <a:pt x="25257" y="0"/>
                    <a:pt x="24994" y="0"/>
                  </a:cubicBezTo>
                  <a:close/>
                  <a:moveTo>
                    <a:pt x="21108" y="2549"/>
                  </a:moveTo>
                  <a:cubicBezTo>
                    <a:pt x="21020" y="2549"/>
                    <a:pt x="20945" y="2612"/>
                    <a:pt x="20945" y="2699"/>
                  </a:cubicBezTo>
                  <a:cubicBezTo>
                    <a:pt x="20945" y="2799"/>
                    <a:pt x="20945" y="2887"/>
                    <a:pt x="20958" y="2987"/>
                  </a:cubicBezTo>
                  <a:cubicBezTo>
                    <a:pt x="20958" y="3024"/>
                    <a:pt x="20970" y="3049"/>
                    <a:pt x="20995" y="3087"/>
                  </a:cubicBezTo>
                  <a:cubicBezTo>
                    <a:pt x="21027" y="3115"/>
                    <a:pt x="21065" y="3128"/>
                    <a:pt x="21101" y="3128"/>
                  </a:cubicBezTo>
                  <a:cubicBezTo>
                    <a:pt x="21176" y="3128"/>
                    <a:pt x="21245" y="3071"/>
                    <a:pt x="21245" y="2987"/>
                  </a:cubicBezTo>
                  <a:cubicBezTo>
                    <a:pt x="21245" y="2887"/>
                    <a:pt x="21245" y="2799"/>
                    <a:pt x="21258" y="2699"/>
                  </a:cubicBezTo>
                  <a:cubicBezTo>
                    <a:pt x="21258" y="2612"/>
                    <a:pt x="21183" y="2549"/>
                    <a:pt x="21108" y="2549"/>
                  </a:cubicBezTo>
                  <a:close/>
                  <a:moveTo>
                    <a:pt x="13873" y="4898"/>
                  </a:moveTo>
                  <a:cubicBezTo>
                    <a:pt x="13845" y="4898"/>
                    <a:pt x="13816" y="4902"/>
                    <a:pt x="13785" y="4911"/>
                  </a:cubicBezTo>
                  <a:cubicBezTo>
                    <a:pt x="13685" y="4936"/>
                    <a:pt x="13585" y="4986"/>
                    <a:pt x="13497" y="5061"/>
                  </a:cubicBezTo>
                  <a:cubicBezTo>
                    <a:pt x="13460" y="5099"/>
                    <a:pt x="13435" y="5149"/>
                    <a:pt x="13397" y="5186"/>
                  </a:cubicBezTo>
                  <a:cubicBezTo>
                    <a:pt x="13385" y="5211"/>
                    <a:pt x="13360" y="5236"/>
                    <a:pt x="13347" y="5274"/>
                  </a:cubicBezTo>
                  <a:cubicBezTo>
                    <a:pt x="13310" y="5361"/>
                    <a:pt x="13272" y="5474"/>
                    <a:pt x="13272" y="5586"/>
                  </a:cubicBezTo>
                  <a:cubicBezTo>
                    <a:pt x="13272" y="5686"/>
                    <a:pt x="13297" y="5799"/>
                    <a:pt x="13347" y="5898"/>
                  </a:cubicBezTo>
                  <a:cubicBezTo>
                    <a:pt x="13413" y="5992"/>
                    <a:pt x="13515" y="6037"/>
                    <a:pt x="13615" y="6037"/>
                  </a:cubicBezTo>
                  <a:cubicBezTo>
                    <a:pt x="13743" y="6037"/>
                    <a:pt x="13868" y="5964"/>
                    <a:pt x="13910" y="5824"/>
                  </a:cubicBezTo>
                  <a:lnTo>
                    <a:pt x="13935" y="5749"/>
                  </a:lnTo>
                  <a:cubicBezTo>
                    <a:pt x="13935" y="5711"/>
                    <a:pt x="13922" y="5674"/>
                    <a:pt x="13897" y="5636"/>
                  </a:cubicBezTo>
                  <a:lnTo>
                    <a:pt x="13897" y="5624"/>
                  </a:lnTo>
                  <a:lnTo>
                    <a:pt x="13910" y="5649"/>
                  </a:lnTo>
                  <a:cubicBezTo>
                    <a:pt x="13910" y="5636"/>
                    <a:pt x="13910" y="5624"/>
                    <a:pt x="13910" y="5611"/>
                  </a:cubicBezTo>
                  <a:lnTo>
                    <a:pt x="13910" y="5586"/>
                  </a:lnTo>
                  <a:lnTo>
                    <a:pt x="13910" y="5561"/>
                  </a:lnTo>
                  <a:lnTo>
                    <a:pt x="13922" y="5524"/>
                  </a:lnTo>
                  <a:lnTo>
                    <a:pt x="13935" y="5511"/>
                  </a:lnTo>
                  <a:lnTo>
                    <a:pt x="13947" y="5499"/>
                  </a:lnTo>
                  <a:cubicBezTo>
                    <a:pt x="14110" y="5461"/>
                    <a:pt x="14210" y="5286"/>
                    <a:pt x="14172" y="5124"/>
                  </a:cubicBezTo>
                  <a:cubicBezTo>
                    <a:pt x="14147" y="5049"/>
                    <a:pt x="14097" y="4986"/>
                    <a:pt x="14022" y="4936"/>
                  </a:cubicBezTo>
                  <a:cubicBezTo>
                    <a:pt x="13974" y="4912"/>
                    <a:pt x="13925" y="4898"/>
                    <a:pt x="13873" y="4898"/>
                  </a:cubicBezTo>
                  <a:close/>
                  <a:moveTo>
                    <a:pt x="17771" y="5436"/>
                  </a:moveTo>
                  <a:cubicBezTo>
                    <a:pt x="17596" y="5436"/>
                    <a:pt x="17459" y="5574"/>
                    <a:pt x="17446" y="5749"/>
                  </a:cubicBezTo>
                  <a:lnTo>
                    <a:pt x="17459" y="5836"/>
                  </a:lnTo>
                  <a:cubicBezTo>
                    <a:pt x="17471" y="5886"/>
                    <a:pt x="17496" y="5936"/>
                    <a:pt x="17546" y="5973"/>
                  </a:cubicBezTo>
                  <a:lnTo>
                    <a:pt x="17609" y="6023"/>
                  </a:lnTo>
                  <a:cubicBezTo>
                    <a:pt x="17659" y="6048"/>
                    <a:pt x="17709" y="6073"/>
                    <a:pt x="17759" y="6073"/>
                  </a:cubicBezTo>
                  <a:lnTo>
                    <a:pt x="18034" y="6073"/>
                  </a:lnTo>
                  <a:cubicBezTo>
                    <a:pt x="18083" y="6073"/>
                    <a:pt x="18121" y="6061"/>
                    <a:pt x="18158" y="6048"/>
                  </a:cubicBezTo>
                  <a:cubicBezTo>
                    <a:pt x="18283" y="5998"/>
                    <a:pt x="18358" y="5873"/>
                    <a:pt x="18371" y="5749"/>
                  </a:cubicBezTo>
                  <a:lnTo>
                    <a:pt x="18358" y="5661"/>
                  </a:lnTo>
                  <a:cubicBezTo>
                    <a:pt x="18346" y="5611"/>
                    <a:pt x="18308" y="5561"/>
                    <a:pt x="18271" y="5524"/>
                  </a:cubicBezTo>
                  <a:lnTo>
                    <a:pt x="18271" y="5536"/>
                  </a:lnTo>
                  <a:lnTo>
                    <a:pt x="18208" y="5486"/>
                  </a:lnTo>
                  <a:cubicBezTo>
                    <a:pt x="18158" y="5449"/>
                    <a:pt x="18108" y="5436"/>
                    <a:pt x="18059" y="5436"/>
                  </a:cubicBezTo>
                  <a:close/>
                  <a:moveTo>
                    <a:pt x="11660" y="6923"/>
                  </a:moveTo>
                  <a:cubicBezTo>
                    <a:pt x="11035" y="6923"/>
                    <a:pt x="11035" y="7910"/>
                    <a:pt x="11660" y="7910"/>
                  </a:cubicBezTo>
                  <a:cubicBezTo>
                    <a:pt x="12285" y="7910"/>
                    <a:pt x="12285" y="6923"/>
                    <a:pt x="11660" y="6923"/>
                  </a:cubicBezTo>
                  <a:close/>
                  <a:moveTo>
                    <a:pt x="14160" y="8273"/>
                  </a:moveTo>
                  <a:lnTo>
                    <a:pt x="14160" y="8285"/>
                  </a:lnTo>
                  <a:cubicBezTo>
                    <a:pt x="13847" y="8310"/>
                    <a:pt x="13847" y="8773"/>
                    <a:pt x="14160" y="8798"/>
                  </a:cubicBezTo>
                  <a:cubicBezTo>
                    <a:pt x="14497" y="8798"/>
                    <a:pt x="14509" y="8285"/>
                    <a:pt x="14160" y="8273"/>
                  </a:cubicBezTo>
                  <a:close/>
                  <a:moveTo>
                    <a:pt x="16940" y="8839"/>
                  </a:moveTo>
                  <a:cubicBezTo>
                    <a:pt x="16809" y="8839"/>
                    <a:pt x="16684" y="8934"/>
                    <a:pt x="16684" y="9085"/>
                  </a:cubicBezTo>
                  <a:cubicBezTo>
                    <a:pt x="16684" y="9273"/>
                    <a:pt x="16671" y="9460"/>
                    <a:pt x="16659" y="9648"/>
                  </a:cubicBezTo>
                  <a:cubicBezTo>
                    <a:pt x="16659" y="9814"/>
                    <a:pt x="16792" y="9920"/>
                    <a:pt x="16933" y="9920"/>
                  </a:cubicBezTo>
                  <a:cubicBezTo>
                    <a:pt x="17003" y="9920"/>
                    <a:pt x="17075" y="9893"/>
                    <a:pt x="17134" y="9835"/>
                  </a:cubicBezTo>
                  <a:cubicBezTo>
                    <a:pt x="17184" y="9785"/>
                    <a:pt x="17209" y="9722"/>
                    <a:pt x="17209" y="9648"/>
                  </a:cubicBezTo>
                  <a:cubicBezTo>
                    <a:pt x="17209" y="9460"/>
                    <a:pt x="17196" y="9273"/>
                    <a:pt x="17196" y="9085"/>
                  </a:cubicBezTo>
                  <a:cubicBezTo>
                    <a:pt x="17196" y="9023"/>
                    <a:pt x="17159" y="8960"/>
                    <a:pt x="17121" y="8910"/>
                  </a:cubicBezTo>
                  <a:cubicBezTo>
                    <a:pt x="17068" y="8861"/>
                    <a:pt x="17003" y="8839"/>
                    <a:pt x="16940" y="8839"/>
                  </a:cubicBezTo>
                  <a:close/>
                  <a:moveTo>
                    <a:pt x="8611" y="10185"/>
                  </a:moveTo>
                  <a:cubicBezTo>
                    <a:pt x="8249" y="10210"/>
                    <a:pt x="8249" y="10735"/>
                    <a:pt x="8611" y="10760"/>
                  </a:cubicBezTo>
                  <a:cubicBezTo>
                    <a:pt x="8973" y="10735"/>
                    <a:pt x="8961" y="10210"/>
                    <a:pt x="8611" y="10185"/>
                  </a:cubicBezTo>
                  <a:close/>
                  <a:moveTo>
                    <a:pt x="11385" y="10447"/>
                  </a:moveTo>
                  <a:cubicBezTo>
                    <a:pt x="10998" y="10447"/>
                    <a:pt x="10998" y="11047"/>
                    <a:pt x="11385" y="11047"/>
                  </a:cubicBezTo>
                  <a:cubicBezTo>
                    <a:pt x="11773" y="11047"/>
                    <a:pt x="11773" y="10447"/>
                    <a:pt x="11385" y="10447"/>
                  </a:cubicBezTo>
                  <a:close/>
                  <a:moveTo>
                    <a:pt x="14997" y="12522"/>
                  </a:moveTo>
                  <a:lnTo>
                    <a:pt x="14997" y="12534"/>
                  </a:lnTo>
                  <a:cubicBezTo>
                    <a:pt x="14772" y="12534"/>
                    <a:pt x="14772" y="12872"/>
                    <a:pt x="14997" y="12872"/>
                  </a:cubicBezTo>
                  <a:cubicBezTo>
                    <a:pt x="15222" y="12872"/>
                    <a:pt x="15222" y="12522"/>
                    <a:pt x="14997" y="12522"/>
                  </a:cubicBezTo>
                  <a:close/>
                  <a:moveTo>
                    <a:pt x="6948" y="14533"/>
                  </a:moveTo>
                  <a:cubicBezTo>
                    <a:pt x="6944" y="14533"/>
                    <a:pt x="6940" y="14533"/>
                    <a:pt x="6936" y="14534"/>
                  </a:cubicBezTo>
                  <a:lnTo>
                    <a:pt x="6949" y="14534"/>
                  </a:lnTo>
                  <a:cubicBezTo>
                    <a:pt x="6799" y="14534"/>
                    <a:pt x="6799" y="14746"/>
                    <a:pt x="6949" y="14746"/>
                  </a:cubicBezTo>
                  <a:cubicBezTo>
                    <a:pt x="7083" y="14746"/>
                    <a:pt x="7086" y="14533"/>
                    <a:pt x="6948" y="14533"/>
                  </a:cubicBezTo>
                  <a:close/>
                  <a:moveTo>
                    <a:pt x="11935" y="14934"/>
                  </a:moveTo>
                  <a:cubicBezTo>
                    <a:pt x="11585" y="14934"/>
                    <a:pt x="11585" y="15471"/>
                    <a:pt x="11935" y="15471"/>
                  </a:cubicBezTo>
                  <a:cubicBezTo>
                    <a:pt x="12298" y="15471"/>
                    <a:pt x="12298" y="14934"/>
                    <a:pt x="11935" y="14934"/>
                  </a:cubicBezTo>
                  <a:close/>
                  <a:moveTo>
                    <a:pt x="6668" y="15718"/>
                  </a:moveTo>
                  <a:cubicBezTo>
                    <a:pt x="6652" y="15718"/>
                    <a:pt x="6637" y="15727"/>
                    <a:pt x="6637" y="15746"/>
                  </a:cubicBezTo>
                  <a:lnTo>
                    <a:pt x="6637" y="15858"/>
                  </a:lnTo>
                  <a:cubicBezTo>
                    <a:pt x="6612" y="15871"/>
                    <a:pt x="6599" y="15871"/>
                    <a:pt x="6587" y="15896"/>
                  </a:cubicBezTo>
                  <a:cubicBezTo>
                    <a:pt x="6574" y="15908"/>
                    <a:pt x="6562" y="15933"/>
                    <a:pt x="6562" y="15946"/>
                  </a:cubicBezTo>
                  <a:lnTo>
                    <a:pt x="6562" y="16021"/>
                  </a:lnTo>
                  <a:cubicBezTo>
                    <a:pt x="6562" y="16058"/>
                    <a:pt x="6562" y="16083"/>
                    <a:pt x="6587" y="16108"/>
                  </a:cubicBezTo>
                  <a:cubicBezTo>
                    <a:pt x="6612" y="16127"/>
                    <a:pt x="6640" y="16136"/>
                    <a:pt x="6668" y="16136"/>
                  </a:cubicBezTo>
                  <a:cubicBezTo>
                    <a:pt x="6696" y="16136"/>
                    <a:pt x="6724" y="16127"/>
                    <a:pt x="6749" y="16108"/>
                  </a:cubicBezTo>
                  <a:cubicBezTo>
                    <a:pt x="6761" y="16083"/>
                    <a:pt x="6774" y="16058"/>
                    <a:pt x="6774" y="16021"/>
                  </a:cubicBezTo>
                  <a:lnTo>
                    <a:pt x="6761" y="15946"/>
                  </a:lnTo>
                  <a:cubicBezTo>
                    <a:pt x="6761" y="15933"/>
                    <a:pt x="6749" y="15908"/>
                    <a:pt x="6736" y="15896"/>
                  </a:cubicBezTo>
                  <a:cubicBezTo>
                    <a:pt x="6724" y="15871"/>
                    <a:pt x="6711" y="15871"/>
                    <a:pt x="6699" y="15858"/>
                  </a:cubicBezTo>
                  <a:lnTo>
                    <a:pt x="6699" y="15746"/>
                  </a:lnTo>
                  <a:cubicBezTo>
                    <a:pt x="6699" y="15727"/>
                    <a:pt x="6683" y="15718"/>
                    <a:pt x="6668" y="15718"/>
                  </a:cubicBezTo>
                  <a:close/>
                  <a:moveTo>
                    <a:pt x="3887" y="19257"/>
                  </a:moveTo>
                  <a:cubicBezTo>
                    <a:pt x="3775" y="19270"/>
                    <a:pt x="3775" y="19445"/>
                    <a:pt x="3887" y="19457"/>
                  </a:cubicBezTo>
                  <a:cubicBezTo>
                    <a:pt x="3987" y="19432"/>
                    <a:pt x="3987" y="19282"/>
                    <a:pt x="3887" y="19257"/>
                  </a:cubicBezTo>
                  <a:close/>
                  <a:moveTo>
                    <a:pt x="2500" y="20695"/>
                  </a:moveTo>
                  <a:cubicBezTo>
                    <a:pt x="2075" y="20695"/>
                    <a:pt x="2075" y="21357"/>
                    <a:pt x="2500" y="21357"/>
                  </a:cubicBezTo>
                  <a:cubicBezTo>
                    <a:pt x="2912" y="21357"/>
                    <a:pt x="2925" y="20695"/>
                    <a:pt x="2500" y="20695"/>
                  </a:cubicBezTo>
                  <a:close/>
                  <a:moveTo>
                    <a:pt x="287" y="23319"/>
                  </a:moveTo>
                  <a:cubicBezTo>
                    <a:pt x="284" y="23319"/>
                    <a:pt x="280" y="23319"/>
                    <a:pt x="276" y="23319"/>
                  </a:cubicBezTo>
                  <a:cubicBezTo>
                    <a:pt x="1" y="23319"/>
                    <a:pt x="1" y="23731"/>
                    <a:pt x="276" y="23731"/>
                  </a:cubicBezTo>
                  <a:cubicBezTo>
                    <a:pt x="559" y="23731"/>
                    <a:pt x="551" y="23319"/>
                    <a:pt x="287" y="233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98" name="Google Shape;9398;p49"/>
            <p:cNvGrpSpPr/>
            <p:nvPr/>
          </p:nvGrpSpPr>
          <p:grpSpPr>
            <a:xfrm rot="-6296168">
              <a:off x="4609851" y="1866388"/>
              <a:ext cx="4352468" cy="2875710"/>
              <a:chOff x="5644200" y="1144350"/>
              <a:chExt cx="1590550" cy="1368100"/>
            </a:xfrm>
          </p:grpSpPr>
          <p:sp>
            <p:nvSpPr>
              <p:cNvPr id="9399" name="Google Shape;9399;p49"/>
              <p:cNvSpPr/>
              <p:nvPr/>
            </p:nvSpPr>
            <p:spPr>
              <a:xfrm>
                <a:off x="5644200" y="1144350"/>
                <a:ext cx="1581175" cy="1368100"/>
              </a:xfrm>
              <a:custGeom>
                <a:avLst/>
                <a:gdLst/>
                <a:ahLst/>
                <a:cxnLst/>
                <a:rect l="l" t="t" r="r" b="b"/>
                <a:pathLst>
                  <a:path w="63247" h="54724" extrusionOk="0">
                    <a:moveTo>
                      <a:pt x="1937" y="8086"/>
                    </a:moveTo>
                    <a:cubicBezTo>
                      <a:pt x="2000" y="8323"/>
                      <a:pt x="2050" y="8561"/>
                      <a:pt x="2087" y="8810"/>
                    </a:cubicBezTo>
                    <a:cubicBezTo>
                      <a:pt x="2012" y="8573"/>
                      <a:pt x="1950" y="8336"/>
                      <a:pt x="1937" y="8086"/>
                    </a:cubicBezTo>
                    <a:close/>
                    <a:moveTo>
                      <a:pt x="3637" y="8598"/>
                    </a:moveTo>
                    <a:lnTo>
                      <a:pt x="3637" y="8598"/>
                    </a:lnTo>
                    <a:cubicBezTo>
                      <a:pt x="3712" y="8823"/>
                      <a:pt x="3874" y="9260"/>
                      <a:pt x="3862" y="9435"/>
                    </a:cubicBezTo>
                    <a:cubicBezTo>
                      <a:pt x="3699" y="9198"/>
                      <a:pt x="3699" y="8998"/>
                      <a:pt x="3637" y="8598"/>
                    </a:cubicBezTo>
                    <a:close/>
                    <a:moveTo>
                      <a:pt x="6157" y="26367"/>
                    </a:moveTo>
                    <a:cubicBezTo>
                      <a:pt x="6158" y="26375"/>
                      <a:pt x="6159" y="26384"/>
                      <a:pt x="6161" y="26393"/>
                    </a:cubicBezTo>
                    <a:cubicBezTo>
                      <a:pt x="6160" y="26385"/>
                      <a:pt x="6158" y="26376"/>
                      <a:pt x="6157" y="26367"/>
                    </a:cubicBezTo>
                    <a:close/>
                    <a:moveTo>
                      <a:pt x="6286" y="26806"/>
                    </a:moveTo>
                    <a:cubicBezTo>
                      <a:pt x="6286" y="26806"/>
                      <a:pt x="6286" y="26806"/>
                      <a:pt x="6287" y="26807"/>
                    </a:cubicBezTo>
                    <a:lnTo>
                      <a:pt x="6287" y="26807"/>
                    </a:lnTo>
                    <a:cubicBezTo>
                      <a:pt x="6286" y="26806"/>
                      <a:pt x="6286" y="26806"/>
                      <a:pt x="6286" y="26806"/>
                    </a:cubicBezTo>
                    <a:close/>
                    <a:moveTo>
                      <a:pt x="10390" y="32015"/>
                    </a:moveTo>
                    <a:cubicBezTo>
                      <a:pt x="10409" y="32045"/>
                      <a:pt x="10428" y="32074"/>
                      <a:pt x="10448" y="32104"/>
                    </a:cubicBezTo>
                    <a:cubicBezTo>
                      <a:pt x="10427" y="32073"/>
                      <a:pt x="10408" y="32043"/>
                      <a:pt x="10390" y="32015"/>
                    </a:cubicBezTo>
                    <a:close/>
                    <a:moveTo>
                      <a:pt x="8885" y="33329"/>
                    </a:moveTo>
                    <a:cubicBezTo>
                      <a:pt x="8892" y="33341"/>
                      <a:pt x="8900" y="33354"/>
                      <a:pt x="8908" y="33368"/>
                    </a:cubicBezTo>
                    <a:lnTo>
                      <a:pt x="8908" y="33368"/>
                    </a:lnTo>
                    <a:cubicBezTo>
                      <a:pt x="8900" y="33355"/>
                      <a:pt x="8893" y="33342"/>
                      <a:pt x="8885" y="33329"/>
                    </a:cubicBezTo>
                    <a:close/>
                    <a:moveTo>
                      <a:pt x="24662" y="41377"/>
                    </a:moveTo>
                    <a:cubicBezTo>
                      <a:pt x="24660" y="41377"/>
                      <a:pt x="24658" y="41377"/>
                      <a:pt x="24656" y="41377"/>
                    </a:cubicBezTo>
                    <a:cubicBezTo>
                      <a:pt x="24658" y="41377"/>
                      <a:pt x="24660" y="41377"/>
                      <a:pt x="24662" y="41377"/>
                    </a:cubicBezTo>
                    <a:close/>
                    <a:moveTo>
                      <a:pt x="1500" y="0"/>
                    </a:moveTo>
                    <a:lnTo>
                      <a:pt x="1500" y="0"/>
                    </a:lnTo>
                    <a:cubicBezTo>
                      <a:pt x="1087" y="25"/>
                      <a:pt x="1062" y="50"/>
                      <a:pt x="987" y="75"/>
                    </a:cubicBezTo>
                    <a:cubicBezTo>
                      <a:pt x="925" y="100"/>
                      <a:pt x="850" y="113"/>
                      <a:pt x="788" y="113"/>
                    </a:cubicBezTo>
                    <a:cubicBezTo>
                      <a:pt x="650" y="125"/>
                      <a:pt x="450" y="138"/>
                      <a:pt x="113" y="150"/>
                    </a:cubicBezTo>
                    <a:cubicBezTo>
                      <a:pt x="75" y="163"/>
                      <a:pt x="38" y="163"/>
                      <a:pt x="0" y="163"/>
                    </a:cubicBezTo>
                    <a:cubicBezTo>
                      <a:pt x="50" y="350"/>
                      <a:pt x="88" y="550"/>
                      <a:pt x="125" y="738"/>
                    </a:cubicBezTo>
                    <a:cubicBezTo>
                      <a:pt x="163" y="963"/>
                      <a:pt x="225" y="1325"/>
                      <a:pt x="250" y="1525"/>
                    </a:cubicBezTo>
                    <a:cubicBezTo>
                      <a:pt x="325" y="2025"/>
                      <a:pt x="438" y="2512"/>
                      <a:pt x="600" y="2987"/>
                    </a:cubicBezTo>
                    <a:cubicBezTo>
                      <a:pt x="607" y="3055"/>
                      <a:pt x="603" y="3079"/>
                      <a:pt x="592" y="3079"/>
                    </a:cubicBezTo>
                    <a:cubicBezTo>
                      <a:pt x="569" y="3079"/>
                      <a:pt x="515" y="2960"/>
                      <a:pt x="487" y="2960"/>
                    </a:cubicBezTo>
                    <a:cubicBezTo>
                      <a:pt x="482" y="2960"/>
                      <a:pt x="478" y="2964"/>
                      <a:pt x="475" y="2975"/>
                    </a:cubicBezTo>
                    <a:cubicBezTo>
                      <a:pt x="888" y="4299"/>
                      <a:pt x="813" y="4112"/>
                      <a:pt x="1200" y="5186"/>
                    </a:cubicBezTo>
                    <a:lnTo>
                      <a:pt x="1362" y="6149"/>
                    </a:lnTo>
                    <a:cubicBezTo>
                      <a:pt x="1340" y="5963"/>
                      <a:pt x="1344" y="5885"/>
                      <a:pt x="1368" y="5885"/>
                    </a:cubicBezTo>
                    <a:cubicBezTo>
                      <a:pt x="1435" y="5885"/>
                      <a:pt x="1656" y="6507"/>
                      <a:pt x="1850" y="7061"/>
                    </a:cubicBezTo>
                    <a:lnTo>
                      <a:pt x="1837" y="6948"/>
                    </a:lnTo>
                    <a:lnTo>
                      <a:pt x="1900" y="7223"/>
                    </a:lnTo>
                    <a:lnTo>
                      <a:pt x="1850" y="7061"/>
                    </a:lnTo>
                    <a:lnTo>
                      <a:pt x="1862" y="7211"/>
                    </a:lnTo>
                    <a:lnTo>
                      <a:pt x="1937" y="7386"/>
                    </a:lnTo>
                    <a:lnTo>
                      <a:pt x="2087" y="7998"/>
                    </a:lnTo>
                    <a:cubicBezTo>
                      <a:pt x="2050" y="7998"/>
                      <a:pt x="1975" y="7861"/>
                      <a:pt x="1900" y="7673"/>
                    </a:cubicBezTo>
                    <a:lnTo>
                      <a:pt x="1862" y="7211"/>
                    </a:lnTo>
                    <a:cubicBezTo>
                      <a:pt x="1741" y="6946"/>
                      <a:pt x="1610" y="6711"/>
                      <a:pt x="1546" y="6711"/>
                    </a:cubicBezTo>
                    <a:cubicBezTo>
                      <a:pt x="1538" y="6711"/>
                      <a:pt x="1531" y="6715"/>
                      <a:pt x="1525" y="6724"/>
                    </a:cubicBezTo>
                    <a:cubicBezTo>
                      <a:pt x="1562" y="6798"/>
                      <a:pt x="1612" y="6948"/>
                      <a:pt x="1650" y="7123"/>
                    </a:cubicBezTo>
                    <a:cubicBezTo>
                      <a:pt x="1621" y="7066"/>
                      <a:pt x="1600" y="7023"/>
                      <a:pt x="1591" y="7023"/>
                    </a:cubicBezTo>
                    <a:cubicBezTo>
                      <a:pt x="1589" y="7023"/>
                      <a:pt x="1587" y="7027"/>
                      <a:pt x="1587" y="7036"/>
                    </a:cubicBezTo>
                    <a:cubicBezTo>
                      <a:pt x="1625" y="7173"/>
                      <a:pt x="1662" y="7286"/>
                      <a:pt x="1712" y="7411"/>
                    </a:cubicBezTo>
                    <a:lnTo>
                      <a:pt x="1662" y="7723"/>
                    </a:lnTo>
                    <a:lnTo>
                      <a:pt x="1725" y="7773"/>
                    </a:lnTo>
                    <a:lnTo>
                      <a:pt x="2037" y="9410"/>
                    </a:lnTo>
                    <a:cubicBezTo>
                      <a:pt x="2437" y="10548"/>
                      <a:pt x="2862" y="11510"/>
                      <a:pt x="3349" y="13347"/>
                    </a:cubicBezTo>
                    <a:cubicBezTo>
                      <a:pt x="3274" y="13182"/>
                      <a:pt x="3231" y="13131"/>
                      <a:pt x="3200" y="13131"/>
                    </a:cubicBezTo>
                    <a:cubicBezTo>
                      <a:pt x="3149" y="13131"/>
                      <a:pt x="3132" y="13272"/>
                      <a:pt x="3062" y="13272"/>
                    </a:cubicBezTo>
                    <a:cubicBezTo>
                      <a:pt x="3062" y="12747"/>
                      <a:pt x="2675" y="11860"/>
                      <a:pt x="2475" y="10897"/>
                    </a:cubicBezTo>
                    <a:lnTo>
                      <a:pt x="2475" y="10897"/>
                    </a:lnTo>
                    <a:cubicBezTo>
                      <a:pt x="2533" y="11191"/>
                      <a:pt x="2532" y="11282"/>
                      <a:pt x="2513" y="11282"/>
                    </a:cubicBezTo>
                    <a:cubicBezTo>
                      <a:pt x="2500" y="11282"/>
                      <a:pt x="2478" y="11237"/>
                      <a:pt x="2462" y="11185"/>
                    </a:cubicBezTo>
                    <a:lnTo>
                      <a:pt x="2462" y="11185"/>
                    </a:lnTo>
                    <a:lnTo>
                      <a:pt x="2962" y="12859"/>
                    </a:lnTo>
                    <a:cubicBezTo>
                      <a:pt x="2960" y="12859"/>
                      <a:pt x="2959" y="12859"/>
                      <a:pt x="2957" y="12859"/>
                    </a:cubicBezTo>
                    <a:cubicBezTo>
                      <a:pt x="2866" y="12859"/>
                      <a:pt x="2988" y="13242"/>
                      <a:pt x="3049" y="13697"/>
                    </a:cubicBezTo>
                    <a:cubicBezTo>
                      <a:pt x="3060" y="13657"/>
                      <a:pt x="3073" y="13638"/>
                      <a:pt x="3087" y="13638"/>
                    </a:cubicBezTo>
                    <a:cubicBezTo>
                      <a:pt x="3215" y="13638"/>
                      <a:pt x="3495" y="15015"/>
                      <a:pt x="3674" y="15609"/>
                    </a:cubicBezTo>
                    <a:cubicBezTo>
                      <a:pt x="3669" y="15617"/>
                      <a:pt x="3664" y="15621"/>
                      <a:pt x="3657" y="15621"/>
                    </a:cubicBezTo>
                    <a:cubicBezTo>
                      <a:pt x="3610" y="15621"/>
                      <a:pt x="3513" y="15412"/>
                      <a:pt x="3349" y="14671"/>
                    </a:cubicBezTo>
                    <a:lnTo>
                      <a:pt x="3349" y="14671"/>
                    </a:lnTo>
                    <a:cubicBezTo>
                      <a:pt x="3436" y="15636"/>
                      <a:pt x="3828" y="15830"/>
                      <a:pt x="3933" y="16741"/>
                    </a:cubicBezTo>
                    <a:lnTo>
                      <a:pt x="3933" y="16741"/>
                    </a:lnTo>
                    <a:cubicBezTo>
                      <a:pt x="3917" y="16615"/>
                      <a:pt x="3871" y="16499"/>
                      <a:pt x="3824" y="16383"/>
                    </a:cubicBezTo>
                    <a:lnTo>
                      <a:pt x="3824" y="16383"/>
                    </a:lnTo>
                    <a:cubicBezTo>
                      <a:pt x="3859" y="16483"/>
                      <a:pt x="3898" y="16617"/>
                      <a:pt x="3936" y="16763"/>
                    </a:cubicBezTo>
                    <a:lnTo>
                      <a:pt x="3936" y="16763"/>
                    </a:lnTo>
                    <a:cubicBezTo>
                      <a:pt x="3936" y="16766"/>
                      <a:pt x="3936" y="16768"/>
                      <a:pt x="3937" y="16771"/>
                    </a:cubicBezTo>
                    <a:cubicBezTo>
                      <a:pt x="3937" y="16769"/>
                      <a:pt x="3936" y="16766"/>
                      <a:pt x="3936" y="16764"/>
                    </a:cubicBezTo>
                    <a:lnTo>
                      <a:pt x="3936" y="16764"/>
                    </a:lnTo>
                    <a:cubicBezTo>
                      <a:pt x="4056" y="17226"/>
                      <a:pt x="4168" y="17808"/>
                      <a:pt x="4135" y="17808"/>
                    </a:cubicBezTo>
                    <a:cubicBezTo>
                      <a:pt x="4130" y="17808"/>
                      <a:pt x="4123" y="17796"/>
                      <a:pt x="4112" y="17771"/>
                    </a:cubicBezTo>
                    <a:lnTo>
                      <a:pt x="4062" y="17571"/>
                    </a:lnTo>
                    <a:lnTo>
                      <a:pt x="4062" y="17571"/>
                    </a:lnTo>
                    <a:cubicBezTo>
                      <a:pt x="4374" y="18945"/>
                      <a:pt x="5036" y="21745"/>
                      <a:pt x="5224" y="21907"/>
                    </a:cubicBezTo>
                    <a:cubicBezTo>
                      <a:pt x="5223" y="21909"/>
                      <a:pt x="5221" y="21910"/>
                      <a:pt x="5219" y="21910"/>
                    </a:cubicBezTo>
                    <a:cubicBezTo>
                      <a:pt x="5184" y="21910"/>
                      <a:pt x="5008" y="21764"/>
                      <a:pt x="4961" y="21695"/>
                    </a:cubicBezTo>
                    <a:lnTo>
                      <a:pt x="4961" y="21695"/>
                    </a:lnTo>
                    <a:cubicBezTo>
                      <a:pt x="5199" y="22232"/>
                      <a:pt x="5449" y="22757"/>
                      <a:pt x="5699" y="23294"/>
                    </a:cubicBezTo>
                    <a:cubicBezTo>
                      <a:pt x="5761" y="23544"/>
                      <a:pt x="5824" y="23807"/>
                      <a:pt x="5886" y="24069"/>
                    </a:cubicBezTo>
                    <a:cubicBezTo>
                      <a:pt x="5844" y="24128"/>
                      <a:pt x="5796" y="24197"/>
                      <a:pt x="5738" y="24197"/>
                    </a:cubicBezTo>
                    <a:cubicBezTo>
                      <a:pt x="5659" y="24197"/>
                      <a:pt x="5560" y="24071"/>
                      <a:pt x="5424" y="23619"/>
                    </a:cubicBezTo>
                    <a:lnTo>
                      <a:pt x="5424" y="23619"/>
                    </a:lnTo>
                    <a:cubicBezTo>
                      <a:pt x="5511" y="24106"/>
                      <a:pt x="5636" y="24581"/>
                      <a:pt x="5786" y="25044"/>
                    </a:cubicBezTo>
                    <a:cubicBezTo>
                      <a:pt x="5759" y="24870"/>
                      <a:pt x="5791" y="24630"/>
                      <a:pt x="5845" y="24630"/>
                    </a:cubicBezTo>
                    <a:cubicBezTo>
                      <a:pt x="5865" y="24630"/>
                      <a:pt x="5888" y="24663"/>
                      <a:pt x="5911" y="24744"/>
                    </a:cubicBezTo>
                    <a:cubicBezTo>
                      <a:pt x="5998" y="25599"/>
                      <a:pt x="5986" y="25336"/>
                      <a:pt x="6157" y="26367"/>
                    </a:cubicBezTo>
                    <a:lnTo>
                      <a:pt x="6157" y="26367"/>
                    </a:lnTo>
                    <a:cubicBezTo>
                      <a:pt x="6146" y="26288"/>
                      <a:pt x="6158" y="26253"/>
                      <a:pt x="6185" y="26253"/>
                    </a:cubicBezTo>
                    <a:cubicBezTo>
                      <a:pt x="6259" y="26253"/>
                      <a:pt x="6442" y="26516"/>
                      <a:pt x="6549" y="26881"/>
                    </a:cubicBezTo>
                    <a:cubicBezTo>
                      <a:pt x="6540" y="26870"/>
                      <a:pt x="6530" y="26866"/>
                      <a:pt x="6518" y="26866"/>
                    </a:cubicBezTo>
                    <a:cubicBezTo>
                      <a:pt x="6485" y="26866"/>
                      <a:pt x="6440" y="26895"/>
                      <a:pt x="6394" y="26895"/>
                    </a:cubicBezTo>
                    <a:cubicBezTo>
                      <a:pt x="6357" y="26895"/>
                      <a:pt x="6319" y="26876"/>
                      <a:pt x="6287" y="26807"/>
                    </a:cubicBezTo>
                    <a:lnTo>
                      <a:pt x="6287" y="26807"/>
                    </a:lnTo>
                    <a:cubicBezTo>
                      <a:pt x="6474" y="27206"/>
                      <a:pt x="6674" y="27593"/>
                      <a:pt x="6861" y="27980"/>
                    </a:cubicBezTo>
                    <a:cubicBezTo>
                      <a:pt x="6834" y="27929"/>
                      <a:pt x="6811" y="27907"/>
                      <a:pt x="6793" y="27907"/>
                    </a:cubicBezTo>
                    <a:cubicBezTo>
                      <a:pt x="6735" y="27907"/>
                      <a:pt x="6723" y="28125"/>
                      <a:pt x="6761" y="28343"/>
                    </a:cubicBezTo>
                    <a:cubicBezTo>
                      <a:pt x="6760" y="28334"/>
                      <a:pt x="6761" y="28330"/>
                      <a:pt x="6763" y="28330"/>
                    </a:cubicBezTo>
                    <a:cubicBezTo>
                      <a:pt x="6793" y="28330"/>
                      <a:pt x="7158" y="29461"/>
                      <a:pt x="7311" y="29780"/>
                    </a:cubicBezTo>
                    <a:lnTo>
                      <a:pt x="7136" y="29218"/>
                    </a:lnTo>
                    <a:lnTo>
                      <a:pt x="7136" y="29218"/>
                    </a:lnTo>
                    <a:cubicBezTo>
                      <a:pt x="7298" y="29705"/>
                      <a:pt x="7536" y="30167"/>
                      <a:pt x="7823" y="30592"/>
                    </a:cubicBezTo>
                    <a:cubicBezTo>
                      <a:pt x="8123" y="31005"/>
                      <a:pt x="8386" y="31442"/>
                      <a:pt x="8598" y="31892"/>
                    </a:cubicBezTo>
                    <a:cubicBezTo>
                      <a:pt x="8551" y="31835"/>
                      <a:pt x="8468" y="31776"/>
                      <a:pt x="8411" y="31776"/>
                    </a:cubicBezTo>
                    <a:cubicBezTo>
                      <a:pt x="8330" y="31776"/>
                      <a:pt x="8300" y="31894"/>
                      <a:pt x="8498" y="32304"/>
                    </a:cubicBezTo>
                    <a:lnTo>
                      <a:pt x="8810" y="32617"/>
                    </a:lnTo>
                    <a:cubicBezTo>
                      <a:pt x="8935" y="32754"/>
                      <a:pt x="9110" y="32917"/>
                      <a:pt x="9285" y="33117"/>
                    </a:cubicBezTo>
                    <a:lnTo>
                      <a:pt x="9360" y="33179"/>
                    </a:lnTo>
                    <a:cubicBezTo>
                      <a:pt x="9648" y="33666"/>
                      <a:pt x="9973" y="34141"/>
                      <a:pt x="10310" y="34591"/>
                    </a:cubicBezTo>
                    <a:cubicBezTo>
                      <a:pt x="10235" y="34529"/>
                      <a:pt x="10173" y="34466"/>
                      <a:pt x="10098" y="34391"/>
                    </a:cubicBezTo>
                    <a:cubicBezTo>
                      <a:pt x="9648" y="33954"/>
                      <a:pt x="9235" y="33491"/>
                      <a:pt x="8860" y="32992"/>
                    </a:cubicBezTo>
                    <a:lnTo>
                      <a:pt x="8860" y="32992"/>
                    </a:lnTo>
                    <a:cubicBezTo>
                      <a:pt x="9110" y="33516"/>
                      <a:pt x="8873" y="33167"/>
                      <a:pt x="9335" y="33904"/>
                    </a:cubicBezTo>
                    <a:cubicBezTo>
                      <a:pt x="9358" y="33955"/>
                      <a:pt x="9362" y="33977"/>
                      <a:pt x="9352" y="33977"/>
                    </a:cubicBezTo>
                    <a:cubicBezTo>
                      <a:pt x="9313" y="33977"/>
                      <a:pt x="9029" y="33572"/>
                      <a:pt x="8908" y="33368"/>
                    </a:cubicBezTo>
                    <a:lnTo>
                      <a:pt x="8908" y="33368"/>
                    </a:lnTo>
                    <a:cubicBezTo>
                      <a:pt x="9239" y="33942"/>
                      <a:pt x="9594" y="34503"/>
                      <a:pt x="9998" y="35041"/>
                    </a:cubicBezTo>
                    <a:cubicBezTo>
                      <a:pt x="9999" y="35035"/>
                      <a:pt x="10002" y="35033"/>
                      <a:pt x="10007" y="35033"/>
                    </a:cubicBezTo>
                    <a:cubicBezTo>
                      <a:pt x="10056" y="35033"/>
                      <a:pt x="10286" y="35303"/>
                      <a:pt x="10547" y="35553"/>
                    </a:cubicBezTo>
                    <a:cubicBezTo>
                      <a:pt x="10796" y="35802"/>
                      <a:pt x="11044" y="36050"/>
                      <a:pt x="11099" y="36050"/>
                    </a:cubicBezTo>
                    <a:cubicBezTo>
                      <a:pt x="11105" y="36050"/>
                      <a:pt x="11109" y="36047"/>
                      <a:pt x="11110" y="36041"/>
                    </a:cubicBezTo>
                    <a:cubicBezTo>
                      <a:pt x="10835" y="35791"/>
                      <a:pt x="10597" y="35516"/>
                      <a:pt x="10335" y="35254"/>
                    </a:cubicBezTo>
                    <a:cubicBezTo>
                      <a:pt x="10085" y="34979"/>
                      <a:pt x="9860" y="34691"/>
                      <a:pt x="9635" y="34391"/>
                    </a:cubicBezTo>
                    <a:cubicBezTo>
                      <a:pt x="9638" y="34383"/>
                      <a:pt x="9645" y="34379"/>
                      <a:pt x="9654" y="34379"/>
                    </a:cubicBezTo>
                    <a:cubicBezTo>
                      <a:pt x="9800" y="34379"/>
                      <a:pt x="10670" y="35328"/>
                      <a:pt x="11585" y="36266"/>
                    </a:cubicBezTo>
                    <a:cubicBezTo>
                      <a:pt x="11655" y="36356"/>
                      <a:pt x="11648" y="36386"/>
                      <a:pt x="11606" y="36386"/>
                    </a:cubicBezTo>
                    <a:cubicBezTo>
                      <a:pt x="11521" y="36386"/>
                      <a:pt x="11289" y="36263"/>
                      <a:pt x="11252" y="36263"/>
                    </a:cubicBezTo>
                    <a:cubicBezTo>
                      <a:pt x="11249" y="36263"/>
                      <a:pt x="11247" y="36264"/>
                      <a:pt x="11247" y="36266"/>
                    </a:cubicBezTo>
                    <a:cubicBezTo>
                      <a:pt x="11322" y="36328"/>
                      <a:pt x="11572" y="36553"/>
                      <a:pt x="11822" y="36778"/>
                    </a:cubicBezTo>
                    <a:cubicBezTo>
                      <a:pt x="12072" y="37003"/>
                      <a:pt x="12335" y="37203"/>
                      <a:pt x="12372" y="37265"/>
                    </a:cubicBezTo>
                    <a:cubicBezTo>
                      <a:pt x="12197" y="37153"/>
                      <a:pt x="12035" y="37028"/>
                      <a:pt x="11872" y="36916"/>
                    </a:cubicBezTo>
                    <a:lnTo>
                      <a:pt x="11872" y="36916"/>
                    </a:lnTo>
                    <a:cubicBezTo>
                      <a:pt x="11997" y="37041"/>
                      <a:pt x="12147" y="37166"/>
                      <a:pt x="12285" y="37278"/>
                    </a:cubicBezTo>
                    <a:cubicBezTo>
                      <a:pt x="12422" y="37378"/>
                      <a:pt x="12572" y="37478"/>
                      <a:pt x="12722" y="37578"/>
                    </a:cubicBezTo>
                    <a:cubicBezTo>
                      <a:pt x="12859" y="37665"/>
                      <a:pt x="13009" y="37765"/>
                      <a:pt x="13172" y="37890"/>
                    </a:cubicBezTo>
                    <a:cubicBezTo>
                      <a:pt x="13347" y="38003"/>
                      <a:pt x="13522" y="38140"/>
                      <a:pt x="13684" y="38278"/>
                    </a:cubicBezTo>
                    <a:cubicBezTo>
                      <a:pt x="13949" y="38458"/>
                      <a:pt x="14422" y="38905"/>
                      <a:pt x="14535" y="38905"/>
                    </a:cubicBezTo>
                    <a:cubicBezTo>
                      <a:pt x="14539" y="38905"/>
                      <a:pt x="14543" y="38904"/>
                      <a:pt x="14546" y="38903"/>
                    </a:cubicBezTo>
                    <a:cubicBezTo>
                      <a:pt x="14296" y="38665"/>
                      <a:pt x="14259" y="38428"/>
                      <a:pt x="14334" y="38290"/>
                    </a:cubicBezTo>
                    <a:lnTo>
                      <a:pt x="14334" y="38290"/>
                    </a:lnTo>
                    <a:cubicBezTo>
                      <a:pt x="14646" y="38478"/>
                      <a:pt x="14959" y="38665"/>
                      <a:pt x="15296" y="38828"/>
                    </a:cubicBezTo>
                    <a:lnTo>
                      <a:pt x="15234" y="38853"/>
                    </a:lnTo>
                    <a:cubicBezTo>
                      <a:pt x="15296" y="38878"/>
                      <a:pt x="15359" y="38915"/>
                      <a:pt x="15434" y="38940"/>
                    </a:cubicBezTo>
                    <a:lnTo>
                      <a:pt x="15446" y="38903"/>
                    </a:lnTo>
                    <a:cubicBezTo>
                      <a:pt x="15659" y="39003"/>
                      <a:pt x="15871" y="39102"/>
                      <a:pt x="16096" y="39190"/>
                    </a:cubicBezTo>
                    <a:cubicBezTo>
                      <a:pt x="16221" y="39252"/>
                      <a:pt x="16358" y="39302"/>
                      <a:pt x="16483" y="39352"/>
                    </a:cubicBezTo>
                    <a:cubicBezTo>
                      <a:pt x="16497" y="39386"/>
                      <a:pt x="16460" y="39398"/>
                      <a:pt x="16396" y="39398"/>
                    </a:cubicBezTo>
                    <a:cubicBezTo>
                      <a:pt x="16340" y="39398"/>
                      <a:pt x="16265" y="39389"/>
                      <a:pt x="16184" y="39377"/>
                    </a:cubicBezTo>
                    <a:cubicBezTo>
                      <a:pt x="16081" y="39372"/>
                      <a:pt x="15981" y="39358"/>
                      <a:pt x="15921" y="39358"/>
                    </a:cubicBezTo>
                    <a:cubicBezTo>
                      <a:pt x="15848" y="39358"/>
                      <a:pt x="15831" y="39378"/>
                      <a:pt x="15934" y="39452"/>
                    </a:cubicBezTo>
                    <a:cubicBezTo>
                      <a:pt x="16084" y="39465"/>
                      <a:pt x="16233" y="39490"/>
                      <a:pt x="16371" y="39540"/>
                    </a:cubicBezTo>
                    <a:cubicBezTo>
                      <a:pt x="16683" y="39702"/>
                      <a:pt x="16196" y="39590"/>
                      <a:pt x="16908" y="39840"/>
                    </a:cubicBezTo>
                    <a:cubicBezTo>
                      <a:pt x="16917" y="39836"/>
                      <a:pt x="16930" y="39835"/>
                      <a:pt x="16945" y="39835"/>
                    </a:cubicBezTo>
                    <a:cubicBezTo>
                      <a:pt x="17122" y="39835"/>
                      <a:pt x="17686" y="40051"/>
                      <a:pt x="17707" y="40051"/>
                    </a:cubicBezTo>
                    <a:cubicBezTo>
                      <a:pt x="17716" y="40051"/>
                      <a:pt x="17607" y="40004"/>
                      <a:pt x="17283" y="39865"/>
                    </a:cubicBezTo>
                    <a:lnTo>
                      <a:pt x="17283" y="39865"/>
                    </a:lnTo>
                    <a:cubicBezTo>
                      <a:pt x="17633" y="39965"/>
                      <a:pt x="17821" y="40027"/>
                      <a:pt x="18021" y="40090"/>
                    </a:cubicBezTo>
                    <a:cubicBezTo>
                      <a:pt x="18220" y="40165"/>
                      <a:pt x="18433" y="40240"/>
                      <a:pt x="18845" y="40352"/>
                    </a:cubicBezTo>
                    <a:cubicBezTo>
                      <a:pt x="18757" y="40298"/>
                      <a:pt x="18835" y="40277"/>
                      <a:pt x="19004" y="40277"/>
                    </a:cubicBezTo>
                    <a:cubicBezTo>
                      <a:pt x="19146" y="40277"/>
                      <a:pt x="19354" y="40292"/>
                      <a:pt x="19583" y="40315"/>
                    </a:cubicBezTo>
                    <a:cubicBezTo>
                      <a:pt x="19895" y="40377"/>
                      <a:pt x="20195" y="40452"/>
                      <a:pt x="20495" y="40515"/>
                    </a:cubicBezTo>
                    <a:lnTo>
                      <a:pt x="20545" y="40527"/>
                    </a:lnTo>
                    <a:cubicBezTo>
                      <a:pt x="21994" y="40827"/>
                      <a:pt x="22782" y="41002"/>
                      <a:pt x="24156" y="41189"/>
                    </a:cubicBezTo>
                    <a:cubicBezTo>
                      <a:pt x="24281" y="41239"/>
                      <a:pt x="24935" y="41363"/>
                      <a:pt x="24662" y="41377"/>
                    </a:cubicBezTo>
                    <a:lnTo>
                      <a:pt x="24662" y="41377"/>
                    </a:lnTo>
                    <a:cubicBezTo>
                      <a:pt x="24726" y="41374"/>
                      <a:pt x="24790" y="41372"/>
                      <a:pt x="24855" y="41372"/>
                    </a:cubicBezTo>
                    <a:cubicBezTo>
                      <a:pt x="25056" y="41372"/>
                      <a:pt x="25262" y="41386"/>
                      <a:pt x="25469" y="41414"/>
                    </a:cubicBezTo>
                    <a:cubicBezTo>
                      <a:pt x="25686" y="41472"/>
                      <a:pt x="25715" y="41490"/>
                      <a:pt x="25654" y="41490"/>
                    </a:cubicBezTo>
                    <a:cubicBezTo>
                      <a:pt x="25553" y="41490"/>
                      <a:pt x="25195" y="41439"/>
                      <a:pt x="25051" y="41439"/>
                    </a:cubicBezTo>
                    <a:cubicBezTo>
                      <a:pt x="24966" y="41439"/>
                      <a:pt x="24956" y="41457"/>
                      <a:pt x="25119" y="41514"/>
                    </a:cubicBezTo>
                    <a:cubicBezTo>
                      <a:pt x="25133" y="41500"/>
                      <a:pt x="25199" y="41494"/>
                      <a:pt x="25299" y="41494"/>
                    </a:cubicBezTo>
                    <a:cubicBezTo>
                      <a:pt x="25638" y="41494"/>
                      <a:pt x="26371" y="41560"/>
                      <a:pt x="26843" y="41589"/>
                    </a:cubicBezTo>
                    <a:cubicBezTo>
                      <a:pt x="26668" y="41464"/>
                      <a:pt x="25444" y="41389"/>
                      <a:pt x="24844" y="41352"/>
                    </a:cubicBezTo>
                    <a:cubicBezTo>
                      <a:pt x="24844" y="41302"/>
                      <a:pt x="24981" y="41277"/>
                      <a:pt x="25206" y="41252"/>
                    </a:cubicBezTo>
                    <a:lnTo>
                      <a:pt x="25281" y="41264"/>
                    </a:lnTo>
                    <a:cubicBezTo>
                      <a:pt x="26718" y="41452"/>
                      <a:pt x="28168" y="41614"/>
                      <a:pt x="29605" y="41852"/>
                    </a:cubicBezTo>
                    <a:cubicBezTo>
                      <a:pt x="30030" y="41952"/>
                      <a:pt x="30742" y="42077"/>
                      <a:pt x="31504" y="42264"/>
                    </a:cubicBezTo>
                    <a:cubicBezTo>
                      <a:pt x="32504" y="42477"/>
                      <a:pt x="33479" y="42802"/>
                      <a:pt x="34416" y="43201"/>
                    </a:cubicBezTo>
                    <a:cubicBezTo>
                      <a:pt x="34604" y="43264"/>
                      <a:pt x="34904" y="43364"/>
                      <a:pt x="34991" y="43389"/>
                    </a:cubicBezTo>
                    <a:cubicBezTo>
                      <a:pt x="36078" y="43864"/>
                      <a:pt x="37066" y="44526"/>
                      <a:pt x="37928" y="45351"/>
                    </a:cubicBezTo>
                    <a:cubicBezTo>
                      <a:pt x="38440" y="45851"/>
                      <a:pt x="38890" y="46413"/>
                      <a:pt x="39252" y="47025"/>
                    </a:cubicBezTo>
                    <a:cubicBezTo>
                      <a:pt x="39240" y="47025"/>
                      <a:pt x="39227" y="47025"/>
                      <a:pt x="39227" y="47050"/>
                    </a:cubicBezTo>
                    <a:cubicBezTo>
                      <a:pt x="39365" y="47250"/>
                      <a:pt x="39502" y="47450"/>
                      <a:pt x="39627" y="47663"/>
                    </a:cubicBezTo>
                    <a:lnTo>
                      <a:pt x="39677" y="47738"/>
                    </a:lnTo>
                    <a:cubicBezTo>
                      <a:pt x="39653" y="47721"/>
                      <a:pt x="39584" y="47634"/>
                      <a:pt x="39566" y="47634"/>
                    </a:cubicBezTo>
                    <a:lnTo>
                      <a:pt x="39566" y="47634"/>
                    </a:lnTo>
                    <a:cubicBezTo>
                      <a:pt x="39556" y="47634"/>
                      <a:pt x="39560" y="47657"/>
                      <a:pt x="39590" y="47725"/>
                    </a:cubicBezTo>
                    <a:cubicBezTo>
                      <a:pt x="39627" y="47725"/>
                      <a:pt x="39690" y="47813"/>
                      <a:pt x="39790" y="47950"/>
                    </a:cubicBezTo>
                    <a:cubicBezTo>
                      <a:pt x="39977" y="48300"/>
                      <a:pt x="40152" y="48675"/>
                      <a:pt x="40315" y="49037"/>
                    </a:cubicBezTo>
                    <a:lnTo>
                      <a:pt x="40340" y="49100"/>
                    </a:lnTo>
                    <a:lnTo>
                      <a:pt x="40365" y="49137"/>
                    </a:lnTo>
                    <a:cubicBezTo>
                      <a:pt x="40465" y="49375"/>
                      <a:pt x="40577" y="49600"/>
                      <a:pt x="40677" y="49825"/>
                    </a:cubicBezTo>
                    <a:lnTo>
                      <a:pt x="40777" y="50037"/>
                    </a:lnTo>
                    <a:cubicBezTo>
                      <a:pt x="40790" y="50075"/>
                      <a:pt x="40802" y="50112"/>
                      <a:pt x="40827" y="50162"/>
                    </a:cubicBezTo>
                    <a:cubicBezTo>
                      <a:pt x="40852" y="50225"/>
                      <a:pt x="40890" y="50287"/>
                      <a:pt x="40927" y="50350"/>
                    </a:cubicBezTo>
                    <a:cubicBezTo>
                      <a:pt x="41727" y="51962"/>
                      <a:pt x="42739" y="53424"/>
                      <a:pt x="44501" y="54124"/>
                    </a:cubicBezTo>
                    <a:cubicBezTo>
                      <a:pt x="45772" y="54626"/>
                      <a:pt x="47159" y="54724"/>
                      <a:pt x="48542" y="54724"/>
                    </a:cubicBezTo>
                    <a:cubicBezTo>
                      <a:pt x="49294" y="54724"/>
                      <a:pt x="50044" y="54695"/>
                      <a:pt x="50774" y="54686"/>
                    </a:cubicBezTo>
                    <a:cubicBezTo>
                      <a:pt x="54923" y="54623"/>
                      <a:pt x="59072" y="54448"/>
                      <a:pt x="63221" y="54199"/>
                    </a:cubicBezTo>
                    <a:lnTo>
                      <a:pt x="63221" y="53536"/>
                    </a:lnTo>
                    <a:lnTo>
                      <a:pt x="63246" y="53536"/>
                    </a:lnTo>
                    <a:lnTo>
                      <a:pt x="63221" y="53511"/>
                    </a:lnTo>
                    <a:lnTo>
                      <a:pt x="63221" y="53199"/>
                    </a:lnTo>
                    <a:lnTo>
                      <a:pt x="62759" y="53224"/>
                    </a:lnTo>
                    <a:cubicBezTo>
                      <a:pt x="62753" y="53211"/>
                      <a:pt x="62743" y="53211"/>
                      <a:pt x="62734" y="53211"/>
                    </a:cubicBezTo>
                    <a:cubicBezTo>
                      <a:pt x="62724" y="53211"/>
                      <a:pt x="62715" y="53211"/>
                      <a:pt x="62709" y="53199"/>
                    </a:cubicBezTo>
                    <a:lnTo>
                      <a:pt x="62709" y="53224"/>
                    </a:lnTo>
                    <a:lnTo>
                      <a:pt x="61547" y="53286"/>
                    </a:lnTo>
                    <a:cubicBezTo>
                      <a:pt x="61209" y="53224"/>
                      <a:pt x="60797" y="53161"/>
                      <a:pt x="60847" y="53086"/>
                    </a:cubicBezTo>
                    <a:lnTo>
                      <a:pt x="60847" y="53086"/>
                    </a:lnTo>
                    <a:cubicBezTo>
                      <a:pt x="60630" y="53135"/>
                      <a:pt x="60375" y="53150"/>
                      <a:pt x="60092" y="53150"/>
                    </a:cubicBezTo>
                    <a:cubicBezTo>
                      <a:pt x="59665" y="53150"/>
                      <a:pt x="59175" y="53117"/>
                      <a:pt x="58655" y="53117"/>
                    </a:cubicBezTo>
                    <a:cubicBezTo>
                      <a:pt x="58204" y="53117"/>
                      <a:pt x="57731" y="53142"/>
                      <a:pt x="57260" y="53236"/>
                    </a:cubicBezTo>
                    <a:cubicBezTo>
                      <a:pt x="56948" y="53224"/>
                      <a:pt x="57510" y="53174"/>
                      <a:pt x="57348" y="53136"/>
                    </a:cubicBezTo>
                    <a:lnTo>
                      <a:pt x="57348" y="53136"/>
                    </a:lnTo>
                    <a:cubicBezTo>
                      <a:pt x="56998" y="53224"/>
                      <a:pt x="56585" y="53261"/>
                      <a:pt x="55798" y="53261"/>
                    </a:cubicBezTo>
                    <a:lnTo>
                      <a:pt x="55886" y="53249"/>
                    </a:lnTo>
                    <a:lnTo>
                      <a:pt x="55886" y="53249"/>
                    </a:lnTo>
                    <a:cubicBezTo>
                      <a:pt x="54798" y="53311"/>
                      <a:pt x="54011" y="53311"/>
                      <a:pt x="53186" y="53311"/>
                    </a:cubicBezTo>
                    <a:cubicBezTo>
                      <a:pt x="52911" y="53315"/>
                      <a:pt x="52635" y="53317"/>
                      <a:pt x="52343" y="53317"/>
                    </a:cubicBezTo>
                    <a:cubicBezTo>
                      <a:pt x="51759" y="53317"/>
                      <a:pt x="51112" y="53311"/>
                      <a:pt x="50287" y="53311"/>
                    </a:cubicBezTo>
                    <a:lnTo>
                      <a:pt x="50475" y="53399"/>
                    </a:lnTo>
                    <a:cubicBezTo>
                      <a:pt x="50175" y="53399"/>
                      <a:pt x="49887" y="53374"/>
                      <a:pt x="49587" y="53349"/>
                    </a:cubicBezTo>
                    <a:lnTo>
                      <a:pt x="49587" y="53349"/>
                    </a:lnTo>
                    <a:cubicBezTo>
                      <a:pt x="48987" y="53474"/>
                      <a:pt x="51074" y="53349"/>
                      <a:pt x="50524" y="53486"/>
                    </a:cubicBezTo>
                    <a:cubicBezTo>
                      <a:pt x="50175" y="53411"/>
                      <a:pt x="49250" y="53411"/>
                      <a:pt x="48338" y="53386"/>
                    </a:cubicBezTo>
                    <a:cubicBezTo>
                      <a:pt x="47925" y="53386"/>
                      <a:pt x="47513" y="53361"/>
                      <a:pt x="47100" y="53311"/>
                    </a:cubicBezTo>
                    <a:cubicBezTo>
                      <a:pt x="46863" y="53299"/>
                      <a:pt x="46613" y="53236"/>
                      <a:pt x="46388" y="53136"/>
                    </a:cubicBezTo>
                    <a:cubicBezTo>
                      <a:pt x="46220" y="53101"/>
                      <a:pt x="46136" y="53088"/>
                      <a:pt x="46099" y="53088"/>
                    </a:cubicBezTo>
                    <a:cubicBezTo>
                      <a:pt x="46006" y="53088"/>
                      <a:pt x="46203" y="53166"/>
                      <a:pt x="46127" y="53166"/>
                    </a:cubicBezTo>
                    <a:cubicBezTo>
                      <a:pt x="46095" y="53166"/>
                      <a:pt x="46013" y="53152"/>
                      <a:pt x="45838" y="53111"/>
                    </a:cubicBezTo>
                    <a:lnTo>
                      <a:pt x="45651" y="53011"/>
                    </a:lnTo>
                    <a:cubicBezTo>
                      <a:pt x="45576" y="53011"/>
                      <a:pt x="45513" y="53024"/>
                      <a:pt x="45438" y="53024"/>
                    </a:cubicBezTo>
                    <a:cubicBezTo>
                      <a:pt x="44963" y="52849"/>
                      <a:pt x="44764" y="52674"/>
                      <a:pt x="44764" y="52624"/>
                    </a:cubicBezTo>
                    <a:lnTo>
                      <a:pt x="44764" y="52624"/>
                    </a:lnTo>
                    <a:cubicBezTo>
                      <a:pt x="44913" y="52686"/>
                      <a:pt x="45051" y="52749"/>
                      <a:pt x="45201" y="52799"/>
                    </a:cubicBezTo>
                    <a:cubicBezTo>
                      <a:pt x="44851" y="52636"/>
                      <a:pt x="44514" y="52449"/>
                      <a:pt x="44189" y="52249"/>
                    </a:cubicBezTo>
                    <a:cubicBezTo>
                      <a:pt x="44039" y="52162"/>
                      <a:pt x="43889" y="52049"/>
                      <a:pt x="43751" y="51937"/>
                    </a:cubicBezTo>
                    <a:cubicBezTo>
                      <a:pt x="43676" y="51874"/>
                      <a:pt x="43614" y="51812"/>
                      <a:pt x="43576" y="51774"/>
                    </a:cubicBezTo>
                    <a:lnTo>
                      <a:pt x="43576" y="51774"/>
                    </a:lnTo>
                    <a:cubicBezTo>
                      <a:pt x="43639" y="51849"/>
                      <a:pt x="43701" y="51912"/>
                      <a:pt x="43776" y="51974"/>
                    </a:cubicBezTo>
                    <a:cubicBezTo>
                      <a:pt x="43839" y="52037"/>
                      <a:pt x="43951" y="52137"/>
                      <a:pt x="44051" y="52212"/>
                    </a:cubicBezTo>
                    <a:cubicBezTo>
                      <a:pt x="43601" y="51912"/>
                      <a:pt x="43226" y="51524"/>
                      <a:pt x="42914" y="51074"/>
                    </a:cubicBezTo>
                    <a:cubicBezTo>
                      <a:pt x="42589" y="50587"/>
                      <a:pt x="42302" y="50075"/>
                      <a:pt x="42052" y="49537"/>
                    </a:cubicBezTo>
                    <a:cubicBezTo>
                      <a:pt x="41527" y="48438"/>
                      <a:pt x="41052" y="47300"/>
                      <a:pt x="40427" y="46376"/>
                    </a:cubicBezTo>
                    <a:lnTo>
                      <a:pt x="40427" y="46376"/>
                    </a:lnTo>
                    <a:lnTo>
                      <a:pt x="40477" y="46538"/>
                    </a:lnTo>
                    <a:cubicBezTo>
                      <a:pt x="40015" y="45838"/>
                      <a:pt x="39790" y="45576"/>
                      <a:pt x="39590" y="45288"/>
                    </a:cubicBezTo>
                    <a:cubicBezTo>
                      <a:pt x="39252" y="44851"/>
                      <a:pt x="38878" y="44439"/>
                      <a:pt x="38440" y="44089"/>
                    </a:cubicBezTo>
                    <a:lnTo>
                      <a:pt x="38440" y="44089"/>
                    </a:lnTo>
                    <a:lnTo>
                      <a:pt x="38503" y="44126"/>
                    </a:lnTo>
                    <a:cubicBezTo>
                      <a:pt x="38203" y="43901"/>
                      <a:pt x="37803" y="43614"/>
                      <a:pt x="37390" y="43326"/>
                    </a:cubicBezTo>
                    <a:lnTo>
                      <a:pt x="37390" y="43326"/>
                    </a:lnTo>
                    <a:cubicBezTo>
                      <a:pt x="37443" y="43354"/>
                      <a:pt x="37472" y="43366"/>
                      <a:pt x="37483" y="43366"/>
                    </a:cubicBezTo>
                    <a:cubicBezTo>
                      <a:pt x="37518" y="43366"/>
                      <a:pt x="37391" y="43258"/>
                      <a:pt x="37278" y="43164"/>
                    </a:cubicBezTo>
                    <a:cubicBezTo>
                      <a:pt x="37177" y="43080"/>
                      <a:pt x="37076" y="42995"/>
                      <a:pt x="37105" y="42995"/>
                    </a:cubicBezTo>
                    <a:cubicBezTo>
                      <a:pt x="37119" y="42995"/>
                      <a:pt x="37163" y="43015"/>
                      <a:pt x="37253" y="43064"/>
                    </a:cubicBezTo>
                    <a:cubicBezTo>
                      <a:pt x="36453" y="42589"/>
                      <a:pt x="36241" y="42527"/>
                      <a:pt x="36103" y="42477"/>
                    </a:cubicBezTo>
                    <a:cubicBezTo>
                      <a:pt x="35953" y="42427"/>
                      <a:pt x="35878" y="42427"/>
                      <a:pt x="35303" y="42239"/>
                    </a:cubicBezTo>
                    <a:lnTo>
                      <a:pt x="35079" y="42077"/>
                    </a:lnTo>
                    <a:lnTo>
                      <a:pt x="34604" y="41952"/>
                    </a:lnTo>
                    <a:cubicBezTo>
                      <a:pt x="34441" y="41902"/>
                      <a:pt x="34216" y="41839"/>
                      <a:pt x="33779" y="41702"/>
                    </a:cubicBezTo>
                    <a:lnTo>
                      <a:pt x="33779" y="41702"/>
                    </a:lnTo>
                    <a:cubicBezTo>
                      <a:pt x="33903" y="41734"/>
                      <a:pt x="33969" y="41747"/>
                      <a:pt x="33999" y="41747"/>
                    </a:cubicBezTo>
                    <a:cubicBezTo>
                      <a:pt x="34110" y="41747"/>
                      <a:pt x="33684" y="41564"/>
                      <a:pt x="33816" y="41564"/>
                    </a:cubicBezTo>
                    <a:cubicBezTo>
                      <a:pt x="33852" y="41564"/>
                      <a:pt x="33932" y="41578"/>
                      <a:pt x="34079" y="41614"/>
                    </a:cubicBezTo>
                    <a:cubicBezTo>
                      <a:pt x="33391" y="41327"/>
                      <a:pt x="32654" y="41114"/>
                      <a:pt x="31917" y="40990"/>
                    </a:cubicBezTo>
                    <a:cubicBezTo>
                      <a:pt x="31342" y="40890"/>
                      <a:pt x="30905" y="40827"/>
                      <a:pt x="30492" y="40640"/>
                    </a:cubicBezTo>
                    <a:lnTo>
                      <a:pt x="30492" y="40640"/>
                    </a:lnTo>
                    <a:cubicBezTo>
                      <a:pt x="30042" y="40652"/>
                      <a:pt x="30442" y="40752"/>
                      <a:pt x="30892" y="40840"/>
                    </a:cubicBezTo>
                    <a:cubicBezTo>
                      <a:pt x="31276" y="40925"/>
                      <a:pt x="31696" y="41010"/>
                      <a:pt x="31664" y="41010"/>
                    </a:cubicBezTo>
                    <a:cubicBezTo>
                      <a:pt x="31658" y="41010"/>
                      <a:pt x="31639" y="41008"/>
                      <a:pt x="31604" y="41002"/>
                    </a:cubicBezTo>
                    <a:lnTo>
                      <a:pt x="31604" y="41002"/>
                    </a:lnTo>
                    <a:cubicBezTo>
                      <a:pt x="31706" y="41039"/>
                      <a:pt x="31698" y="41054"/>
                      <a:pt x="31622" y="41054"/>
                    </a:cubicBezTo>
                    <a:cubicBezTo>
                      <a:pt x="31417" y="41054"/>
                      <a:pt x="30708" y="40943"/>
                      <a:pt x="30280" y="40852"/>
                    </a:cubicBezTo>
                    <a:cubicBezTo>
                      <a:pt x="29713" y="40741"/>
                      <a:pt x="29316" y="40460"/>
                      <a:pt x="27853" y="40248"/>
                    </a:cubicBezTo>
                    <a:lnTo>
                      <a:pt x="27853" y="40248"/>
                    </a:lnTo>
                    <a:cubicBezTo>
                      <a:pt x="27958" y="40262"/>
                      <a:pt x="27977" y="40256"/>
                      <a:pt x="28105" y="40277"/>
                    </a:cubicBezTo>
                    <a:cubicBezTo>
                      <a:pt x="27556" y="40152"/>
                      <a:pt x="26993" y="40190"/>
                      <a:pt x="26318" y="40027"/>
                    </a:cubicBezTo>
                    <a:cubicBezTo>
                      <a:pt x="26266" y="40034"/>
                      <a:pt x="26212" y="40036"/>
                      <a:pt x="26157" y="40036"/>
                    </a:cubicBezTo>
                    <a:cubicBezTo>
                      <a:pt x="25908" y="40036"/>
                      <a:pt x="25646" y="39981"/>
                      <a:pt x="25471" y="39981"/>
                    </a:cubicBezTo>
                    <a:cubicBezTo>
                      <a:pt x="25390" y="39981"/>
                      <a:pt x="25328" y="39993"/>
                      <a:pt x="25294" y="40027"/>
                    </a:cubicBezTo>
                    <a:lnTo>
                      <a:pt x="26668" y="40165"/>
                    </a:lnTo>
                    <a:cubicBezTo>
                      <a:pt x="25893" y="40102"/>
                      <a:pt x="25131" y="40165"/>
                      <a:pt x="23856" y="39915"/>
                    </a:cubicBezTo>
                    <a:cubicBezTo>
                      <a:pt x="23883" y="39911"/>
                      <a:pt x="23931" y="39910"/>
                      <a:pt x="23991" y="39910"/>
                    </a:cubicBezTo>
                    <a:cubicBezTo>
                      <a:pt x="24155" y="39910"/>
                      <a:pt x="24414" y="39921"/>
                      <a:pt x="24606" y="39940"/>
                    </a:cubicBezTo>
                    <a:cubicBezTo>
                      <a:pt x="24244" y="39840"/>
                      <a:pt x="23881" y="39865"/>
                      <a:pt x="23507" y="39765"/>
                    </a:cubicBezTo>
                    <a:cubicBezTo>
                      <a:pt x="23526" y="39748"/>
                      <a:pt x="23578" y="39740"/>
                      <a:pt x="23656" y="39740"/>
                    </a:cubicBezTo>
                    <a:cubicBezTo>
                      <a:pt x="24088" y="39740"/>
                      <a:pt x="25311" y="39965"/>
                      <a:pt x="26031" y="39965"/>
                    </a:cubicBezTo>
                    <a:cubicBezTo>
                      <a:pt x="25631" y="39852"/>
                      <a:pt x="24431" y="39865"/>
                      <a:pt x="24869" y="39765"/>
                    </a:cubicBezTo>
                    <a:lnTo>
                      <a:pt x="24869" y="39765"/>
                    </a:lnTo>
                    <a:cubicBezTo>
                      <a:pt x="24777" y="39781"/>
                      <a:pt x="24681" y="39788"/>
                      <a:pt x="24579" y="39788"/>
                    </a:cubicBezTo>
                    <a:cubicBezTo>
                      <a:pt x="23991" y="39788"/>
                      <a:pt x="23244" y="39549"/>
                      <a:pt x="22369" y="39527"/>
                    </a:cubicBezTo>
                    <a:lnTo>
                      <a:pt x="22457" y="39452"/>
                    </a:lnTo>
                    <a:cubicBezTo>
                      <a:pt x="22194" y="39440"/>
                      <a:pt x="21932" y="39415"/>
                      <a:pt x="21670" y="39365"/>
                    </a:cubicBezTo>
                    <a:lnTo>
                      <a:pt x="22207" y="39352"/>
                    </a:lnTo>
                    <a:cubicBezTo>
                      <a:pt x="21382" y="39302"/>
                      <a:pt x="20670" y="38990"/>
                      <a:pt x="19895" y="38853"/>
                    </a:cubicBezTo>
                    <a:lnTo>
                      <a:pt x="19895" y="38853"/>
                    </a:lnTo>
                    <a:cubicBezTo>
                      <a:pt x="21507" y="39215"/>
                      <a:pt x="20232" y="39040"/>
                      <a:pt x="20907" y="39240"/>
                    </a:cubicBezTo>
                    <a:cubicBezTo>
                      <a:pt x="19895" y="39090"/>
                      <a:pt x="19620" y="38953"/>
                      <a:pt x="19320" y="38815"/>
                    </a:cubicBezTo>
                    <a:cubicBezTo>
                      <a:pt x="19170" y="38753"/>
                      <a:pt x="19020" y="38665"/>
                      <a:pt x="18770" y="38578"/>
                    </a:cubicBezTo>
                    <a:cubicBezTo>
                      <a:pt x="18520" y="38478"/>
                      <a:pt x="18170" y="38353"/>
                      <a:pt x="17646" y="38178"/>
                    </a:cubicBezTo>
                    <a:lnTo>
                      <a:pt x="17646" y="38178"/>
                    </a:lnTo>
                    <a:cubicBezTo>
                      <a:pt x="17882" y="38264"/>
                      <a:pt x="18498" y="38498"/>
                      <a:pt x="18371" y="38498"/>
                    </a:cubicBezTo>
                    <a:cubicBezTo>
                      <a:pt x="18350" y="38498"/>
                      <a:pt x="18310" y="38492"/>
                      <a:pt x="18245" y="38478"/>
                    </a:cubicBezTo>
                    <a:cubicBezTo>
                      <a:pt x="17846" y="38340"/>
                      <a:pt x="17458" y="38165"/>
                      <a:pt x="17096" y="37965"/>
                    </a:cubicBezTo>
                    <a:cubicBezTo>
                      <a:pt x="16698" y="37799"/>
                      <a:pt x="16545" y="37744"/>
                      <a:pt x="16514" y="37744"/>
                    </a:cubicBezTo>
                    <a:cubicBezTo>
                      <a:pt x="16452" y="37744"/>
                      <a:pt x="16880" y="37967"/>
                      <a:pt x="16807" y="37967"/>
                    </a:cubicBezTo>
                    <a:cubicBezTo>
                      <a:pt x="16791" y="37967"/>
                      <a:pt x="16749" y="37956"/>
                      <a:pt x="16671" y="37928"/>
                    </a:cubicBezTo>
                    <a:cubicBezTo>
                      <a:pt x="16496" y="37803"/>
                      <a:pt x="16296" y="37715"/>
                      <a:pt x="16096" y="37653"/>
                    </a:cubicBezTo>
                    <a:cubicBezTo>
                      <a:pt x="15846" y="37578"/>
                      <a:pt x="15621" y="37490"/>
                      <a:pt x="15384" y="37378"/>
                    </a:cubicBezTo>
                    <a:lnTo>
                      <a:pt x="15421" y="37303"/>
                    </a:lnTo>
                    <a:cubicBezTo>
                      <a:pt x="15246" y="37191"/>
                      <a:pt x="15096" y="37116"/>
                      <a:pt x="14984" y="37041"/>
                    </a:cubicBezTo>
                    <a:cubicBezTo>
                      <a:pt x="14871" y="36978"/>
                      <a:pt x="14796" y="36928"/>
                      <a:pt x="14734" y="36891"/>
                    </a:cubicBezTo>
                    <a:cubicBezTo>
                      <a:pt x="14659" y="36841"/>
                      <a:pt x="14571" y="36816"/>
                      <a:pt x="14496" y="36803"/>
                    </a:cubicBezTo>
                    <a:cubicBezTo>
                      <a:pt x="14421" y="36803"/>
                      <a:pt x="14346" y="36778"/>
                      <a:pt x="14284" y="36728"/>
                    </a:cubicBezTo>
                    <a:cubicBezTo>
                      <a:pt x="14084" y="36603"/>
                      <a:pt x="13884" y="36466"/>
                      <a:pt x="13709" y="36303"/>
                    </a:cubicBezTo>
                    <a:lnTo>
                      <a:pt x="13709" y="36303"/>
                    </a:lnTo>
                    <a:cubicBezTo>
                      <a:pt x="13897" y="36416"/>
                      <a:pt x="14097" y="36503"/>
                      <a:pt x="14296" y="36591"/>
                    </a:cubicBezTo>
                    <a:lnTo>
                      <a:pt x="13959" y="36378"/>
                    </a:lnTo>
                    <a:lnTo>
                      <a:pt x="13647" y="36141"/>
                    </a:lnTo>
                    <a:lnTo>
                      <a:pt x="13834" y="36166"/>
                    </a:lnTo>
                    <a:cubicBezTo>
                      <a:pt x="13109" y="35703"/>
                      <a:pt x="12922" y="35491"/>
                      <a:pt x="12347" y="34879"/>
                    </a:cubicBezTo>
                    <a:lnTo>
                      <a:pt x="12347" y="34879"/>
                    </a:lnTo>
                    <a:cubicBezTo>
                      <a:pt x="12374" y="34925"/>
                      <a:pt x="12372" y="34950"/>
                      <a:pt x="12346" y="34950"/>
                    </a:cubicBezTo>
                    <a:cubicBezTo>
                      <a:pt x="12274" y="34950"/>
                      <a:pt x="12017" y="34763"/>
                      <a:pt x="11660" y="34341"/>
                    </a:cubicBezTo>
                    <a:cubicBezTo>
                      <a:pt x="11550" y="34174"/>
                      <a:pt x="11557" y="34160"/>
                      <a:pt x="11571" y="34160"/>
                    </a:cubicBezTo>
                    <a:cubicBezTo>
                      <a:pt x="11574" y="34160"/>
                      <a:pt x="11577" y="34161"/>
                      <a:pt x="11580" y="34161"/>
                    </a:cubicBezTo>
                    <a:cubicBezTo>
                      <a:pt x="11598" y="34161"/>
                      <a:pt x="11587" y="34133"/>
                      <a:pt x="11235" y="33679"/>
                    </a:cubicBezTo>
                    <a:lnTo>
                      <a:pt x="11235" y="33679"/>
                    </a:lnTo>
                    <a:cubicBezTo>
                      <a:pt x="11322" y="33766"/>
                      <a:pt x="11422" y="33829"/>
                      <a:pt x="11535" y="33954"/>
                    </a:cubicBezTo>
                    <a:cubicBezTo>
                      <a:pt x="11660" y="34091"/>
                      <a:pt x="11772" y="34254"/>
                      <a:pt x="11860" y="34404"/>
                    </a:cubicBezTo>
                    <a:cubicBezTo>
                      <a:pt x="11922" y="34429"/>
                      <a:pt x="12060" y="34554"/>
                      <a:pt x="12110" y="34566"/>
                    </a:cubicBezTo>
                    <a:cubicBezTo>
                      <a:pt x="11785" y="34129"/>
                      <a:pt x="11260" y="33491"/>
                      <a:pt x="11047" y="33179"/>
                    </a:cubicBezTo>
                    <a:lnTo>
                      <a:pt x="11047" y="33179"/>
                    </a:lnTo>
                    <a:cubicBezTo>
                      <a:pt x="11122" y="33292"/>
                      <a:pt x="11222" y="33441"/>
                      <a:pt x="11260" y="33516"/>
                    </a:cubicBezTo>
                    <a:cubicBezTo>
                      <a:pt x="11097" y="33329"/>
                      <a:pt x="10935" y="33129"/>
                      <a:pt x="10785" y="32917"/>
                    </a:cubicBezTo>
                    <a:cubicBezTo>
                      <a:pt x="10635" y="32704"/>
                      <a:pt x="10473" y="32504"/>
                      <a:pt x="10323" y="32292"/>
                    </a:cubicBezTo>
                    <a:cubicBezTo>
                      <a:pt x="10291" y="32210"/>
                      <a:pt x="10285" y="32178"/>
                      <a:pt x="10297" y="32178"/>
                    </a:cubicBezTo>
                    <a:cubicBezTo>
                      <a:pt x="10319" y="32178"/>
                      <a:pt x="10393" y="32276"/>
                      <a:pt x="10473" y="32379"/>
                    </a:cubicBezTo>
                    <a:cubicBezTo>
                      <a:pt x="10310" y="32104"/>
                      <a:pt x="10160" y="31942"/>
                      <a:pt x="9935" y="31529"/>
                    </a:cubicBezTo>
                    <a:lnTo>
                      <a:pt x="9935" y="31529"/>
                    </a:lnTo>
                    <a:cubicBezTo>
                      <a:pt x="10053" y="31600"/>
                      <a:pt x="10093" y="31560"/>
                      <a:pt x="10390" y="32015"/>
                    </a:cubicBezTo>
                    <a:lnTo>
                      <a:pt x="10390" y="32015"/>
                    </a:lnTo>
                    <a:cubicBezTo>
                      <a:pt x="10275" y="31835"/>
                      <a:pt x="10167" y="31662"/>
                      <a:pt x="10060" y="31480"/>
                    </a:cubicBezTo>
                    <a:cubicBezTo>
                      <a:pt x="9935" y="31267"/>
                      <a:pt x="9810" y="31055"/>
                      <a:pt x="9685" y="30830"/>
                    </a:cubicBezTo>
                    <a:cubicBezTo>
                      <a:pt x="9685" y="30780"/>
                      <a:pt x="9623" y="30605"/>
                      <a:pt x="9573" y="30455"/>
                    </a:cubicBezTo>
                    <a:cubicBezTo>
                      <a:pt x="9534" y="30349"/>
                      <a:pt x="9511" y="30251"/>
                      <a:pt x="9524" y="30251"/>
                    </a:cubicBezTo>
                    <a:lnTo>
                      <a:pt x="9524" y="30251"/>
                    </a:lnTo>
                    <a:cubicBezTo>
                      <a:pt x="9529" y="30251"/>
                      <a:pt x="9536" y="30260"/>
                      <a:pt x="9548" y="30280"/>
                    </a:cubicBezTo>
                    <a:cubicBezTo>
                      <a:pt x="9248" y="29518"/>
                      <a:pt x="8648" y="28468"/>
                      <a:pt x="8361" y="27406"/>
                    </a:cubicBezTo>
                    <a:cubicBezTo>
                      <a:pt x="8298" y="27281"/>
                      <a:pt x="8248" y="27156"/>
                      <a:pt x="8211" y="27031"/>
                    </a:cubicBezTo>
                    <a:cubicBezTo>
                      <a:pt x="7911" y="26031"/>
                      <a:pt x="7761" y="25131"/>
                      <a:pt x="7361" y="23956"/>
                    </a:cubicBezTo>
                    <a:lnTo>
                      <a:pt x="7311" y="23257"/>
                    </a:lnTo>
                    <a:cubicBezTo>
                      <a:pt x="7256" y="23051"/>
                      <a:pt x="7229" y="22981"/>
                      <a:pt x="7215" y="22981"/>
                    </a:cubicBezTo>
                    <a:lnTo>
                      <a:pt x="7215" y="22981"/>
                    </a:lnTo>
                    <a:cubicBezTo>
                      <a:pt x="7187" y="22981"/>
                      <a:pt x="7219" y="23294"/>
                      <a:pt x="7181" y="23294"/>
                    </a:cubicBezTo>
                    <a:cubicBezTo>
                      <a:pt x="7155" y="23294"/>
                      <a:pt x="7096" y="23148"/>
                      <a:pt x="6961" y="22657"/>
                    </a:cubicBezTo>
                    <a:cubicBezTo>
                      <a:pt x="6661" y="21570"/>
                      <a:pt x="6961" y="22219"/>
                      <a:pt x="6911" y="21820"/>
                    </a:cubicBezTo>
                    <a:cubicBezTo>
                      <a:pt x="6586" y="21007"/>
                      <a:pt x="6361" y="20170"/>
                      <a:pt x="6224" y="19308"/>
                    </a:cubicBezTo>
                    <a:lnTo>
                      <a:pt x="6224" y="19308"/>
                    </a:lnTo>
                    <a:cubicBezTo>
                      <a:pt x="6324" y="19645"/>
                      <a:pt x="6374" y="19908"/>
                      <a:pt x="6449" y="20220"/>
                    </a:cubicBezTo>
                    <a:lnTo>
                      <a:pt x="6336" y="19433"/>
                    </a:lnTo>
                    <a:lnTo>
                      <a:pt x="6336" y="19433"/>
                    </a:lnTo>
                    <a:cubicBezTo>
                      <a:pt x="6564" y="20073"/>
                      <a:pt x="6694" y="20602"/>
                      <a:pt x="6725" y="20602"/>
                    </a:cubicBezTo>
                    <a:cubicBezTo>
                      <a:pt x="6738" y="20602"/>
                      <a:pt x="6733" y="20506"/>
                      <a:pt x="6711" y="20282"/>
                    </a:cubicBezTo>
                    <a:cubicBezTo>
                      <a:pt x="6449" y="20220"/>
                      <a:pt x="5974" y="17258"/>
                      <a:pt x="5711" y="17208"/>
                    </a:cubicBezTo>
                    <a:lnTo>
                      <a:pt x="5636" y="16683"/>
                    </a:lnTo>
                    <a:lnTo>
                      <a:pt x="5636" y="16683"/>
                    </a:lnTo>
                    <a:cubicBezTo>
                      <a:pt x="5674" y="16833"/>
                      <a:pt x="5686" y="16846"/>
                      <a:pt x="5724" y="16996"/>
                    </a:cubicBezTo>
                    <a:cubicBezTo>
                      <a:pt x="5599" y="15971"/>
                      <a:pt x="5374" y="16296"/>
                      <a:pt x="5111" y="14996"/>
                    </a:cubicBezTo>
                    <a:cubicBezTo>
                      <a:pt x="5048" y="14670"/>
                      <a:pt x="5004" y="14410"/>
                      <a:pt x="5023" y="14410"/>
                    </a:cubicBezTo>
                    <a:lnTo>
                      <a:pt x="5023" y="14410"/>
                    </a:lnTo>
                    <a:cubicBezTo>
                      <a:pt x="5030" y="14410"/>
                      <a:pt x="5046" y="14448"/>
                      <a:pt x="5074" y="14534"/>
                    </a:cubicBezTo>
                    <a:lnTo>
                      <a:pt x="4786" y="13547"/>
                    </a:lnTo>
                    <a:cubicBezTo>
                      <a:pt x="4760" y="13419"/>
                      <a:pt x="4754" y="13360"/>
                      <a:pt x="4763" y="13360"/>
                    </a:cubicBezTo>
                    <a:lnTo>
                      <a:pt x="4763" y="13360"/>
                    </a:lnTo>
                    <a:cubicBezTo>
                      <a:pt x="4771" y="13360"/>
                      <a:pt x="4788" y="13403"/>
                      <a:pt x="4811" y="13484"/>
                    </a:cubicBezTo>
                    <a:lnTo>
                      <a:pt x="4462" y="12085"/>
                    </a:lnTo>
                    <a:lnTo>
                      <a:pt x="4474" y="12097"/>
                    </a:lnTo>
                    <a:cubicBezTo>
                      <a:pt x="4387" y="11885"/>
                      <a:pt x="4212" y="11410"/>
                      <a:pt x="4137" y="11172"/>
                    </a:cubicBezTo>
                    <a:cubicBezTo>
                      <a:pt x="4121" y="11072"/>
                      <a:pt x="4117" y="11037"/>
                      <a:pt x="4121" y="11037"/>
                    </a:cubicBezTo>
                    <a:lnTo>
                      <a:pt x="4121" y="11037"/>
                    </a:lnTo>
                    <a:cubicBezTo>
                      <a:pt x="4130" y="11037"/>
                      <a:pt x="4187" y="11272"/>
                      <a:pt x="4206" y="11272"/>
                    </a:cubicBezTo>
                    <a:cubicBezTo>
                      <a:pt x="4209" y="11272"/>
                      <a:pt x="4211" y="11268"/>
                      <a:pt x="4212" y="11260"/>
                    </a:cubicBezTo>
                    <a:lnTo>
                      <a:pt x="3949" y="10435"/>
                    </a:lnTo>
                    <a:cubicBezTo>
                      <a:pt x="3944" y="10365"/>
                      <a:pt x="3949" y="10334"/>
                      <a:pt x="3960" y="10334"/>
                    </a:cubicBezTo>
                    <a:cubicBezTo>
                      <a:pt x="4008" y="10334"/>
                      <a:pt x="4176" y="10871"/>
                      <a:pt x="4287" y="11335"/>
                    </a:cubicBezTo>
                    <a:cubicBezTo>
                      <a:pt x="4324" y="10498"/>
                      <a:pt x="4062" y="10660"/>
                      <a:pt x="3787" y="8923"/>
                    </a:cubicBezTo>
                    <a:lnTo>
                      <a:pt x="3787" y="8923"/>
                    </a:lnTo>
                    <a:lnTo>
                      <a:pt x="4012" y="9710"/>
                    </a:lnTo>
                    <a:cubicBezTo>
                      <a:pt x="4024" y="9173"/>
                      <a:pt x="3824" y="8561"/>
                      <a:pt x="3699" y="7636"/>
                    </a:cubicBezTo>
                    <a:lnTo>
                      <a:pt x="3699" y="7636"/>
                    </a:lnTo>
                    <a:cubicBezTo>
                      <a:pt x="3699" y="7813"/>
                      <a:pt x="3838" y="8855"/>
                      <a:pt x="3764" y="8855"/>
                    </a:cubicBezTo>
                    <a:cubicBezTo>
                      <a:pt x="3744" y="8855"/>
                      <a:pt x="3708" y="8778"/>
                      <a:pt x="3649" y="8586"/>
                    </a:cubicBezTo>
                    <a:cubicBezTo>
                      <a:pt x="3587" y="8223"/>
                      <a:pt x="3487" y="7848"/>
                      <a:pt x="3362" y="7498"/>
                    </a:cubicBezTo>
                    <a:cubicBezTo>
                      <a:pt x="3449" y="7473"/>
                      <a:pt x="3312" y="6998"/>
                      <a:pt x="3162" y="6399"/>
                    </a:cubicBezTo>
                    <a:lnTo>
                      <a:pt x="3162" y="6399"/>
                    </a:lnTo>
                    <a:lnTo>
                      <a:pt x="3287" y="6411"/>
                    </a:lnTo>
                    <a:cubicBezTo>
                      <a:pt x="3099" y="5761"/>
                      <a:pt x="3049" y="5824"/>
                      <a:pt x="2912" y="5461"/>
                    </a:cubicBezTo>
                    <a:cubicBezTo>
                      <a:pt x="2762" y="4724"/>
                      <a:pt x="2800" y="4562"/>
                      <a:pt x="2837" y="4362"/>
                    </a:cubicBezTo>
                    <a:cubicBezTo>
                      <a:pt x="2772" y="4075"/>
                      <a:pt x="2743" y="3981"/>
                      <a:pt x="2729" y="3981"/>
                    </a:cubicBezTo>
                    <a:lnTo>
                      <a:pt x="2729" y="3981"/>
                    </a:lnTo>
                    <a:cubicBezTo>
                      <a:pt x="2704" y="3981"/>
                      <a:pt x="2738" y="4329"/>
                      <a:pt x="2702" y="4329"/>
                    </a:cubicBezTo>
                    <a:cubicBezTo>
                      <a:pt x="2681" y="4329"/>
                      <a:pt x="2635" y="4208"/>
                      <a:pt x="2537" y="3824"/>
                    </a:cubicBezTo>
                    <a:cubicBezTo>
                      <a:pt x="2350" y="2887"/>
                      <a:pt x="2100" y="1950"/>
                      <a:pt x="1812" y="1038"/>
                    </a:cubicBezTo>
                    <a:lnTo>
                      <a:pt x="1775" y="850"/>
                    </a:lnTo>
                    <a:cubicBezTo>
                      <a:pt x="1775" y="800"/>
                      <a:pt x="1762" y="738"/>
                      <a:pt x="1762" y="725"/>
                    </a:cubicBezTo>
                    <a:cubicBezTo>
                      <a:pt x="1762" y="715"/>
                      <a:pt x="1763" y="710"/>
                      <a:pt x="1765" y="710"/>
                    </a:cubicBezTo>
                    <a:cubicBezTo>
                      <a:pt x="1770" y="710"/>
                      <a:pt x="1782" y="742"/>
                      <a:pt x="1800" y="788"/>
                    </a:cubicBezTo>
                    <a:cubicBezTo>
                      <a:pt x="1826" y="858"/>
                      <a:pt x="1858" y="940"/>
                      <a:pt x="1871" y="940"/>
                    </a:cubicBezTo>
                    <a:cubicBezTo>
                      <a:pt x="1877" y="940"/>
                      <a:pt x="1878" y="925"/>
                      <a:pt x="1875" y="888"/>
                    </a:cubicBezTo>
                    <a:lnTo>
                      <a:pt x="1850" y="813"/>
                    </a:lnTo>
                    <a:lnTo>
                      <a:pt x="1812" y="700"/>
                    </a:lnTo>
                    <a:lnTo>
                      <a:pt x="1725" y="475"/>
                    </a:lnTo>
                    <a:lnTo>
                      <a:pt x="1587" y="50"/>
                    </a:lnTo>
                    <a:cubicBezTo>
                      <a:pt x="1362" y="50"/>
                      <a:pt x="1450" y="13"/>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49"/>
              <p:cNvSpPr/>
              <p:nvPr/>
            </p:nvSpPr>
            <p:spPr>
              <a:xfrm>
                <a:off x="5760725" y="1154025"/>
                <a:ext cx="1474025" cy="1266575"/>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1" name="Google Shape;9401;p49"/>
            <p:cNvSpPr/>
            <p:nvPr/>
          </p:nvSpPr>
          <p:spPr>
            <a:xfrm rot="778552">
              <a:off x="3408428" y="112461"/>
              <a:ext cx="4730884" cy="2381858"/>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49"/>
            <p:cNvSpPr/>
            <p:nvPr/>
          </p:nvSpPr>
          <p:spPr>
            <a:xfrm rot="1401427">
              <a:off x="2049196" y="252620"/>
              <a:ext cx="6129762" cy="5135015"/>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3" name="Google Shape;9403;p49"/>
            <p:cNvGrpSpPr/>
            <p:nvPr/>
          </p:nvGrpSpPr>
          <p:grpSpPr>
            <a:xfrm>
              <a:off x="1324853" y="3268123"/>
              <a:ext cx="1308995" cy="1142578"/>
              <a:chOff x="2220475" y="1870625"/>
              <a:chExt cx="1103427" cy="1021801"/>
            </a:xfrm>
          </p:grpSpPr>
          <p:sp>
            <p:nvSpPr>
              <p:cNvPr id="9404" name="Google Shape;9404;p49"/>
              <p:cNvSpPr/>
              <p:nvPr/>
            </p:nvSpPr>
            <p:spPr>
              <a:xfrm>
                <a:off x="2686407" y="2076230"/>
                <a:ext cx="179283" cy="116548"/>
              </a:xfrm>
              <a:custGeom>
                <a:avLst/>
                <a:gdLst/>
                <a:ahLst/>
                <a:cxnLst/>
                <a:rect l="l" t="t" r="r" b="b"/>
                <a:pathLst>
                  <a:path w="4924" h="3201" extrusionOk="0">
                    <a:moveTo>
                      <a:pt x="4493" y="1"/>
                    </a:moveTo>
                    <a:cubicBezTo>
                      <a:pt x="4465" y="1"/>
                      <a:pt x="4437" y="7"/>
                      <a:pt x="4412" y="19"/>
                    </a:cubicBezTo>
                    <a:cubicBezTo>
                      <a:pt x="4349" y="57"/>
                      <a:pt x="4299" y="119"/>
                      <a:pt x="4237" y="157"/>
                    </a:cubicBezTo>
                    <a:cubicBezTo>
                      <a:pt x="3924" y="319"/>
                      <a:pt x="3599" y="494"/>
                      <a:pt x="3274" y="619"/>
                    </a:cubicBezTo>
                    <a:cubicBezTo>
                      <a:pt x="3253" y="627"/>
                      <a:pt x="3230" y="631"/>
                      <a:pt x="3206" y="631"/>
                    </a:cubicBezTo>
                    <a:cubicBezTo>
                      <a:pt x="3121" y="631"/>
                      <a:pt x="3025" y="586"/>
                      <a:pt x="2937" y="557"/>
                    </a:cubicBezTo>
                    <a:cubicBezTo>
                      <a:pt x="2878" y="545"/>
                      <a:pt x="2786" y="456"/>
                      <a:pt x="2723" y="456"/>
                    </a:cubicBezTo>
                    <a:cubicBezTo>
                      <a:pt x="2719" y="456"/>
                      <a:pt x="2716" y="456"/>
                      <a:pt x="2712" y="457"/>
                    </a:cubicBezTo>
                    <a:cubicBezTo>
                      <a:pt x="2225" y="594"/>
                      <a:pt x="1725" y="732"/>
                      <a:pt x="1225" y="894"/>
                    </a:cubicBezTo>
                    <a:cubicBezTo>
                      <a:pt x="875" y="1007"/>
                      <a:pt x="538" y="1181"/>
                      <a:pt x="250" y="1406"/>
                    </a:cubicBezTo>
                    <a:cubicBezTo>
                      <a:pt x="150" y="1519"/>
                      <a:pt x="75" y="1644"/>
                      <a:pt x="25" y="1781"/>
                    </a:cubicBezTo>
                    <a:cubicBezTo>
                      <a:pt x="0" y="1844"/>
                      <a:pt x="25" y="2069"/>
                      <a:pt x="125" y="2431"/>
                    </a:cubicBezTo>
                    <a:cubicBezTo>
                      <a:pt x="200" y="2469"/>
                      <a:pt x="275" y="2519"/>
                      <a:pt x="350" y="2556"/>
                    </a:cubicBezTo>
                    <a:cubicBezTo>
                      <a:pt x="413" y="2606"/>
                      <a:pt x="463" y="2569"/>
                      <a:pt x="538" y="2744"/>
                    </a:cubicBezTo>
                    <a:cubicBezTo>
                      <a:pt x="675" y="3043"/>
                      <a:pt x="775" y="3168"/>
                      <a:pt x="850" y="3193"/>
                    </a:cubicBezTo>
                    <a:cubicBezTo>
                      <a:pt x="865" y="3198"/>
                      <a:pt x="879" y="3200"/>
                      <a:pt x="893" y="3200"/>
                    </a:cubicBezTo>
                    <a:cubicBezTo>
                      <a:pt x="949" y="3200"/>
                      <a:pt x="1000" y="3166"/>
                      <a:pt x="1050" y="3156"/>
                    </a:cubicBezTo>
                    <a:cubicBezTo>
                      <a:pt x="1375" y="3093"/>
                      <a:pt x="1662" y="2894"/>
                      <a:pt x="1962" y="2756"/>
                    </a:cubicBezTo>
                    <a:lnTo>
                      <a:pt x="2400" y="2519"/>
                    </a:lnTo>
                    <a:cubicBezTo>
                      <a:pt x="2462" y="2481"/>
                      <a:pt x="2537" y="2456"/>
                      <a:pt x="2612" y="2456"/>
                    </a:cubicBezTo>
                    <a:cubicBezTo>
                      <a:pt x="2680" y="2474"/>
                      <a:pt x="2750" y="2483"/>
                      <a:pt x="2819" y="2483"/>
                    </a:cubicBezTo>
                    <a:cubicBezTo>
                      <a:pt x="3042" y="2483"/>
                      <a:pt x="3262" y="2393"/>
                      <a:pt x="3424" y="2231"/>
                    </a:cubicBezTo>
                    <a:cubicBezTo>
                      <a:pt x="3624" y="2019"/>
                      <a:pt x="3837" y="1844"/>
                      <a:pt x="4074" y="1694"/>
                    </a:cubicBezTo>
                    <a:cubicBezTo>
                      <a:pt x="4337" y="1531"/>
                      <a:pt x="4537" y="1219"/>
                      <a:pt x="4849" y="1219"/>
                    </a:cubicBezTo>
                    <a:cubicBezTo>
                      <a:pt x="4899" y="1219"/>
                      <a:pt x="4924" y="1156"/>
                      <a:pt x="4924" y="1019"/>
                    </a:cubicBezTo>
                    <a:cubicBezTo>
                      <a:pt x="4911" y="819"/>
                      <a:pt x="4861" y="632"/>
                      <a:pt x="4799" y="457"/>
                    </a:cubicBezTo>
                    <a:cubicBezTo>
                      <a:pt x="4711" y="169"/>
                      <a:pt x="4624" y="44"/>
                      <a:pt x="4574" y="19"/>
                    </a:cubicBezTo>
                    <a:cubicBezTo>
                      <a:pt x="4549" y="7"/>
                      <a:pt x="4521" y="1"/>
                      <a:pt x="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05" name="Google Shape;9405;p49"/>
              <p:cNvSpPr/>
              <p:nvPr/>
            </p:nvSpPr>
            <p:spPr>
              <a:xfrm>
                <a:off x="2730535" y="2257769"/>
                <a:ext cx="227089" cy="116840"/>
              </a:xfrm>
              <a:custGeom>
                <a:avLst/>
                <a:gdLst/>
                <a:ahLst/>
                <a:cxnLst/>
                <a:rect l="l" t="t" r="r" b="b"/>
                <a:pathLst>
                  <a:path w="6237" h="3209" extrusionOk="0">
                    <a:moveTo>
                      <a:pt x="5680" y="1"/>
                    </a:moveTo>
                    <a:cubicBezTo>
                      <a:pt x="5649" y="1"/>
                      <a:pt x="5618" y="7"/>
                      <a:pt x="5586" y="19"/>
                    </a:cubicBezTo>
                    <a:cubicBezTo>
                      <a:pt x="5524" y="57"/>
                      <a:pt x="5461" y="132"/>
                      <a:pt x="5386" y="182"/>
                    </a:cubicBezTo>
                    <a:cubicBezTo>
                      <a:pt x="5012" y="394"/>
                      <a:pt x="4624" y="569"/>
                      <a:pt x="4224" y="719"/>
                    </a:cubicBezTo>
                    <a:cubicBezTo>
                      <a:pt x="4207" y="725"/>
                      <a:pt x="4189" y="728"/>
                      <a:pt x="4170" y="728"/>
                    </a:cubicBezTo>
                    <a:cubicBezTo>
                      <a:pt x="4066" y="728"/>
                      <a:pt x="3941" y="651"/>
                      <a:pt x="3824" y="619"/>
                    </a:cubicBezTo>
                    <a:cubicBezTo>
                      <a:pt x="3753" y="584"/>
                      <a:pt x="3660" y="481"/>
                      <a:pt x="3586" y="481"/>
                    </a:cubicBezTo>
                    <a:cubicBezTo>
                      <a:pt x="3582" y="481"/>
                      <a:pt x="3578" y="481"/>
                      <a:pt x="3574" y="482"/>
                    </a:cubicBezTo>
                    <a:cubicBezTo>
                      <a:pt x="2987" y="594"/>
                      <a:pt x="2375" y="669"/>
                      <a:pt x="1775" y="757"/>
                    </a:cubicBezTo>
                    <a:cubicBezTo>
                      <a:pt x="1325" y="819"/>
                      <a:pt x="900" y="957"/>
                      <a:pt x="488" y="1144"/>
                    </a:cubicBezTo>
                    <a:cubicBezTo>
                      <a:pt x="350" y="1257"/>
                      <a:pt x="213" y="1382"/>
                      <a:pt x="100" y="1519"/>
                    </a:cubicBezTo>
                    <a:cubicBezTo>
                      <a:pt x="50" y="1582"/>
                      <a:pt x="0" y="1782"/>
                      <a:pt x="13" y="2131"/>
                    </a:cubicBezTo>
                    <a:cubicBezTo>
                      <a:pt x="100" y="2194"/>
                      <a:pt x="163" y="2256"/>
                      <a:pt x="238" y="2331"/>
                    </a:cubicBezTo>
                    <a:cubicBezTo>
                      <a:pt x="288" y="2394"/>
                      <a:pt x="363" y="2394"/>
                      <a:pt x="400" y="2581"/>
                    </a:cubicBezTo>
                    <a:cubicBezTo>
                      <a:pt x="513" y="3146"/>
                      <a:pt x="668" y="3196"/>
                      <a:pt x="817" y="3196"/>
                    </a:cubicBezTo>
                    <a:cubicBezTo>
                      <a:pt x="849" y="3196"/>
                      <a:pt x="881" y="3194"/>
                      <a:pt x="913" y="3194"/>
                    </a:cubicBezTo>
                    <a:cubicBezTo>
                      <a:pt x="984" y="3204"/>
                      <a:pt x="1055" y="3208"/>
                      <a:pt x="1126" y="3208"/>
                    </a:cubicBezTo>
                    <a:cubicBezTo>
                      <a:pt x="1489" y="3208"/>
                      <a:pt x="1844" y="3090"/>
                      <a:pt x="2200" y="3006"/>
                    </a:cubicBezTo>
                    <a:cubicBezTo>
                      <a:pt x="2412" y="2956"/>
                      <a:pt x="2612" y="2894"/>
                      <a:pt x="2825" y="2831"/>
                    </a:cubicBezTo>
                    <a:cubicBezTo>
                      <a:pt x="2890" y="2803"/>
                      <a:pt x="2963" y="2789"/>
                      <a:pt x="3037" y="2789"/>
                    </a:cubicBezTo>
                    <a:cubicBezTo>
                      <a:pt x="3062" y="2789"/>
                      <a:pt x="3087" y="2791"/>
                      <a:pt x="3112" y="2794"/>
                    </a:cubicBezTo>
                    <a:cubicBezTo>
                      <a:pt x="3244" y="2842"/>
                      <a:pt x="3380" y="2866"/>
                      <a:pt x="3515" y="2866"/>
                    </a:cubicBezTo>
                    <a:cubicBezTo>
                      <a:pt x="3765" y="2866"/>
                      <a:pt x="4009" y="2785"/>
                      <a:pt x="4212" y="2631"/>
                    </a:cubicBezTo>
                    <a:cubicBezTo>
                      <a:pt x="4499" y="2406"/>
                      <a:pt x="4799" y="2206"/>
                      <a:pt x="5112" y="2031"/>
                    </a:cubicBezTo>
                    <a:cubicBezTo>
                      <a:pt x="5461" y="1869"/>
                      <a:pt x="5736" y="1482"/>
                      <a:pt x="6136" y="1482"/>
                    </a:cubicBezTo>
                    <a:cubicBezTo>
                      <a:pt x="6199" y="1482"/>
                      <a:pt x="6236" y="1394"/>
                      <a:pt x="6236" y="1219"/>
                    </a:cubicBezTo>
                    <a:cubicBezTo>
                      <a:pt x="6199" y="994"/>
                      <a:pt x="6136" y="757"/>
                      <a:pt x="6061" y="532"/>
                    </a:cubicBezTo>
                    <a:cubicBezTo>
                      <a:pt x="5936" y="182"/>
                      <a:pt x="5824" y="44"/>
                      <a:pt x="5774" y="19"/>
                    </a:cubicBezTo>
                    <a:cubicBezTo>
                      <a:pt x="5743" y="7"/>
                      <a:pt x="5711" y="1"/>
                      <a:pt x="5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06" name="Google Shape;9406;p49"/>
              <p:cNvSpPr/>
              <p:nvPr/>
            </p:nvSpPr>
            <p:spPr>
              <a:xfrm>
                <a:off x="2868381" y="2446844"/>
                <a:ext cx="138759" cy="112398"/>
              </a:xfrm>
              <a:custGeom>
                <a:avLst/>
                <a:gdLst/>
                <a:ahLst/>
                <a:cxnLst/>
                <a:rect l="l" t="t" r="r" b="b"/>
                <a:pathLst>
                  <a:path w="3811" h="3087" extrusionOk="0">
                    <a:moveTo>
                      <a:pt x="3247" y="0"/>
                    </a:moveTo>
                    <a:cubicBezTo>
                      <a:pt x="3236" y="0"/>
                      <a:pt x="3225" y="4"/>
                      <a:pt x="3213" y="13"/>
                    </a:cubicBezTo>
                    <a:cubicBezTo>
                      <a:pt x="3175" y="38"/>
                      <a:pt x="3150" y="113"/>
                      <a:pt x="3100" y="150"/>
                    </a:cubicBezTo>
                    <a:cubicBezTo>
                      <a:pt x="2900" y="313"/>
                      <a:pt x="2688" y="450"/>
                      <a:pt x="2450" y="562"/>
                    </a:cubicBezTo>
                    <a:cubicBezTo>
                      <a:pt x="2444" y="565"/>
                      <a:pt x="2438" y="566"/>
                      <a:pt x="2431" y="566"/>
                    </a:cubicBezTo>
                    <a:cubicBezTo>
                      <a:pt x="2368" y="566"/>
                      <a:pt x="2279" y="469"/>
                      <a:pt x="2200" y="412"/>
                    </a:cubicBezTo>
                    <a:cubicBezTo>
                      <a:pt x="2152" y="365"/>
                      <a:pt x="2082" y="237"/>
                      <a:pt x="2043" y="237"/>
                    </a:cubicBezTo>
                    <a:cubicBezTo>
                      <a:pt x="2041" y="237"/>
                      <a:pt x="2039" y="237"/>
                      <a:pt x="2038" y="238"/>
                    </a:cubicBezTo>
                    <a:cubicBezTo>
                      <a:pt x="1700" y="325"/>
                      <a:pt x="1351" y="363"/>
                      <a:pt x="1013" y="475"/>
                    </a:cubicBezTo>
                    <a:cubicBezTo>
                      <a:pt x="738" y="587"/>
                      <a:pt x="488" y="737"/>
                      <a:pt x="276" y="925"/>
                    </a:cubicBezTo>
                    <a:cubicBezTo>
                      <a:pt x="188" y="1025"/>
                      <a:pt x="113" y="1150"/>
                      <a:pt x="63" y="1275"/>
                    </a:cubicBezTo>
                    <a:cubicBezTo>
                      <a:pt x="13" y="1525"/>
                      <a:pt x="1" y="1775"/>
                      <a:pt x="26" y="2025"/>
                    </a:cubicBezTo>
                    <a:cubicBezTo>
                      <a:pt x="63" y="2100"/>
                      <a:pt x="138" y="2175"/>
                      <a:pt x="176" y="2237"/>
                    </a:cubicBezTo>
                    <a:cubicBezTo>
                      <a:pt x="213" y="2300"/>
                      <a:pt x="251" y="2275"/>
                      <a:pt x="288" y="2474"/>
                    </a:cubicBezTo>
                    <a:cubicBezTo>
                      <a:pt x="364" y="3021"/>
                      <a:pt x="453" y="3077"/>
                      <a:pt x="541" y="3077"/>
                    </a:cubicBezTo>
                    <a:cubicBezTo>
                      <a:pt x="564" y="3077"/>
                      <a:pt x="586" y="3073"/>
                      <a:pt x="609" y="3073"/>
                    </a:cubicBezTo>
                    <a:cubicBezTo>
                      <a:pt x="614" y="3073"/>
                      <a:pt x="620" y="3074"/>
                      <a:pt x="626" y="3074"/>
                    </a:cubicBezTo>
                    <a:cubicBezTo>
                      <a:pt x="670" y="3083"/>
                      <a:pt x="715" y="3087"/>
                      <a:pt x="759" y="3087"/>
                    </a:cubicBezTo>
                    <a:cubicBezTo>
                      <a:pt x="977" y="3087"/>
                      <a:pt x="1193" y="2995"/>
                      <a:pt x="1401" y="2912"/>
                    </a:cubicBezTo>
                    <a:cubicBezTo>
                      <a:pt x="1525" y="2874"/>
                      <a:pt x="1650" y="2812"/>
                      <a:pt x="1775" y="2762"/>
                    </a:cubicBezTo>
                    <a:cubicBezTo>
                      <a:pt x="1819" y="2744"/>
                      <a:pt x="1856" y="2721"/>
                      <a:pt x="1896" y="2721"/>
                    </a:cubicBezTo>
                    <a:cubicBezTo>
                      <a:pt x="1914" y="2721"/>
                      <a:pt x="1931" y="2725"/>
                      <a:pt x="1950" y="2737"/>
                    </a:cubicBezTo>
                    <a:cubicBezTo>
                      <a:pt x="2068" y="2804"/>
                      <a:pt x="2181" y="2841"/>
                      <a:pt x="2287" y="2841"/>
                    </a:cubicBezTo>
                    <a:cubicBezTo>
                      <a:pt x="2416" y="2841"/>
                      <a:pt x="2535" y="2786"/>
                      <a:pt x="2638" y="2662"/>
                    </a:cubicBezTo>
                    <a:cubicBezTo>
                      <a:pt x="2788" y="2449"/>
                      <a:pt x="2950" y="2275"/>
                      <a:pt x="3150" y="2125"/>
                    </a:cubicBezTo>
                    <a:cubicBezTo>
                      <a:pt x="3346" y="1998"/>
                      <a:pt x="3467" y="1680"/>
                      <a:pt x="3691" y="1680"/>
                    </a:cubicBezTo>
                    <a:cubicBezTo>
                      <a:pt x="3710" y="1680"/>
                      <a:pt x="3729" y="1682"/>
                      <a:pt x="3750" y="1687"/>
                    </a:cubicBezTo>
                    <a:cubicBezTo>
                      <a:pt x="3753" y="1688"/>
                      <a:pt x="3757" y="1688"/>
                      <a:pt x="3760" y="1688"/>
                    </a:cubicBezTo>
                    <a:cubicBezTo>
                      <a:pt x="3801" y="1688"/>
                      <a:pt x="3811" y="1611"/>
                      <a:pt x="3787" y="1437"/>
                    </a:cubicBezTo>
                    <a:cubicBezTo>
                      <a:pt x="3737" y="1175"/>
                      <a:pt x="3662" y="912"/>
                      <a:pt x="3575" y="650"/>
                    </a:cubicBezTo>
                    <a:cubicBezTo>
                      <a:pt x="3525" y="437"/>
                      <a:pt x="3437" y="238"/>
                      <a:pt x="3325" y="50"/>
                    </a:cubicBezTo>
                    <a:cubicBezTo>
                      <a:pt x="3292" y="17"/>
                      <a:pt x="3269" y="0"/>
                      <a:pt x="3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07" name="Google Shape;9407;p49"/>
              <p:cNvSpPr/>
              <p:nvPr/>
            </p:nvSpPr>
            <p:spPr>
              <a:xfrm>
                <a:off x="2775137" y="2582397"/>
                <a:ext cx="226616" cy="100164"/>
              </a:xfrm>
              <a:custGeom>
                <a:avLst/>
                <a:gdLst/>
                <a:ahLst/>
                <a:cxnLst/>
                <a:rect l="l" t="t" r="r" b="b"/>
                <a:pathLst>
                  <a:path w="6224" h="2751" extrusionOk="0">
                    <a:moveTo>
                      <a:pt x="5877" y="1"/>
                    </a:moveTo>
                    <a:cubicBezTo>
                      <a:pt x="5855" y="1"/>
                      <a:pt x="5833" y="5"/>
                      <a:pt x="5811" y="14"/>
                    </a:cubicBezTo>
                    <a:cubicBezTo>
                      <a:pt x="5724" y="39"/>
                      <a:pt x="5649" y="114"/>
                      <a:pt x="5561" y="139"/>
                    </a:cubicBezTo>
                    <a:cubicBezTo>
                      <a:pt x="5149" y="289"/>
                      <a:pt x="4736" y="414"/>
                      <a:pt x="4311" y="513"/>
                    </a:cubicBezTo>
                    <a:cubicBezTo>
                      <a:pt x="4299" y="516"/>
                      <a:pt x="4287" y="517"/>
                      <a:pt x="4275" y="517"/>
                    </a:cubicBezTo>
                    <a:cubicBezTo>
                      <a:pt x="4160" y="517"/>
                      <a:pt x="4037" y="420"/>
                      <a:pt x="3924" y="364"/>
                    </a:cubicBezTo>
                    <a:cubicBezTo>
                      <a:pt x="3837" y="326"/>
                      <a:pt x="3749" y="214"/>
                      <a:pt x="3674" y="214"/>
                    </a:cubicBezTo>
                    <a:lnTo>
                      <a:pt x="2737" y="301"/>
                    </a:lnTo>
                    <a:cubicBezTo>
                      <a:pt x="2424" y="326"/>
                      <a:pt x="2112" y="351"/>
                      <a:pt x="1800" y="401"/>
                    </a:cubicBezTo>
                    <a:cubicBezTo>
                      <a:pt x="1350" y="476"/>
                      <a:pt x="912" y="588"/>
                      <a:pt x="475" y="763"/>
                    </a:cubicBezTo>
                    <a:cubicBezTo>
                      <a:pt x="337" y="838"/>
                      <a:pt x="200" y="951"/>
                      <a:pt x="100" y="1088"/>
                    </a:cubicBezTo>
                    <a:cubicBezTo>
                      <a:pt x="38" y="1151"/>
                      <a:pt x="0" y="1351"/>
                      <a:pt x="25" y="1701"/>
                    </a:cubicBezTo>
                    <a:cubicBezTo>
                      <a:pt x="100" y="1751"/>
                      <a:pt x="163" y="1813"/>
                      <a:pt x="225" y="1876"/>
                    </a:cubicBezTo>
                    <a:cubicBezTo>
                      <a:pt x="287" y="1926"/>
                      <a:pt x="350" y="1913"/>
                      <a:pt x="387" y="2101"/>
                    </a:cubicBezTo>
                    <a:cubicBezTo>
                      <a:pt x="525" y="2750"/>
                      <a:pt x="712" y="2625"/>
                      <a:pt x="875" y="2663"/>
                    </a:cubicBezTo>
                    <a:cubicBezTo>
                      <a:pt x="926" y="2664"/>
                      <a:pt x="978" y="2665"/>
                      <a:pt x="1029" y="2665"/>
                    </a:cubicBezTo>
                    <a:cubicBezTo>
                      <a:pt x="1390" y="2665"/>
                      <a:pt x="1750" y="2627"/>
                      <a:pt x="2100" y="2550"/>
                    </a:cubicBezTo>
                    <a:lnTo>
                      <a:pt x="2712" y="2438"/>
                    </a:lnTo>
                    <a:cubicBezTo>
                      <a:pt x="2756" y="2425"/>
                      <a:pt x="2802" y="2419"/>
                      <a:pt x="2849" y="2419"/>
                    </a:cubicBezTo>
                    <a:cubicBezTo>
                      <a:pt x="2896" y="2419"/>
                      <a:pt x="2943" y="2425"/>
                      <a:pt x="2987" y="2438"/>
                    </a:cubicBezTo>
                    <a:cubicBezTo>
                      <a:pt x="3143" y="2513"/>
                      <a:pt x="3314" y="2551"/>
                      <a:pt x="3483" y="2551"/>
                    </a:cubicBezTo>
                    <a:cubicBezTo>
                      <a:pt x="3679" y="2551"/>
                      <a:pt x="3875" y="2501"/>
                      <a:pt x="4049" y="2400"/>
                    </a:cubicBezTo>
                    <a:cubicBezTo>
                      <a:pt x="4349" y="2213"/>
                      <a:pt x="4661" y="2063"/>
                      <a:pt x="4986" y="1951"/>
                    </a:cubicBezTo>
                    <a:cubicBezTo>
                      <a:pt x="5313" y="1860"/>
                      <a:pt x="5609" y="1577"/>
                      <a:pt x="5948" y="1577"/>
                    </a:cubicBezTo>
                    <a:cubicBezTo>
                      <a:pt x="5985" y="1577"/>
                      <a:pt x="6023" y="1581"/>
                      <a:pt x="6061" y="1588"/>
                    </a:cubicBezTo>
                    <a:cubicBezTo>
                      <a:pt x="6065" y="1589"/>
                      <a:pt x="6070" y="1590"/>
                      <a:pt x="6074" y="1590"/>
                    </a:cubicBezTo>
                    <a:cubicBezTo>
                      <a:pt x="6130" y="1590"/>
                      <a:pt x="6175" y="1513"/>
                      <a:pt x="6198" y="1351"/>
                    </a:cubicBezTo>
                    <a:cubicBezTo>
                      <a:pt x="6223" y="1113"/>
                      <a:pt x="6211" y="863"/>
                      <a:pt x="6173" y="626"/>
                    </a:cubicBezTo>
                    <a:cubicBezTo>
                      <a:pt x="6123" y="239"/>
                      <a:pt x="6036" y="89"/>
                      <a:pt x="5986" y="39"/>
                    </a:cubicBezTo>
                    <a:cubicBezTo>
                      <a:pt x="5954" y="14"/>
                      <a:pt x="5916" y="1"/>
                      <a:pt x="5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08" name="Google Shape;9408;p49"/>
              <p:cNvSpPr/>
              <p:nvPr/>
            </p:nvSpPr>
            <p:spPr>
              <a:xfrm>
                <a:off x="2445704" y="2250996"/>
                <a:ext cx="170654" cy="141416"/>
              </a:xfrm>
              <a:custGeom>
                <a:avLst/>
                <a:gdLst/>
                <a:ahLst/>
                <a:cxnLst/>
                <a:rect l="l" t="t" r="r" b="b"/>
                <a:pathLst>
                  <a:path w="4687" h="3884" extrusionOk="0">
                    <a:moveTo>
                      <a:pt x="4172" y="1"/>
                    </a:moveTo>
                    <a:cubicBezTo>
                      <a:pt x="4147" y="1"/>
                      <a:pt x="4122" y="7"/>
                      <a:pt x="4099" y="18"/>
                    </a:cubicBezTo>
                    <a:cubicBezTo>
                      <a:pt x="4037" y="43"/>
                      <a:pt x="3987" y="130"/>
                      <a:pt x="3924" y="168"/>
                    </a:cubicBezTo>
                    <a:cubicBezTo>
                      <a:pt x="3612" y="343"/>
                      <a:pt x="3300" y="543"/>
                      <a:pt x="2987" y="705"/>
                    </a:cubicBezTo>
                    <a:cubicBezTo>
                      <a:pt x="2972" y="712"/>
                      <a:pt x="2956" y="714"/>
                      <a:pt x="2939" y="714"/>
                    </a:cubicBezTo>
                    <a:cubicBezTo>
                      <a:pt x="2854" y="714"/>
                      <a:pt x="2741" y="647"/>
                      <a:pt x="2637" y="605"/>
                    </a:cubicBezTo>
                    <a:cubicBezTo>
                      <a:pt x="2566" y="582"/>
                      <a:pt x="2461" y="479"/>
                      <a:pt x="2398" y="479"/>
                    </a:cubicBezTo>
                    <a:cubicBezTo>
                      <a:pt x="2394" y="479"/>
                      <a:pt x="2391" y="480"/>
                      <a:pt x="2387" y="480"/>
                    </a:cubicBezTo>
                    <a:cubicBezTo>
                      <a:pt x="1900" y="655"/>
                      <a:pt x="1425" y="868"/>
                      <a:pt x="963" y="1105"/>
                    </a:cubicBezTo>
                    <a:cubicBezTo>
                      <a:pt x="800" y="1205"/>
                      <a:pt x="650" y="1305"/>
                      <a:pt x="513" y="1418"/>
                    </a:cubicBezTo>
                    <a:cubicBezTo>
                      <a:pt x="363" y="1555"/>
                      <a:pt x="225" y="1693"/>
                      <a:pt x="100" y="1843"/>
                    </a:cubicBezTo>
                    <a:cubicBezTo>
                      <a:pt x="63" y="1905"/>
                      <a:pt x="38" y="1968"/>
                      <a:pt x="25" y="2030"/>
                    </a:cubicBezTo>
                    <a:cubicBezTo>
                      <a:pt x="13" y="2142"/>
                      <a:pt x="0" y="2255"/>
                      <a:pt x="0" y="2342"/>
                    </a:cubicBezTo>
                    <a:cubicBezTo>
                      <a:pt x="0" y="2442"/>
                      <a:pt x="88" y="2680"/>
                      <a:pt x="300" y="3080"/>
                    </a:cubicBezTo>
                    <a:cubicBezTo>
                      <a:pt x="388" y="3117"/>
                      <a:pt x="475" y="3155"/>
                      <a:pt x="550" y="3205"/>
                    </a:cubicBezTo>
                    <a:cubicBezTo>
                      <a:pt x="625" y="3255"/>
                      <a:pt x="650" y="3205"/>
                      <a:pt x="775" y="3392"/>
                    </a:cubicBezTo>
                    <a:cubicBezTo>
                      <a:pt x="1025" y="3789"/>
                      <a:pt x="1146" y="3884"/>
                      <a:pt x="1225" y="3884"/>
                    </a:cubicBezTo>
                    <a:cubicBezTo>
                      <a:pt x="1281" y="3884"/>
                      <a:pt x="1316" y="3838"/>
                      <a:pt x="1363" y="3817"/>
                    </a:cubicBezTo>
                    <a:cubicBezTo>
                      <a:pt x="1638" y="3730"/>
                      <a:pt x="1850" y="3492"/>
                      <a:pt x="2087" y="3317"/>
                    </a:cubicBezTo>
                    <a:cubicBezTo>
                      <a:pt x="2212" y="3230"/>
                      <a:pt x="2325" y="3130"/>
                      <a:pt x="2450" y="3042"/>
                    </a:cubicBezTo>
                    <a:cubicBezTo>
                      <a:pt x="2506" y="3009"/>
                      <a:pt x="2551" y="2965"/>
                      <a:pt x="2614" y="2965"/>
                    </a:cubicBezTo>
                    <a:cubicBezTo>
                      <a:pt x="2622" y="2965"/>
                      <a:pt x="2629" y="2966"/>
                      <a:pt x="2637" y="2967"/>
                    </a:cubicBezTo>
                    <a:cubicBezTo>
                      <a:pt x="2719" y="2988"/>
                      <a:pt x="2798" y="2999"/>
                      <a:pt x="2872" y="2999"/>
                    </a:cubicBezTo>
                    <a:cubicBezTo>
                      <a:pt x="3068" y="2999"/>
                      <a:pt x="3235" y="2920"/>
                      <a:pt x="3362" y="2730"/>
                    </a:cubicBezTo>
                    <a:cubicBezTo>
                      <a:pt x="3500" y="2492"/>
                      <a:pt x="3687" y="2292"/>
                      <a:pt x="3899" y="2117"/>
                    </a:cubicBezTo>
                    <a:cubicBezTo>
                      <a:pt x="4119" y="1979"/>
                      <a:pt x="4275" y="1636"/>
                      <a:pt x="4545" y="1636"/>
                    </a:cubicBezTo>
                    <a:cubicBezTo>
                      <a:pt x="4567" y="1636"/>
                      <a:pt x="4589" y="1638"/>
                      <a:pt x="4612" y="1643"/>
                    </a:cubicBezTo>
                    <a:cubicBezTo>
                      <a:pt x="4662" y="1643"/>
                      <a:pt x="4687" y="1568"/>
                      <a:pt x="4674" y="1380"/>
                    </a:cubicBezTo>
                    <a:cubicBezTo>
                      <a:pt x="4637" y="1130"/>
                      <a:pt x="4587" y="868"/>
                      <a:pt x="4512" y="618"/>
                    </a:cubicBezTo>
                    <a:cubicBezTo>
                      <a:pt x="4399" y="230"/>
                      <a:pt x="4312" y="68"/>
                      <a:pt x="4262" y="31"/>
                    </a:cubicBezTo>
                    <a:cubicBezTo>
                      <a:pt x="4234" y="10"/>
                      <a:pt x="4203" y="1"/>
                      <a:pt x="4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09" name="Google Shape;9409;p49"/>
              <p:cNvSpPr/>
              <p:nvPr/>
            </p:nvSpPr>
            <p:spPr>
              <a:xfrm>
                <a:off x="2533960" y="2445897"/>
                <a:ext cx="147934" cy="116184"/>
              </a:xfrm>
              <a:custGeom>
                <a:avLst/>
                <a:gdLst/>
                <a:ahLst/>
                <a:cxnLst/>
                <a:rect l="l" t="t" r="r" b="b"/>
                <a:pathLst>
                  <a:path w="4063" h="3191" extrusionOk="0">
                    <a:moveTo>
                      <a:pt x="3690" y="1"/>
                    </a:moveTo>
                    <a:cubicBezTo>
                      <a:pt x="3673" y="1"/>
                      <a:pt x="3655" y="5"/>
                      <a:pt x="3637" y="14"/>
                    </a:cubicBezTo>
                    <a:cubicBezTo>
                      <a:pt x="3587" y="39"/>
                      <a:pt x="3537" y="101"/>
                      <a:pt x="3487" y="126"/>
                    </a:cubicBezTo>
                    <a:cubicBezTo>
                      <a:pt x="3200" y="276"/>
                      <a:pt x="2925" y="426"/>
                      <a:pt x="2638" y="551"/>
                    </a:cubicBezTo>
                    <a:cubicBezTo>
                      <a:pt x="2621" y="558"/>
                      <a:pt x="2604" y="561"/>
                      <a:pt x="2586" y="561"/>
                    </a:cubicBezTo>
                    <a:cubicBezTo>
                      <a:pt x="2508" y="561"/>
                      <a:pt x="2419" y="504"/>
                      <a:pt x="2338" y="463"/>
                    </a:cubicBezTo>
                    <a:cubicBezTo>
                      <a:pt x="2267" y="440"/>
                      <a:pt x="2185" y="350"/>
                      <a:pt x="2134" y="350"/>
                    </a:cubicBezTo>
                    <a:cubicBezTo>
                      <a:pt x="2131" y="350"/>
                      <a:pt x="2128" y="350"/>
                      <a:pt x="2125" y="351"/>
                    </a:cubicBezTo>
                    <a:cubicBezTo>
                      <a:pt x="1688" y="488"/>
                      <a:pt x="1263" y="651"/>
                      <a:pt x="851" y="851"/>
                    </a:cubicBezTo>
                    <a:cubicBezTo>
                      <a:pt x="538" y="1013"/>
                      <a:pt x="288" y="1251"/>
                      <a:pt x="101" y="1551"/>
                    </a:cubicBezTo>
                    <a:cubicBezTo>
                      <a:pt x="38" y="1676"/>
                      <a:pt x="13" y="1826"/>
                      <a:pt x="1" y="1963"/>
                    </a:cubicBezTo>
                    <a:cubicBezTo>
                      <a:pt x="38" y="2163"/>
                      <a:pt x="101" y="2350"/>
                      <a:pt x="213" y="2513"/>
                    </a:cubicBezTo>
                    <a:cubicBezTo>
                      <a:pt x="288" y="2538"/>
                      <a:pt x="351" y="2575"/>
                      <a:pt x="426" y="2613"/>
                    </a:cubicBezTo>
                    <a:cubicBezTo>
                      <a:pt x="476" y="2650"/>
                      <a:pt x="513" y="2613"/>
                      <a:pt x="613" y="2763"/>
                    </a:cubicBezTo>
                    <a:cubicBezTo>
                      <a:pt x="828" y="3121"/>
                      <a:pt x="931" y="3190"/>
                      <a:pt x="1004" y="3190"/>
                    </a:cubicBezTo>
                    <a:cubicBezTo>
                      <a:pt x="1045" y="3190"/>
                      <a:pt x="1077" y="3167"/>
                      <a:pt x="1113" y="3163"/>
                    </a:cubicBezTo>
                    <a:cubicBezTo>
                      <a:pt x="1363" y="3125"/>
                      <a:pt x="1550" y="2925"/>
                      <a:pt x="1763" y="2775"/>
                    </a:cubicBezTo>
                    <a:cubicBezTo>
                      <a:pt x="1863" y="2713"/>
                      <a:pt x="1975" y="2625"/>
                      <a:pt x="2075" y="2550"/>
                    </a:cubicBezTo>
                    <a:cubicBezTo>
                      <a:pt x="2118" y="2529"/>
                      <a:pt x="2162" y="2498"/>
                      <a:pt x="2213" y="2498"/>
                    </a:cubicBezTo>
                    <a:cubicBezTo>
                      <a:pt x="2221" y="2498"/>
                      <a:pt x="2229" y="2499"/>
                      <a:pt x="2238" y="2500"/>
                    </a:cubicBezTo>
                    <a:cubicBezTo>
                      <a:pt x="2305" y="2530"/>
                      <a:pt x="2375" y="2545"/>
                      <a:pt x="2445" y="2545"/>
                    </a:cubicBezTo>
                    <a:cubicBezTo>
                      <a:pt x="2609" y="2545"/>
                      <a:pt x="2770" y="2466"/>
                      <a:pt x="2875" y="2326"/>
                    </a:cubicBezTo>
                    <a:cubicBezTo>
                      <a:pt x="3000" y="2126"/>
                      <a:pt x="3162" y="1951"/>
                      <a:pt x="3362" y="1826"/>
                    </a:cubicBezTo>
                    <a:cubicBezTo>
                      <a:pt x="3545" y="1711"/>
                      <a:pt x="3707" y="1430"/>
                      <a:pt x="3934" y="1430"/>
                    </a:cubicBezTo>
                    <a:cubicBezTo>
                      <a:pt x="3955" y="1430"/>
                      <a:pt x="3977" y="1433"/>
                      <a:pt x="4000" y="1438"/>
                    </a:cubicBezTo>
                    <a:cubicBezTo>
                      <a:pt x="4002" y="1439"/>
                      <a:pt x="4005" y="1440"/>
                      <a:pt x="4008" y="1440"/>
                    </a:cubicBezTo>
                    <a:cubicBezTo>
                      <a:pt x="4041" y="1440"/>
                      <a:pt x="4062" y="1365"/>
                      <a:pt x="4062" y="1226"/>
                    </a:cubicBezTo>
                    <a:cubicBezTo>
                      <a:pt x="4037" y="1001"/>
                      <a:pt x="4012" y="776"/>
                      <a:pt x="3962" y="563"/>
                    </a:cubicBezTo>
                    <a:cubicBezTo>
                      <a:pt x="3887" y="214"/>
                      <a:pt x="3812" y="76"/>
                      <a:pt x="3775" y="39"/>
                    </a:cubicBezTo>
                    <a:cubicBezTo>
                      <a:pt x="3751" y="14"/>
                      <a:pt x="3721" y="1"/>
                      <a:pt x="3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0" name="Google Shape;9410;p49"/>
              <p:cNvSpPr/>
              <p:nvPr/>
            </p:nvSpPr>
            <p:spPr>
              <a:xfrm>
                <a:off x="2478909" y="2703459"/>
                <a:ext cx="130166" cy="86765"/>
              </a:xfrm>
              <a:custGeom>
                <a:avLst/>
                <a:gdLst/>
                <a:ahLst/>
                <a:cxnLst/>
                <a:rect l="l" t="t" r="r" b="b"/>
                <a:pathLst>
                  <a:path w="3575" h="2383" extrusionOk="0">
                    <a:moveTo>
                      <a:pt x="1350" y="0"/>
                    </a:moveTo>
                    <a:cubicBezTo>
                      <a:pt x="1225" y="13"/>
                      <a:pt x="1100" y="13"/>
                      <a:pt x="975" y="38"/>
                    </a:cubicBezTo>
                    <a:cubicBezTo>
                      <a:pt x="838" y="63"/>
                      <a:pt x="701" y="113"/>
                      <a:pt x="563" y="138"/>
                    </a:cubicBezTo>
                    <a:cubicBezTo>
                      <a:pt x="451" y="200"/>
                      <a:pt x="351" y="275"/>
                      <a:pt x="276" y="375"/>
                    </a:cubicBezTo>
                    <a:cubicBezTo>
                      <a:pt x="163" y="550"/>
                      <a:pt x="88" y="750"/>
                      <a:pt x="38" y="950"/>
                    </a:cubicBezTo>
                    <a:cubicBezTo>
                      <a:pt x="63" y="1012"/>
                      <a:pt x="76" y="1087"/>
                      <a:pt x="88" y="1150"/>
                    </a:cubicBezTo>
                    <a:cubicBezTo>
                      <a:pt x="126" y="1225"/>
                      <a:pt x="138" y="1300"/>
                      <a:pt x="113" y="1387"/>
                    </a:cubicBezTo>
                    <a:cubicBezTo>
                      <a:pt x="1" y="1987"/>
                      <a:pt x="138" y="1925"/>
                      <a:pt x="226" y="1962"/>
                    </a:cubicBezTo>
                    <a:cubicBezTo>
                      <a:pt x="426" y="2100"/>
                      <a:pt x="676" y="2075"/>
                      <a:pt x="913" y="2100"/>
                    </a:cubicBezTo>
                    <a:cubicBezTo>
                      <a:pt x="969" y="2106"/>
                      <a:pt x="1029" y="2109"/>
                      <a:pt x="1088" y="2109"/>
                    </a:cubicBezTo>
                    <a:cubicBezTo>
                      <a:pt x="1147" y="2109"/>
                      <a:pt x="1207" y="2106"/>
                      <a:pt x="1263" y="2100"/>
                    </a:cubicBezTo>
                    <a:cubicBezTo>
                      <a:pt x="1281" y="2100"/>
                      <a:pt x="1299" y="2099"/>
                      <a:pt x="1316" y="2099"/>
                    </a:cubicBezTo>
                    <a:cubicBezTo>
                      <a:pt x="1359" y="2099"/>
                      <a:pt x="1399" y="2105"/>
                      <a:pt x="1425" y="2150"/>
                    </a:cubicBezTo>
                    <a:cubicBezTo>
                      <a:pt x="1528" y="2295"/>
                      <a:pt x="1654" y="2382"/>
                      <a:pt x="1796" y="2382"/>
                    </a:cubicBezTo>
                    <a:cubicBezTo>
                      <a:pt x="1861" y="2382"/>
                      <a:pt x="1929" y="2364"/>
                      <a:pt x="2000" y="2325"/>
                    </a:cubicBezTo>
                    <a:cubicBezTo>
                      <a:pt x="2188" y="2212"/>
                      <a:pt x="2400" y="2125"/>
                      <a:pt x="2613" y="2075"/>
                    </a:cubicBezTo>
                    <a:cubicBezTo>
                      <a:pt x="2775" y="2056"/>
                      <a:pt x="2960" y="1897"/>
                      <a:pt x="3122" y="1897"/>
                    </a:cubicBezTo>
                    <a:cubicBezTo>
                      <a:pt x="3171" y="1897"/>
                      <a:pt x="3219" y="1912"/>
                      <a:pt x="3262" y="1950"/>
                    </a:cubicBezTo>
                    <a:cubicBezTo>
                      <a:pt x="3266" y="1953"/>
                      <a:pt x="3270" y="1955"/>
                      <a:pt x="3274" y="1955"/>
                    </a:cubicBezTo>
                    <a:cubicBezTo>
                      <a:pt x="3301" y="1955"/>
                      <a:pt x="3344" y="1889"/>
                      <a:pt x="3387" y="1750"/>
                    </a:cubicBezTo>
                    <a:cubicBezTo>
                      <a:pt x="3437" y="1500"/>
                      <a:pt x="3487" y="1250"/>
                      <a:pt x="3512" y="1000"/>
                    </a:cubicBezTo>
                    <a:cubicBezTo>
                      <a:pt x="3562" y="800"/>
                      <a:pt x="3575" y="588"/>
                      <a:pt x="3537" y="375"/>
                    </a:cubicBezTo>
                    <a:cubicBezTo>
                      <a:pt x="3517" y="334"/>
                      <a:pt x="3513" y="309"/>
                      <a:pt x="3484" y="309"/>
                    </a:cubicBezTo>
                    <a:cubicBezTo>
                      <a:pt x="3478" y="309"/>
                      <a:pt x="3471" y="311"/>
                      <a:pt x="3462" y="313"/>
                    </a:cubicBezTo>
                    <a:cubicBezTo>
                      <a:pt x="3412" y="325"/>
                      <a:pt x="3362" y="375"/>
                      <a:pt x="3312" y="388"/>
                    </a:cubicBezTo>
                    <a:cubicBezTo>
                      <a:pt x="3075" y="450"/>
                      <a:pt x="2837" y="488"/>
                      <a:pt x="2588" y="513"/>
                    </a:cubicBezTo>
                    <a:cubicBezTo>
                      <a:pt x="2525" y="513"/>
                      <a:pt x="2488" y="388"/>
                      <a:pt x="2438" y="300"/>
                    </a:cubicBezTo>
                    <a:cubicBezTo>
                      <a:pt x="2400" y="250"/>
                      <a:pt x="2388" y="100"/>
                      <a:pt x="2350" y="100"/>
                    </a:cubicBezTo>
                    <a:lnTo>
                      <a:pt x="1850" y="38"/>
                    </a:lnTo>
                    <a:cubicBezTo>
                      <a:pt x="1688" y="0"/>
                      <a:pt x="1513" y="0"/>
                      <a:pt x="1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1" name="Google Shape;9411;p49"/>
              <p:cNvSpPr/>
              <p:nvPr/>
            </p:nvSpPr>
            <p:spPr>
              <a:xfrm>
                <a:off x="2220475" y="2428566"/>
                <a:ext cx="149718" cy="99326"/>
              </a:xfrm>
              <a:custGeom>
                <a:avLst/>
                <a:gdLst/>
                <a:ahLst/>
                <a:cxnLst/>
                <a:rect l="l" t="t" r="r" b="b"/>
                <a:pathLst>
                  <a:path w="4112" h="2728" extrusionOk="0">
                    <a:moveTo>
                      <a:pt x="2269" y="1"/>
                    </a:moveTo>
                    <a:cubicBezTo>
                      <a:pt x="1832" y="1"/>
                      <a:pt x="1387" y="65"/>
                      <a:pt x="963" y="202"/>
                    </a:cubicBezTo>
                    <a:cubicBezTo>
                      <a:pt x="650" y="327"/>
                      <a:pt x="350" y="502"/>
                      <a:pt x="101" y="727"/>
                    </a:cubicBezTo>
                    <a:cubicBezTo>
                      <a:pt x="26" y="865"/>
                      <a:pt x="1" y="1027"/>
                      <a:pt x="13" y="1189"/>
                    </a:cubicBezTo>
                    <a:cubicBezTo>
                      <a:pt x="26" y="1277"/>
                      <a:pt x="113" y="1502"/>
                      <a:pt x="325" y="1902"/>
                    </a:cubicBezTo>
                    <a:cubicBezTo>
                      <a:pt x="388" y="1952"/>
                      <a:pt x="450" y="2002"/>
                      <a:pt x="500" y="2052"/>
                    </a:cubicBezTo>
                    <a:cubicBezTo>
                      <a:pt x="550" y="2102"/>
                      <a:pt x="575" y="2052"/>
                      <a:pt x="675" y="2239"/>
                    </a:cubicBezTo>
                    <a:cubicBezTo>
                      <a:pt x="883" y="2640"/>
                      <a:pt x="963" y="2728"/>
                      <a:pt x="1010" y="2728"/>
                    </a:cubicBezTo>
                    <a:cubicBezTo>
                      <a:pt x="1041" y="2728"/>
                      <a:pt x="1057" y="2687"/>
                      <a:pt x="1088" y="2677"/>
                    </a:cubicBezTo>
                    <a:cubicBezTo>
                      <a:pt x="1250" y="2589"/>
                      <a:pt x="1400" y="2489"/>
                      <a:pt x="1550" y="2377"/>
                    </a:cubicBezTo>
                    <a:cubicBezTo>
                      <a:pt x="1638" y="2327"/>
                      <a:pt x="1725" y="2277"/>
                      <a:pt x="1813" y="2227"/>
                    </a:cubicBezTo>
                    <a:cubicBezTo>
                      <a:pt x="1835" y="2219"/>
                      <a:pt x="1858" y="2207"/>
                      <a:pt x="1884" y="2207"/>
                    </a:cubicBezTo>
                    <a:cubicBezTo>
                      <a:pt x="1900" y="2207"/>
                      <a:pt x="1918" y="2212"/>
                      <a:pt x="1938" y="2227"/>
                    </a:cubicBezTo>
                    <a:cubicBezTo>
                      <a:pt x="2026" y="2308"/>
                      <a:pt x="2110" y="2352"/>
                      <a:pt x="2194" y="2352"/>
                    </a:cubicBezTo>
                    <a:cubicBezTo>
                      <a:pt x="2266" y="2352"/>
                      <a:pt x="2338" y="2320"/>
                      <a:pt x="2412" y="2252"/>
                    </a:cubicBezTo>
                    <a:cubicBezTo>
                      <a:pt x="2550" y="2102"/>
                      <a:pt x="2725" y="1989"/>
                      <a:pt x="2912" y="1939"/>
                    </a:cubicBezTo>
                    <a:cubicBezTo>
                      <a:pt x="3048" y="1912"/>
                      <a:pt x="3223" y="1781"/>
                      <a:pt x="3370" y="1781"/>
                    </a:cubicBezTo>
                    <a:cubicBezTo>
                      <a:pt x="3427" y="1781"/>
                      <a:pt x="3480" y="1800"/>
                      <a:pt x="3525" y="1852"/>
                    </a:cubicBezTo>
                    <a:cubicBezTo>
                      <a:pt x="3527" y="1856"/>
                      <a:pt x="3530" y="1858"/>
                      <a:pt x="3535" y="1858"/>
                    </a:cubicBezTo>
                    <a:cubicBezTo>
                      <a:pt x="3558" y="1858"/>
                      <a:pt x="3612" y="1802"/>
                      <a:pt x="3675" y="1677"/>
                    </a:cubicBezTo>
                    <a:cubicBezTo>
                      <a:pt x="3737" y="1577"/>
                      <a:pt x="3862" y="1264"/>
                      <a:pt x="3962" y="1027"/>
                    </a:cubicBezTo>
                    <a:cubicBezTo>
                      <a:pt x="4087" y="677"/>
                      <a:pt x="4112" y="502"/>
                      <a:pt x="4087" y="440"/>
                    </a:cubicBezTo>
                    <a:cubicBezTo>
                      <a:pt x="4074" y="390"/>
                      <a:pt x="4037" y="352"/>
                      <a:pt x="3987" y="352"/>
                    </a:cubicBezTo>
                    <a:cubicBezTo>
                      <a:pt x="3912" y="352"/>
                      <a:pt x="3837" y="352"/>
                      <a:pt x="3775" y="377"/>
                    </a:cubicBezTo>
                    <a:cubicBezTo>
                      <a:pt x="3710" y="375"/>
                      <a:pt x="3646" y="374"/>
                      <a:pt x="3583" y="374"/>
                    </a:cubicBezTo>
                    <a:cubicBezTo>
                      <a:pt x="3314" y="374"/>
                      <a:pt x="3053" y="392"/>
                      <a:pt x="2800" y="402"/>
                    </a:cubicBezTo>
                    <a:cubicBezTo>
                      <a:pt x="2712" y="402"/>
                      <a:pt x="2637" y="277"/>
                      <a:pt x="2550" y="190"/>
                    </a:cubicBezTo>
                    <a:cubicBezTo>
                      <a:pt x="2500" y="140"/>
                      <a:pt x="2450" y="2"/>
                      <a:pt x="2387" y="2"/>
                    </a:cubicBezTo>
                    <a:cubicBezTo>
                      <a:pt x="2348" y="1"/>
                      <a:pt x="2309" y="1"/>
                      <a:pt x="2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2" name="Google Shape;9412;p49"/>
              <p:cNvSpPr/>
              <p:nvPr/>
            </p:nvSpPr>
            <p:spPr>
              <a:xfrm>
                <a:off x="2267807" y="2637922"/>
                <a:ext cx="121500" cy="124959"/>
              </a:xfrm>
              <a:custGeom>
                <a:avLst/>
                <a:gdLst/>
                <a:ahLst/>
                <a:cxnLst/>
                <a:rect l="l" t="t" r="r" b="b"/>
                <a:pathLst>
                  <a:path w="3337" h="3432" extrusionOk="0">
                    <a:moveTo>
                      <a:pt x="2721" y="1"/>
                    </a:moveTo>
                    <a:cubicBezTo>
                      <a:pt x="2711" y="1"/>
                      <a:pt x="2700" y="5"/>
                      <a:pt x="2687" y="13"/>
                    </a:cubicBezTo>
                    <a:cubicBezTo>
                      <a:pt x="2650" y="38"/>
                      <a:pt x="2637" y="113"/>
                      <a:pt x="2600" y="151"/>
                    </a:cubicBezTo>
                    <a:cubicBezTo>
                      <a:pt x="2425" y="313"/>
                      <a:pt x="2250" y="451"/>
                      <a:pt x="2050" y="563"/>
                    </a:cubicBezTo>
                    <a:cubicBezTo>
                      <a:pt x="2041" y="568"/>
                      <a:pt x="2032" y="571"/>
                      <a:pt x="2022" y="571"/>
                    </a:cubicBezTo>
                    <a:cubicBezTo>
                      <a:pt x="1960" y="571"/>
                      <a:pt x="1877" y="478"/>
                      <a:pt x="1812" y="413"/>
                    </a:cubicBezTo>
                    <a:cubicBezTo>
                      <a:pt x="1762" y="363"/>
                      <a:pt x="1687" y="226"/>
                      <a:pt x="1650" y="226"/>
                    </a:cubicBezTo>
                    <a:cubicBezTo>
                      <a:pt x="1350" y="301"/>
                      <a:pt x="1050" y="388"/>
                      <a:pt x="750" y="501"/>
                    </a:cubicBezTo>
                    <a:cubicBezTo>
                      <a:pt x="638" y="538"/>
                      <a:pt x="538" y="601"/>
                      <a:pt x="450" y="676"/>
                    </a:cubicBezTo>
                    <a:cubicBezTo>
                      <a:pt x="338" y="763"/>
                      <a:pt x="238" y="851"/>
                      <a:pt x="150" y="950"/>
                    </a:cubicBezTo>
                    <a:cubicBezTo>
                      <a:pt x="75" y="1088"/>
                      <a:pt x="25" y="1225"/>
                      <a:pt x="0" y="1375"/>
                    </a:cubicBezTo>
                    <a:cubicBezTo>
                      <a:pt x="0" y="1675"/>
                      <a:pt x="25" y="1988"/>
                      <a:pt x="75" y="2288"/>
                    </a:cubicBezTo>
                    <a:cubicBezTo>
                      <a:pt x="125" y="2350"/>
                      <a:pt x="175" y="2425"/>
                      <a:pt x="213" y="2500"/>
                    </a:cubicBezTo>
                    <a:cubicBezTo>
                      <a:pt x="275" y="2575"/>
                      <a:pt x="325" y="2675"/>
                      <a:pt x="338" y="2775"/>
                    </a:cubicBezTo>
                    <a:cubicBezTo>
                      <a:pt x="438" y="3187"/>
                      <a:pt x="500" y="3362"/>
                      <a:pt x="563" y="3412"/>
                    </a:cubicBezTo>
                    <a:cubicBezTo>
                      <a:pt x="577" y="3427"/>
                      <a:pt x="590" y="3432"/>
                      <a:pt x="603" y="3432"/>
                    </a:cubicBezTo>
                    <a:cubicBezTo>
                      <a:pt x="635" y="3432"/>
                      <a:pt x="664" y="3400"/>
                      <a:pt x="700" y="3400"/>
                    </a:cubicBezTo>
                    <a:cubicBezTo>
                      <a:pt x="937" y="3387"/>
                      <a:pt x="1137" y="3225"/>
                      <a:pt x="1350" y="3100"/>
                    </a:cubicBezTo>
                    <a:cubicBezTo>
                      <a:pt x="1462" y="3037"/>
                      <a:pt x="1562" y="2962"/>
                      <a:pt x="1662" y="2900"/>
                    </a:cubicBezTo>
                    <a:cubicBezTo>
                      <a:pt x="1697" y="2883"/>
                      <a:pt x="1732" y="2859"/>
                      <a:pt x="1767" y="2859"/>
                    </a:cubicBezTo>
                    <a:cubicBezTo>
                      <a:pt x="1782" y="2859"/>
                      <a:pt x="1797" y="2864"/>
                      <a:pt x="1812" y="2875"/>
                    </a:cubicBezTo>
                    <a:cubicBezTo>
                      <a:pt x="1914" y="2939"/>
                      <a:pt x="2010" y="2973"/>
                      <a:pt x="2099" y="2973"/>
                    </a:cubicBezTo>
                    <a:cubicBezTo>
                      <a:pt x="2217" y="2973"/>
                      <a:pt x="2321" y="2911"/>
                      <a:pt x="2400" y="2775"/>
                    </a:cubicBezTo>
                    <a:cubicBezTo>
                      <a:pt x="2500" y="2563"/>
                      <a:pt x="2637" y="2375"/>
                      <a:pt x="2799" y="2213"/>
                    </a:cubicBezTo>
                    <a:cubicBezTo>
                      <a:pt x="2957" y="2089"/>
                      <a:pt x="3044" y="1763"/>
                      <a:pt x="3233" y="1763"/>
                    </a:cubicBezTo>
                    <a:cubicBezTo>
                      <a:pt x="3254" y="1763"/>
                      <a:pt x="3276" y="1767"/>
                      <a:pt x="3299" y="1775"/>
                    </a:cubicBezTo>
                    <a:cubicBezTo>
                      <a:pt x="3302" y="1776"/>
                      <a:pt x="3304" y="1776"/>
                      <a:pt x="3306" y="1776"/>
                    </a:cubicBezTo>
                    <a:cubicBezTo>
                      <a:pt x="3337" y="1776"/>
                      <a:pt x="3335" y="1689"/>
                      <a:pt x="3299" y="1513"/>
                    </a:cubicBezTo>
                    <a:cubicBezTo>
                      <a:pt x="3274" y="1375"/>
                      <a:pt x="3162" y="988"/>
                      <a:pt x="3062" y="701"/>
                    </a:cubicBezTo>
                    <a:cubicBezTo>
                      <a:pt x="3012" y="476"/>
                      <a:pt x="2912" y="251"/>
                      <a:pt x="2787" y="51"/>
                    </a:cubicBezTo>
                    <a:cubicBezTo>
                      <a:pt x="2762" y="17"/>
                      <a:pt x="2743" y="1"/>
                      <a:pt x="2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3" name="Google Shape;9413;p49"/>
              <p:cNvSpPr/>
              <p:nvPr/>
            </p:nvSpPr>
            <p:spPr>
              <a:xfrm>
                <a:off x="2247782" y="2155385"/>
                <a:ext cx="172947" cy="146441"/>
              </a:xfrm>
              <a:custGeom>
                <a:avLst/>
                <a:gdLst/>
                <a:ahLst/>
                <a:cxnLst/>
                <a:rect l="l" t="t" r="r" b="b"/>
                <a:pathLst>
                  <a:path w="4750" h="4022" extrusionOk="0">
                    <a:moveTo>
                      <a:pt x="4029" y="1"/>
                    </a:moveTo>
                    <a:cubicBezTo>
                      <a:pt x="4002" y="1"/>
                      <a:pt x="3974" y="7"/>
                      <a:pt x="3949" y="20"/>
                    </a:cubicBezTo>
                    <a:cubicBezTo>
                      <a:pt x="3899" y="57"/>
                      <a:pt x="3862" y="132"/>
                      <a:pt x="3812" y="182"/>
                    </a:cubicBezTo>
                    <a:cubicBezTo>
                      <a:pt x="3537" y="395"/>
                      <a:pt x="3262" y="595"/>
                      <a:pt x="2975" y="782"/>
                    </a:cubicBezTo>
                    <a:cubicBezTo>
                      <a:pt x="2956" y="793"/>
                      <a:pt x="2935" y="797"/>
                      <a:pt x="2913" y="797"/>
                    </a:cubicBezTo>
                    <a:cubicBezTo>
                      <a:pt x="2829" y="797"/>
                      <a:pt x="2723" y="737"/>
                      <a:pt x="2625" y="707"/>
                    </a:cubicBezTo>
                    <a:cubicBezTo>
                      <a:pt x="2556" y="684"/>
                      <a:pt x="2457" y="579"/>
                      <a:pt x="2402" y="579"/>
                    </a:cubicBezTo>
                    <a:cubicBezTo>
                      <a:pt x="2397" y="579"/>
                      <a:pt x="2392" y="580"/>
                      <a:pt x="2387" y="582"/>
                    </a:cubicBezTo>
                    <a:cubicBezTo>
                      <a:pt x="1937" y="770"/>
                      <a:pt x="1487" y="932"/>
                      <a:pt x="1038" y="1157"/>
                    </a:cubicBezTo>
                    <a:cubicBezTo>
                      <a:pt x="725" y="1319"/>
                      <a:pt x="438" y="1519"/>
                      <a:pt x="175" y="1769"/>
                    </a:cubicBezTo>
                    <a:cubicBezTo>
                      <a:pt x="75" y="1907"/>
                      <a:pt x="25" y="2069"/>
                      <a:pt x="13" y="2232"/>
                    </a:cubicBezTo>
                    <a:cubicBezTo>
                      <a:pt x="0" y="2332"/>
                      <a:pt x="75" y="2607"/>
                      <a:pt x="250" y="3081"/>
                    </a:cubicBezTo>
                    <a:cubicBezTo>
                      <a:pt x="325" y="3131"/>
                      <a:pt x="425" y="3219"/>
                      <a:pt x="488" y="3269"/>
                    </a:cubicBezTo>
                    <a:cubicBezTo>
                      <a:pt x="550" y="3331"/>
                      <a:pt x="600" y="3281"/>
                      <a:pt x="700" y="3481"/>
                    </a:cubicBezTo>
                    <a:cubicBezTo>
                      <a:pt x="920" y="3921"/>
                      <a:pt x="1033" y="4021"/>
                      <a:pt x="1113" y="4021"/>
                    </a:cubicBezTo>
                    <a:cubicBezTo>
                      <a:pt x="1170" y="4021"/>
                      <a:pt x="1211" y="3972"/>
                      <a:pt x="1263" y="3956"/>
                    </a:cubicBezTo>
                    <a:cubicBezTo>
                      <a:pt x="1575" y="3856"/>
                      <a:pt x="1825" y="3619"/>
                      <a:pt x="2100" y="3444"/>
                    </a:cubicBezTo>
                    <a:cubicBezTo>
                      <a:pt x="2225" y="3356"/>
                      <a:pt x="2362" y="3244"/>
                      <a:pt x="2487" y="3156"/>
                    </a:cubicBezTo>
                    <a:cubicBezTo>
                      <a:pt x="2540" y="3125"/>
                      <a:pt x="2592" y="3076"/>
                      <a:pt x="2652" y="3076"/>
                    </a:cubicBezTo>
                    <a:cubicBezTo>
                      <a:pt x="2664" y="3076"/>
                      <a:pt x="2675" y="3077"/>
                      <a:pt x="2687" y="3081"/>
                    </a:cubicBezTo>
                    <a:cubicBezTo>
                      <a:pt x="2751" y="3100"/>
                      <a:pt x="2817" y="3109"/>
                      <a:pt x="2881" y="3109"/>
                    </a:cubicBezTo>
                    <a:cubicBezTo>
                      <a:pt x="3119" y="3109"/>
                      <a:pt x="3347" y="2988"/>
                      <a:pt x="3474" y="2781"/>
                    </a:cubicBezTo>
                    <a:cubicBezTo>
                      <a:pt x="3612" y="2532"/>
                      <a:pt x="3787" y="2307"/>
                      <a:pt x="3999" y="2119"/>
                    </a:cubicBezTo>
                    <a:cubicBezTo>
                      <a:pt x="4237" y="1932"/>
                      <a:pt x="4374" y="1532"/>
                      <a:pt x="4687" y="1532"/>
                    </a:cubicBezTo>
                    <a:cubicBezTo>
                      <a:pt x="4737" y="1532"/>
                      <a:pt x="4749" y="1444"/>
                      <a:pt x="4712" y="1269"/>
                    </a:cubicBezTo>
                    <a:cubicBezTo>
                      <a:pt x="4637" y="1032"/>
                      <a:pt x="4549" y="795"/>
                      <a:pt x="4437" y="557"/>
                    </a:cubicBezTo>
                    <a:cubicBezTo>
                      <a:pt x="4274" y="195"/>
                      <a:pt x="4149" y="57"/>
                      <a:pt x="4099" y="20"/>
                    </a:cubicBezTo>
                    <a:cubicBezTo>
                      <a:pt x="4081" y="7"/>
                      <a:pt x="4056" y="1"/>
                      <a:pt x="4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4" name="Google Shape;9414;p49"/>
              <p:cNvSpPr/>
              <p:nvPr/>
            </p:nvSpPr>
            <p:spPr>
              <a:xfrm>
                <a:off x="2400665" y="1987063"/>
                <a:ext cx="166102" cy="125214"/>
              </a:xfrm>
              <a:custGeom>
                <a:avLst/>
                <a:gdLst/>
                <a:ahLst/>
                <a:cxnLst/>
                <a:rect l="l" t="t" r="r" b="b"/>
                <a:pathLst>
                  <a:path w="4562" h="3439" extrusionOk="0">
                    <a:moveTo>
                      <a:pt x="3818" y="0"/>
                    </a:moveTo>
                    <a:cubicBezTo>
                      <a:pt x="3793" y="0"/>
                      <a:pt x="3768" y="6"/>
                      <a:pt x="3749" y="19"/>
                    </a:cubicBezTo>
                    <a:cubicBezTo>
                      <a:pt x="3699" y="56"/>
                      <a:pt x="3674" y="119"/>
                      <a:pt x="3624" y="156"/>
                    </a:cubicBezTo>
                    <a:cubicBezTo>
                      <a:pt x="3399" y="344"/>
                      <a:pt x="3149" y="506"/>
                      <a:pt x="2887" y="656"/>
                    </a:cubicBezTo>
                    <a:cubicBezTo>
                      <a:pt x="2874" y="663"/>
                      <a:pt x="2860" y="665"/>
                      <a:pt x="2845" y="665"/>
                    </a:cubicBezTo>
                    <a:cubicBezTo>
                      <a:pt x="2771" y="665"/>
                      <a:pt x="2670" y="598"/>
                      <a:pt x="2587" y="556"/>
                    </a:cubicBezTo>
                    <a:cubicBezTo>
                      <a:pt x="2528" y="521"/>
                      <a:pt x="2434" y="405"/>
                      <a:pt x="2382" y="405"/>
                    </a:cubicBezTo>
                    <a:cubicBezTo>
                      <a:pt x="2379" y="405"/>
                      <a:pt x="2377" y="406"/>
                      <a:pt x="2375" y="406"/>
                    </a:cubicBezTo>
                    <a:cubicBezTo>
                      <a:pt x="1987" y="519"/>
                      <a:pt x="1575" y="594"/>
                      <a:pt x="1175" y="694"/>
                    </a:cubicBezTo>
                    <a:cubicBezTo>
                      <a:pt x="1037" y="731"/>
                      <a:pt x="888" y="794"/>
                      <a:pt x="750" y="856"/>
                    </a:cubicBezTo>
                    <a:cubicBezTo>
                      <a:pt x="600" y="919"/>
                      <a:pt x="450" y="994"/>
                      <a:pt x="325" y="1094"/>
                    </a:cubicBezTo>
                    <a:cubicBezTo>
                      <a:pt x="275" y="1144"/>
                      <a:pt x="225" y="1194"/>
                      <a:pt x="200" y="1256"/>
                    </a:cubicBezTo>
                    <a:lnTo>
                      <a:pt x="63" y="1519"/>
                    </a:lnTo>
                    <a:cubicBezTo>
                      <a:pt x="25" y="1606"/>
                      <a:pt x="0" y="1856"/>
                      <a:pt x="13" y="2306"/>
                    </a:cubicBezTo>
                    <a:cubicBezTo>
                      <a:pt x="75" y="2368"/>
                      <a:pt x="125" y="2443"/>
                      <a:pt x="175" y="2518"/>
                    </a:cubicBezTo>
                    <a:cubicBezTo>
                      <a:pt x="225" y="2593"/>
                      <a:pt x="275" y="2568"/>
                      <a:pt x="313" y="2781"/>
                    </a:cubicBezTo>
                    <a:cubicBezTo>
                      <a:pt x="375" y="3181"/>
                      <a:pt x="450" y="3343"/>
                      <a:pt x="525" y="3406"/>
                    </a:cubicBezTo>
                    <a:cubicBezTo>
                      <a:pt x="550" y="3431"/>
                      <a:pt x="575" y="3439"/>
                      <a:pt x="600" y="3439"/>
                    </a:cubicBezTo>
                    <a:cubicBezTo>
                      <a:pt x="649" y="3439"/>
                      <a:pt x="696" y="3406"/>
                      <a:pt x="738" y="3406"/>
                    </a:cubicBezTo>
                    <a:cubicBezTo>
                      <a:pt x="1087" y="3368"/>
                      <a:pt x="1425" y="3281"/>
                      <a:pt x="1725" y="3118"/>
                    </a:cubicBezTo>
                    <a:cubicBezTo>
                      <a:pt x="1887" y="3056"/>
                      <a:pt x="2037" y="2968"/>
                      <a:pt x="2200" y="2893"/>
                    </a:cubicBezTo>
                    <a:cubicBezTo>
                      <a:pt x="2250" y="2873"/>
                      <a:pt x="2309" y="2836"/>
                      <a:pt x="2369" y="2836"/>
                    </a:cubicBezTo>
                    <a:cubicBezTo>
                      <a:pt x="2383" y="2836"/>
                      <a:pt x="2398" y="2838"/>
                      <a:pt x="2412" y="2843"/>
                    </a:cubicBezTo>
                    <a:cubicBezTo>
                      <a:pt x="2503" y="2881"/>
                      <a:pt x="2597" y="2899"/>
                      <a:pt x="2689" y="2899"/>
                    </a:cubicBezTo>
                    <a:cubicBezTo>
                      <a:pt x="2903" y="2899"/>
                      <a:pt x="3110" y="2801"/>
                      <a:pt x="3249" y="2618"/>
                    </a:cubicBezTo>
                    <a:cubicBezTo>
                      <a:pt x="3412" y="2381"/>
                      <a:pt x="3612" y="2168"/>
                      <a:pt x="3837" y="1968"/>
                    </a:cubicBezTo>
                    <a:cubicBezTo>
                      <a:pt x="4074" y="1781"/>
                      <a:pt x="4187" y="1394"/>
                      <a:pt x="4499" y="1369"/>
                    </a:cubicBezTo>
                    <a:cubicBezTo>
                      <a:pt x="4549" y="1369"/>
                      <a:pt x="4562" y="1281"/>
                      <a:pt x="4524" y="1119"/>
                    </a:cubicBezTo>
                    <a:cubicBezTo>
                      <a:pt x="4437" y="906"/>
                      <a:pt x="4337" y="694"/>
                      <a:pt x="4224" y="494"/>
                    </a:cubicBezTo>
                    <a:cubicBezTo>
                      <a:pt x="4049" y="181"/>
                      <a:pt x="3937" y="44"/>
                      <a:pt x="3887" y="19"/>
                    </a:cubicBezTo>
                    <a:cubicBezTo>
                      <a:pt x="3868" y="6"/>
                      <a:pt x="3843" y="0"/>
                      <a:pt x="3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5" name="Google Shape;9415;p49"/>
              <p:cNvSpPr/>
              <p:nvPr/>
            </p:nvSpPr>
            <p:spPr>
              <a:xfrm>
                <a:off x="2694126" y="1870625"/>
                <a:ext cx="134280" cy="131404"/>
              </a:xfrm>
              <a:custGeom>
                <a:avLst/>
                <a:gdLst/>
                <a:ahLst/>
                <a:cxnLst/>
                <a:rect l="l" t="t" r="r" b="b"/>
                <a:pathLst>
                  <a:path w="3688" h="3609" extrusionOk="0">
                    <a:moveTo>
                      <a:pt x="2409" y="0"/>
                    </a:moveTo>
                    <a:cubicBezTo>
                      <a:pt x="2393" y="0"/>
                      <a:pt x="2382" y="10"/>
                      <a:pt x="2375" y="30"/>
                    </a:cubicBezTo>
                    <a:cubicBezTo>
                      <a:pt x="2350" y="68"/>
                      <a:pt x="2375" y="130"/>
                      <a:pt x="2350" y="168"/>
                    </a:cubicBezTo>
                    <a:cubicBezTo>
                      <a:pt x="2288" y="368"/>
                      <a:pt x="2175" y="555"/>
                      <a:pt x="2025" y="718"/>
                    </a:cubicBezTo>
                    <a:cubicBezTo>
                      <a:pt x="2016" y="729"/>
                      <a:pt x="2003" y="734"/>
                      <a:pt x="1986" y="734"/>
                    </a:cubicBezTo>
                    <a:cubicBezTo>
                      <a:pt x="1931" y="734"/>
                      <a:pt x="1839" y="681"/>
                      <a:pt x="1763" y="643"/>
                    </a:cubicBezTo>
                    <a:cubicBezTo>
                      <a:pt x="1715" y="619"/>
                      <a:pt x="1612" y="517"/>
                      <a:pt x="1580" y="517"/>
                    </a:cubicBezTo>
                    <a:cubicBezTo>
                      <a:pt x="1578" y="517"/>
                      <a:pt x="1577" y="517"/>
                      <a:pt x="1575" y="518"/>
                    </a:cubicBezTo>
                    <a:cubicBezTo>
                      <a:pt x="1463" y="593"/>
                      <a:pt x="1338" y="643"/>
                      <a:pt x="1213" y="705"/>
                    </a:cubicBezTo>
                    <a:cubicBezTo>
                      <a:pt x="1075" y="755"/>
                      <a:pt x="950" y="805"/>
                      <a:pt x="825" y="880"/>
                    </a:cubicBezTo>
                    <a:cubicBezTo>
                      <a:pt x="638" y="993"/>
                      <a:pt x="451" y="1117"/>
                      <a:pt x="263" y="1267"/>
                    </a:cubicBezTo>
                    <a:cubicBezTo>
                      <a:pt x="188" y="1380"/>
                      <a:pt x="126" y="1505"/>
                      <a:pt x="76" y="1642"/>
                    </a:cubicBezTo>
                    <a:cubicBezTo>
                      <a:pt x="13" y="1930"/>
                      <a:pt x="1" y="2217"/>
                      <a:pt x="1" y="2492"/>
                    </a:cubicBezTo>
                    <a:cubicBezTo>
                      <a:pt x="38" y="2567"/>
                      <a:pt x="88" y="2630"/>
                      <a:pt x="138" y="2717"/>
                    </a:cubicBezTo>
                    <a:cubicBezTo>
                      <a:pt x="213" y="2792"/>
                      <a:pt x="263" y="2880"/>
                      <a:pt x="263" y="2992"/>
                    </a:cubicBezTo>
                    <a:cubicBezTo>
                      <a:pt x="349" y="3526"/>
                      <a:pt x="447" y="3609"/>
                      <a:pt x="541" y="3609"/>
                    </a:cubicBezTo>
                    <a:cubicBezTo>
                      <a:pt x="583" y="3609"/>
                      <a:pt x="624" y="3592"/>
                      <a:pt x="663" y="3592"/>
                    </a:cubicBezTo>
                    <a:cubicBezTo>
                      <a:pt x="1000" y="3567"/>
                      <a:pt x="1300" y="3404"/>
                      <a:pt x="1575" y="3254"/>
                    </a:cubicBezTo>
                    <a:cubicBezTo>
                      <a:pt x="1725" y="3192"/>
                      <a:pt x="1850" y="3079"/>
                      <a:pt x="1988" y="3004"/>
                    </a:cubicBezTo>
                    <a:cubicBezTo>
                      <a:pt x="2032" y="2971"/>
                      <a:pt x="2077" y="2928"/>
                      <a:pt x="2148" y="2928"/>
                    </a:cubicBezTo>
                    <a:cubicBezTo>
                      <a:pt x="2157" y="2928"/>
                      <a:pt x="2166" y="2928"/>
                      <a:pt x="2175" y="2930"/>
                    </a:cubicBezTo>
                    <a:cubicBezTo>
                      <a:pt x="2233" y="2947"/>
                      <a:pt x="2292" y="2956"/>
                      <a:pt x="2351" y="2956"/>
                    </a:cubicBezTo>
                    <a:cubicBezTo>
                      <a:pt x="2581" y="2956"/>
                      <a:pt x="2800" y="2824"/>
                      <a:pt x="2900" y="2605"/>
                    </a:cubicBezTo>
                    <a:cubicBezTo>
                      <a:pt x="3000" y="2342"/>
                      <a:pt x="3112" y="2092"/>
                      <a:pt x="3250" y="1867"/>
                    </a:cubicBezTo>
                    <a:cubicBezTo>
                      <a:pt x="3412" y="1642"/>
                      <a:pt x="3375" y="1242"/>
                      <a:pt x="3637" y="1155"/>
                    </a:cubicBezTo>
                    <a:cubicBezTo>
                      <a:pt x="3687" y="1142"/>
                      <a:pt x="3662" y="1067"/>
                      <a:pt x="3550" y="930"/>
                    </a:cubicBezTo>
                    <a:cubicBezTo>
                      <a:pt x="3375" y="730"/>
                      <a:pt x="3187" y="555"/>
                      <a:pt x="2987" y="393"/>
                    </a:cubicBezTo>
                    <a:cubicBezTo>
                      <a:pt x="2825" y="243"/>
                      <a:pt x="2650" y="118"/>
                      <a:pt x="2463" y="18"/>
                    </a:cubicBezTo>
                    <a:cubicBezTo>
                      <a:pt x="2440" y="7"/>
                      <a:pt x="2423" y="0"/>
                      <a:pt x="2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6" name="Google Shape;9416;p49"/>
              <p:cNvSpPr/>
              <p:nvPr/>
            </p:nvSpPr>
            <p:spPr>
              <a:xfrm>
                <a:off x="3017187" y="1979817"/>
                <a:ext cx="91498" cy="119825"/>
              </a:xfrm>
              <a:custGeom>
                <a:avLst/>
                <a:gdLst/>
                <a:ahLst/>
                <a:cxnLst/>
                <a:rect l="l" t="t" r="r" b="b"/>
                <a:pathLst>
                  <a:path w="2513" h="3291" extrusionOk="0">
                    <a:moveTo>
                      <a:pt x="1493" y="1"/>
                    </a:moveTo>
                    <a:cubicBezTo>
                      <a:pt x="1482" y="1"/>
                      <a:pt x="1474" y="7"/>
                      <a:pt x="1462" y="18"/>
                    </a:cubicBezTo>
                    <a:cubicBezTo>
                      <a:pt x="1437" y="43"/>
                      <a:pt x="1450" y="118"/>
                      <a:pt x="1437" y="143"/>
                    </a:cubicBezTo>
                    <a:cubicBezTo>
                      <a:pt x="1362" y="305"/>
                      <a:pt x="1287" y="468"/>
                      <a:pt x="1188" y="618"/>
                    </a:cubicBezTo>
                    <a:cubicBezTo>
                      <a:pt x="1180" y="625"/>
                      <a:pt x="1170" y="628"/>
                      <a:pt x="1159" y="628"/>
                    </a:cubicBezTo>
                    <a:cubicBezTo>
                      <a:pt x="1108" y="628"/>
                      <a:pt x="1021" y="573"/>
                      <a:pt x="950" y="543"/>
                    </a:cubicBezTo>
                    <a:cubicBezTo>
                      <a:pt x="906" y="521"/>
                      <a:pt x="812" y="439"/>
                      <a:pt x="774" y="439"/>
                    </a:cubicBezTo>
                    <a:cubicBezTo>
                      <a:pt x="769" y="439"/>
                      <a:pt x="765" y="440"/>
                      <a:pt x="763" y="443"/>
                    </a:cubicBezTo>
                    <a:cubicBezTo>
                      <a:pt x="575" y="580"/>
                      <a:pt x="388" y="730"/>
                      <a:pt x="238" y="918"/>
                    </a:cubicBezTo>
                    <a:cubicBezTo>
                      <a:pt x="125" y="1068"/>
                      <a:pt x="38" y="1243"/>
                      <a:pt x="0" y="1430"/>
                    </a:cubicBezTo>
                    <a:cubicBezTo>
                      <a:pt x="13" y="1555"/>
                      <a:pt x="38" y="1680"/>
                      <a:pt x="100" y="1793"/>
                    </a:cubicBezTo>
                    <a:cubicBezTo>
                      <a:pt x="275" y="2055"/>
                      <a:pt x="450" y="2317"/>
                      <a:pt x="663" y="2555"/>
                    </a:cubicBezTo>
                    <a:cubicBezTo>
                      <a:pt x="713" y="2592"/>
                      <a:pt x="813" y="2642"/>
                      <a:pt x="863" y="2680"/>
                    </a:cubicBezTo>
                    <a:cubicBezTo>
                      <a:pt x="913" y="2730"/>
                      <a:pt x="913" y="2680"/>
                      <a:pt x="1063" y="2855"/>
                    </a:cubicBezTo>
                    <a:cubicBezTo>
                      <a:pt x="1372" y="3207"/>
                      <a:pt x="1478" y="3291"/>
                      <a:pt x="1523" y="3291"/>
                    </a:cubicBezTo>
                    <a:cubicBezTo>
                      <a:pt x="1555" y="3291"/>
                      <a:pt x="1554" y="3246"/>
                      <a:pt x="1575" y="3230"/>
                    </a:cubicBezTo>
                    <a:cubicBezTo>
                      <a:pt x="1675" y="3105"/>
                      <a:pt x="1750" y="2955"/>
                      <a:pt x="1787" y="2805"/>
                    </a:cubicBezTo>
                    <a:cubicBezTo>
                      <a:pt x="1825" y="2730"/>
                      <a:pt x="1850" y="2655"/>
                      <a:pt x="1887" y="2580"/>
                    </a:cubicBezTo>
                    <a:cubicBezTo>
                      <a:pt x="1898" y="2547"/>
                      <a:pt x="1909" y="2515"/>
                      <a:pt x="1944" y="2515"/>
                    </a:cubicBezTo>
                    <a:cubicBezTo>
                      <a:pt x="1950" y="2515"/>
                      <a:pt x="1956" y="2516"/>
                      <a:pt x="1962" y="2517"/>
                    </a:cubicBezTo>
                    <a:cubicBezTo>
                      <a:pt x="2023" y="2539"/>
                      <a:pt x="2075" y="2550"/>
                      <a:pt x="2118" y="2550"/>
                    </a:cubicBezTo>
                    <a:cubicBezTo>
                      <a:pt x="2229" y="2550"/>
                      <a:pt x="2284" y="2478"/>
                      <a:pt x="2275" y="2317"/>
                    </a:cubicBezTo>
                    <a:cubicBezTo>
                      <a:pt x="2250" y="2142"/>
                      <a:pt x="2262" y="1955"/>
                      <a:pt x="2312" y="1793"/>
                    </a:cubicBezTo>
                    <a:cubicBezTo>
                      <a:pt x="2371" y="1662"/>
                      <a:pt x="2296" y="1352"/>
                      <a:pt x="2458" y="1352"/>
                    </a:cubicBezTo>
                    <a:cubicBezTo>
                      <a:pt x="2467" y="1352"/>
                      <a:pt x="2477" y="1353"/>
                      <a:pt x="2487" y="1355"/>
                    </a:cubicBezTo>
                    <a:cubicBezTo>
                      <a:pt x="2512" y="1355"/>
                      <a:pt x="2487" y="1293"/>
                      <a:pt x="2400" y="1143"/>
                    </a:cubicBezTo>
                    <a:cubicBezTo>
                      <a:pt x="2337" y="1030"/>
                      <a:pt x="2125" y="743"/>
                      <a:pt x="1962" y="518"/>
                    </a:cubicBezTo>
                    <a:cubicBezTo>
                      <a:pt x="1850" y="343"/>
                      <a:pt x="1712" y="180"/>
                      <a:pt x="1550" y="30"/>
                    </a:cubicBezTo>
                    <a:cubicBezTo>
                      <a:pt x="1522" y="10"/>
                      <a:pt x="1506"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7" name="Google Shape;9417;p49"/>
              <p:cNvSpPr/>
              <p:nvPr/>
            </p:nvSpPr>
            <p:spPr>
              <a:xfrm>
                <a:off x="3035391" y="2127386"/>
                <a:ext cx="210705" cy="155580"/>
              </a:xfrm>
              <a:custGeom>
                <a:avLst/>
                <a:gdLst/>
                <a:ahLst/>
                <a:cxnLst/>
                <a:rect l="l" t="t" r="r" b="b"/>
                <a:pathLst>
                  <a:path w="5787" h="4273" extrusionOk="0">
                    <a:moveTo>
                      <a:pt x="5290" y="1"/>
                    </a:moveTo>
                    <a:cubicBezTo>
                      <a:pt x="5268" y="1"/>
                      <a:pt x="5246" y="5"/>
                      <a:pt x="5224" y="14"/>
                    </a:cubicBezTo>
                    <a:cubicBezTo>
                      <a:pt x="5136" y="51"/>
                      <a:pt x="5061" y="139"/>
                      <a:pt x="4986" y="176"/>
                    </a:cubicBezTo>
                    <a:cubicBezTo>
                      <a:pt x="4574" y="364"/>
                      <a:pt x="4162" y="589"/>
                      <a:pt x="3762" y="764"/>
                    </a:cubicBezTo>
                    <a:cubicBezTo>
                      <a:pt x="3730" y="779"/>
                      <a:pt x="3698" y="786"/>
                      <a:pt x="3663" y="786"/>
                    </a:cubicBezTo>
                    <a:cubicBezTo>
                      <a:pt x="3561" y="786"/>
                      <a:pt x="3446" y="729"/>
                      <a:pt x="3324" y="701"/>
                    </a:cubicBezTo>
                    <a:cubicBezTo>
                      <a:pt x="3245" y="679"/>
                      <a:pt x="3136" y="585"/>
                      <a:pt x="3061" y="585"/>
                    </a:cubicBezTo>
                    <a:cubicBezTo>
                      <a:pt x="3052" y="585"/>
                      <a:pt x="3044" y="586"/>
                      <a:pt x="3037" y="589"/>
                    </a:cubicBezTo>
                    <a:cubicBezTo>
                      <a:pt x="2400" y="801"/>
                      <a:pt x="1787" y="1064"/>
                      <a:pt x="1200" y="1364"/>
                    </a:cubicBezTo>
                    <a:cubicBezTo>
                      <a:pt x="1000" y="1476"/>
                      <a:pt x="800" y="1613"/>
                      <a:pt x="625" y="1751"/>
                    </a:cubicBezTo>
                    <a:cubicBezTo>
                      <a:pt x="438" y="1913"/>
                      <a:pt x="275" y="2101"/>
                      <a:pt x="125" y="2288"/>
                    </a:cubicBezTo>
                    <a:cubicBezTo>
                      <a:pt x="75" y="2363"/>
                      <a:pt x="38" y="2438"/>
                      <a:pt x="25" y="2526"/>
                    </a:cubicBezTo>
                    <a:cubicBezTo>
                      <a:pt x="13" y="2651"/>
                      <a:pt x="0" y="2788"/>
                      <a:pt x="0" y="2888"/>
                    </a:cubicBezTo>
                    <a:cubicBezTo>
                      <a:pt x="0" y="2988"/>
                      <a:pt x="63" y="3188"/>
                      <a:pt x="275" y="3513"/>
                    </a:cubicBezTo>
                    <a:cubicBezTo>
                      <a:pt x="375" y="3538"/>
                      <a:pt x="488" y="3588"/>
                      <a:pt x="575" y="3638"/>
                    </a:cubicBezTo>
                    <a:cubicBezTo>
                      <a:pt x="663" y="3688"/>
                      <a:pt x="713" y="3625"/>
                      <a:pt x="850" y="3800"/>
                    </a:cubicBezTo>
                    <a:cubicBezTo>
                      <a:pt x="1130" y="4180"/>
                      <a:pt x="1269" y="4272"/>
                      <a:pt x="1364" y="4272"/>
                    </a:cubicBezTo>
                    <a:cubicBezTo>
                      <a:pt x="1434" y="4272"/>
                      <a:pt x="1479" y="4222"/>
                      <a:pt x="1537" y="4200"/>
                    </a:cubicBezTo>
                    <a:cubicBezTo>
                      <a:pt x="1712" y="4150"/>
                      <a:pt x="1875" y="4050"/>
                      <a:pt x="2012" y="3938"/>
                    </a:cubicBezTo>
                    <a:cubicBezTo>
                      <a:pt x="2162" y="3825"/>
                      <a:pt x="2312" y="3700"/>
                      <a:pt x="2462" y="3588"/>
                    </a:cubicBezTo>
                    <a:cubicBezTo>
                      <a:pt x="2612" y="3488"/>
                      <a:pt x="2749" y="3363"/>
                      <a:pt x="2912" y="3263"/>
                    </a:cubicBezTo>
                    <a:cubicBezTo>
                      <a:pt x="2974" y="3201"/>
                      <a:pt x="3049" y="3176"/>
                      <a:pt x="3137" y="3176"/>
                    </a:cubicBezTo>
                    <a:cubicBezTo>
                      <a:pt x="3202" y="3190"/>
                      <a:pt x="3268" y="3197"/>
                      <a:pt x="3333" y="3197"/>
                    </a:cubicBezTo>
                    <a:cubicBezTo>
                      <a:pt x="3605" y="3197"/>
                      <a:pt x="3868" y="3075"/>
                      <a:pt x="4049" y="2863"/>
                    </a:cubicBezTo>
                    <a:cubicBezTo>
                      <a:pt x="4249" y="2601"/>
                      <a:pt x="4487" y="2376"/>
                      <a:pt x="4761" y="2188"/>
                    </a:cubicBezTo>
                    <a:cubicBezTo>
                      <a:pt x="5044" y="2024"/>
                      <a:pt x="5282" y="1659"/>
                      <a:pt x="5622" y="1659"/>
                    </a:cubicBezTo>
                    <a:cubicBezTo>
                      <a:pt x="5643" y="1659"/>
                      <a:pt x="5664" y="1661"/>
                      <a:pt x="5686" y="1663"/>
                    </a:cubicBezTo>
                    <a:cubicBezTo>
                      <a:pt x="5689" y="1664"/>
                      <a:pt x="5692" y="1665"/>
                      <a:pt x="5696" y="1665"/>
                    </a:cubicBezTo>
                    <a:cubicBezTo>
                      <a:pt x="5742" y="1665"/>
                      <a:pt x="5786" y="1577"/>
                      <a:pt x="5786" y="1401"/>
                    </a:cubicBezTo>
                    <a:cubicBezTo>
                      <a:pt x="5761" y="1139"/>
                      <a:pt x="5724" y="889"/>
                      <a:pt x="5661" y="626"/>
                    </a:cubicBezTo>
                    <a:cubicBezTo>
                      <a:pt x="5561" y="239"/>
                      <a:pt x="5474" y="76"/>
                      <a:pt x="5411" y="39"/>
                    </a:cubicBezTo>
                    <a:cubicBezTo>
                      <a:pt x="5371" y="15"/>
                      <a:pt x="5331" y="1"/>
                      <a:pt x="5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8" name="Google Shape;9418;p49"/>
              <p:cNvSpPr/>
              <p:nvPr/>
            </p:nvSpPr>
            <p:spPr>
              <a:xfrm>
                <a:off x="3091353" y="2376136"/>
                <a:ext cx="231640" cy="125760"/>
              </a:xfrm>
              <a:custGeom>
                <a:avLst/>
                <a:gdLst/>
                <a:ahLst/>
                <a:cxnLst/>
                <a:rect l="l" t="t" r="r" b="b"/>
                <a:pathLst>
                  <a:path w="6362" h="3454" extrusionOk="0">
                    <a:moveTo>
                      <a:pt x="6020" y="1"/>
                    </a:moveTo>
                    <a:cubicBezTo>
                      <a:pt x="6004" y="1"/>
                      <a:pt x="5988" y="2"/>
                      <a:pt x="5974" y="5"/>
                    </a:cubicBezTo>
                    <a:cubicBezTo>
                      <a:pt x="5886" y="30"/>
                      <a:pt x="5811" y="105"/>
                      <a:pt x="5724" y="130"/>
                    </a:cubicBezTo>
                    <a:cubicBezTo>
                      <a:pt x="5299" y="268"/>
                      <a:pt x="4874" y="418"/>
                      <a:pt x="4437" y="517"/>
                    </a:cubicBezTo>
                    <a:cubicBezTo>
                      <a:pt x="4426" y="520"/>
                      <a:pt x="4414" y="521"/>
                      <a:pt x="4403" y="521"/>
                    </a:cubicBezTo>
                    <a:cubicBezTo>
                      <a:pt x="4287" y="521"/>
                      <a:pt x="4162" y="411"/>
                      <a:pt x="4037" y="343"/>
                    </a:cubicBezTo>
                    <a:cubicBezTo>
                      <a:pt x="3953" y="307"/>
                      <a:pt x="3869" y="167"/>
                      <a:pt x="3785" y="167"/>
                    </a:cubicBezTo>
                    <a:cubicBezTo>
                      <a:pt x="3781" y="167"/>
                      <a:pt x="3778" y="167"/>
                      <a:pt x="3774" y="168"/>
                    </a:cubicBezTo>
                    <a:lnTo>
                      <a:pt x="2825" y="280"/>
                    </a:lnTo>
                    <a:cubicBezTo>
                      <a:pt x="2450" y="330"/>
                      <a:pt x="2087" y="405"/>
                      <a:pt x="1737" y="505"/>
                    </a:cubicBezTo>
                    <a:cubicBezTo>
                      <a:pt x="1450" y="592"/>
                      <a:pt x="1162" y="705"/>
                      <a:pt x="900" y="867"/>
                    </a:cubicBezTo>
                    <a:cubicBezTo>
                      <a:pt x="613" y="1055"/>
                      <a:pt x="363" y="1280"/>
                      <a:pt x="150" y="1555"/>
                    </a:cubicBezTo>
                    <a:cubicBezTo>
                      <a:pt x="25" y="1767"/>
                      <a:pt x="0" y="2017"/>
                      <a:pt x="63" y="2242"/>
                    </a:cubicBezTo>
                    <a:cubicBezTo>
                      <a:pt x="75" y="2354"/>
                      <a:pt x="275" y="2542"/>
                      <a:pt x="663" y="2817"/>
                    </a:cubicBezTo>
                    <a:cubicBezTo>
                      <a:pt x="763" y="2817"/>
                      <a:pt x="863" y="2829"/>
                      <a:pt x="963" y="2854"/>
                    </a:cubicBezTo>
                    <a:cubicBezTo>
                      <a:pt x="1038" y="2879"/>
                      <a:pt x="1050" y="2817"/>
                      <a:pt x="1225" y="2979"/>
                    </a:cubicBezTo>
                    <a:cubicBezTo>
                      <a:pt x="1375" y="3142"/>
                      <a:pt x="1525" y="3292"/>
                      <a:pt x="1687" y="3442"/>
                    </a:cubicBezTo>
                    <a:cubicBezTo>
                      <a:pt x="1701" y="3450"/>
                      <a:pt x="1712" y="3454"/>
                      <a:pt x="1721" y="3454"/>
                    </a:cubicBezTo>
                    <a:cubicBezTo>
                      <a:pt x="1752" y="3454"/>
                      <a:pt x="1758" y="3414"/>
                      <a:pt x="1787" y="3404"/>
                    </a:cubicBezTo>
                    <a:cubicBezTo>
                      <a:pt x="1875" y="3392"/>
                      <a:pt x="1962" y="3317"/>
                      <a:pt x="2075" y="3242"/>
                    </a:cubicBezTo>
                    <a:cubicBezTo>
                      <a:pt x="2200" y="3154"/>
                      <a:pt x="2337" y="3079"/>
                      <a:pt x="2487" y="3017"/>
                    </a:cubicBezTo>
                    <a:cubicBezTo>
                      <a:pt x="2650" y="2942"/>
                      <a:pt x="2812" y="2879"/>
                      <a:pt x="2987" y="2817"/>
                    </a:cubicBezTo>
                    <a:cubicBezTo>
                      <a:pt x="3035" y="2793"/>
                      <a:pt x="3094" y="2779"/>
                      <a:pt x="3153" y="2779"/>
                    </a:cubicBezTo>
                    <a:cubicBezTo>
                      <a:pt x="3186" y="2779"/>
                      <a:pt x="3218" y="2783"/>
                      <a:pt x="3249" y="2792"/>
                    </a:cubicBezTo>
                    <a:cubicBezTo>
                      <a:pt x="3388" y="2861"/>
                      <a:pt x="3538" y="2896"/>
                      <a:pt x="3688" y="2896"/>
                    </a:cubicBezTo>
                    <a:cubicBezTo>
                      <a:pt x="3889" y="2896"/>
                      <a:pt x="4090" y="2833"/>
                      <a:pt x="4262" y="2704"/>
                    </a:cubicBezTo>
                    <a:cubicBezTo>
                      <a:pt x="4537" y="2492"/>
                      <a:pt x="4824" y="2305"/>
                      <a:pt x="5149" y="2180"/>
                    </a:cubicBezTo>
                    <a:cubicBezTo>
                      <a:pt x="5454" y="2081"/>
                      <a:pt x="5740" y="1784"/>
                      <a:pt x="6057" y="1784"/>
                    </a:cubicBezTo>
                    <a:cubicBezTo>
                      <a:pt x="6104" y="1784"/>
                      <a:pt x="6151" y="1790"/>
                      <a:pt x="6199" y="1805"/>
                    </a:cubicBezTo>
                    <a:cubicBezTo>
                      <a:pt x="6203" y="1806"/>
                      <a:pt x="6207" y="1806"/>
                      <a:pt x="6212" y="1806"/>
                    </a:cubicBezTo>
                    <a:cubicBezTo>
                      <a:pt x="6268" y="1806"/>
                      <a:pt x="6313" y="1728"/>
                      <a:pt x="6336" y="1542"/>
                    </a:cubicBezTo>
                    <a:cubicBezTo>
                      <a:pt x="6361" y="1267"/>
                      <a:pt x="6349" y="992"/>
                      <a:pt x="6324" y="717"/>
                    </a:cubicBezTo>
                    <a:cubicBezTo>
                      <a:pt x="6286" y="293"/>
                      <a:pt x="6211" y="105"/>
                      <a:pt x="6161" y="55"/>
                    </a:cubicBezTo>
                    <a:cubicBezTo>
                      <a:pt x="6123" y="17"/>
                      <a:pt x="6070" y="1"/>
                      <a:pt x="6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19" name="Google Shape;9419;p49"/>
              <p:cNvSpPr/>
              <p:nvPr/>
            </p:nvSpPr>
            <p:spPr>
              <a:xfrm>
                <a:off x="3210994" y="2628091"/>
                <a:ext cx="112907" cy="131804"/>
              </a:xfrm>
              <a:custGeom>
                <a:avLst/>
                <a:gdLst/>
                <a:ahLst/>
                <a:cxnLst/>
                <a:rect l="l" t="t" r="r" b="b"/>
                <a:pathLst>
                  <a:path w="3101" h="3620" extrusionOk="0">
                    <a:moveTo>
                      <a:pt x="1691" y="0"/>
                    </a:moveTo>
                    <a:cubicBezTo>
                      <a:pt x="1672" y="0"/>
                      <a:pt x="1663" y="6"/>
                      <a:pt x="1663" y="21"/>
                    </a:cubicBezTo>
                    <a:cubicBezTo>
                      <a:pt x="1650" y="58"/>
                      <a:pt x="1675" y="121"/>
                      <a:pt x="1675" y="158"/>
                    </a:cubicBezTo>
                    <a:cubicBezTo>
                      <a:pt x="1650" y="333"/>
                      <a:pt x="1588" y="521"/>
                      <a:pt x="1488" y="683"/>
                    </a:cubicBezTo>
                    <a:cubicBezTo>
                      <a:pt x="1483" y="691"/>
                      <a:pt x="1472" y="695"/>
                      <a:pt x="1459" y="695"/>
                    </a:cubicBezTo>
                    <a:cubicBezTo>
                      <a:pt x="1411" y="695"/>
                      <a:pt x="1319" y="650"/>
                      <a:pt x="1251" y="621"/>
                    </a:cubicBezTo>
                    <a:cubicBezTo>
                      <a:pt x="1192" y="597"/>
                      <a:pt x="1089" y="507"/>
                      <a:pt x="1066" y="507"/>
                    </a:cubicBezTo>
                    <a:cubicBezTo>
                      <a:pt x="1065" y="507"/>
                      <a:pt x="1064" y="507"/>
                      <a:pt x="1063" y="508"/>
                    </a:cubicBezTo>
                    <a:cubicBezTo>
                      <a:pt x="876" y="658"/>
                      <a:pt x="688" y="771"/>
                      <a:pt x="501" y="921"/>
                    </a:cubicBezTo>
                    <a:cubicBezTo>
                      <a:pt x="351" y="1058"/>
                      <a:pt x="226" y="1195"/>
                      <a:pt x="101" y="1345"/>
                    </a:cubicBezTo>
                    <a:cubicBezTo>
                      <a:pt x="38" y="1470"/>
                      <a:pt x="13" y="1595"/>
                      <a:pt x="1" y="1720"/>
                    </a:cubicBezTo>
                    <a:cubicBezTo>
                      <a:pt x="13" y="2033"/>
                      <a:pt x="51" y="2333"/>
                      <a:pt x="113" y="2633"/>
                    </a:cubicBezTo>
                    <a:lnTo>
                      <a:pt x="263" y="2833"/>
                    </a:lnTo>
                    <a:cubicBezTo>
                      <a:pt x="313" y="2883"/>
                      <a:pt x="351" y="2845"/>
                      <a:pt x="426" y="3057"/>
                    </a:cubicBezTo>
                    <a:cubicBezTo>
                      <a:pt x="578" y="3522"/>
                      <a:pt x="670" y="3620"/>
                      <a:pt x="744" y="3620"/>
                    </a:cubicBezTo>
                    <a:cubicBezTo>
                      <a:pt x="792" y="3620"/>
                      <a:pt x="832" y="3580"/>
                      <a:pt x="876" y="3570"/>
                    </a:cubicBezTo>
                    <a:cubicBezTo>
                      <a:pt x="1138" y="3470"/>
                      <a:pt x="1376" y="3332"/>
                      <a:pt x="1576" y="3132"/>
                    </a:cubicBezTo>
                    <a:cubicBezTo>
                      <a:pt x="1688" y="3045"/>
                      <a:pt x="1788" y="2945"/>
                      <a:pt x="1888" y="2858"/>
                    </a:cubicBezTo>
                    <a:cubicBezTo>
                      <a:pt x="1921" y="2813"/>
                      <a:pt x="1955" y="2768"/>
                      <a:pt x="2015" y="2768"/>
                    </a:cubicBezTo>
                    <a:cubicBezTo>
                      <a:pt x="2022" y="2768"/>
                      <a:pt x="2030" y="2769"/>
                      <a:pt x="2038" y="2770"/>
                    </a:cubicBezTo>
                    <a:cubicBezTo>
                      <a:pt x="2079" y="2777"/>
                      <a:pt x="2120" y="2781"/>
                      <a:pt x="2158" y="2781"/>
                    </a:cubicBezTo>
                    <a:cubicBezTo>
                      <a:pt x="2387" y="2781"/>
                      <a:pt x="2561" y="2655"/>
                      <a:pt x="2625" y="2420"/>
                    </a:cubicBezTo>
                    <a:cubicBezTo>
                      <a:pt x="2663" y="2170"/>
                      <a:pt x="2725" y="1945"/>
                      <a:pt x="2813" y="1708"/>
                    </a:cubicBezTo>
                    <a:cubicBezTo>
                      <a:pt x="2925" y="1495"/>
                      <a:pt x="2813" y="1133"/>
                      <a:pt x="3050" y="1058"/>
                    </a:cubicBezTo>
                    <a:cubicBezTo>
                      <a:pt x="3100" y="1046"/>
                      <a:pt x="3063" y="971"/>
                      <a:pt x="2925" y="846"/>
                    </a:cubicBezTo>
                    <a:cubicBezTo>
                      <a:pt x="2725" y="671"/>
                      <a:pt x="2525" y="508"/>
                      <a:pt x="2300" y="358"/>
                    </a:cubicBezTo>
                    <a:cubicBezTo>
                      <a:pt x="2125" y="221"/>
                      <a:pt x="1938" y="108"/>
                      <a:pt x="1750" y="8"/>
                    </a:cubicBezTo>
                    <a:cubicBezTo>
                      <a:pt x="1725" y="3"/>
                      <a:pt x="1705" y="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420" name="Google Shape;9420;p49"/>
              <p:cNvSpPr/>
              <p:nvPr/>
            </p:nvSpPr>
            <p:spPr>
              <a:xfrm>
                <a:off x="2790137" y="2769397"/>
                <a:ext cx="201129" cy="123029"/>
              </a:xfrm>
              <a:custGeom>
                <a:avLst/>
                <a:gdLst/>
                <a:ahLst/>
                <a:cxnLst/>
                <a:rect l="l" t="t" r="r" b="b"/>
                <a:pathLst>
                  <a:path w="5524" h="3379" extrusionOk="0">
                    <a:moveTo>
                      <a:pt x="5006" y="1"/>
                    </a:moveTo>
                    <a:cubicBezTo>
                      <a:pt x="4986" y="1"/>
                      <a:pt x="4967" y="5"/>
                      <a:pt x="4949" y="14"/>
                    </a:cubicBezTo>
                    <a:cubicBezTo>
                      <a:pt x="4887" y="51"/>
                      <a:pt x="4824" y="126"/>
                      <a:pt x="4762" y="164"/>
                    </a:cubicBezTo>
                    <a:cubicBezTo>
                      <a:pt x="4424" y="339"/>
                      <a:pt x="4074" y="501"/>
                      <a:pt x="3712" y="626"/>
                    </a:cubicBezTo>
                    <a:cubicBezTo>
                      <a:pt x="3702" y="629"/>
                      <a:pt x="3692" y="630"/>
                      <a:pt x="3682" y="630"/>
                    </a:cubicBezTo>
                    <a:cubicBezTo>
                      <a:pt x="3585" y="630"/>
                      <a:pt x="3462" y="533"/>
                      <a:pt x="3350" y="476"/>
                    </a:cubicBezTo>
                    <a:cubicBezTo>
                      <a:pt x="3290" y="428"/>
                      <a:pt x="3196" y="300"/>
                      <a:pt x="3133" y="300"/>
                    </a:cubicBezTo>
                    <a:cubicBezTo>
                      <a:pt x="3130" y="300"/>
                      <a:pt x="3127" y="301"/>
                      <a:pt x="3125" y="301"/>
                    </a:cubicBezTo>
                    <a:cubicBezTo>
                      <a:pt x="2600" y="401"/>
                      <a:pt x="2062" y="426"/>
                      <a:pt x="1525" y="551"/>
                    </a:cubicBezTo>
                    <a:cubicBezTo>
                      <a:pt x="1138" y="651"/>
                      <a:pt x="763" y="776"/>
                      <a:pt x="400" y="939"/>
                    </a:cubicBezTo>
                    <a:cubicBezTo>
                      <a:pt x="263" y="1039"/>
                      <a:pt x="150" y="1163"/>
                      <a:pt x="75" y="1313"/>
                    </a:cubicBezTo>
                    <a:cubicBezTo>
                      <a:pt x="13" y="1388"/>
                      <a:pt x="0" y="1701"/>
                      <a:pt x="13" y="2238"/>
                    </a:cubicBezTo>
                    <a:cubicBezTo>
                      <a:pt x="75" y="2301"/>
                      <a:pt x="175" y="2388"/>
                      <a:pt x="225" y="2463"/>
                    </a:cubicBezTo>
                    <a:cubicBezTo>
                      <a:pt x="275" y="2526"/>
                      <a:pt x="338" y="2488"/>
                      <a:pt x="388" y="2726"/>
                    </a:cubicBezTo>
                    <a:cubicBezTo>
                      <a:pt x="484" y="3293"/>
                      <a:pt x="598" y="3379"/>
                      <a:pt x="710" y="3379"/>
                    </a:cubicBezTo>
                    <a:cubicBezTo>
                      <a:pt x="758" y="3379"/>
                      <a:pt x="805" y="3363"/>
                      <a:pt x="850" y="3363"/>
                    </a:cubicBezTo>
                    <a:cubicBezTo>
                      <a:pt x="1238" y="3325"/>
                      <a:pt x="1613" y="3250"/>
                      <a:pt x="1975" y="3125"/>
                    </a:cubicBezTo>
                    <a:cubicBezTo>
                      <a:pt x="2150" y="3075"/>
                      <a:pt x="2337" y="3000"/>
                      <a:pt x="2512" y="2938"/>
                    </a:cubicBezTo>
                    <a:cubicBezTo>
                      <a:pt x="2561" y="2914"/>
                      <a:pt x="2620" y="2900"/>
                      <a:pt x="2675" y="2900"/>
                    </a:cubicBezTo>
                    <a:cubicBezTo>
                      <a:pt x="2706" y="2900"/>
                      <a:pt x="2736" y="2904"/>
                      <a:pt x="2762" y="2913"/>
                    </a:cubicBezTo>
                    <a:cubicBezTo>
                      <a:pt x="2889" y="2977"/>
                      <a:pt x="3024" y="3008"/>
                      <a:pt x="3158" y="3008"/>
                    </a:cubicBezTo>
                    <a:cubicBezTo>
                      <a:pt x="3365" y="3008"/>
                      <a:pt x="3570" y="2933"/>
                      <a:pt x="3737" y="2788"/>
                    </a:cubicBezTo>
                    <a:cubicBezTo>
                      <a:pt x="3974" y="2563"/>
                      <a:pt x="4237" y="2363"/>
                      <a:pt x="4512" y="2201"/>
                    </a:cubicBezTo>
                    <a:cubicBezTo>
                      <a:pt x="4818" y="2059"/>
                      <a:pt x="5046" y="1697"/>
                      <a:pt x="5374" y="1697"/>
                    </a:cubicBezTo>
                    <a:cubicBezTo>
                      <a:pt x="5395" y="1697"/>
                      <a:pt x="5415" y="1698"/>
                      <a:pt x="5437" y="1701"/>
                    </a:cubicBezTo>
                    <a:cubicBezTo>
                      <a:pt x="5440" y="1702"/>
                      <a:pt x="5443" y="1702"/>
                      <a:pt x="5446" y="1702"/>
                    </a:cubicBezTo>
                    <a:cubicBezTo>
                      <a:pt x="5491" y="1702"/>
                      <a:pt x="5524" y="1614"/>
                      <a:pt x="5524" y="1438"/>
                    </a:cubicBezTo>
                    <a:cubicBezTo>
                      <a:pt x="5487" y="1176"/>
                      <a:pt x="5437" y="914"/>
                      <a:pt x="5362" y="651"/>
                    </a:cubicBezTo>
                    <a:cubicBezTo>
                      <a:pt x="5262" y="251"/>
                      <a:pt x="5162" y="76"/>
                      <a:pt x="5112" y="39"/>
                    </a:cubicBezTo>
                    <a:cubicBezTo>
                      <a:pt x="5079" y="15"/>
                      <a:pt x="5042"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grpSp>
          <p:nvGrpSpPr>
            <p:cNvPr id="9421" name="Google Shape;9421;p49"/>
            <p:cNvGrpSpPr/>
            <p:nvPr/>
          </p:nvGrpSpPr>
          <p:grpSpPr>
            <a:xfrm>
              <a:off x="6530824" y="717916"/>
              <a:ext cx="1077527" cy="878004"/>
              <a:chOff x="6664424" y="3590266"/>
              <a:chExt cx="1077527" cy="878004"/>
            </a:xfrm>
          </p:grpSpPr>
          <p:sp>
            <p:nvSpPr>
              <p:cNvPr id="9422" name="Google Shape;9422;p49"/>
              <p:cNvSpPr/>
              <p:nvPr/>
            </p:nvSpPr>
            <p:spPr>
              <a:xfrm>
                <a:off x="7245237" y="3879679"/>
                <a:ext cx="40" cy="984"/>
              </a:xfrm>
              <a:custGeom>
                <a:avLst/>
                <a:gdLst/>
                <a:ahLst/>
                <a:cxnLst/>
                <a:rect l="l" t="t" r="r" b="b"/>
                <a:pathLst>
                  <a:path w="1" h="26" extrusionOk="0">
                    <a:moveTo>
                      <a:pt x="0" y="0"/>
                    </a:moveTo>
                    <a:cubicBezTo>
                      <a:pt x="0" y="13"/>
                      <a:pt x="0" y="25"/>
                      <a:pt x="0" y="25"/>
                    </a:cubicBezTo>
                    <a:cubicBezTo>
                      <a:pt x="0" y="25"/>
                      <a:pt x="0" y="13"/>
                      <a:pt x="0"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49"/>
              <p:cNvSpPr/>
              <p:nvPr/>
            </p:nvSpPr>
            <p:spPr>
              <a:xfrm>
                <a:off x="7257762" y="3601920"/>
                <a:ext cx="102893" cy="118848"/>
              </a:xfrm>
              <a:custGeom>
                <a:avLst/>
                <a:gdLst/>
                <a:ahLst/>
                <a:cxnLst/>
                <a:rect l="l" t="t" r="r" b="b"/>
                <a:pathLst>
                  <a:path w="2563" h="3141" extrusionOk="0">
                    <a:moveTo>
                      <a:pt x="827" y="0"/>
                    </a:moveTo>
                    <a:cubicBezTo>
                      <a:pt x="687" y="0"/>
                      <a:pt x="551" y="39"/>
                      <a:pt x="426" y="106"/>
                    </a:cubicBezTo>
                    <a:cubicBezTo>
                      <a:pt x="238" y="218"/>
                      <a:pt x="113" y="380"/>
                      <a:pt x="51" y="580"/>
                    </a:cubicBezTo>
                    <a:cubicBezTo>
                      <a:pt x="1" y="793"/>
                      <a:pt x="26" y="1018"/>
                      <a:pt x="138" y="1205"/>
                    </a:cubicBezTo>
                    <a:lnTo>
                      <a:pt x="1001" y="2730"/>
                    </a:lnTo>
                    <a:cubicBezTo>
                      <a:pt x="1159" y="2996"/>
                      <a:pt x="1434" y="3141"/>
                      <a:pt x="1714" y="3141"/>
                    </a:cubicBezTo>
                    <a:cubicBezTo>
                      <a:pt x="1855" y="3141"/>
                      <a:pt x="1996" y="3105"/>
                      <a:pt x="2125" y="3030"/>
                    </a:cubicBezTo>
                    <a:cubicBezTo>
                      <a:pt x="2313" y="2917"/>
                      <a:pt x="2450" y="2742"/>
                      <a:pt x="2500" y="2530"/>
                    </a:cubicBezTo>
                    <a:cubicBezTo>
                      <a:pt x="2563" y="2317"/>
                      <a:pt x="2538" y="2093"/>
                      <a:pt x="2425" y="1905"/>
                    </a:cubicBezTo>
                    <a:lnTo>
                      <a:pt x="1513" y="393"/>
                    </a:lnTo>
                    <a:cubicBezTo>
                      <a:pt x="1413" y="218"/>
                      <a:pt x="1238" y="81"/>
                      <a:pt x="1038" y="31"/>
                    </a:cubicBezTo>
                    <a:cubicBezTo>
                      <a:pt x="967" y="10"/>
                      <a:pt x="896" y="0"/>
                      <a:pt x="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49"/>
              <p:cNvSpPr/>
              <p:nvPr/>
            </p:nvSpPr>
            <p:spPr>
              <a:xfrm>
                <a:off x="7190560" y="3780736"/>
                <a:ext cx="113652" cy="135988"/>
              </a:xfrm>
              <a:custGeom>
                <a:avLst/>
                <a:gdLst/>
                <a:ahLst/>
                <a:cxnLst/>
                <a:rect l="l" t="t" r="r" b="b"/>
                <a:pathLst>
                  <a:path w="2831" h="3594" extrusionOk="0">
                    <a:moveTo>
                      <a:pt x="667" y="0"/>
                    </a:moveTo>
                    <a:cubicBezTo>
                      <a:pt x="510" y="0"/>
                      <a:pt x="350" y="60"/>
                      <a:pt x="225" y="178"/>
                    </a:cubicBezTo>
                    <a:cubicBezTo>
                      <a:pt x="0" y="416"/>
                      <a:pt x="0" y="803"/>
                      <a:pt x="225" y="1041"/>
                    </a:cubicBezTo>
                    <a:cubicBezTo>
                      <a:pt x="400" y="1203"/>
                      <a:pt x="563" y="1365"/>
                      <a:pt x="713" y="1540"/>
                    </a:cubicBezTo>
                    <a:lnTo>
                      <a:pt x="763" y="1615"/>
                    </a:lnTo>
                    <a:lnTo>
                      <a:pt x="850" y="1740"/>
                    </a:lnTo>
                    <a:cubicBezTo>
                      <a:pt x="925" y="1828"/>
                      <a:pt x="988" y="1928"/>
                      <a:pt x="1050" y="2028"/>
                    </a:cubicBezTo>
                    <a:cubicBezTo>
                      <a:pt x="1162" y="2215"/>
                      <a:pt x="1275" y="2415"/>
                      <a:pt x="1362" y="2615"/>
                    </a:cubicBezTo>
                    <a:lnTo>
                      <a:pt x="1362" y="2628"/>
                    </a:lnTo>
                    <a:lnTo>
                      <a:pt x="1375" y="2640"/>
                    </a:lnTo>
                    <a:lnTo>
                      <a:pt x="1375" y="2640"/>
                    </a:lnTo>
                    <a:lnTo>
                      <a:pt x="1375" y="2640"/>
                    </a:lnTo>
                    <a:cubicBezTo>
                      <a:pt x="1375" y="2655"/>
                      <a:pt x="1384" y="2674"/>
                      <a:pt x="1386" y="2674"/>
                    </a:cubicBezTo>
                    <a:cubicBezTo>
                      <a:pt x="1387" y="2674"/>
                      <a:pt x="1385" y="2665"/>
                      <a:pt x="1375" y="2640"/>
                    </a:cubicBezTo>
                    <a:lnTo>
                      <a:pt x="1375" y="2640"/>
                    </a:lnTo>
                    <a:lnTo>
                      <a:pt x="1400" y="2703"/>
                    </a:lnTo>
                    <a:cubicBezTo>
                      <a:pt x="1412" y="2753"/>
                      <a:pt x="1437" y="2803"/>
                      <a:pt x="1450" y="2853"/>
                    </a:cubicBezTo>
                    <a:cubicBezTo>
                      <a:pt x="1500" y="2965"/>
                      <a:pt x="1537" y="3090"/>
                      <a:pt x="1562" y="3202"/>
                    </a:cubicBezTo>
                    <a:cubicBezTo>
                      <a:pt x="1676" y="3474"/>
                      <a:pt x="1905" y="3594"/>
                      <a:pt x="2134" y="3594"/>
                    </a:cubicBezTo>
                    <a:cubicBezTo>
                      <a:pt x="2483" y="3594"/>
                      <a:pt x="2830" y="3316"/>
                      <a:pt x="2762" y="2878"/>
                    </a:cubicBezTo>
                    <a:cubicBezTo>
                      <a:pt x="2475" y="1840"/>
                      <a:pt x="1900" y="903"/>
                      <a:pt x="1100" y="178"/>
                    </a:cubicBezTo>
                    <a:cubicBezTo>
                      <a:pt x="981" y="60"/>
                      <a:pt x="825" y="0"/>
                      <a:pt x="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49"/>
              <p:cNvSpPr/>
              <p:nvPr/>
            </p:nvSpPr>
            <p:spPr>
              <a:xfrm>
                <a:off x="7236205" y="4320060"/>
                <a:ext cx="128466" cy="136669"/>
              </a:xfrm>
              <a:custGeom>
                <a:avLst/>
                <a:gdLst/>
                <a:ahLst/>
                <a:cxnLst/>
                <a:rect l="l" t="t" r="r" b="b"/>
                <a:pathLst>
                  <a:path w="3200" h="3612" extrusionOk="0">
                    <a:moveTo>
                      <a:pt x="696" y="1"/>
                    </a:moveTo>
                    <a:cubicBezTo>
                      <a:pt x="591" y="1"/>
                      <a:pt x="490" y="26"/>
                      <a:pt x="400" y="83"/>
                    </a:cubicBezTo>
                    <a:cubicBezTo>
                      <a:pt x="163" y="233"/>
                      <a:pt x="0" y="620"/>
                      <a:pt x="188" y="883"/>
                    </a:cubicBezTo>
                    <a:lnTo>
                      <a:pt x="1987" y="3320"/>
                    </a:lnTo>
                    <a:cubicBezTo>
                      <a:pt x="2062" y="3445"/>
                      <a:pt x="2187" y="3545"/>
                      <a:pt x="2337" y="3595"/>
                    </a:cubicBezTo>
                    <a:cubicBezTo>
                      <a:pt x="2384" y="3606"/>
                      <a:pt x="2431" y="3612"/>
                      <a:pt x="2479" y="3612"/>
                    </a:cubicBezTo>
                    <a:cubicBezTo>
                      <a:pt x="2586" y="3612"/>
                      <a:pt x="2692" y="3584"/>
                      <a:pt x="2787" y="3532"/>
                    </a:cubicBezTo>
                    <a:cubicBezTo>
                      <a:pt x="3037" y="3382"/>
                      <a:pt x="3200" y="2995"/>
                      <a:pt x="3000" y="2720"/>
                    </a:cubicBezTo>
                    <a:lnTo>
                      <a:pt x="1213" y="283"/>
                    </a:lnTo>
                    <a:cubicBezTo>
                      <a:pt x="1125" y="158"/>
                      <a:pt x="1000" y="71"/>
                      <a:pt x="863" y="21"/>
                    </a:cubicBezTo>
                    <a:cubicBezTo>
                      <a:pt x="807" y="8"/>
                      <a:pt x="751" y="1"/>
                      <a:pt x="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49"/>
              <p:cNvSpPr/>
              <p:nvPr/>
            </p:nvSpPr>
            <p:spPr>
              <a:xfrm>
                <a:off x="6886705" y="3989594"/>
                <a:ext cx="222126" cy="313597"/>
              </a:xfrm>
              <a:custGeom>
                <a:avLst/>
                <a:gdLst/>
                <a:ahLst/>
                <a:cxnLst/>
                <a:rect l="l" t="t" r="r" b="b"/>
                <a:pathLst>
                  <a:path w="5533" h="8288" extrusionOk="0">
                    <a:moveTo>
                      <a:pt x="712" y="0"/>
                    </a:moveTo>
                    <a:cubicBezTo>
                      <a:pt x="353" y="0"/>
                      <a:pt x="0" y="379"/>
                      <a:pt x="234" y="794"/>
                    </a:cubicBezTo>
                    <a:cubicBezTo>
                      <a:pt x="896" y="2031"/>
                      <a:pt x="1571" y="3256"/>
                      <a:pt x="2196" y="4518"/>
                    </a:cubicBezTo>
                    <a:cubicBezTo>
                      <a:pt x="2508" y="5143"/>
                      <a:pt x="2808" y="5780"/>
                      <a:pt x="3083" y="6430"/>
                    </a:cubicBezTo>
                    <a:cubicBezTo>
                      <a:pt x="3370" y="7080"/>
                      <a:pt x="3758" y="7842"/>
                      <a:pt x="4408" y="8192"/>
                    </a:cubicBezTo>
                    <a:cubicBezTo>
                      <a:pt x="4527" y="8258"/>
                      <a:pt x="4652" y="8288"/>
                      <a:pt x="4773" y="8288"/>
                    </a:cubicBezTo>
                    <a:cubicBezTo>
                      <a:pt x="5160" y="8288"/>
                      <a:pt x="5510" y="7983"/>
                      <a:pt x="5520" y="7555"/>
                    </a:cubicBezTo>
                    <a:cubicBezTo>
                      <a:pt x="5532" y="6818"/>
                      <a:pt x="5070" y="6093"/>
                      <a:pt x="4645" y="5518"/>
                    </a:cubicBezTo>
                    <a:cubicBezTo>
                      <a:pt x="4208" y="4943"/>
                      <a:pt x="3808" y="4393"/>
                      <a:pt x="3420" y="3806"/>
                    </a:cubicBezTo>
                    <a:cubicBezTo>
                      <a:pt x="2633" y="2644"/>
                      <a:pt x="1896" y="1444"/>
                      <a:pt x="1146" y="257"/>
                    </a:cubicBezTo>
                    <a:cubicBezTo>
                      <a:pt x="1034" y="76"/>
                      <a:pt x="87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49"/>
              <p:cNvSpPr/>
              <p:nvPr/>
            </p:nvSpPr>
            <p:spPr>
              <a:xfrm>
                <a:off x="6985421" y="3693484"/>
                <a:ext cx="94784" cy="151918"/>
              </a:xfrm>
              <a:custGeom>
                <a:avLst/>
                <a:gdLst/>
                <a:ahLst/>
                <a:cxnLst/>
                <a:rect l="l" t="t" r="r" b="b"/>
                <a:pathLst>
                  <a:path w="2361" h="4015" extrusionOk="0">
                    <a:moveTo>
                      <a:pt x="664" y="0"/>
                    </a:moveTo>
                    <a:cubicBezTo>
                      <a:pt x="328" y="0"/>
                      <a:pt x="0" y="356"/>
                      <a:pt x="224" y="735"/>
                    </a:cubicBezTo>
                    <a:cubicBezTo>
                      <a:pt x="836" y="1610"/>
                      <a:pt x="1224" y="2609"/>
                      <a:pt x="1361" y="3659"/>
                    </a:cubicBezTo>
                    <a:cubicBezTo>
                      <a:pt x="1393" y="3867"/>
                      <a:pt x="1632" y="4015"/>
                      <a:pt x="1841" y="4015"/>
                    </a:cubicBezTo>
                    <a:cubicBezTo>
                      <a:pt x="1883" y="4015"/>
                      <a:pt x="1924" y="4009"/>
                      <a:pt x="1961" y="3996"/>
                    </a:cubicBezTo>
                    <a:cubicBezTo>
                      <a:pt x="2211" y="3921"/>
                      <a:pt x="2361" y="3659"/>
                      <a:pt x="2299" y="3397"/>
                    </a:cubicBezTo>
                    <a:cubicBezTo>
                      <a:pt x="2136" y="2272"/>
                      <a:pt x="1711" y="1185"/>
                      <a:pt x="1074" y="247"/>
                    </a:cubicBezTo>
                    <a:cubicBezTo>
                      <a:pt x="969" y="73"/>
                      <a:pt x="816"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49"/>
              <p:cNvSpPr/>
              <p:nvPr/>
            </p:nvSpPr>
            <p:spPr>
              <a:xfrm>
                <a:off x="7319304" y="4098337"/>
                <a:ext cx="189848" cy="261419"/>
              </a:xfrm>
              <a:custGeom>
                <a:avLst/>
                <a:gdLst/>
                <a:ahLst/>
                <a:cxnLst/>
                <a:rect l="l" t="t" r="r" b="b"/>
                <a:pathLst>
                  <a:path w="4729" h="6909" extrusionOk="0">
                    <a:moveTo>
                      <a:pt x="873" y="1"/>
                    </a:moveTo>
                    <a:cubicBezTo>
                      <a:pt x="435" y="1"/>
                      <a:pt x="0" y="465"/>
                      <a:pt x="267" y="982"/>
                    </a:cubicBezTo>
                    <a:lnTo>
                      <a:pt x="1680" y="3756"/>
                    </a:lnTo>
                    <a:cubicBezTo>
                      <a:pt x="2154" y="4668"/>
                      <a:pt x="2554" y="5656"/>
                      <a:pt x="3129" y="6505"/>
                    </a:cubicBezTo>
                    <a:cubicBezTo>
                      <a:pt x="3289" y="6766"/>
                      <a:pt x="3568" y="6908"/>
                      <a:pt x="3851" y="6908"/>
                    </a:cubicBezTo>
                    <a:cubicBezTo>
                      <a:pt x="3989" y="6908"/>
                      <a:pt x="4127" y="6875"/>
                      <a:pt x="4254" y="6805"/>
                    </a:cubicBezTo>
                    <a:cubicBezTo>
                      <a:pt x="4679" y="6555"/>
                      <a:pt x="4729" y="6093"/>
                      <a:pt x="4554" y="5681"/>
                    </a:cubicBezTo>
                    <a:cubicBezTo>
                      <a:pt x="4129" y="4731"/>
                      <a:pt x="3517" y="3881"/>
                      <a:pt x="2992" y="2994"/>
                    </a:cubicBezTo>
                    <a:lnTo>
                      <a:pt x="1405" y="320"/>
                    </a:lnTo>
                    <a:cubicBezTo>
                      <a:pt x="1269" y="95"/>
                      <a:pt x="1071" y="1"/>
                      <a:pt x="8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49"/>
              <p:cNvSpPr/>
              <p:nvPr/>
            </p:nvSpPr>
            <p:spPr>
              <a:xfrm>
                <a:off x="7384780" y="3820653"/>
                <a:ext cx="242279" cy="331948"/>
              </a:xfrm>
              <a:custGeom>
                <a:avLst/>
                <a:gdLst/>
                <a:ahLst/>
                <a:cxnLst/>
                <a:rect l="l" t="t" r="r" b="b"/>
                <a:pathLst>
                  <a:path w="6035" h="8773" extrusionOk="0">
                    <a:moveTo>
                      <a:pt x="1012" y="0"/>
                    </a:moveTo>
                    <a:cubicBezTo>
                      <a:pt x="500" y="0"/>
                      <a:pt x="0" y="547"/>
                      <a:pt x="311" y="1160"/>
                    </a:cubicBezTo>
                    <a:cubicBezTo>
                      <a:pt x="1498" y="3535"/>
                      <a:pt x="2635" y="5959"/>
                      <a:pt x="3960" y="8258"/>
                    </a:cubicBezTo>
                    <a:cubicBezTo>
                      <a:pt x="4153" y="8586"/>
                      <a:pt x="4504" y="8772"/>
                      <a:pt x="4861" y="8772"/>
                    </a:cubicBezTo>
                    <a:cubicBezTo>
                      <a:pt x="5036" y="8772"/>
                      <a:pt x="5212" y="8728"/>
                      <a:pt x="5372" y="8633"/>
                    </a:cubicBezTo>
                    <a:cubicBezTo>
                      <a:pt x="5859" y="8333"/>
                      <a:pt x="6034" y="7709"/>
                      <a:pt x="5747" y="7209"/>
                    </a:cubicBezTo>
                    <a:cubicBezTo>
                      <a:pt x="4485" y="4872"/>
                      <a:pt x="3023" y="2635"/>
                      <a:pt x="1636" y="373"/>
                    </a:cubicBezTo>
                    <a:cubicBezTo>
                      <a:pt x="1473" y="110"/>
                      <a:pt x="1241"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49"/>
              <p:cNvSpPr/>
              <p:nvPr/>
            </p:nvSpPr>
            <p:spPr>
              <a:xfrm>
                <a:off x="7087709" y="3970033"/>
                <a:ext cx="123970" cy="166447"/>
              </a:xfrm>
              <a:custGeom>
                <a:avLst/>
                <a:gdLst/>
                <a:ahLst/>
                <a:cxnLst/>
                <a:rect l="l" t="t" r="r" b="b"/>
                <a:pathLst>
                  <a:path w="3088" h="4399" extrusionOk="0">
                    <a:moveTo>
                      <a:pt x="831" y="1"/>
                    </a:moveTo>
                    <a:cubicBezTo>
                      <a:pt x="705" y="1"/>
                      <a:pt x="579" y="33"/>
                      <a:pt x="463" y="99"/>
                    </a:cubicBezTo>
                    <a:cubicBezTo>
                      <a:pt x="113" y="311"/>
                      <a:pt x="0" y="761"/>
                      <a:pt x="200" y="1111"/>
                    </a:cubicBezTo>
                    <a:lnTo>
                      <a:pt x="963" y="2611"/>
                    </a:lnTo>
                    <a:cubicBezTo>
                      <a:pt x="1100" y="2861"/>
                      <a:pt x="1213" y="3123"/>
                      <a:pt x="1350" y="3361"/>
                    </a:cubicBezTo>
                    <a:cubicBezTo>
                      <a:pt x="1488" y="3611"/>
                      <a:pt x="1638" y="3848"/>
                      <a:pt x="1787" y="4085"/>
                    </a:cubicBezTo>
                    <a:cubicBezTo>
                      <a:pt x="1905" y="4285"/>
                      <a:pt x="2122" y="4399"/>
                      <a:pt x="2341" y="4399"/>
                    </a:cubicBezTo>
                    <a:cubicBezTo>
                      <a:pt x="2424" y="4399"/>
                      <a:pt x="2508" y="4382"/>
                      <a:pt x="2587" y="4348"/>
                    </a:cubicBezTo>
                    <a:cubicBezTo>
                      <a:pt x="2862" y="4235"/>
                      <a:pt x="3087" y="3885"/>
                      <a:pt x="2962" y="3598"/>
                    </a:cubicBezTo>
                    <a:cubicBezTo>
                      <a:pt x="2862" y="3336"/>
                      <a:pt x="2750" y="3073"/>
                      <a:pt x="2650" y="2823"/>
                    </a:cubicBezTo>
                    <a:cubicBezTo>
                      <a:pt x="2525" y="2511"/>
                      <a:pt x="2362" y="2211"/>
                      <a:pt x="2225" y="1911"/>
                    </a:cubicBezTo>
                    <a:lnTo>
                      <a:pt x="1475" y="374"/>
                    </a:lnTo>
                    <a:cubicBezTo>
                      <a:pt x="1333" y="131"/>
                      <a:pt x="1085"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49"/>
              <p:cNvSpPr/>
              <p:nvPr/>
            </p:nvSpPr>
            <p:spPr>
              <a:xfrm>
                <a:off x="7611959" y="4305682"/>
                <a:ext cx="129991" cy="162096"/>
              </a:xfrm>
              <a:custGeom>
                <a:avLst/>
                <a:gdLst/>
                <a:ahLst/>
                <a:cxnLst/>
                <a:rect l="l" t="t" r="r" b="b"/>
                <a:pathLst>
                  <a:path w="3238" h="4284" extrusionOk="0">
                    <a:moveTo>
                      <a:pt x="707" y="0"/>
                    </a:moveTo>
                    <a:cubicBezTo>
                      <a:pt x="550" y="0"/>
                      <a:pt x="394" y="57"/>
                      <a:pt x="275" y="188"/>
                    </a:cubicBezTo>
                    <a:cubicBezTo>
                      <a:pt x="63" y="426"/>
                      <a:pt x="1" y="863"/>
                      <a:pt x="275" y="1100"/>
                    </a:cubicBezTo>
                    <a:cubicBezTo>
                      <a:pt x="500" y="1288"/>
                      <a:pt x="713" y="1488"/>
                      <a:pt x="900" y="1700"/>
                    </a:cubicBezTo>
                    <a:cubicBezTo>
                      <a:pt x="950" y="1763"/>
                      <a:pt x="1000" y="1813"/>
                      <a:pt x="1050" y="1875"/>
                    </a:cubicBezTo>
                    <a:lnTo>
                      <a:pt x="1075" y="1913"/>
                    </a:lnTo>
                    <a:lnTo>
                      <a:pt x="1113" y="1963"/>
                    </a:lnTo>
                    <a:cubicBezTo>
                      <a:pt x="1200" y="2075"/>
                      <a:pt x="1275" y="2200"/>
                      <a:pt x="1350" y="2325"/>
                    </a:cubicBezTo>
                    <a:cubicBezTo>
                      <a:pt x="1425" y="2450"/>
                      <a:pt x="1500" y="2562"/>
                      <a:pt x="1550" y="2675"/>
                    </a:cubicBezTo>
                    <a:cubicBezTo>
                      <a:pt x="1588" y="2750"/>
                      <a:pt x="1625" y="2812"/>
                      <a:pt x="1650" y="2875"/>
                    </a:cubicBezTo>
                    <a:lnTo>
                      <a:pt x="1700" y="2975"/>
                    </a:lnTo>
                    <a:cubicBezTo>
                      <a:pt x="1800" y="3250"/>
                      <a:pt x="1900" y="3537"/>
                      <a:pt x="1963" y="3825"/>
                    </a:cubicBezTo>
                    <a:cubicBezTo>
                      <a:pt x="2036" y="4106"/>
                      <a:pt x="2291" y="4283"/>
                      <a:pt x="2563" y="4283"/>
                    </a:cubicBezTo>
                    <a:cubicBezTo>
                      <a:pt x="2617" y="4283"/>
                      <a:pt x="2671" y="4277"/>
                      <a:pt x="2725" y="4262"/>
                    </a:cubicBezTo>
                    <a:cubicBezTo>
                      <a:pt x="3050" y="4162"/>
                      <a:pt x="3237" y="3825"/>
                      <a:pt x="3162" y="3500"/>
                    </a:cubicBezTo>
                    <a:cubicBezTo>
                      <a:pt x="2875" y="2213"/>
                      <a:pt x="2187" y="1050"/>
                      <a:pt x="1188" y="188"/>
                    </a:cubicBezTo>
                    <a:cubicBezTo>
                      <a:pt x="1057" y="70"/>
                      <a:pt x="881"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49"/>
              <p:cNvSpPr/>
              <p:nvPr/>
            </p:nvSpPr>
            <p:spPr>
              <a:xfrm>
                <a:off x="6848929" y="4284758"/>
                <a:ext cx="160060" cy="183512"/>
              </a:xfrm>
              <a:custGeom>
                <a:avLst/>
                <a:gdLst/>
                <a:ahLst/>
                <a:cxnLst/>
                <a:rect l="l" t="t" r="r" b="b"/>
                <a:pathLst>
                  <a:path w="3987" h="4850" extrusionOk="0">
                    <a:moveTo>
                      <a:pt x="680" y="1"/>
                    </a:moveTo>
                    <a:cubicBezTo>
                      <a:pt x="522" y="1"/>
                      <a:pt x="362" y="60"/>
                      <a:pt x="237" y="179"/>
                    </a:cubicBezTo>
                    <a:cubicBezTo>
                      <a:pt x="0" y="429"/>
                      <a:pt x="0" y="804"/>
                      <a:pt x="237" y="1054"/>
                    </a:cubicBezTo>
                    <a:cubicBezTo>
                      <a:pt x="350" y="1191"/>
                      <a:pt x="462" y="1328"/>
                      <a:pt x="562" y="1466"/>
                    </a:cubicBezTo>
                    <a:lnTo>
                      <a:pt x="650" y="1566"/>
                    </a:lnTo>
                    <a:lnTo>
                      <a:pt x="675" y="1603"/>
                    </a:lnTo>
                    <a:lnTo>
                      <a:pt x="687" y="1616"/>
                    </a:lnTo>
                    <a:lnTo>
                      <a:pt x="837" y="1828"/>
                    </a:lnTo>
                    <a:cubicBezTo>
                      <a:pt x="1050" y="2116"/>
                      <a:pt x="1262" y="2403"/>
                      <a:pt x="1462" y="2703"/>
                    </a:cubicBezTo>
                    <a:cubicBezTo>
                      <a:pt x="1875" y="3290"/>
                      <a:pt x="2224" y="3915"/>
                      <a:pt x="2624" y="4515"/>
                    </a:cubicBezTo>
                    <a:cubicBezTo>
                      <a:pt x="2761" y="4711"/>
                      <a:pt x="2997" y="4850"/>
                      <a:pt x="3236" y="4850"/>
                    </a:cubicBezTo>
                    <a:cubicBezTo>
                      <a:pt x="3347" y="4850"/>
                      <a:pt x="3459" y="4820"/>
                      <a:pt x="3562" y="4753"/>
                    </a:cubicBezTo>
                    <a:cubicBezTo>
                      <a:pt x="3886" y="4553"/>
                      <a:pt x="3986" y="4140"/>
                      <a:pt x="3799" y="3815"/>
                    </a:cubicBezTo>
                    <a:cubicBezTo>
                      <a:pt x="3449" y="3165"/>
                      <a:pt x="3037" y="2553"/>
                      <a:pt x="2587" y="1966"/>
                    </a:cubicBezTo>
                    <a:cubicBezTo>
                      <a:pt x="2112" y="1341"/>
                      <a:pt x="1637" y="754"/>
                      <a:pt x="1112" y="179"/>
                    </a:cubicBezTo>
                    <a:cubicBezTo>
                      <a:pt x="994" y="60"/>
                      <a:pt x="837"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49"/>
              <p:cNvSpPr/>
              <p:nvPr/>
            </p:nvSpPr>
            <p:spPr>
              <a:xfrm>
                <a:off x="6736042" y="3727197"/>
                <a:ext cx="80813" cy="105150"/>
              </a:xfrm>
              <a:custGeom>
                <a:avLst/>
                <a:gdLst/>
                <a:ahLst/>
                <a:cxnLst/>
                <a:rect l="l" t="t" r="r" b="b"/>
                <a:pathLst>
                  <a:path w="2013" h="2779" extrusionOk="0">
                    <a:moveTo>
                      <a:pt x="553" y="0"/>
                    </a:moveTo>
                    <a:cubicBezTo>
                      <a:pt x="467" y="0"/>
                      <a:pt x="380" y="22"/>
                      <a:pt x="300" y="69"/>
                    </a:cubicBezTo>
                    <a:cubicBezTo>
                      <a:pt x="75" y="206"/>
                      <a:pt x="0" y="506"/>
                      <a:pt x="125" y="743"/>
                    </a:cubicBezTo>
                    <a:lnTo>
                      <a:pt x="1062" y="2543"/>
                    </a:lnTo>
                    <a:cubicBezTo>
                      <a:pt x="1147" y="2695"/>
                      <a:pt x="1311" y="2778"/>
                      <a:pt x="1477" y="2778"/>
                    </a:cubicBezTo>
                    <a:cubicBezTo>
                      <a:pt x="1558" y="2778"/>
                      <a:pt x="1639" y="2759"/>
                      <a:pt x="1712" y="2718"/>
                    </a:cubicBezTo>
                    <a:cubicBezTo>
                      <a:pt x="1937" y="2581"/>
                      <a:pt x="2012" y="2293"/>
                      <a:pt x="1887" y="2056"/>
                    </a:cubicBezTo>
                    <a:lnTo>
                      <a:pt x="987" y="244"/>
                    </a:lnTo>
                    <a:cubicBezTo>
                      <a:pt x="888" y="86"/>
                      <a:pt x="723" y="0"/>
                      <a:pt x="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49"/>
              <p:cNvSpPr/>
              <p:nvPr/>
            </p:nvSpPr>
            <p:spPr>
              <a:xfrm>
                <a:off x="6664424" y="4248397"/>
                <a:ext cx="120798" cy="129631"/>
              </a:xfrm>
              <a:custGeom>
                <a:avLst/>
                <a:gdLst/>
                <a:ahLst/>
                <a:cxnLst/>
                <a:rect l="l" t="t" r="r" b="b"/>
                <a:pathLst>
                  <a:path w="3009" h="3426" extrusionOk="0">
                    <a:moveTo>
                      <a:pt x="836" y="1"/>
                    </a:moveTo>
                    <a:cubicBezTo>
                      <a:pt x="415" y="1"/>
                      <a:pt x="1" y="450"/>
                      <a:pt x="285" y="940"/>
                    </a:cubicBezTo>
                    <a:lnTo>
                      <a:pt x="285" y="927"/>
                    </a:lnTo>
                    <a:lnTo>
                      <a:pt x="1697" y="3114"/>
                    </a:lnTo>
                    <a:cubicBezTo>
                      <a:pt x="1813" y="3314"/>
                      <a:pt x="2030" y="3425"/>
                      <a:pt x="2250" y="3425"/>
                    </a:cubicBezTo>
                    <a:cubicBezTo>
                      <a:pt x="2360" y="3425"/>
                      <a:pt x="2472" y="3398"/>
                      <a:pt x="2572" y="3339"/>
                    </a:cubicBezTo>
                    <a:cubicBezTo>
                      <a:pt x="2846" y="3164"/>
                      <a:pt x="3009" y="2764"/>
                      <a:pt x="2809" y="2464"/>
                    </a:cubicBezTo>
                    <a:lnTo>
                      <a:pt x="1347" y="315"/>
                    </a:lnTo>
                    <a:cubicBezTo>
                      <a:pt x="1218" y="93"/>
                      <a:pt x="1027" y="1"/>
                      <a:pt x="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49"/>
              <p:cNvSpPr/>
              <p:nvPr/>
            </p:nvSpPr>
            <p:spPr>
              <a:xfrm>
                <a:off x="6767435" y="3590266"/>
                <a:ext cx="204381" cy="309927"/>
              </a:xfrm>
              <a:custGeom>
                <a:avLst/>
                <a:gdLst/>
                <a:ahLst/>
                <a:cxnLst/>
                <a:rect l="l" t="t" r="r" b="b"/>
                <a:pathLst>
                  <a:path w="5091" h="8191" extrusionOk="0">
                    <a:moveTo>
                      <a:pt x="694" y="0"/>
                    </a:moveTo>
                    <a:cubicBezTo>
                      <a:pt x="346" y="0"/>
                      <a:pt x="0" y="357"/>
                      <a:pt x="243" y="738"/>
                    </a:cubicBezTo>
                    <a:cubicBezTo>
                      <a:pt x="1693" y="3088"/>
                      <a:pt x="2917" y="5537"/>
                      <a:pt x="4179" y="7987"/>
                    </a:cubicBezTo>
                    <a:cubicBezTo>
                      <a:pt x="4255" y="8130"/>
                      <a:pt x="4391" y="8191"/>
                      <a:pt x="4530" y="8191"/>
                    </a:cubicBezTo>
                    <a:cubicBezTo>
                      <a:pt x="4804" y="8191"/>
                      <a:pt x="5091" y="7956"/>
                      <a:pt x="4967" y="7649"/>
                    </a:cubicBezTo>
                    <a:cubicBezTo>
                      <a:pt x="3930" y="5075"/>
                      <a:pt x="2555" y="2600"/>
                      <a:pt x="1105" y="239"/>
                    </a:cubicBezTo>
                    <a:cubicBezTo>
                      <a:pt x="1002" y="70"/>
                      <a:pt x="84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49"/>
              <p:cNvSpPr/>
              <p:nvPr/>
            </p:nvSpPr>
            <p:spPr>
              <a:xfrm>
                <a:off x="6671810" y="4015475"/>
                <a:ext cx="96871" cy="140756"/>
              </a:xfrm>
              <a:custGeom>
                <a:avLst/>
                <a:gdLst/>
                <a:ahLst/>
                <a:cxnLst/>
                <a:rect l="l" t="t" r="r" b="b"/>
                <a:pathLst>
                  <a:path w="2413" h="3720" extrusionOk="0">
                    <a:moveTo>
                      <a:pt x="533" y="0"/>
                    </a:moveTo>
                    <a:cubicBezTo>
                      <a:pt x="453" y="0"/>
                      <a:pt x="373" y="20"/>
                      <a:pt x="301" y="60"/>
                    </a:cubicBezTo>
                    <a:cubicBezTo>
                      <a:pt x="76" y="198"/>
                      <a:pt x="1" y="485"/>
                      <a:pt x="126" y="722"/>
                    </a:cubicBezTo>
                    <a:cubicBezTo>
                      <a:pt x="526" y="1635"/>
                      <a:pt x="925" y="2547"/>
                      <a:pt x="1325" y="3447"/>
                    </a:cubicBezTo>
                    <a:cubicBezTo>
                      <a:pt x="1426" y="3623"/>
                      <a:pt x="1610" y="3720"/>
                      <a:pt x="1800" y="3720"/>
                    </a:cubicBezTo>
                    <a:cubicBezTo>
                      <a:pt x="1894" y="3720"/>
                      <a:pt x="1988" y="3696"/>
                      <a:pt x="2075" y="3647"/>
                    </a:cubicBezTo>
                    <a:cubicBezTo>
                      <a:pt x="2325" y="3484"/>
                      <a:pt x="2413" y="3159"/>
                      <a:pt x="2275" y="2897"/>
                    </a:cubicBezTo>
                    <a:cubicBezTo>
                      <a:pt x="1838" y="2010"/>
                      <a:pt x="1400" y="1122"/>
                      <a:pt x="950" y="248"/>
                    </a:cubicBezTo>
                    <a:cubicBezTo>
                      <a:pt x="866" y="87"/>
                      <a:pt x="701"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37" name="Google Shape;9437;p49"/>
          <p:cNvSpPr txBox="1">
            <a:spLocks noGrp="1"/>
          </p:cNvSpPr>
          <p:nvPr>
            <p:ph type="title"/>
          </p:nvPr>
        </p:nvSpPr>
        <p:spPr>
          <a:xfrm>
            <a:off x="2077299" y="919239"/>
            <a:ext cx="5195400" cy="1786800"/>
          </a:xfrm>
          <a:prstGeom prst="rect">
            <a:avLst/>
          </a:prstGeom>
        </p:spPr>
        <p:txBody>
          <a:bodyPr spcFirstLastPara="1" wrap="square" lIns="91425" tIns="91425" rIns="91425" bIns="91425" anchor="ctr" anchorCtr="0">
            <a:noAutofit/>
          </a:bodyPr>
          <a:lstStyle/>
          <a:p>
            <a:pPr lvl="0"/>
            <a:r>
              <a:rPr lang="es-ES" sz="3200" dirty="0"/>
              <a:t>LAS REFORMAS DE DIOCLECIANO</a:t>
            </a:r>
            <a:br>
              <a:rPr lang="es-ES" sz="3200" dirty="0"/>
            </a:br>
            <a:r>
              <a:rPr lang="es-ES" sz="3200" dirty="0"/>
              <a:t>SUPERACIÓN MOMENTÁNEA DE LA CRISIS DEL SIGLO III</a:t>
            </a:r>
            <a:endParaRPr sz="3200" dirty="0"/>
          </a:p>
        </p:txBody>
      </p:sp>
      <p:pic>
        <p:nvPicPr>
          <p:cNvPr id="2" name="Imagen 1"/>
          <p:cNvPicPr>
            <a:picLocks noChangeAspect="1"/>
          </p:cNvPicPr>
          <p:nvPr/>
        </p:nvPicPr>
        <p:blipFill>
          <a:blip r:embed="rId3"/>
          <a:stretch>
            <a:fillRect/>
          </a:stretch>
        </p:blipFill>
        <p:spPr>
          <a:xfrm>
            <a:off x="3624123" y="2740632"/>
            <a:ext cx="2176863" cy="240264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41"/>
        <p:cNvGrpSpPr/>
        <p:nvPr/>
      </p:nvGrpSpPr>
      <p:grpSpPr>
        <a:xfrm>
          <a:off x="0" y="0"/>
          <a:ext cx="0" cy="0"/>
          <a:chOff x="0" y="0"/>
          <a:chExt cx="0" cy="0"/>
        </a:xfrm>
      </p:grpSpPr>
      <p:grpSp>
        <p:nvGrpSpPr>
          <p:cNvPr id="9442" name="Google Shape;9442;p50"/>
          <p:cNvGrpSpPr/>
          <p:nvPr/>
        </p:nvGrpSpPr>
        <p:grpSpPr>
          <a:xfrm>
            <a:off x="606358" y="1522120"/>
            <a:ext cx="3123392" cy="2157102"/>
            <a:chOff x="606358" y="1522120"/>
            <a:chExt cx="3123392" cy="2157102"/>
          </a:xfrm>
        </p:grpSpPr>
        <p:grpSp>
          <p:nvGrpSpPr>
            <p:cNvPr id="9443" name="Google Shape;9443;p50"/>
            <p:cNvGrpSpPr/>
            <p:nvPr/>
          </p:nvGrpSpPr>
          <p:grpSpPr>
            <a:xfrm rot="6841431" flipH="1">
              <a:off x="863983" y="1779996"/>
              <a:ext cx="1608366" cy="1608221"/>
              <a:chOff x="3265325" y="3054775"/>
              <a:chExt cx="1169900" cy="1169725"/>
            </a:xfrm>
          </p:grpSpPr>
          <p:sp>
            <p:nvSpPr>
              <p:cNvPr id="9444" name="Google Shape;9444;p50"/>
              <p:cNvSpPr/>
              <p:nvPr/>
            </p:nvSpPr>
            <p:spPr>
              <a:xfrm>
                <a:off x="3731925" y="4171250"/>
                <a:ext cx="18675" cy="14450"/>
              </a:xfrm>
              <a:custGeom>
                <a:avLst/>
                <a:gdLst/>
                <a:ahLst/>
                <a:cxnLst/>
                <a:rect l="l" t="t" r="r" b="b"/>
                <a:pathLst>
                  <a:path w="747" h="578" extrusionOk="0">
                    <a:moveTo>
                      <a:pt x="385" y="0"/>
                    </a:moveTo>
                    <a:cubicBezTo>
                      <a:pt x="130" y="0"/>
                      <a:pt x="0" y="341"/>
                      <a:pt x="211" y="517"/>
                    </a:cubicBezTo>
                    <a:cubicBezTo>
                      <a:pt x="268" y="559"/>
                      <a:pt x="329" y="577"/>
                      <a:pt x="388" y="577"/>
                    </a:cubicBezTo>
                    <a:cubicBezTo>
                      <a:pt x="579" y="577"/>
                      <a:pt x="747" y="389"/>
                      <a:pt x="661" y="180"/>
                    </a:cubicBezTo>
                    <a:cubicBezTo>
                      <a:pt x="661" y="155"/>
                      <a:pt x="649" y="142"/>
                      <a:pt x="636" y="117"/>
                    </a:cubicBezTo>
                    <a:cubicBezTo>
                      <a:pt x="586" y="55"/>
                      <a:pt x="511" y="17"/>
                      <a:pt x="436" y="5"/>
                    </a:cubicBezTo>
                    <a:cubicBezTo>
                      <a:pt x="419" y="2"/>
                      <a:pt x="401"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50"/>
              <p:cNvSpPr/>
              <p:nvPr/>
            </p:nvSpPr>
            <p:spPr>
              <a:xfrm>
                <a:off x="3704075" y="4186350"/>
                <a:ext cx="2225" cy="650"/>
              </a:xfrm>
              <a:custGeom>
                <a:avLst/>
                <a:gdLst/>
                <a:ahLst/>
                <a:cxnLst/>
                <a:rect l="l" t="t" r="r" b="b"/>
                <a:pathLst>
                  <a:path w="89" h="26" extrusionOk="0">
                    <a:moveTo>
                      <a:pt x="1" y="1"/>
                    </a:moveTo>
                    <a:lnTo>
                      <a:pt x="88" y="26"/>
                    </a:lnTo>
                    <a:cubicBezTo>
                      <a:pt x="63" y="13"/>
                      <a:pt x="2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50"/>
              <p:cNvSpPr/>
              <p:nvPr/>
            </p:nvSpPr>
            <p:spPr>
              <a:xfrm>
                <a:off x="3869825" y="4191900"/>
                <a:ext cx="15175" cy="14550"/>
              </a:xfrm>
              <a:custGeom>
                <a:avLst/>
                <a:gdLst/>
                <a:ahLst/>
                <a:cxnLst/>
                <a:rect l="l" t="t" r="r" b="b"/>
                <a:pathLst>
                  <a:path w="607" h="582" extrusionOk="0">
                    <a:moveTo>
                      <a:pt x="307" y="1"/>
                    </a:moveTo>
                    <a:cubicBezTo>
                      <a:pt x="146" y="1"/>
                      <a:pt x="1" y="136"/>
                      <a:pt x="19" y="316"/>
                    </a:cubicBezTo>
                    <a:cubicBezTo>
                      <a:pt x="35" y="481"/>
                      <a:pt x="168" y="581"/>
                      <a:pt x="305" y="581"/>
                    </a:cubicBezTo>
                    <a:cubicBezTo>
                      <a:pt x="387" y="581"/>
                      <a:pt x="471" y="545"/>
                      <a:pt x="531" y="466"/>
                    </a:cubicBezTo>
                    <a:cubicBezTo>
                      <a:pt x="581" y="416"/>
                      <a:pt x="606" y="329"/>
                      <a:pt x="594" y="254"/>
                    </a:cubicBezTo>
                    <a:cubicBezTo>
                      <a:pt x="594" y="229"/>
                      <a:pt x="581" y="204"/>
                      <a:pt x="581" y="191"/>
                    </a:cubicBezTo>
                    <a:cubicBezTo>
                      <a:pt x="556" y="141"/>
                      <a:pt x="531" y="91"/>
                      <a:pt x="494" y="66"/>
                    </a:cubicBezTo>
                    <a:cubicBezTo>
                      <a:pt x="435" y="21"/>
                      <a:pt x="370"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50"/>
              <p:cNvSpPr/>
              <p:nvPr/>
            </p:nvSpPr>
            <p:spPr>
              <a:xfrm>
                <a:off x="3904350" y="4191050"/>
                <a:ext cx="17650" cy="14500"/>
              </a:xfrm>
              <a:custGeom>
                <a:avLst/>
                <a:gdLst/>
                <a:ahLst/>
                <a:cxnLst/>
                <a:rect l="l" t="t" r="r" b="b"/>
                <a:pathLst>
                  <a:path w="706" h="580" extrusionOk="0">
                    <a:moveTo>
                      <a:pt x="355" y="0"/>
                    </a:moveTo>
                    <a:cubicBezTo>
                      <a:pt x="260" y="0"/>
                      <a:pt x="164" y="47"/>
                      <a:pt x="112" y="138"/>
                    </a:cubicBezTo>
                    <a:cubicBezTo>
                      <a:pt x="0" y="325"/>
                      <a:pt x="112" y="550"/>
                      <a:pt x="312" y="575"/>
                    </a:cubicBezTo>
                    <a:cubicBezTo>
                      <a:pt x="330" y="578"/>
                      <a:pt x="347" y="579"/>
                      <a:pt x="364" y="579"/>
                    </a:cubicBezTo>
                    <a:cubicBezTo>
                      <a:pt x="563" y="579"/>
                      <a:pt x="706" y="384"/>
                      <a:pt x="625" y="188"/>
                    </a:cubicBezTo>
                    <a:cubicBezTo>
                      <a:pt x="625" y="163"/>
                      <a:pt x="612" y="150"/>
                      <a:pt x="587" y="125"/>
                    </a:cubicBezTo>
                    <a:cubicBezTo>
                      <a:pt x="533" y="41"/>
                      <a:pt x="444"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50"/>
              <p:cNvSpPr/>
              <p:nvPr/>
            </p:nvSpPr>
            <p:spPr>
              <a:xfrm>
                <a:off x="3937450" y="4210650"/>
                <a:ext cx="16900" cy="13850"/>
              </a:xfrm>
              <a:custGeom>
                <a:avLst/>
                <a:gdLst/>
                <a:ahLst/>
                <a:cxnLst/>
                <a:rect l="l" t="t" r="r" b="b"/>
                <a:pathLst>
                  <a:path w="676" h="554" extrusionOk="0">
                    <a:moveTo>
                      <a:pt x="353" y="0"/>
                    </a:moveTo>
                    <a:cubicBezTo>
                      <a:pt x="282" y="0"/>
                      <a:pt x="209" y="25"/>
                      <a:pt x="151" y="78"/>
                    </a:cubicBezTo>
                    <a:cubicBezTo>
                      <a:pt x="1" y="228"/>
                      <a:pt x="63" y="478"/>
                      <a:pt x="251" y="553"/>
                    </a:cubicBezTo>
                    <a:lnTo>
                      <a:pt x="476" y="553"/>
                    </a:lnTo>
                    <a:cubicBezTo>
                      <a:pt x="613" y="491"/>
                      <a:pt x="675" y="328"/>
                      <a:pt x="626" y="191"/>
                    </a:cubicBezTo>
                    <a:lnTo>
                      <a:pt x="626" y="178"/>
                    </a:lnTo>
                    <a:cubicBezTo>
                      <a:pt x="580" y="63"/>
                      <a:pt x="468"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50"/>
              <p:cNvSpPr/>
              <p:nvPr/>
            </p:nvSpPr>
            <p:spPr>
              <a:xfrm>
                <a:off x="3846450" y="4131275"/>
                <a:ext cx="16200" cy="11775"/>
              </a:xfrm>
              <a:custGeom>
                <a:avLst/>
                <a:gdLst/>
                <a:ahLst/>
                <a:cxnLst/>
                <a:rect l="l" t="t" r="r" b="b"/>
                <a:pathLst>
                  <a:path w="648" h="471" extrusionOk="0">
                    <a:moveTo>
                      <a:pt x="305" y="1"/>
                    </a:moveTo>
                    <a:cubicBezTo>
                      <a:pt x="165" y="1"/>
                      <a:pt x="52" y="96"/>
                      <a:pt x="29" y="242"/>
                    </a:cubicBezTo>
                    <a:cubicBezTo>
                      <a:pt x="1" y="399"/>
                      <a:pt x="135" y="471"/>
                      <a:pt x="280" y="471"/>
                    </a:cubicBezTo>
                    <a:cubicBezTo>
                      <a:pt x="456" y="471"/>
                      <a:pt x="648" y="365"/>
                      <a:pt x="579" y="179"/>
                    </a:cubicBezTo>
                    <a:cubicBezTo>
                      <a:pt x="541" y="92"/>
                      <a:pt x="454" y="17"/>
                      <a:pt x="354" y="4"/>
                    </a:cubicBezTo>
                    <a:cubicBezTo>
                      <a:pt x="337" y="2"/>
                      <a:pt x="321"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50"/>
              <p:cNvSpPr/>
              <p:nvPr/>
            </p:nvSpPr>
            <p:spPr>
              <a:xfrm>
                <a:off x="3884025" y="4119525"/>
                <a:ext cx="16275" cy="14350"/>
              </a:xfrm>
              <a:custGeom>
                <a:avLst/>
                <a:gdLst/>
                <a:ahLst/>
                <a:cxnLst/>
                <a:rect l="l" t="t" r="r" b="b"/>
                <a:pathLst>
                  <a:path w="651" h="574" extrusionOk="0">
                    <a:moveTo>
                      <a:pt x="327" y="0"/>
                    </a:moveTo>
                    <a:cubicBezTo>
                      <a:pt x="243" y="0"/>
                      <a:pt x="159" y="39"/>
                      <a:pt x="101" y="112"/>
                    </a:cubicBezTo>
                    <a:cubicBezTo>
                      <a:pt x="1" y="224"/>
                      <a:pt x="26" y="412"/>
                      <a:pt x="151" y="512"/>
                    </a:cubicBezTo>
                    <a:cubicBezTo>
                      <a:pt x="198" y="554"/>
                      <a:pt x="258" y="574"/>
                      <a:pt x="319" y="574"/>
                    </a:cubicBezTo>
                    <a:cubicBezTo>
                      <a:pt x="404" y="574"/>
                      <a:pt x="492" y="535"/>
                      <a:pt x="551" y="462"/>
                    </a:cubicBezTo>
                    <a:cubicBezTo>
                      <a:pt x="651" y="337"/>
                      <a:pt x="626" y="162"/>
                      <a:pt x="501" y="62"/>
                    </a:cubicBezTo>
                    <a:cubicBezTo>
                      <a:pt x="448" y="20"/>
                      <a:pt x="388"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50"/>
              <p:cNvSpPr/>
              <p:nvPr/>
            </p:nvSpPr>
            <p:spPr>
              <a:xfrm>
                <a:off x="3830925" y="4164200"/>
                <a:ext cx="17700" cy="14475"/>
              </a:xfrm>
              <a:custGeom>
                <a:avLst/>
                <a:gdLst/>
                <a:ahLst/>
                <a:cxnLst/>
                <a:rect l="l" t="t" r="r" b="b"/>
                <a:pathLst>
                  <a:path w="708" h="579" extrusionOk="0">
                    <a:moveTo>
                      <a:pt x="372" y="0"/>
                    </a:moveTo>
                    <a:cubicBezTo>
                      <a:pt x="284" y="0"/>
                      <a:pt x="196" y="39"/>
                      <a:pt x="138" y="112"/>
                    </a:cubicBezTo>
                    <a:cubicBezTo>
                      <a:pt x="0" y="274"/>
                      <a:pt x="100" y="537"/>
                      <a:pt x="325" y="574"/>
                    </a:cubicBezTo>
                    <a:cubicBezTo>
                      <a:pt x="341" y="577"/>
                      <a:pt x="357" y="578"/>
                      <a:pt x="372" y="578"/>
                    </a:cubicBezTo>
                    <a:cubicBezTo>
                      <a:pt x="562" y="578"/>
                      <a:pt x="707" y="372"/>
                      <a:pt x="638" y="187"/>
                    </a:cubicBezTo>
                    <a:cubicBezTo>
                      <a:pt x="613" y="137"/>
                      <a:pt x="588" y="99"/>
                      <a:pt x="550" y="62"/>
                    </a:cubicBezTo>
                    <a:cubicBezTo>
                      <a:pt x="498" y="20"/>
                      <a:pt x="435"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50"/>
              <p:cNvSpPr/>
              <p:nvPr/>
            </p:nvSpPr>
            <p:spPr>
              <a:xfrm>
                <a:off x="3911200" y="4153625"/>
                <a:ext cx="16275" cy="14575"/>
              </a:xfrm>
              <a:custGeom>
                <a:avLst/>
                <a:gdLst/>
                <a:ahLst/>
                <a:cxnLst/>
                <a:rect l="l" t="t" r="r" b="b"/>
                <a:pathLst>
                  <a:path w="651" h="583" extrusionOk="0">
                    <a:moveTo>
                      <a:pt x="335" y="1"/>
                    </a:moveTo>
                    <a:cubicBezTo>
                      <a:pt x="299" y="1"/>
                      <a:pt x="262" y="8"/>
                      <a:pt x="226" y="23"/>
                    </a:cubicBezTo>
                    <a:cubicBezTo>
                      <a:pt x="76" y="85"/>
                      <a:pt x="1" y="248"/>
                      <a:pt x="63" y="398"/>
                    </a:cubicBezTo>
                    <a:cubicBezTo>
                      <a:pt x="101" y="511"/>
                      <a:pt x="211" y="582"/>
                      <a:pt x="328" y="582"/>
                    </a:cubicBezTo>
                    <a:cubicBezTo>
                      <a:pt x="365" y="582"/>
                      <a:pt x="402" y="575"/>
                      <a:pt x="438" y="560"/>
                    </a:cubicBezTo>
                    <a:cubicBezTo>
                      <a:pt x="576" y="497"/>
                      <a:pt x="651" y="335"/>
                      <a:pt x="601" y="185"/>
                    </a:cubicBezTo>
                    <a:cubicBezTo>
                      <a:pt x="553" y="71"/>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50"/>
              <p:cNvSpPr/>
              <p:nvPr/>
            </p:nvSpPr>
            <p:spPr>
              <a:xfrm>
                <a:off x="3978000" y="4155325"/>
                <a:ext cx="16925" cy="14550"/>
              </a:xfrm>
              <a:custGeom>
                <a:avLst/>
                <a:gdLst/>
                <a:ahLst/>
                <a:cxnLst/>
                <a:rect l="l" t="t" r="r" b="b"/>
                <a:pathLst>
                  <a:path w="677" h="582" extrusionOk="0">
                    <a:moveTo>
                      <a:pt x="371" y="0"/>
                    </a:moveTo>
                    <a:cubicBezTo>
                      <a:pt x="172" y="0"/>
                      <a:pt x="1" y="219"/>
                      <a:pt x="116" y="429"/>
                    </a:cubicBezTo>
                    <a:cubicBezTo>
                      <a:pt x="173" y="535"/>
                      <a:pt x="271" y="581"/>
                      <a:pt x="367" y="581"/>
                    </a:cubicBezTo>
                    <a:cubicBezTo>
                      <a:pt x="523" y="581"/>
                      <a:pt x="676" y="460"/>
                      <a:pt x="653" y="267"/>
                    </a:cubicBezTo>
                    <a:cubicBezTo>
                      <a:pt x="653" y="242"/>
                      <a:pt x="653" y="217"/>
                      <a:pt x="641" y="192"/>
                    </a:cubicBezTo>
                    <a:cubicBezTo>
                      <a:pt x="628" y="142"/>
                      <a:pt x="591" y="105"/>
                      <a:pt x="553" y="67"/>
                    </a:cubicBezTo>
                    <a:cubicBezTo>
                      <a:pt x="495" y="20"/>
                      <a:pt x="432" y="0"/>
                      <a:pt x="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50"/>
              <p:cNvSpPr/>
              <p:nvPr/>
            </p:nvSpPr>
            <p:spPr>
              <a:xfrm>
                <a:off x="3972750" y="4191750"/>
                <a:ext cx="16275" cy="14375"/>
              </a:xfrm>
              <a:custGeom>
                <a:avLst/>
                <a:gdLst/>
                <a:ahLst/>
                <a:cxnLst/>
                <a:rect l="l" t="t" r="r" b="b"/>
                <a:pathLst>
                  <a:path w="651" h="575" extrusionOk="0">
                    <a:moveTo>
                      <a:pt x="334" y="0"/>
                    </a:moveTo>
                    <a:cubicBezTo>
                      <a:pt x="299" y="0"/>
                      <a:pt x="262" y="7"/>
                      <a:pt x="226" y="22"/>
                    </a:cubicBezTo>
                    <a:cubicBezTo>
                      <a:pt x="76" y="72"/>
                      <a:pt x="1" y="247"/>
                      <a:pt x="51" y="385"/>
                    </a:cubicBezTo>
                    <a:cubicBezTo>
                      <a:pt x="100" y="503"/>
                      <a:pt x="220" y="575"/>
                      <a:pt x="336" y="575"/>
                    </a:cubicBezTo>
                    <a:cubicBezTo>
                      <a:pt x="367" y="575"/>
                      <a:pt x="397" y="570"/>
                      <a:pt x="426" y="560"/>
                    </a:cubicBezTo>
                    <a:cubicBezTo>
                      <a:pt x="576" y="497"/>
                      <a:pt x="651" y="335"/>
                      <a:pt x="601"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50"/>
              <p:cNvSpPr/>
              <p:nvPr/>
            </p:nvSpPr>
            <p:spPr>
              <a:xfrm>
                <a:off x="3954325" y="4085975"/>
                <a:ext cx="16025" cy="14250"/>
              </a:xfrm>
              <a:custGeom>
                <a:avLst/>
                <a:gdLst/>
                <a:ahLst/>
                <a:cxnLst/>
                <a:rect l="l" t="t" r="r" b="b"/>
                <a:pathLst>
                  <a:path w="641" h="570" extrusionOk="0">
                    <a:moveTo>
                      <a:pt x="296" y="1"/>
                    </a:moveTo>
                    <a:cubicBezTo>
                      <a:pt x="161" y="1"/>
                      <a:pt x="36" y="106"/>
                      <a:pt x="13" y="242"/>
                    </a:cubicBezTo>
                    <a:cubicBezTo>
                      <a:pt x="0" y="317"/>
                      <a:pt x="25" y="392"/>
                      <a:pt x="63" y="454"/>
                    </a:cubicBezTo>
                    <a:cubicBezTo>
                      <a:pt x="125" y="535"/>
                      <a:pt x="206" y="570"/>
                      <a:pt x="287" y="570"/>
                    </a:cubicBezTo>
                    <a:cubicBezTo>
                      <a:pt x="467" y="570"/>
                      <a:pt x="641" y="395"/>
                      <a:pt x="563" y="179"/>
                    </a:cubicBezTo>
                    <a:cubicBezTo>
                      <a:pt x="563" y="154"/>
                      <a:pt x="550" y="142"/>
                      <a:pt x="538" y="117"/>
                    </a:cubicBezTo>
                    <a:cubicBezTo>
                      <a:pt x="488" y="54"/>
                      <a:pt x="413" y="17"/>
                      <a:pt x="338" y="4"/>
                    </a:cubicBezTo>
                    <a:cubicBezTo>
                      <a:pt x="324" y="2"/>
                      <a:pt x="310"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50"/>
              <p:cNvSpPr/>
              <p:nvPr/>
            </p:nvSpPr>
            <p:spPr>
              <a:xfrm>
                <a:off x="3940575" y="4132075"/>
                <a:ext cx="16275" cy="14425"/>
              </a:xfrm>
              <a:custGeom>
                <a:avLst/>
                <a:gdLst/>
                <a:ahLst/>
                <a:cxnLst/>
                <a:rect l="l" t="t" r="r" b="b"/>
                <a:pathLst>
                  <a:path w="651" h="577" extrusionOk="0">
                    <a:moveTo>
                      <a:pt x="323" y="0"/>
                    </a:moveTo>
                    <a:cubicBezTo>
                      <a:pt x="287" y="0"/>
                      <a:pt x="249" y="7"/>
                      <a:pt x="213" y="22"/>
                    </a:cubicBezTo>
                    <a:cubicBezTo>
                      <a:pt x="76" y="72"/>
                      <a:pt x="1" y="247"/>
                      <a:pt x="51" y="397"/>
                    </a:cubicBezTo>
                    <a:cubicBezTo>
                      <a:pt x="99" y="513"/>
                      <a:pt x="207" y="577"/>
                      <a:pt x="322" y="577"/>
                    </a:cubicBezTo>
                    <a:cubicBezTo>
                      <a:pt x="356" y="577"/>
                      <a:pt x="391" y="571"/>
                      <a:pt x="426" y="560"/>
                    </a:cubicBezTo>
                    <a:cubicBezTo>
                      <a:pt x="575" y="497"/>
                      <a:pt x="650" y="335"/>
                      <a:pt x="588" y="185"/>
                    </a:cubicBezTo>
                    <a:cubicBezTo>
                      <a:pt x="550" y="71"/>
                      <a:pt x="440"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50"/>
              <p:cNvSpPr/>
              <p:nvPr/>
            </p:nvSpPr>
            <p:spPr>
              <a:xfrm>
                <a:off x="3771500" y="4160200"/>
                <a:ext cx="15775" cy="14950"/>
              </a:xfrm>
              <a:custGeom>
                <a:avLst/>
                <a:gdLst/>
                <a:ahLst/>
                <a:cxnLst/>
                <a:rect l="l" t="t" r="r" b="b"/>
                <a:pathLst>
                  <a:path w="631" h="598" extrusionOk="0">
                    <a:moveTo>
                      <a:pt x="313" y="1"/>
                    </a:moveTo>
                    <a:cubicBezTo>
                      <a:pt x="157" y="1"/>
                      <a:pt x="1" y="122"/>
                      <a:pt x="15" y="322"/>
                    </a:cubicBezTo>
                    <a:cubicBezTo>
                      <a:pt x="27" y="511"/>
                      <a:pt x="164" y="597"/>
                      <a:pt x="302" y="597"/>
                    </a:cubicBezTo>
                    <a:cubicBezTo>
                      <a:pt x="466" y="597"/>
                      <a:pt x="631" y="476"/>
                      <a:pt x="590" y="259"/>
                    </a:cubicBezTo>
                    <a:cubicBezTo>
                      <a:pt x="590" y="234"/>
                      <a:pt x="590" y="209"/>
                      <a:pt x="578" y="184"/>
                    </a:cubicBezTo>
                    <a:cubicBezTo>
                      <a:pt x="527" y="57"/>
                      <a:pt x="420"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50"/>
              <p:cNvSpPr/>
              <p:nvPr/>
            </p:nvSpPr>
            <p:spPr>
              <a:xfrm>
                <a:off x="3796575" y="4188425"/>
                <a:ext cx="18700" cy="14450"/>
              </a:xfrm>
              <a:custGeom>
                <a:avLst/>
                <a:gdLst/>
                <a:ahLst/>
                <a:cxnLst/>
                <a:rect l="l" t="t" r="r" b="b"/>
                <a:pathLst>
                  <a:path w="748" h="578" extrusionOk="0">
                    <a:moveTo>
                      <a:pt x="385" y="1"/>
                    </a:moveTo>
                    <a:cubicBezTo>
                      <a:pt x="131" y="1"/>
                      <a:pt x="1" y="342"/>
                      <a:pt x="212" y="518"/>
                    </a:cubicBezTo>
                    <a:cubicBezTo>
                      <a:pt x="269" y="559"/>
                      <a:pt x="330" y="578"/>
                      <a:pt x="389" y="578"/>
                    </a:cubicBezTo>
                    <a:cubicBezTo>
                      <a:pt x="579" y="578"/>
                      <a:pt x="748" y="390"/>
                      <a:pt x="662" y="180"/>
                    </a:cubicBezTo>
                    <a:cubicBezTo>
                      <a:pt x="662" y="155"/>
                      <a:pt x="649" y="143"/>
                      <a:pt x="637" y="118"/>
                    </a:cubicBezTo>
                    <a:cubicBezTo>
                      <a:pt x="587" y="55"/>
                      <a:pt x="512" y="18"/>
                      <a:pt x="437" y="5"/>
                    </a:cubicBezTo>
                    <a:cubicBezTo>
                      <a:pt x="419" y="2"/>
                      <a:pt x="40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50"/>
              <p:cNvSpPr/>
              <p:nvPr/>
            </p:nvSpPr>
            <p:spPr>
              <a:xfrm>
                <a:off x="3940600" y="4172000"/>
                <a:ext cx="18575" cy="14500"/>
              </a:xfrm>
              <a:custGeom>
                <a:avLst/>
                <a:gdLst/>
                <a:ahLst/>
                <a:cxnLst/>
                <a:rect l="l" t="t" r="r" b="b"/>
                <a:pathLst>
                  <a:path w="743" h="580" extrusionOk="0">
                    <a:moveTo>
                      <a:pt x="399" y="0"/>
                    </a:moveTo>
                    <a:cubicBezTo>
                      <a:pt x="194" y="0"/>
                      <a:pt x="0" y="238"/>
                      <a:pt x="162" y="462"/>
                    </a:cubicBezTo>
                    <a:cubicBezTo>
                      <a:pt x="212" y="525"/>
                      <a:pt x="275" y="562"/>
                      <a:pt x="350" y="575"/>
                    </a:cubicBezTo>
                    <a:cubicBezTo>
                      <a:pt x="367" y="578"/>
                      <a:pt x="384" y="579"/>
                      <a:pt x="401" y="579"/>
                    </a:cubicBezTo>
                    <a:cubicBezTo>
                      <a:pt x="600" y="579"/>
                      <a:pt x="743" y="383"/>
                      <a:pt x="662" y="187"/>
                    </a:cubicBezTo>
                    <a:cubicBezTo>
                      <a:pt x="662" y="162"/>
                      <a:pt x="649" y="137"/>
                      <a:pt x="624" y="125"/>
                    </a:cubicBezTo>
                    <a:cubicBezTo>
                      <a:pt x="561" y="37"/>
                      <a:pt x="479"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50"/>
              <p:cNvSpPr/>
              <p:nvPr/>
            </p:nvSpPr>
            <p:spPr>
              <a:xfrm>
                <a:off x="3874975" y="4157925"/>
                <a:ext cx="17675" cy="14500"/>
              </a:xfrm>
              <a:custGeom>
                <a:avLst/>
                <a:gdLst/>
                <a:ahLst/>
                <a:cxnLst/>
                <a:rect l="l" t="t" r="r" b="b"/>
                <a:pathLst>
                  <a:path w="707" h="580" extrusionOk="0">
                    <a:moveTo>
                      <a:pt x="362" y="0"/>
                    </a:moveTo>
                    <a:cubicBezTo>
                      <a:pt x="266" y="0"/>
                      <a:pt x="171" y="47"/>
                      <a:pt x="113" y="138"/>
                    </a:cubicBezTo>
                    <a:cubicBezTo>
                      <a:pt x="0" y="313"/>
                      <a:pt x="113" y="550"/>
                      <a:pt x="325" y="575"/>
                    </a:cubicBezTo>
                    <a:cubicBezTo>
                      <a:pt x="342" y="578"/>
                      <a:pt x="358" y="580"/>
                      <a:pt x="374" y="580"/>
                    </a:cubicBezTo>
                    <a:cubicBezTo>
                      <a:pt x="563" y="580"/>
                      <a:pt x="707" y="384"/>
                      <a:pt x="638" y="188"/>
                    </a:cubicBezTo>
                    <a:cubicBezTo>
                      <a:pt x="625" y="163"/>
                      <a:pt x="613" y="138"/>
                      <a:pt x="600" y="126"/>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50"/>
              <p:cNvSpPr/>
              <p:nvPr/>
            </p:nvSpPr>
            <p:spPr>
              <a:xfrm>
                <a:off x="3803075" y="4142275"/>
                <a:ext cx="18250" cy="14625"/>
              </a:xfrm>
              <a:custGeom>
                <a:avLst/>
                <a:gdLst/>
                <a:ahLst/>
                <a:cxnLst/>
                <a:rect l="l" t="t" r="r" b="b"/>
                <a:pathLst>
                  <a:path w="730" h="585" extrusionOk="0">
                    <a:moveTo>
                      <a:pt x="384" y="0"/>
                    </a:moveTo>
                    <a:cubicBezTo>
                      <a:pt x="188" y="0"/>
                      <a:pt x="0" y="207"/>
                      <a:pt x="115" y="427"/>
                    </a:cubicBezTo>
                    <a:cubicBezTo>
                      <a:pt x="174" y="538"/>
                      <a:pt x="271" y="585"/>
                      <a:pt x="366" y="585"/>
                    </a:cubicBezTo>
                    <a:cubicBezTo>
                      <a:pt x="550" y="585"/>
                      <a:pt x="730" y="411"/>
                      <a:pt x="639" y="189"/>
                    </a:cubicBezTo>
                    <a:cubicBezTo>
                      <a:pt x="639" y="164"/>
                      <a:pt x="627" y="152"/>
                      <a:pt x="614" y="127"/>
                    </a:cubicBezTo>
                    <a:cubicBezTo>
                      <a:pt x="551" y="37"/>
                      <a:pt x="467"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50"/>
              <p:cNvSpPr/>
              <p:nvPr/>
            </p:nvSpPr>
            <p:spPr>
              <a:xfrm>
                <a:off x="3912800" y="4100775"/>
                <a:ext cx="18600" cy="14475"/>
              </a:xfrm>
              <a:custGeom>
                <a:avLst/>
                <a:gdLst/>
                <a:ahLst/>
                <a:cxnLst/>
                <a:rect l="l" t="t" r="r" b="b"/>
                <a:pathLst>
                  <a:path w="744" h="579" extrusionOk="0">
                    <a:moveTo>
                      <a:pt x="409" y="0"/>
                    </a:moveTo>
                    <a:cubicBezTo>
                      <a:pt x="200" y="0"/>
                      <a:pt x="0" y="238"/>
                      <a:pt x="162" y="462"/>
                    </a:cubicBezTo>
                    <a:cubicBezTo>
                      <a:pt x="212" y="525"/>
                      <a:pt x="287" y="562"/>
                      <a:pt x="362" y="575"/>
                    </a:cubicBezTo>
                    <a:cubicBezTo>
                      <a:pt x="378" y="577"/>
                      <a:pt x="395" y="579"/>
                      <a:pt x="411" y="579"/>
                    </a:cubicBezTo>
                    <a:cubicBezTo>
                      <a:pt x="600" y="579"/>
                      <a:pt x="743" y="383"/>
                      <a:pt x="674" y="187"/>
                    </a:cubicBezTo>
                    <a:cubicBezTo>
                      <a:pt x="662" y="162"/>
                      <a:pt x="649" y="137"/>
                      <a:pt x="637" y="125"/>
                    </a:cubicBezTo>
                    <a:cubicBezTo>
                      <a:pt x="573" y="37"/>
                      <a:pt x="490"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50"/>
              <p:cNvSpPr/>
              <p:nvPr/>
            </p:nvSpPr>
            <p:spPr>
              <a:xfrm>
                <a:off x="3980575" y="4115700"/>
                <a:ext cx="15225" cy="13950"/>
              </a:xfrm>
              <a:custGeom>
                <a:avLst/>
                <a:gdLst/>
                <a:ahLst/>
                <a:cxnLst/>
                <a:rect l="l" t="t" r="r" b="b"/>
                <a:pathLst>
                  <a:path w="609" h="558" extrusionOk="0">
                    <a:moveTo>
                      <a:pt x="300" y="1"/>
                    </a:moveTo>
                    <a:cubicBezTo>
                      <a:pt x="176" y="1"/>
                      <a:pt x="52" y="72"/>
                      <a:pt x="13" y="227"/>
                    </a:cubicBezTo>
                    <a:cubicBezTo>
                      <a:pt x="0" y="302"/>
                      <a:pt x="25" y="377"/>
                      <a:pt x="75" y="440"/>
                    </a:cubicBezTo>
                    <a:cubicBezTo>
                      <a:pt x="113" y="502"/>
                      <a:pt x="175" y="540"/>
                      <a:pt x="250" y="552"/>
                    </a:cubicBezTo>
                    <a:cubicBezTo>
                      <a:pt x="268" y="556"/>
                      <a:pt x="285" y="557"/>
                      <a:pt x="303" y="557"/>
                    </a:cubicBezTo>
                    <a:cubicBezTo>
                      <a:pt x="419" y="557"/>
                      <a:pt x="519" y="486"/>
                      <a:pt x="563" y="377"/>
                    </a:cubicBezTo>
                    <a:cubicBezTo>
                      <a:pt x="575" y="365"/>
                      <a:pt x="588" y="340"/>
                      <a:pt x="588" y="315"/>
                    </a:cubicBezTo>
                    <a:cubicBezTo>
                      <a:pt x="608" y="113"/>
                      <a:pt x="455"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50"/>
              <p:cNvSpPr/>
              <p:nvPr/>
            </p:nvSpPr>
            <p:spPr>
              <a:xfrm>
                <a:off x="4008050" y="4186925"/>
                <a:ext cx="19725" cy="14200"/>
              </a:xfrm>
              <a:custGeom>
                <a:avLst/>
                <a:gdLst/>
                <a:ahLst/>
                <a:cxnLst/>
                <a:rect l="l" t="t" r="r" b="b"/>
                <a:pathLst>
                  <a:path w="789" h="568" extrusionOk="0">
                    <a:moveTo>
                      <a:pt x="391" y="1"/>
                    </a:moveTo>
                    <a:cubicBezTo>
                      <a:pt x="47" y="1"/>
                      <a:pt x="1" y="529"/>
                      <a:pt x="363" y="565"/>
                    </a:cubicBezTo>
                    <a:cubicBezTo>
                      <a:pt x="376" y="566"/>
                      <a:pt x="388" y="567"/>
                      <a:pt x="400" y="567"/>
                    </a:cubicBezTo>
                    <a:cubicBezTo>
                      <a:pt x="730" y="567"/>
                      <a:pt x="789" y="75"/>
                      <a:pt x="451" y="3"/>
                    </a:cubicBezTo>
                    <a:lnTo>
                      <a:pt x="426" y="3"/>
                    </a:lnTo>
                    <a:cubicBezTo>
                      <a:pt x="414" y="2"/>
                      <a:pt x="402"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50"/>
              <p:cNvSpPr/>
              <p:nvPr/>
            </p:nvSpPr>
            <p:spPr>
              <a:xfrm>
                <a:off x="3813425" y="4111150"/>
                <a:ext cx="16700" cy="14900"/>
              </a:xfrm>
              <a:custGeom>
                <a:avLst/>
                <a:gdLst/>
                <a:ahLst/>
                <a:cxnLst/>
                <a:rect l="l" t="t" r="r" b="b"/>
                <a:pathLst>
                  <a:path w="668" h="596" extrusionOk="0">
                    <a:moveTo>
                      <a:pt x="287" y="1"/>
                    </a:moveTo>
                    <a:cubicBezTo>
                      <a:pt x="154" y="1"/>
                      <a:pt x="30" y="96"/>
                      <a:pt x="13" y="247"/>
                    </a:cubicBezTo>
                    <a:cubicBezTo>
                      <a:pt x="0" y="297"/>
                      <a:pt x="13" y="347"/>
                      <a:pt x="25" y="384"/>
                    </a:cubicBezTo>
                    <a:lnTo>
                      <a:pt x="13" y="384"/>
                    </a:lnTo>
                    <a:cubicBezTo>
                      <a:pt x="60" y="534"/>
                      <a:pt x="172" y="596"/>
                      <a:pt x="285" y="596"/>
                    </a:cubicBezTo>
                    <a:cubicBezTo>
                      <a:pt x="476" y="596"/>
                      <a:pt x="668" y="420"/>
                      <a:pt x="550" y="185"/>
                    </a:cubicBezTo>
                    <a:cubicBezTo>
                      <a:pt x="538" y="135"/>
                      <a:pt x="513" y="97"/>
                      <a:pt x="475" y="72"/>
                    </a:cubicBezTo>
                    <a:cubicBezTo>
                      <a:pt x="418" y="23"/>
                      <a:pt x="352"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50"/>
              <p:cNvSpPr/>
              <p:nvPr/>
            </p:nvSpPr>
            <p:spPr>
              <a:xfrm>
                <a:off x="3925575" y="4067525"/>
                <a:ext cx="16850" cy="15000"/>
              </a:xfrm>
              <a:custGeom>
                <a:avLst/>
                <a:gdLst/>
                <a:ahLst/>
                <a:cxnLst/>
                <a:rect l="l" t="t" r="r" b="b"/>
                <a:pathLst>
                  <a:path w="674" h="600" extrusionOk="0">
                    <a:moveTo>
                      <a:pt x="288" y="0"/>
                    </a:moveTo>
                    <a:cubicBezTo>
                      <a:pt x="151" y="0"/>
                      <a:pt x="22" y="97"/>
                      <a:pt x="13" y="255"/>
                    </a:cubicBezTo>
                    <a:cubicBezTo>
                      <a:pt x="1" y="305"/>
                      <a:pt x="13" y="355"/>
                      <a:pt x="26" y="392"/>
                    </a:cubicBezTo>
                    <a:cubicBezTo>
                      <a:pt x="67" y="539"/>
                      <a:pt x="174" y="600"/>
                      <a:pt x="284" y="600"/>
                    </a:cubicBezTo>
                    <a:cubicBezTo>
                      <a:pt x="474" y="600"/>
                      <a:pt x="674" y="418"/>
                      <a:pt x="563" y="180"/>
                    </a:cubicBezTo>
                    <a:cubicBezTo>
                      <a:pt x="551" y="142"/>
                      <a:pt x="526" y="105"/>
                      <a:pt x="488" y="80"/>
                    </a:cubicBezTo>
                    <a:cubicBezTo>
                      <a:pt x="429" y="25"/>
                      <a:pt x="358" y="0"/>
                      <a:pt x="2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50"/>
              <p:cNvSpPr/>
              <p:nvPr/>
            </p:nvSpPr>
            <p:spPr>
              <a:xfrm>
                <a:off x="3848625" y="4092050"/>
                <a:ext cx="16375" cy="14450"/>
              </a:xfrm>
              <a:custGeom>
                <a:avLst/>
                <a:gdLst/>
                <a:ahLst/>
                <a:cxnLst/>
                <a:rect l="l" t="t" r="r" b="b"/>
                <a:pathLst>
                  <a:path w="655" h="578" extrusionOk="0">
                    <a:moveTo>
                      <a:pt x="383" y="0"/>
                    </a:moveTo>
                    <a:cubicBezTo>
                      <a:pt x="186" y="0"/>
                      <a:pt x="1" y="209"/>
                      <a:pt x="117" y="424"/>
                    </a:cubicBezTo>
                    <a:cubicBezTo>
                      <a:pt x="167" y="499"/>
                      <a:pt x="242" y="561"/>
                      <a:pt x="330" y="574"/>
                    </a:cubicBezTo>
                    <a:cubicBezTo>
                      <a:pt x="344" y="576"/>
                      <a:pt x="358" y="577"/>
                      <a:pt x="372" y="577"/>
                    </a:cubicBezTo>
                    <a:cubicBezTo>
                      <a:pt x="507" y="577"/>
                      <a:pt x="632" y="472"/>
                      <a:pt x="654" y="336"/>
                    </a:cubicBezTo>
                    <a:cubicBezTo>
                      <a:pt x="654" y="286"/>
                      <a:pt x="654" y="236"/>
                      <a:pt x="642" y="186"/>
                    </a:cubicBezTo>
                    <a:cubicBezTo>
                      <a:pt x="629" y="161"/>
                      <a:pt x="617" y="136"/>
                      <a:pt x="604" y="111"/>
                    </a:cubicBezTo>
                    <a:cubicBezTo>
                      <a:pt x="541" y="33"/>
                      <a:pt x="461"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50"/>
              <p:cNvSpPr/>
              <p:nvPr/>
            </p:nvSpPr>
            <p:spPr>
              <a:xfrm>
                <a:off x="4108400" y="4179500"/>
                <a:ext cx="15675" cy="14700"/>
              </a:xfrm>
              <a:custGeom>
                <a:avLst/>
                <a:gdLst/>
                <a:ahLst/>
                <a:cxnLst/>
                <a:rect l="l" t="t" r="r" b="b"/>
                <a:pathLst>
                  <a:path w="627" h="588" extrusionOk="0">
                    <a:moveTo>
                      <a:pt x="313" y="0"/>
                    </a:moveTo>
                    <a:cubicBezTo>
                      <a:pt x="157" y="0"/>
                      <a:pt x="1" y="118"/>
                      <a:pt x="23" y="312"/>
                    </a:cubicBezTo>
                    <a:cubicBezTo>
                      <a:pt x="29" y="501"/>
                      <a:pt x="163" y="588"/>
                      <a:pt x="300" y="588"/>
                    </a:cubicBezTo>
                    <a:cubicBezTo>
                      <a:pt x="461" y="588"/>
                      <a:pt x="626" y="467"/>
                      <a:pt x="586" y="250"/>
                    </a:cubicBezTo>
                    <a:cubicBezTo>
                      <a:pt x="586" y="225"/>
                      <a:pt x="586" y="200"/>
                      <a:pt x="573" y="175"/>
                    </a:cubicBezTo>
                    <a:cubicBezTo>
                      <a:pt x="523" y="54"/>
                      <a:pt x="418"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50"/>
              <p:cNvSpPr/>
              <p:nvPr/>
            </p:nvSpPr>
            <p:spPr>
              <a:xfrm>
                <a:off x="4145200" y="4158550"/>
                <a:ext cx="18250" cy="14475"/>
              </a:xfrm>
              <a:custGeom>
                <a:avLst/>
                <a:gdLst/>
                <a:ahLst/>
                <a:cxnLst/>
                <a:rect l="l" t="t" r="r" b="b"/>
                <a:pathLst>
                  <a:path w="730" h="579" extrusionOk="0">
                    <a:moveTo>
                      <a:pt x="356" y="0"/>
                    </a:moveTo>
                    <a:cubicBezTo>
                      <a:pt x="261" y="0"/>
                      <a:pt x="165" y="47"/>
                      <a:pt x="113" y="138"/>
                    </a:cubicBezTo>
                    <a:cubicBezTo>
                      <a:pt x="1" y="313"/>
                      <a:pt x="113" y="550"/>
                      <a:pt x="313" y="575"/>
                    </a:cubicBezTo>
                    <a:cubicBezTo>
                      <a:pt x="328" y="578"/>
                      <a:pt x="343" y="579"/>
                      <a:pt x="358" y="579"/>
                    </a:cubicBezTo>
                    <a:cubicBezTo>
                      <a:pt x="583" y="579"/>
                      <a:pt x="729" y="313"/>
                      <a:pt x="588" y="126"/>
                    </a:cubicBezTo>
                    <a:cubicBezTo>
                      <a:pt x="534" y="41"/>
                      <a:pt x="445"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50"/>
              <p:cNvSpPr/>
              <p:nvPr/>
            </p:nvSpPr>
            <p:spPr>
              <a:xfrm>
                <a:off x="4078400" y="4145700"/>
                <a:ext cx="18275" cy="14500"/>
              </a:xfrm>
              <a:custGeom>
                <a:avLst/>
                <a:gdLst/>
                <a:ahLst/>
                <a:cxnLst/>
                <a:rect l="l" t="t" r="r" b="b"/>
                <a:pathLst>
                  <a:path w="731" h="580" extrusionOk="0">
                    <a:moveTo>
                      <a:pt x="381" y="1"/>
                    </a:moveTo>
                    <a:cubicBezTo>
                      <a:pt x="186" y="1"/>
                      <a:pt x="1" y="208"/>
                      <a:pt x="124" y="427"/>
                    </a:cubicBezTo>
                    <a:cubicBezTo>
                      <a:pt x="179" y="534"/>
                      <a:pt x="273" y="579"/>
                      <a:pt x="367" y="579"/>
                    </a:cubicBezTo>
                    <a:cubicBezTo>
                      <a:pt x="548" y="579"/>
                      <a:pt x="731" y="412"/>
                      <a:pt x="649" y="190"/>
                    </a:cubicBezTo>
                    <a:cubicBezTo>
                      <a:pt x="636" y="165"/>
                      <a:pt x="624" y="140"/>
                      <a:pt x="611" y="127"/>
                    </a:cubicBezTo>
                    <a:cubicBezTo>
                      <a:pt x="548" y="38"/>
                      <a:pt x="463" y="1"/>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50"/>
              <p:cNvSpPr/>
              <p:nvPr/>
            </p:nvSpPr>
            <p:spPr>
              <a:xfrm>
                <a:off x="4089925" y="4106575"/>
                <a:ext cx="15000" cy="14350"/>
              </a:xfrm>
              <a:custGeom>
                <a:avLst/>
                <a:gdLst/>
                <a:ahLst/>
                <a:cxnLst/>
                <a:rect l="l" t="t" r="r" b="b"/>
                <a:pathLst>
                  <a:path w="600" h="574" extrusionOk="0">
                    <a:moveTo>
                      <a:pt x="297" y="1"/>
                    </a:moveTo>
                    <a:cubicBezTo>
                      <a:pt x="213" y="1"/>
                      <a:pt x="131" y="36"/>
                      <a:pt x="75" y="105"/>
                    </a:cubicBezTo>
                    <a:cubicBezTo>
                      <a:pt x="25" y="168"/>
                      <a:pt x="0" y="243"/>
                      <a:pt x="13" y="318"/>
                    </a:cubicBezTo>
                    <a:cubicBezTo>
                      <a:pt x="28" y="476"/>
                      <a:pt x="164" y="574"/>
                      <a:pt x="303" y="574"/>
                    </a:cubicBezTo>
                    <a:cubicBezTo>
                      <a:pt x="384" y="574"/>
                      <a:pt x="465" y="541"/>
                      <a:pt x="525" y="467"/>
                    </a:cubicBezTo>
                    <a:cubicBezTo>
                      <a:pt x="575" y="417"/>
                      <a:pt x="600" y="330"/>
                      <a:pt x="587" y="255"/>
                    </a:cubicBezTo>
                    <a:cubicBezTo>
                      <a:pt x="587" y="230"/>
                      <a:pt x="575" y="205"/>
                      <a:pt x="562" y="193"/>
                    </a:cubicBezTo>
                    <a:cubicBezTo>
                      <a:pt x="550" y="143"/>
                      <a:pt x="525" y="93"/>
                      <a:pt x="487" y="68"/>
                    </a:cubicBezTo>
                    <a:cubicBezTo>
                      <a:pt x="432" y="23"/>
                      <a:pt x="364" y="1"/>
                      <a:pt x="2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50"/>
              <p:cNvSpPr/>
              <p:nvPr/>
            </p:nvSpPr>
            <p:spPr>
              <a:xfrm>
                <a:off x="4124275" y="4105750"/>
                <a:ext cx="17375" cy="14500"/>
              </a:xfrm>
              <a:custGeom>
                <a:avLst/>
                <a:gdLst/>
                <a:ahLst/>
                <a:cxnLst/>
                <a:rect l="l" t="t" r="r" b="b"/>
                <a:pathLst>
                  <a:path w="695" h="580" extrusionOk="0">
                    <a:moveTo>
                      <a:pt x="351" y="0"/>
                    </a:moveTo>
                    <a:cubicBezTo>
                      <a:pt x="257" y="0"/>
                      <a:pt x="165" y="47"/>
                      <a:pt x="113" y="138"/>
                    </a:cubicBezTo>
                    <a:cubicBezTo>
                      <a:pt x="1" y="326"/>
                      <a:pt x="113" y="550"/>
                      <a:pt x="313" y="575"/>
                    </a:cubicBezTo>
                    <a:cubicBezTo>
                      <a:pt x="330" y="578"/>
                      <a:pt x="346" y="580"/>
                      <a:pt x="362" y="580"/>
                    </a:cubicBezTo>
                    <a:cubicBezTo>
                      <a:pt x="551" y="580"/>
                      <a:pt x="695" y="384"/>
                      <a:pt x="626" y="188"/>
                    </a:cubicBezTo>
                    <a:cubicBezTo>
                      <a:pt x="613" y="163"/>
                      <a:pt x="601" y="151"/>
                      <a:pt x="588" y="126"/>
                    </a:cubicBezTo>
                    <a:cubicBezTo>
                      <a:pt x="528" y="41"/>
                      <a:pt x="438"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50"/>
              <p:cNvSpPr/>
              <p:nvPr/>
            </p:nvSpPr>
            <p:spPr>
              <a:xfrm>
                <a:off x="4143350" y="4123950"/>
                <a:ext cx="16250" cy="14400"/>
              </a:xfrm>
              <a:custGeom>
                <a:avLst/>
                <a:gdLst/>
                <a:ahLst/>
                <a:cxnLst/>
                <a:rect l="l" t="t" r="r" b="b"/>
                <a:pathLst>
                  <a:path w="650" h="576" extrusionOk="0">
                    <a:moveTo>
                      <a:pt x="334" y="0"/>
                    </a:moveTo>
                    <a:cubicBezTo>
                      <a:pt x="298" y="0"/>
                      <a:pt x="261" y="7"/>
                      <a:pt x="225" y="22"/>
                    </a:cubicBezTo>
                    <a:cubicBezTo>
                      <a:pt x="75" y="72"/>
                      <a:pt x="0" y="247"/>
                      <a:pt x="62" y="397"/>
                    </a:cubicBezTo>
                    <a:cubicBezTo>
                      <a:pt x="102" y="506"/>
                      <a:pt x="219" y="575"/>
                      <a:pt x="340" y="575"/>
                    </a:cubicBezTo>
                    <a:cubicBezTo>
                      <a:pt x="373" y="575"/>
                      <a:pt x="406" y="570"/>
                      <a:pt x="437" y="560"/>
                    </a:cubicBezTo>
                    <a:cubicBezTo>
                      <a:pt x="587" y="497"/>
                      <a:pt x="650" y="335"/>
                      <a:pt x="600" y="185"/>
                    </a:cubicBezTo>
                    <a:cubicBezTo>
                      <a:pt x="552" y="71"/>
                      <a:pt x="44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50"/>
              <p:cNvSpPr/>
              <p:nvPr/>
            </p:nvSpPr>
            <p:spPr>
              <a:xfrm>
                <a:off x="4064025" y="4045975"/>
                <a:ext cx="18750" cy="14425"/>
              </a:xfrm>
              <a:custGeom>
                <a:avLst/>
                <a:gdLst/>
                <a:ahLst/>
                <a:cxnLst/>
                <a:rect l="l" t="t" r="r" b="b"/>
                <a:pathLst>
                  <a:path w="750" h="577" extrusionOk="0">
                    <a:moveTo>
                      <a:pt x="395" y="0"/>
                    </a:moveTo>
                    <a:cubicBezTo>
                      <a:pt x="130" y="0"/>
                      <a:pt x="1" y="341"/>
                      <a:pt x="224" y="517"/>
                    </a:cubicBezTo>
                    <a:cubicBezTo>
                      <a:pt x="277" y="559"/>
                      <a:pt x="336" y="577"/>
                      <a:pt x="394" y="577"/>
                    </a:cubicBezTo>
                    <a:cubicBezTo>
                      <a:pt x="579" y="577"/>
                      <a:pt x="750" y="389"/>
                      <a:pt x="674" y="180"/>
                    </a:cubicBezTo>
                    <a:cubicBezTo>
                      <a:pt x="636" y="92"/>
                      <a:pt x="549" y="17"/>
                      <a:pt x="449" y="5"/>
                    </a:cubicBezTo>
                    <a:cubicBezTo>
                      <a:pt x="430" y="2"/>
                      <a:pt x="412"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50"/>
              <p:cNvSpPr/>
              <p:nvPr/>
            </p:nvSpPr>
            <p:spPr>
              <a:xfrm>
                <a:off x="4103975" y="4034150"/>
                <a:ext cx="15775" cy="14525"/>
              </a:xfrm>
              <a:custGeom>
                <a:avLst/>
                <a:gdLst/>
                <a:ahLst/>
                <a:cxnLst/>
                <a:rect l="l" t="t" r="r" b="b"/>
                <a:pathLst>
                  <a:path w="631" h="581" extrusionOk="0">
                    <a:moveTo>
                      <a:pt x="326" y="0"/>
                    </a:moveTo>
                    <a:cubicBezTo>
                      <a:pt x="244" y="0"/>
                      <a:pt x="161" y="36"/>
                      <a:pt x="100" y="115"/>
                    </a:cubicBezTo>
                    <a:cubicBezTo>
                      <a:pt x="0" y="228"/>
                      <a:pt x="25" y="415"/>
                      <a:pt x="138" y="515"/>
                    </a:cubicBezTo>
                    <a:cubicBezTo>
                      <a:pt x="194" y="560"/>
                      <a:pt x="257" y="580"/>
                      <a:pt x="319" y="580"/>
                    </a:cubicBezTo>
                    <a:cubicBezTo>
                      <a:pt x="480" y="580"/>
                      <a:pt x="631" y="446"/>
                      <a:pt x="613" y="265"/>
                    </a:cubicBezTo>
                    <a:cubicBezTo>
                      <a:pt x="597" y="101"/>
                      <a:pt x="464"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50"/>
              <p:cNvSpPr/>
              <p:nvPr/>
            </p:nvSpPr>
            <p:spPr>
              <a:xfrm>
                <a:off x="4051800" y="4079100"/>
                <a:ext cx="19525" cy="14950"/>
              </a:xfrm>
              <a:custGeom>
                <a:avLst/>
                <a:gdLst/>
                <a:ahLst/>
                <a:cxnLst/>
                <a:rect l="l" t="t" r="r" b="b"/>
                <a:pathLst>
                  <a:path w="781" h="598" extrusionOk="0">
                    <a:moveTo>
                      <a:pt x="322" y="0"/>
                    </a:moveTo>
                    <a:cubicBezTo>
                      <a:pt x="239" y="0"/>
                      <a:pt x="156" y="35"/>
                      <a:pt x="100" y="104"/>
                    </a:cubicBezTo>
                    <a:cubicBezTo>
                      <a:pt x="0" y="229"/>
                      <a:pt x="25" y="404"/>
                      <a:pt x="150" y="517"/>
                    </a:cubicBezTo>
                    <a:cubicBezTo>
                      <a:pt x="212" y="573"/>
                      <a:pt x="278" y="597"/>
                      <a:pt x="341" y="597"/>
                    </a:cubicBezTo>
                    <a:cubicBezTo>
                      <a:pt x="584" y="597"/>
                      <a:pt x="781" y="245"/>
                      <a:pt x="513" y="67"/>
                    </a:cubicBezTo>
                    <a:cubicBezTo>
                      <a:pt x="457" y="22"/>
                      <a:pt x="389"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50"/>
              <p:cNvSpPr/>
              <p:nvPr/>
            </p:nvSpPr>
            <p:spPr>
              <a:xfrm>
                <a:off x="4131150" y="4068175"/>
                <a:ext cx="16275" cy="14400"/>
              </a:xfrm>
              <a:custGeom>
                <a:avLst/>
                <a:gdLst/>
                <a:ahLst/>
                <a:cxnLst/>
                <a:rect l="l" t="t" r="r" b="b"/>
                <a:pathLst>
                  <a:path w="651" h="576" extrusionOk="0">
                    <a:moveTo>
                      <a:pt x="321" y="1"/>
                    </a:moveTo>
                    <a:cubicBezTo>
                      <a:pt x="289" y="1"/>
                      <a:pt x="257" y="6"/>
                      <a:pt x="226" y="17"/>
                    </a:cubicBezTo>
                    <a:cubicBezTo>
                      <a:pt x="76" y="79"/>
                      <a:pt x="1" y="241"/>
                      <a:pt x="63" y="391"/>
                    </a:cubicBezTo>
                    <a:cubicBezTo>
                      <a:pt x="101" y="505"/>
                      <a:pt x="211" y="576"/>
                      <a:pt x="328" y="576"/>
                    </a:cubicBezTo>
                    <a:cubicBezTo>
                      <a:pt x="364" y="576"/>
                      <a:pt x="402" y="569"/>
                      <a:pt x="438" y="554"/>
                    </a:cubicBezTo>
                    <a:cubicBezTo>
                      <a:pt x="588" y="504"/>
                      <a:pt x="650" y="329"/>
                      <a:pt x="600" y="179"/>
                    </a:cubicBezTo>
                    <a:cubicBezTo>
                      <a:pt x="551" y="71"/>
                      <a:pt x="440"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50"/>
              <p:cNvSpPr/>
              <p:nvPr/>
            </p:nvSpPr>
            <p:spPr>
              <a:xfrm>
                <a:off x="4222075" y="4134150"/>
                <a:ext cx="19225" cy="14525"/>
              </a:xfrm>
              <a:custGeom>
                <a:avLst/>
                <a:gdLst/>
                <a:ahLst/>
                <a:cxnLst/>
                <a:rect l="l" t="t" r="r" b="b"/>
                <a:pathLst>
                  <a:path w="769" h="581" extrusionOk="0">
                    <a:moveTo>
                      <a:pt x="381" y="0"/>
                    </a:moveTo>
                    <a:cubicBezTo>
                      <a:pt x="371" y="0"/>
                      <a:pt x="360" y="1"/>
                      <a:pt x="350" y="2"/>
                    </a:cubicBezTo>
                    <a:cubicBezTo>
                      <a:pt x="100" y="27"/>
                      <a:pt x="0" y="352"/>
                      <a:pt x="200" y="514"/>
                    </a:cubicBezTo>
                    <a:cubicBezTo>
                      <a:pt x="256" y="559"/>
                      <a:pt x="324" y="581"/>
                      <a:pt x="391" y="581"/>
                    </a:cubicBezTo>
                    <a:cubicBezTo>
                      <a:pt x="474" y="581"/>
                      <a:pt x="557" y="546"/>
                      <a:pt x="613" y="477"/>
                    </a:cubicBezTo>
                    <a:cubicBezTo>
                      <a:pt x="769" y="285"/>
                      <a:pt x="625"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50"/>
              <p:cNvSpPr/>
              <p:nvPr/>
            </p:nvSpPr>
            <p:spPr>
              <a:xfrm>
                <a:off x="4197950" y="4070025"/>
                <a:ext cx="16900" cy="14550"/>
              </a:xfrm>
              <a:custGeom>
                <a:avLst/>
                <a:gdLst/>
                <a:ahLst/>
                <a:cxnLst/>
                <a:rect l="l" t="t" r="r" b="b"/>
                <a:pathLst>
                  <a:path w="676" h="582" extrusionOk="0">
                    <a:moveTo>
                      <a:pt x="371" y="1"/>
                    </a:moveTo>
                    <a:cubicBezTo>
                      <a:pt x="172" y="1"/>
                      <a:pt x="0" y="219"/>
                      <a:pt x="115" y="430"/>
                    </a:cubicBezTo>
                    <a:cubicBezTo>
                      <a:pt x="173" y="535"/>
                      <a:pt x="270" y="582"/>
                      <a:pt x="367" y="582"/>
                    </a:cubicBezTo>
                    <a:cubicBezTo>
                      <a:pt x="523" y="582"/>
                      <a:pt x="676" y="460"/>
                      <a:pt x="653" y="267"/>
                    </a:cubicBezTo>
                    <a:cubicBezTo>
                      <a:pt x="653" y="242"/>
                      <a:pt x="653" y="217"/>
                      <a:pt x="640" y="192"/>
                    </a:cubicBezTo>
                    <a:cubicBezTo>
                      <a:pt x="615" y="142"/>
                      <a:pt x="590" y="105"/>
                      <a:pt x="553" y="67"/>
                    </a:cubicBezTo>
                    <a:cubicBezTo>
                      <a:pt x="495" y="21"/>
                      <a:pt x="432"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50"/>
              <p:cNvSpPr/>
              <p:nvPr/>
            </p:nvSpPr>
            <p:spPr>
              <a:xfrm>
                <a:off x="4178025" y="4104750"/>
                <a:ext cx="16250" cy="14400"/>
              </a:xfrm>
              <a:custGeom>
                <a:avLst/>
                <a:gdLst/>
                <a:ahLst/>
                <a:cxnLst/>
                <a:rect l="l" t="t" r="r" b="b"/>
                <a:pathLst>
                  <a:path w="650" h="576" extrusionOk="0">
                    <a:moveTo>
                      <a:pt x="321" y="0"/>
                    </a:moveTo>
                    <a:cubicBezTo>
                      <a:pt x="289" y="0"/>
                      <a:pt x="257" y="5"/>
                      <a:pt x="225" y="16"/>
                    </a:cubicBezTo>
                    <a:cubicBezTo>
                      <a:pt x="75" y="78"/>
                      <a:pt x="0" y="241"/>
                      <a:pt x="63" y="391"/>
                    </a:cubicBezTo>
                    <a:cubicBezTo>
                      <a:pt x="101" y="504"/>
                      <a:pt x="211" y="575"/>
                      <a:pt x="327" y="575"/>
                    </a:cubicBezTo>
                    <a:cubicBezTo>
                      <a:pt x="364" y="575"/>
                      <a:pt x="401" y="568"/>
                      <a:pt x="438" y="553"/>
                    </a:cubicBezTo>
                    <a:cubicBezTo>
                      <a:pt x="575" y="503"/>
                      <a:pt x="650" y="328"/>
                      <a:pt x="600" y="178"/>
                    </a:cubicBezTo>
                    <a:cubicBezTo>
                      <a:pt x="551" y="70"/>
                      <a:pt x="439"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50"/>
              <p:cNvSpPr/>
              <p:nvPr/>
            </p:nvSpPr>
            <p:spPr>
              <a:xfrm>
                <a:off x="4174275" y="4000700"/>
                <a:ext cx="16025" cy="14250"/>
              </a:xfrm>
              <a:custGeom>
                <a:avLst/>
                <a:gdLst/>
                <a:ahLst/>
                <a:cxnLst/>
                <a:rect l="l" t="t" r="r" b="b"/>
                <a:pathLst>
                  <a:path w="641" h="570" extrusionOk="0">
                    <a:moveTo>
                      <a:pt x="295" y="0"/>
                    </a:moveTo>
                    <a:cubicBezTo>
                      <a:pt x="161" y="0"/>
                      <a:pt x="35" y="105"/>
                      <a:pt x="13" y="241"/>
                    </a:cubicBezTo>
                    <a:cubicBezTo>
                      <a:pt x="0" y="316"/>
                      <a:pt x="13" y="391"/>
                      <a:pt x="63" y="454"/>
                    </a:cubicBezTo>
                    <a:cubicBezTo>
                      <a:pt x="124" y="534"/>
                      <a:pt x="206" y="569"/>
                      <a:pt x="286" y="569"/>
                    </a:cubicBezTo>
                    <a:cubicBezTo>
                      <a:pt x="467" y="569"/>
                      <a:pt x="640" y="395"/>
                      <a:pt x="563" y="179"/>
                    </a:cubicBezTo>
                    <a:cubicBezTo>
                      <a:pt x="563" y="154"/>
                      <a:pt x="550" y="141"/>
                      <a:pt x="525" y="116"/>
                    </a:cubicBezTo>
                    <a:cubicBezTo>
                      <a:pt x="488" y="54"/>
                      <a:pt x="413" y="16"/>
                      <a:pt x="338" y="4"/>
                    </a:cubicBezTo>
                    <a:cubicBezTo>
                      <a:pt x="323" y="1"/>
                      <a:pt x="309"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50"/>
              <p:cNvSpPr/>
              <p:nvPr/>
            </p:nvSpPr>
            <p:spPr>
              <a:xfrm>
                <a:off x="4160200" y="4046775"/>
                <a:ext cx="16600" cy="14450"/>
              </a:xfrm>
              <a:custGeom>
                <a:avLst/>
                <a:gdLst/>
                <a:ahLst/>
                <a:cxnLst/>
                <a:rect l="l" t="t" r="r" b="b"/>
                <a:pathLst>
                  <a:path w="664" h="578" extrusionOk="0">
                    <a:moveTo>
                      <a:pt x="336" y="1"/>
                    </a:moveTo>
                    <a:cubicBezTo>
                      <a:pt x="299" y="1"/>
                      <a:pt x="262" y="8"/>
                      <a:pt x="226" y="23"/>
                    </a:cubicBezTo>
                    <a:cubicBezTo>
                      <a:pt x="76" y="73"/>
                      <a:pt x="1" y="248"/>
                      <a:pt x="63" y="398"/>
                    </a:cubicBezTo>
                    <a:cubicBezTo>
                      <a:pt x="112" y="513"/>
                      <a:pt x="219" y="577"/>
                      <a:pt x="335" y="577"/>
                    </a:cubicBezTo>
                    <a:cubicBezTo>
                      <a:pt x="369" y="577"/>
                      <a:pt x="404" y="571"/>
                      <a:pt x="438" y="560"/>
                    </a:cubicBezTo>
                    <a:cubicBezTo>
                      <a:pt x="588" y="498"/>
                      <a:pt x="663" y="335"/>
                      <a:pt x="601" y="185"/>
                    </a:cubicBezTo>
                    <a:cubicBezTo>
                      <a:pt x="563" y="71"/>
                      <a:pt x="453"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50"/>
              <p:cNvSpPr/>
              <p:nvPr/>
            </p:nvSpPr>
            <p:spPr>
              <a:xfrm>
                <a:off x="4044575" y="4164700"/>
                <a:ext cx="17250" cy="12725"/>
              </a:xfrm>
              <a:custGeom>
                <a:avLst/>
                <a:gdLst/>
                <a:ahLst/>
                <a:cxnLst/>
                <a:rect l="l" t="t" r="r" b="b"/>
                <a:pathLst>
                  <a:path w="690" h="509" extrusionOk="0">
                    <a:moveTo>
                      <a:pt x="491" y="1"/>
                    </a:moveTo>
                    <a:cubicBezTo>
                      <a:pt x="278" y="1"/>
                      <a:pt x="0" y="284"/>
                      <a:pt x="214" y="442"/>
                    </a:cubicBezTo>
                    <a:cubicBezTo>
                      <a:pt x="264" y="486"/>
                      <a:pt x="329" y="509"/>
                      <a:pt x="395" y="509"/>
                    </a:cubicBezTo>
                    <a:cubicBezTo>
                      <a:pt x="476" y="509"/>
                      <a:pt x="559" y="474"/>
                      <a:pt x="614" y="404"/>
                    </a:cubicBezTo>
                    <a:cubicBezTo>
                      <a:pt x="664" y="342"/>
                      <a:pt x="689" y="267"/>
                      <a:pt x="677" y="192"/>
                    </a:cubicBezTo>
                    <a:cubicBezTo>
                      <a:pt x="677" y="167"/>
                      <a:pt x="664" y="142"/>
                      <a:pt x="664" y="117"/>
                    </a:cubicBezTo>
                    <a:cubicBezTo>
                      <a:pt x="629" y="34"/>
                      <a:pt x="564" y="1"/>
                      <a:pt x="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50"/>
              <p:cNvSpPr/>
              <p:nvPr/>
            </p:nvSpPr>
            <p:spPr>
              <a:xfrm>
                <a:off x="4014300" y="4142125"/>
                <a:ext cx="17250" cy="14400"/>
              </a:xfrm>
              <a:custGeom>
                <a:avLst/>
                <a:gdLst/>
                <a:ahLst/>
                <a:cxnLst/>
                <a:rect l="l" t="t" r="r" b="b"/>
                <a:pathLst>
                  <a:path w="690" h="576" extrusionOk="0">
                    <a:moveTo>
                      <a:pt x="319" y="0"/>
                    </a:moveTo>
                    <a:cubicBezTo>
                      <a:pt x="184" y="0"/>
                      <a:pt x="49" y="92"/>
                      <a:pt x="26" y="245"/>
                    </a:cubicBezTo>
                    <a:cubicBezTo>
                      <a:pt x="1" y="408"/>
                      <a:pt x="113" y="545"/>
                      <a:pt x="276" y="570"/>
                    </a:cubicBezTo>
                    <a:cubicBezTo>
                      <a:pt x="295" y="574"/>
                      <a:pt x="314" y="576"/>
                      <a:pt x="333" y="576"/>
                    </a:cubicBezTo>
                    <a:cubicBezTo>
                      <a:pt x="551" y="576"/>
                      <a:pt x="689" y="316"/>
                      <a:pt x="551" y="120"/>
                    </a:cubicBezTo>
                    <a:cubicBezTo>
                      <a:pt x="492" y="38"/>
                      <a:pt x="406"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50"/>
              <p:cNvSpPr/>
              <p:nvPr/>
            </p:nvSpPr>
            <p:spPr>
              <a:xfrm>
                <a:off x="3989325" y="4076425"/>
                <a:ext cx="17325" cy="12875"/>
              </a:xfrm>
              <a:custGeom>
                <a:avLst/>
                <a:gdLst/>
                <a:ahLst/>
                <a:cxnLst/>
                <a:rect l="l" t="t" r="r" b="b"/>
                <a:pathLst>
                  <a:path w="693" h="515" extrusionOk="0">
                    <a:moveTo>
                      <a:pt x="484" y="0"/>
                    </a:moveTo>
                    <a:cubicBezTo>
                      <a:pt x="272" y="0"/>
                      <a:pt x="0" y="283"/>
                      <a:pt x="213" y="449"/>
                    </a:cubicBezTo>
                    <a:cubicBezTo>
                      <a:pt x="268" y="494"/>
                      <a:pt x="331" y="514"/>
                      <a:pt x="391" y="514"/>
                    </a:cubicBezTo>
                    <a:cubicBezTo>
                      <a:pt x="548" y="514"/>
                      <a:pt x="693" y="379"/>
                      <a:pt x="675" y="199"/>
                    </a:cubicBezTo>
                    <a:cubicBezTo>
                      <a:pt x="675" y="161"/>
                      <a:pt x="662" y="149"/>
                      <a:pt x="662" y="124"/>
                    </a:cubicBezTo>
                    <a:cubicBezTo>
                      <a:pt x="627" y="36"/>
                      <a:pt x="559" y="0"/>
                      <a:pt x="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50"/>
              <p:cNvSpPr/>
              <p:nvPr/>
            </p:nvSpPr>
            <p:spPr>
              <a:xfrm>
                <a:off x="4015600" y="4103050"/>
                <a:ext cx="20400" cy="14625"/>
              </a:xfrm>
              <a:custGeom>
                <a:avLst/>
                <a:gdLst/>
                <a:ahLst/>
                <a:cxnLst/>
                <a:rect l="l" t="t" r="r" b="b"/>
                <a:pathLst>
                  <a:path w="816" h="585" extrusionOk="0">
                    <a:moveTo>
                      <a:pt x="399" y="0"/>
                    </a:moveTo>
                    <a:cubicBezTo>
                      <a:pt x="63" y="0"/>
                      <a:pt x="1" y="548"/>
                      <a:pt x="386" y="583"/>
                    </a:cubicBezTo>
                    <a:cubicBezTo>
                      <a:pt x="395" y="584"/>
                      <a:pt x="403" y="584"/>
                      <a:pt x="411" y="584"/>
                    </a:cubicBezTo>
                    <a:cubicBezTo>
                      <a:pt x="752" y="584"/>
                      <a:pt x="816" y="82"/>
                      <a:pt x="474" y="9"/>
                    </a:cubicBezTo>
                    <a:cubicBezTo>
                      <a:pt x="448" y="3"/>
                      <a:pt x="423"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50"/>
              <p:cNvSpPr/>
              <p:nvPr/>
            </p:nvSpPr>
            <p:spPr>
              <a:xfrm>
                <a:off x="4163025" y="4086825"/>
                <a:ext cx="15800" cy="14375"/>
              </a:xfrm>
              <a:custGeom>
                <a:avLst/>
                <a:gdLst/>
                <a:ahLst/>
                <a:cxnLst/>
                <a:rect l="l" t="t" r="r" b="b"/>
                <a:pathLst>
                  <a:path w="632" h="575" extrusionOk="0">
                    <a:moveTo>
                      <a:pt x="298" y="0"/>
                    </a:moveTo>
                    <a:cubicBezTo>
                      <a:pt x="166" y="0"/>
                      <a:pt x="36" y="92"/>
                      <a:pt x="13" y="245"/>
                    </a:cubicBezTo>
                    <a:cubicBezTo>
                      <a:pt x="0" y="320"/>
                      <a:pt x="13" y="395"/>
                      <a:pt x="63" y="458"/>
                    </a:cubicBezTo>
                    <a:cubicBezTo>
                      <a:pt x="100" y="520"/>
                      <a:pt x="175" y="558"/>
                      <a:pt x="250" y="570"/>
                    </a:cubicBezTo>
                    <a:cubicBezTo>
                      <a:pt x="267" y="573"/>
                      <a:pt x="283" y="574"/>
                      <a:pt x="299" y="574"/>
                    </a:cubicBezTo>
                    <a:cubicBezTo>
                      <a:pt x="488" y="574"/>
                      <a:pt x="632" y="379"/>
                      <a:pt x="563" y="183"/>
                    </a:cubicBezTo>
                    <a:cubicBezTo>
                      <a:pt x="550" y="158"/>
                      <a:pt x="538" y="133"/>
                      <a:pt x="525" y="120"/>
                    </a:cubicBezTo>
                    <a:cubicBezTo>
                      <a:pt x="467" y="38"/>
                      <a:pt x="382"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50"/>
              <p:cNvSpPr/>
              <p:nvPr/>
            </p:nvSpPr>
            <p:spPr>
              <a:xfrm>
                <a:off x="4095225" y="4072625"/>
                <a:ext cx="17375" cy="14525"/>
              </a:xfrm>
              <a:custGeom>
                <a:avLst/>
                <a:gdLst/>
                <a:ahLst/>
                <a:cxnLst/>
                <a:rect l="l" t="t" r="r" b="b"/>
                <a:pathLst>
                  <a:path w="695" h="581" extrusionOk="0">
                    <a:moveTo>
                      <a:pt x="351" y="1"/>
                    </a:moveTo>
                    <a:cubicBezTo>
                      <a:pt x="257" y="1"/>
                      <a:pt x="165" y="48"/>
                      <a:pt x="113" y="138"/>
                    </a:cubicBezTo>
                    <a:cubicBezTo>
                      <a:pt x="1" y="313"/>
                      <a:pt x="113" y="551"/>
                      <a:pt x="313" y="576"/>
                    </a:cubicBezTo>
                    <a:cubicBezTo>
                      <a:pt x="330" y="579"/>
                      <a:pt x="346" y="580"/>
                      <a:pt x="362" y="580"/>
                    </a:cubicBezTo>
                    <a:cubicBezTo>
                      <a:pt x="551" y="580"/>
                      <a:pt x="694" y="384"/>
                      <a:pt x="625" y="188"/>
                    </a:cubicBezTo>
                    <a:cubicBezTo>
                      <a:pt x="613" y="163"/>
                      <a:pt x="600" y="138"/>
                      <a:pt x="588" y="126"/>
                    </a:cubicBezTo>
                    <a:cubicBezTo>
                      <a:pt x="528" y="42"/>
                      <a:pt x="438"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50"/>
              <p:cNvSpPr/>
              <p:nvPr/>
            </p:nvSpPr>
            <p:spPr>
              <a:xfrm>
                <a:off x="4114050" y="4141800"/>
                <a:ext cx="16350" cy="11775"/>
              </a:xfrm>
              <a:custGeom>
                <a:avLst/>
                <a:gdLst/>
                <a:ahLst/>
                <a:cxnLst/>
                <a:rect l="l" t="t" r="r" b="b"/>
                <a:pathLst>
                  <a:path w="654" h="471" extrusionOk="0">
                    <a:moveTo>
                      <a:pt x="320" y="1"/>
                    </a:moveTo>
                    <a:cubicBezTo>
                      <a:pt x="188" y="1"/>
                      <a:pt x="58" y="93"/>
                      <a:pt x="35" y="246"/>
                    </a:cubicBezTo>
                    <a:lnTo>
                      <a:pt x="22" y="246"/>
                    </a:lnTo>
                    <a:cubicBezTo>
                      <a:pt x="0" y="401"/>
                      <a:pt x="134" y="471"/>
                      <a:pt x="278" y="471"/>
                    </a:cubicBezTo>
                    <a:cubicBezTo>
                      <a:pt x="458" y="471"/>
                      <a:pt x="654" y="363"/>
                      <a:pt x="585" y="183"/>
                    </a:cubicBezTo>
                    <a:cubicBezTo>
                      <a:pt x="572" y="158"/>
                      <a:pt x="560" y="133"/>
                      <a:pt x="547" y="121"/>
                    </a:cubicBezTo>
                    <a:cubicBezTo>
                      <a:pt x="489" y="38"/>
                      <a:pt x="40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50"/>
              <p:cNvSpPr/>
              <p:nvPr/>
            </p:nvSpPr>
            <p:spPr>
              <a:xfrm>
                <a:off x="4050575" y="4123575"/>
                <a:ext cx="18500" cy="14450"/>
              </a:xfrm>
              <a:custGeom>
                <a:avLst/>
                <a:gdLst/>
                <a:ahLst/>
                <a:cxnLst/>
                <a:rect l="l" t="t" r="r" b="b"/>
                <a:pathLst>
                  <a:path w="740" h="578" extrusionOk="0">
                    <a:moveTo>
                      <a:pt x="403" y="0"/>
                    </a:moveTo>
                    <a:cubicBezTo>
                      <a:pt x="194" y="0"/>
                      <a:pt x="0" y="238"/>
                      <a:pt x="162" y="462"/>
                    </a:cubicBezTo>
                    <a:cubicBezTo>
                      <a:pt x="224" y="543"/>
                      <a:pt x="305" y="578"/>
                      <a:pt x="386" y="578"/>
                    </a:cubicBezTo>
                    <a:cubicBezTo>
                      <a:pt x="566" y="578"/>
                      <a:pt x="740" y="404"/>
                      <a:pt x="662" y="187"/>
                    </a:cubicBezTo>
                    <a:cubicBezTo>
                      <a:pt x="662" y="162"/>
                      <a:pt x="649" y="137"/>
                      <a:pt x="637" y="125"/>
                    </a:cubicBezTo>
                    <a:cubicBezTo>
                      <a:pt x="570" y="37"/>
                      <a:pt x="485" y="0"/>
                      <a:pt x="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50"/>
              <p:cNvSpPr/>
              <p:nvPr/>
            </p:nvSpPr>
            <p:spPr>
              <a:xfrm>
                <a:off x="4023025" y="4057300"/>
                <a:ext cx="18050" cy="14475"/>
              </a:xfrm>
              <a:custGeom>
                <a:avLst/>
                <a:gdLst/>
                <a:ahLst/>
                <a:cxnLst/>
                <a:rect l="l" t="t" r="r" b="b"/>
                <a:pathLst>
                  <a:path w="722" h="579" extrusionOk="0">
                    <a:moveTo>
                      <a:pt x="374" y="0"/>
                    </a:moveTo>
                    <a:cubicBezTo>
                      <a:pt x="182" y="0"/>
                      <a:pt x="0" y="207"/>
                      <a:pt x="114" y="427"/>
                    </a:cubicBezTo>
                    <a:cubicBezTo>
                      <a:pt x="174" y="533"/>
                      <a:pt x="269" y="579"/>
                      <a:pt x="363" y="579"/>
                    </a:cubicBezTo>
                    <a:cubicBezTo>
                      <a:pt x="544" y="579"/>
                      <a:pt x="721" y="411"/>
                      <a:pt x="639" y="189"/>
                    </a:cubicBezTo>
                    <a:cubicBezTo>
                      <a:pt x="639" y="164"/>
                      <a:pt x="627" y="139"/>
                      <a:pt x="602" y="127"/>
                    </a:cubicBezTo>
                    <a:cubicBezTo>
                      <a:pt x="538" y="37"/>
                      <a:pt x="455" y="0"/>
                      <a:pt x="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50"/>
              <p:cNvSpPr/>
              <p:nvPr/>
            </p:nvSpPr>
            <p:spPr>
              <a:xfrm>
                <a:off x="4072775" y="4187800"/>
                <a:ext cx="18675" cy="14450"/>
              </a:xfrm>
              <a:custGeom>
                <a:avLst/>
                <a:gdLst/>
                <a:ahLst/>
                <a:cxnLst/>
                <a:rect l="l" t="t" r="r" b="b"/>
                <a:pathLst>
                  <a:path w="747" h="578" extrusionOk="0">
                    <a:moveTo>
                      <a:pt x="385" y="1"/>
                    </a:moveTo>
                    <a:cubicBezTo>
                      <a:pt x="130" y="1"/>
                      <a:pt x="0" y="342"/>
                      <a:pt x="211" y="518"/>
                    </a:cubicBezTo>
                    <a:cubicBezTo>
                      <a:pt x="268" y="559"/>
                      <a:pt x="330" y="578"/>
                      <a:pt x="389" y="578"/>
                    </a:cubicBezTo>
                    <a:cubicBezTo>
                      <a:pt x="579" y="578"/>
                      <a:pt x="747" y="392"/>
                      <a:pt x="661" y="193"/>
                    </a:cubicBezTo>
                    <a:cubicBezTo>
                      <a:pt x="624" y="93"/>
                      <a:pt x="536" y="18"/>
                      <a:pt x="436" y="5"/>
                    </a:cubicBezTo>
                    <a:cubicBezTo>
                      <a:pt x="418" y="2"/>
                      <a:pt x="401"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50"/>
              <p:cNvSpPr/>
              <p:nvPr/>
            </p:nvSpPr>
            <p:spPr>
              <a:xfrm>
                <a:off x="4135225" y="4015500"/>
                <a:ext cx="16975" cy="14450"/>
              </a:xfrm>
              <a:custGeom>
                <a:avLst/>
                <a:gdLst/>
                <a:ahLst/>
                <a:cxnLst/>
                <a:rect l="l" t="t" r="r" b="b"/>
                <a:pathLst>
                  <a:path w="679" h="578" extrusionOk="0">
                    <a:moveTo>
                      <a:pt x="301" y="1"/>
                    </a:moveTo>
                    <a:cubicBezTo>
                      <a:pt x="167" y="1"/>
                      <a:pt x="35" y="91"/>
                      <a:pt x="13" y="249"/>
                    </a:cubicBezTo>
                    <a:cubicBezTo>
                      <a:pt x="0" y="324"/>
                      <a:pt x="25" y="399"/>
                      <a:pt x="63" y="461"/>
                    </a:cubicBezTo>
                    <a:cubicBezTo>
                      <a:pt x="113" y="524"/>
                      <a:pt x="175" y="561"/>
                      <a:pt x="250" y="574"/>
                    </a:cubicBezTo>
                    <a:cubicBezTo>
                      <a:pt x="266" y="576"/>
                      <a:pt x="281" y="577"/>
                      <a:pt x="296" y="577"/>
                    </a:cubicBezTo>
                    <a:cubicBezTo>
                      <a:pt x="532" y="577"/>
                      <a:pt x="678" y="312"/>
                      <a:pt x="537" y="124"/>
                    </a:cubicBezTo>
                    <a:cubicBezTo>
                      <a:pt x="478" y="40"/>
                      <a:pt x="389"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50"/>
              <p:cNvSpPr/>
              <p:nvPr/>
            </p:nvSpPr>
            <p:spPr>
              <a:xfrm>
                <a:off x="4200500" y="4030100"/>
                <a:ext cx="17000" cy="14525"/>
              </a:xfrm>
              <a:custGeom>
                <a:avLst/>
                <a:gdLst/>
                <a:ahLst/>
                <a:cxnLst/>
                <a:rect l="l" t="t" r="r" b="b"/>
                <a:pathLst>
                  <a:path w="680" h="581" extrusionOk="0">
                    <a:moveTo>
                      <a:pt x="300" y="0"/>
                    </a:moveTo>
                    <a:cubicBezTo>
                      <a:pt x="165" y="0"/>
                      <a:pt x="36" y="88"/>
                      <a:pt x="13" y="240"/>
                    </a:cubicBezTo>
                    <a:cubicBezTo>
                      <a:pt x="1" y="315"/>
                      <a:pt x="26" y="390"/>
                      <a:pt x="63" y="452"/>
                    </a:cubicBezTo>
                    <a:cubicBezTo>
                      <a:pt x="113" y="515"/>
                      <a:pt x="176" y="565"/>
                      <a:pt x="263" y="577"/>
                    </a:cubicBezTo>
                    <a:cubicBezTo>
                      <a:pt x="278" y="580"/>
                      <a:pt x="293" y="581"/>
                      <a:pt x="307" y="581"/>
                    </a:cubicBezTo>
                    <a:cubicBezTo>
                      <a:pt x="533" y="581"/>
                      <a:pt x="679" y="315"/>
                      <a:pt x="538" y="115"/>
                    </a:cubicBezTo>
                    <a:cubicBezTo>
                      <a:pt x="475" y="37"/>
                      <a:pt x="38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50"/>
              <p:cNvSpPr/>
              <p:nvPr/>
            </p:nvSpPr>
            <p:spPr>
              <a:xfrm>
                <a:off x="4228000" y="4101650"/>
                <a:ext cx="19725" cy="14175"/>
              </a:xfrm>
              <a:custGeom>
                <a:avLst/>
                <a:gdLst/>
                <a:ahLst/>
                <a:cxnLst/>
                <a:rect l="l" t="t" r="r" b="b"/>
                <a:pathLst>
                  <a:path w="789" h="567" extrusionOk="0">
                    <a:moveTo>
                      <a:pt x="389" y="0"/>
                    </a:moveTo>
                    <a:cubicBezTo>
                      <a:pt x="35" y="0"/>
                      <a:pt x="0" y="528"/>
                      <a:pt x="363" y="565"/>
                    </a:cubicBezTo>
                    <a:cubicBezTo>
                      <a:pt x="375" y="566"/>
                      <a:pt x="388" y="566"/>
                      <a:pt x="399" y="566"/>
                    </a:cubicBezTo>
                    <a:cubicBezTo>
                      <a:pt x="730" y="566"/>
                      <a:pt x="788" y="75"/>
                      <a:pt x="451" y="2"/>
                    </a:cubicBezTo>
                    <a:lnTo>
                      <a:pt x="426" y="2"/>
                    </a:lnTo>
                    <a:cubicBezTo>
                      <a:pt x="413" y="1"/>
                      <a:pt x="401"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50"/>
              <p:cNvSpPr/>
              <p:nvPr/>
            </p:nvSpPr>
            <p:spPr>
              <a:xfrm>
                <a:off x="4190525" y="4145675"/>
                <a:ext cx="16575" cy="14400"/>
              </a:xfrm>
              <a:custGeom>
                <a:avLst/>
                <a:gdLst/>
                <a:ahLst/>
                <a:cxnLst/>
                <a:rect l="l" t="t" r="r" b="b"/>
                <a:pathLst>
                  <a:path w="663" h="576" extrusionOk="0">
                    <a:moveTo>
                      <a:pt x="321" y="0"/>
                    </a:moveTo>
                    <a:cubicBezTo>
                      <a:pt x="289" y="0"/>
                      <a:pt x="256" y="5"/>
                      <a:pt x="225" y="16"/>
                    </a:cubicBezTo>
                    <a:cubicBezTo>
                      <a:pt x="75" y="78"/>
                      <a:pt x="0" y="241"/>
                      <a:pt x="62" y="391"/>
                    </a:cubicBezTo>
                    <a:cubicBezTo>
                      <a:pt x="110" y="505"/>
                      <a:pt x="215" y="575"/>
                      <a:pt x="329" y="575"/>
                    </a:cubicBezTo>
                    <a:cubicBezTo>
                      <a:pt x="365" y="575"/>
                      <a:pt x="401" y="568"/>
                      <a:pt x="437" y="553"/>
                    </a:cubicBezTo>
                    <a:cubicBezTo>
                      <a:pt x="587" y="503"/>
                      <a:pt x="662" y="328"/>
                      <a:pt x="600" y="191"/>
                    </a:cubicBezTo>
                    <a:cubicBezTo>
                      <a:pt x="560" y="72"/>
                      <a:pt x="443"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50"/>
              <p:cNvSpPr/>
              <p:nvPr/>
            </p:nvSpPr>
            <p:spPr>
              <a:xfrm>
                <a:off x="4032525" y="4026250"/>
                <a:ext cx="17975" cy="14525"/>
              </a:xfrm>
              <a:custGeom>
                <a:avLst/>
                <a:gdLst/>
                <a:ahLst/>
                <a:cxnLst/>
                <a:rect l="l" t="t" r="r" b="b"/>
                <a:pathLst>
                  <a:path w="719" h="581" extrusionOk="0">
                    <a:moveTo>
                      <a:pt x="347" y="0"/>
                    </a:moveTo>
                    <a:cubicBezTo>
                      <a:pt x="171" y="0"/>
                      <a:pt x="0" y="154"/>
                      <a:pt x="72" y="369"/>
                    </a:cubicBezTo>
                    <a:cubicBezTo>
                      <a:pt x="114" y="518"/>
                      <a:pt x="223" y="580"/>
                      <a:pt x="335" y="580"/>
                    </a:cubicBezTo>
                    <a:cubicBezTo>
                      <a:pt x="524" y="580"/>
                      <a:pt x="719" y="404"/>
                      <a:pt x="609" y="169"/>
                    </a:cubicBezTo>
                    <a:cubicBezTo>
                      <a:pt x="550" y="51"/>
                      <a:pt x="4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50"/>
              <p:cNvSpPr/>
              <p:nvPr/>
            </p:nvSpPr>
            <p:spPr>
              <a:xfrm>
                <a:off x="4144350" y="3982725"/>
                <a:ext cx="18025" cy="14525"/>
              </a:xfrm>
              <a:custGeom>
                <a:avLst/>
                <a:gdLst/>
                <a:ahLst/>
                <a:cxnLst/>
                <a:rect l="l" t="t" r="r" b="b"/>
                <a:pathLst>
                  <a:path w="721" h="581" extrusionOk="0">
                    <a:moveTo>
                      <a:pt x="354" y="1"/>
                    </a:moveTo>
                    <a:cubicBezTo>
                      <a:pt x="176" y="1"/>
                      <a:pt x="0" y="156"/>
                      <a:pt x="72" y="373"/>
                    </a:cubicBezTo>
                    <a:cubicBezTo>
                      <a:pt x="114" y="519"/>
                      <a:pt x="220" y="580"/>
                      <a:pt x="330" y="580"/>
                    </a:cubicBezTo>
                    <a:cubicBezTo>
                      <a:pt x="520" y="580"/>
                      <a:pt x="721" y="398"/>
                      <a:pt x="610" y="160"/>
                    </a:cubicBezTo>
                    <a:cubicBezTo>
                      <a:pt x="552" y="49"/>
                      <a:pt x="452"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50"/>
              <p:cNvSpPr/>
              <p:nvPr/>
            </p:nvSpPr>
            <p:spPr>
              <a:xfrm>
                <a:off x="4068600" y="4006700"/>
                <a:ext cx="17800" cy="14475"/>
              </a:xfrm>
              <a:custGeom>
                <a:avLst/>
                <a:gdLst/>
                <a:ahLst/>
                <a:cxnLst/>
                <a:rect l="l" t="t" r="r" b="b"/>
                <a:pathLst>
                  <a:path w="712" h="579" extrusionOk="0">
                    <a:moveTo>
                      <a:pt x="377" y="1"/>
                    </a:moveTo>
                    <a:cubicBezTo>
                      <a:pt x="182" y="1"/>
                      <a:pt x="0" y="204"/>
                      <a:pt x="116" y="426"/>
                    </a:cubicBezTo>
                    <a:cubicBezTo>
                      <a:pt x="166" y="501"/>
                      <a:pt x="241" y="551"/>
                      <a:pt x="328" y="576"/>
                    </a:cubicBezTo>
                    <a:cubicBezTo>
                      <a:pt x="340" y="577"/>
                      <a:pt x="351" y="578"/>
                      <a:pt x="362" y="578"/>
                    </a:cubicBezTo>
                    <a:cubicBezTo>
                      <a:pt x="559" y="578"/>
                      <a:pt x="712" y="377"/>
                      <a:pt x="641" y="176"/>
                    </a:cubicBezTo>
                    <a:cubicBezTo>
                      <a:pt x="628" y="151"/>
                      <a:pt x="616" y="139"/>
                      <a:pt x="603" y="114"/>
                    </a:cubicBezTo>
                    <a:cubicBezTo>
                      <a:pt x="538" y="34"/>
                      <a:pt x="45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50"/>
              <p:cNvSpPr/>
              <p:nvPr/>
            </p:nvSpPr>
            <p:spPr>
              <a:xfrm>
                <a:off x="4298600" y="4060450"/>
                <a:ext cx="17700" cy="14500"/>
              </a:xfrm>
              <a:custGeom>
                <a:avLst/>
                <a:gdLst/>
                <a:ahLst/>
                <a:cxnLst/>
                <a:rect l="l" t="t" r="r" b="b"/>
                <a:pathLst>
                  <a:path w="708" h="580" extrusionOk="0">
                    <a:moveTo>
                      <a:pt x="362" y="0"/>
                    </a:moveTo>
                    <a:cubicBezTo>
                      <a:pt x="267" y="0"/>
                      <a:pt x="172" y="47"/>
                      <a:pt x="113" y="138"/>
                    </a:cubicBezTo>
                    <a:cubicBezTo>
                      <a:pt x="1" y="313"/>
                      <a:pt x="113" y="538"/>
                      <a:pt x="326" y="575"/>
                    </a:cubicBezTo>
                    <a:cubicBezTo>
                      <a:pt x="342" y="578"/>
                      <a:pt x="357" y="580"/>
                      <a:pt x="373" y="580"/>
                    </a:cubicBezTo>
                    <a:cubicBezTo>
                      <a:pt x="563" y="580"/>
                      <a:pt x="708" y="373"/>
                      <a:pt x="638" y="188"/>
                    </a:cubicBezTo>
                    <a:cubicBezTo>
                      <a:pt x="626" y="163"/>
                      <a:pt x="613" y="138"/>
                      <a:pt x="601" y="126"/>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50"/>
              <p:cNvSpPr/>
              <p:nvPr/>
            </p:nvSpPr>
            <p:spPr>
              <a:xfrm>
                <a:off x="4309550" y="4021400"/>
                <a:ext cx="15325" cy="14425"/>
              </a:xfrm>
              <a:custGeom>
                <a:avLst/>
                <a:gdLst/>
                <a:ahLst/>
                <a:cxnLst/>
                <a:rect l="l" t="t" r="r" b="b"/>
                <a:pathLst>
                  <a:path w="613" h="577" extrusionOk="0">
                    <a:moveTo>
                      <a:pt x="309" y="1"/>
                    </a:moveTo>
                    <a:cubicBezTo>
                      <a:pt x="181" y="1"/>
                      <a:pt x="52" y="83"/>
                      <a:pt x="25" y="238"/>
                    </a:cubicBezTo>
                    <a:cubicBezTo>
                      <a:pt x="0" y="438"/>
                      <a:pt x="153" y="577"/>
                      <a:pt x="313" y="577"/>
                    </a:cubicBezTo>
                    <a:cubicBezTo>
                      <a:pt x="393" y="577"/>
                      <a:pt x="475" y="542"/>
                      <a:pt x="538" y="463"/>
                    </a:cubicBezTo>
                    <a:cubicBezTo>
                      <a:pt x="588" y="413"/>
                      <a:pt x="613" y="325"/>
                      <a:pt x="600" y="250"/>
                    </a:cubicBezTo>
                    <a:cubicBezTo>
                      <a:pt x="600" y="225"/>
                      <a:pt x="588" y="200"/>
                      <a:pt x="575" y="188"/>
                    </a:cubicBezTo>
                    <a:cubicBezTo>
                      <a:pt x="529" y="61"/>
                      <a:pt x="419"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50"/>
              <p:cNvSpPr/>
              <p:nvPr/>
            </p:nvSpPr>
            <p:spPr>
              <a:xfrm>
                <a:off x="4344225" y="4020450"/>
                <a:ext cx="17375" cy="14525"/>
              </a:xfrm>
              <a:custGeom>
                <a:avLst/>
                <a:gdLst/>
                <a:ahLst/>
                <a:cxnLst/>
                <a:rect l="l" t="t" r="r" b="b"/>
                <a:pathLst>
                  <a:path w="695" h="581" extrusionOk="0">
                    <a:moveTo>
                      <a:pt x="349" y="1"/>
                    </a:moveTo>
                    <a:cubicBezTo>
                      <a:pt x="254" y="1"/>
                      <a:pt x="159" y="48"/>
                      <a:pt x="100" y="138"/>
                    </a:cubicBezTo>
                    <a:cubicBezTo>
                      <a:pt x="0" y="326"/>
                      <a:pt x="100" y="551"/>
                      <a:pt x="313" y="576"/>
                    </a:cubicBezTo>
                    <a:cubicBezTo>
                      <a:pt x="329" y="579"/>
                      <a:pt x="346" y="580"/>
                      <a:pt x="362" y="580"/>
                    </a:cubicBezTo>
                    <a:cubicBezTo>
                      <a:pt x="551" y="580"/>
                      <a:pt x="694" y="384"/>
                      <a:pt x="625" y="188"/>
                    </a:cubicBezTo>
                    <a:cubicBezTo>
                      <a:pt x="613" y="163"/>
                      <a:pt x="600" y="151"/>
                      <a:pt x="588" y="126"/>
                    </a:cubicBezTo>
                    <a:cubicBezTo>
                      <a:pt x="527" y="42"/>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50"/>
              <p:cNvSpPr/>
              <p:nvPr/>
            </p:nvSpPr>
            <p:spPr>
              <a:xfrm>
                <a:off x="4283975" y="3960675"/>
                <a:ext cx="18750" cy="14450"/>
              </a:xfrm>
              <a:custGeom>
                <a:avLst/>
                <a:gdLst/>
                <a:ahLst/>
                <a:cxnLst/>
                <a:rect l="l" t="t" r="r" b="b"/>
                <a:pathLst>
                  <a:path w="750" h="578" extrusionOk="0">
                    <a:moveTo>
                      <a:pt x="395" y="1"/>
                    </a:moveTo>
                    <a:cubicBezTo>
                      <a:pt x="130" y="1"/>
                      <a:pt x="1" y="342"/>
                      <a:pt x="223" y="518"/>
                    </a:cubicBezTo>
                    <a:cubicBezTo>
                      <a:pt x="277" y="559"/>
                      <a:pt x="336" y="577"/>
                      <a:pt x="394" y="577"/>
                    </a:cubicBezTo>
                    <a:cubicBezTo>
                      <a:pt x="579" y="577"/>
                      <a:pt x="750" y="390"/>
                      <a:pt x="673" y="180"/>
                    </a:cubicBezTo>
                    <a:cubicBezTo>
                      <a:pt x="661" y="155"/>
                      <a:pt x="648" y="143"/>
                      <a:pt x="636" y="118"/>
                    </a:cubicBezTo>
                    <a:cubicBezTo>
                      <a:pt x="586" y="55"/>
                      <a:pt x="523" y="18"/>
                      <a:pt x="448" y="5"/>
                    </a:cubicBezTo>
                    <a:cubicBezTo>
                      <a:pt x="430" y="2"/>
                      <a:pt x="412"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50"/>
              <p:cNvSpPr/>
              <p:nvPr/>
            </p:nvSpPr>
            <p:spPr>
              <a:xfrm>
                <a:off x="4323925" y="3948825"/>
                <a:ext cx="15775" cy="14550"/>
              </a:xfrm>
              <a:custGeom>
                <a:avLst/>
                <a:gdLst/>
                <a:ahLst/>
                <a:cxnLst/>
                <a:rect l="l" t="t" r="r" b="b"/>
                <a:pathLst>
                  <a:path w="631" h="582" extrusionOk="0">
                    <a:moveTo>
                      <a:pt x="328" y="1"/>
                    </a:moveTo>
                    <a:cubicBezTo>
                      <a:pt x="246" y="1"/>
                      <a:pt x="161" y="37"/>
                      <a:pt x="100" y="117"/>
                    </a:cubicBezTo>
                    <a:cubicBezTo>
                      <a:pt x="0" y="229"/>
                      <a:pt x="13" y="417"/>
                      <a:pt x="138" y="517"/>
                    </a:cubicBezTo>
                    <a:cubicBezTo>
                      <a:pt x="193" y="562"/>
                      <a:pt x="256" y="582"/>
                      <a:pt x="317" y="582"/>
                    </a:cubicBezTo>
                    <a:cubicBezTo>
                      <a:pt x="479" y="582"/>
                      <a:pt x="631" y="444"/>
                      <a:pt x="612" y="254"/>
                    </a:cubicBezTo>
                    <a:cubicBezTo>
                      <a:pt x="597" y="98"/>
                      <a:pt x="465"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50"/>
              <p:cNvSpPr/>
              <p:nvPr/>
            </p:nvSpPr>
            <p:spPr>
              <a:xfrm>
                <a:off x="4270500" y="3993925"/>
                <a:ext cx="17500" cy="14250"/>
              </a:xfrm>
              <a:custGeom>
                <a:avLst/>
                <a:gdLst/>
                <a:ahLst/>
                <a:cxnLst/>
                <a:rect l="l" t="t" r="r" b="b"/>
                <a:pathLst>
                  <a:path w="700" h="570" extrusionOk="0">
                    <a:moveTo>
                      <a:pt x="384" y="1"/>
                    </a:moveTo>
                    <a:cubicBezTo>
                      <a:pt x="296" y="1"/>
                      <a:pt x="208" y="39"/>
                      <a:pt x="150" y="112"/>
                    </a:cubicBezTo>
                    <a:cubicBezTo>
                      <a:pt x="1" y="327"/>
                      <a:pt x="193" y="569"/>
                      <a:pt x="398" y="569"/>
                    </a:cubicBezTo>
                    <a:cubicBezTo>
                      <a:pt x="468" y="569"/>
                      <a:pt x="540" y="541"/>
                      <a:pt x="600" y="475"/>
                    </a:cubicBezTo>
                    <a:cubicBezTo>
                      <a:pt x="700" y="350"/>
                      <a:pt x="687" y="162"/>
                      <a:pt x="563" y="62"/>
                    </a:cubicBezTo>
                    <a:cubicBezTo>
                      <a:pt x="510" y="21"/>
                      <a:pt x="447"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50"/>
              <p:cNvSpPr/>
              <p:nvPr/>
            </p:nvSpPr>
            <p:spPr>
              <a:xfrm>
                <a:off x="4351100" y="3983050"/>
                <a:ext cx="16275" cy="14425"/>
              </a:xfrm>
              <a:custGeom>
                <a:avLst/>
                <a:gdLst/>
                <a:ahLst/>
                <a:cxnLst/>
                <a:rect l="l" t="t" r="r" b="b"/>
                <a:pathLst>
                  <a:path w="651" h="577" extrusionOk="0">
                    <a:moveTo>
                      <a:pt x="334" y="0"/>
                    </a:moveTo>
                    <a:cubicBezTo>
                      <a:pt x="298" y="0"/>
                      <a:pt x="261" y="7"/>
                      <a:pt x="225" y="22"/>
                    </a:cubicBezTo>
                    <a:cubicBezTo>
                      <a:pt x="75" y="72"/>
                      <a:pt x="0" y="247"/>
                      <a:pt x="63" y="397"/>
                    </a:cubicBezTo>
                    <a:cubicBezTo>
                      <a:pt x="101" y="513"/>
                      <a:pt x="214" y="577"/>
                      <a:pt x="327" y="577"/>
                    </a:cubicBezTo>
                    <a:cubicBezTo>
                      <a:pt x="361" y="577"/>
                      <a:pt x="394" y="571"/>
                      <a:pt x="425" y="560"/>
                    </a:cubicBezTo>
                    <a:cubicBezTo>
                      <a:pt x="575" y="497"/>
                      <a:pt x="650"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50"/>
              <p:cNvSpPr/>
              <p:nvPr/>
            </p:nvSpPr>
            <p:spPr>
              <a:xfrm>
                <a:off x="4391750" y="3915375"/>
                <a:ext cx="18675" cy="14575"/>
              </a:xfrm>
              <a:custGeom>
                <a:avLst/>
                <a:gdLst/>
                <a:ahLst/>
                <a:cxnLst/>
                <a:rect l="l" t="t" r="r" b="b"/>
                <a:pathLst>
                  <a:path w="747" h="583" extrusionOk="0">
                    <a:moveTo>
                      <a:pt x="385" y="1"/>
                    </a:moveTo>
                    <a:cubicBezTo>
                      <a:pt x="130" y="1"/>
                      <a:pt x="0" y="342"/>
                      <a:pt x="211" y="517"/>
                    </a:cubicBezTo>
                    <a:cubicBezTo>
                      <a:pt x="266" y="563"/>
                      <a:pt x="327" y="583"/>
                      <a:pt x="386" y="583"/>
                    </a:cubicBezTo>
                    <a:cubicBezTo>
                      <a:pt x="573" y="583"/>
                      <a:pt x="746" y="389"/>
                      <a:pt x="661" y="180"/>
                    </a:cubicBezTo>
                    <a:cubicBezTo>
                      <a:pt x="649" y="168"/>
                      <a:pt x="636" y="143"/>
                      <a:pt x="624" y="118"/>
                    </a:cubicBezTo>
                    <a:cubicBezTo>
                      <a:pt x="586" y="55"/>
                      <a:pt x="511" y="18"/>
                      <a:pt x="436" y="5"/>
                    </a:cubicBezTo>
                    <a:cubicBezTo>
                      <a:pt x="419" y="2"/>
                      <a:pt x="401"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50"/>
              <p:cNvSpPr/>
              <p:nvPr/>
            </p:nvSpPr>
            <p:spPr>
              <a:xfrm>
                <a:off x="4380475" y="3961175"/>
                <a:ext cx="16250" cy="14575"/>
              </a:xfrm>
              <a:custGeom>
                <a:avLst/>
                <a:gdLst/>
                <a:ahLst/>
                <a:cxnLst/>
                <a:rect l="l" t="t" r="r" b="b"/>
                <a:pathLst>
                  <a:path w="650" h="583" extrusionOk="0">
                    <a:moveTo>
                      <a:pt x="323" y="1"/>
                    </a:moveTo>
                    <a:cubicBezTo>
                      <a:pt x="286" y="1"/>
                      <a:pt x="249" y="8"/>
                      <a:pt x="212" y="23"/>
                    </a:cubicBezTo>
                    <a:cubicBezTo>
                      <a:pt x="63" y="85"/>
                      <a:pt x="0" y="248"/>
                      <a:pt x="50" y="398"/>
                    </a:cubicBezTo>
                    <a:cubicBezTo>
                      <a:pt x="97" y="511"/>
                      <a:pt x="203" y="582"/>
                      <a:pt x="316" y="582"/>
                    </a:cubicBezTo>
                    <a:cubicBezTo>
                      <a:pt x="352" y="582"/>
                      <a:pt x="389" y="575"/>
                      <a:pt x="425" y="560"/>
                    </a:cubicBezTo>
                    <a:cubicBezTo>
                      <a:pt x="575" y="510"/>
                      <a:pt x="650" y="335"/>
                      <a:pt x="587" y="185"/>
                    </a:cubicBezTo>
                    <a:cubicBezTo>
                      <a:pt x="549" y="71"/>
                      <a:pt x="439"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50"/>
              <p:cNvSpPr/>
              <p:nvPr/>
            </p:nvSpPr>
            <p:spPr>
              <a:xfrm>
                <a:off x="4260800" y="4118500"/>
                <a:ext cx="16625" cy="12575"/>
              </a:xfrm>
              <a:custGeom>
                <a:avLst/>
                <a:gdLst/>
                <a:ahLst/>
                <a:cxnLst/>
                <a:rect l="l" t="t" r="r" b="b"/>
                <a:pathLst>
                  <a:path w="665" h="503" extrusionOk="0">
                    <a:moveTo>
                      <a:pt x="226" y="0"/>
                    </a:moveTo>
                    <a:cubicBezTo>
                      <a:pt x="122" y="0"/>
                      <a:pt x="31" y="48"/>
                      <a:pt x="13" y="165"/>
                    </a:cubicBezTo>
                    <a:cubicBezTo>
                      <a:pt x="1" y="240"/>
                      <a:pt x="13" y="315"/>
                      <a:pt x="63" y="378"/>
                    </a:cubicBezTo>
                    <a:cubicBezTo>
                      <a:pt x="113" y="440"/>
                      <a:pt x="176" y="490"/>
                      <a:pt x="251" y="503"/>
                    </a:cubicBezTo>
                    <a:lnTo>
                      <a:pt x="313" y="503"/>
                    </a:lnTo>
                    <a:lnTo>
                      <a:pt x="551" y="365"/>
                    </a:lnTo>
                    <a:cubicBezTo>
                      <a:pt x="665" y="170"/>
                      <a:pt x="422" y="0"/>
                      <a:pt x="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50"/>
              <p:cNvSpPr/>
              <p:nvPr/>
            </p:nvSpPr>
            <p:spPr>
              <a:xfrm>
                <a:off x="4266750" y="4077175"/>
                <a:ext cx="18125" cy="15000"/>
              </a:xfrm>
              <a:custGeom>
                <a:avLst/>
                <a:gdLst/>
                <a:ahLst/>
                <a:cxnLst/>
                <a:rect l="l" t="t" r="r" b="b"/>
                <a:pathLst>
                  <a:path w="725" h="600" extrusionOk="0">
                    <a:moveTo>
                      <a:pt x="306" y="1"/>
                    </a:moveTo>
                    <a:cubicBezTo>
                      <a:pt x="224" y="1"/>
                      <a:pt x="140" y="39"/>
                      <a:pt x="75" y="131"/>
                    </a:cubicBezTo>
                    <a:cubicBezTo>
                      <a:pt x="25" y="181"/>
                      <a:pt x="0" y="256"/>
                      <a:pt x="13" y="331"/>
                    </a:cubicBezTo>
                    <a:cubicBezTo>
                      <a:pt x="29" y="498"/>
                      <a:pt x="166" y="600"/>
                      <a:pt x="306" y="600"/>
                    </a:cubicBezTo>
                    <a:cubicBezTo>
                      <a:pt x="385" y="600"/>
                      <a:pt x="466" y="566"/>
                      <a:pt x="525" y="494"/>
                    </a:cubicBezTo>
                    <a:cubicBezTo>
                      <a:pt x="725" y="267"/>
                      <a:pt x="523"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50"/>
              <p:cNvSpPr/>
              <p:nvPr/>
            </p:nvSpPr>
            <p:spPr>
              <a:xfrm>
                <a:off x="4233000" y="4056825"/>
                <a:ext cx="18550" cy="14350"/>
              </a:xfrm>
              <a:custGeom>
                <a:avLst/>
                <a:gdLst/>
                <a:ahLst/>
                <a:cxnLst/>
                <a:rect l="l" t="t" r="r" b="b"/>
                <a:pathLst>
                  <a:path w="742" h="574" extrusionOk="0">
                    <a:moveTo>
                      <a:pt x="357" y="0"/>
                    </a:moveTo>
                    <a:cubicBezTo>
                      <a:pt x="263" y="0"/>
                      <a:pt x="170" y="44"/>
                      <a:pt x="113" y="133"/>
                    </a:cubicBezTo>
                    <a:cubicBezTo>
                      <a:pt x="1" y="321"/>
                      <a:pt x="113" y="545"/>
                      <a:pt x="325" y="570"/>
                    </a:cubicBezTo>
                    <a:cubicBezTo>
                      <a:pt x="341" y="573"/>
                      <a:pt x="356" y="574"/>
                      <a:pt x="371" y="574"/>
                    </a:cubicBezTo>
                    <a:cubicBezTo>
                      <a:pt x="596" y="574"/>
                      <a:pt x="741" y="320"/>
                      <a:pt x="600" y="121"/>
                    </a:cubicBezTo>
                    <a:cubicBezTo>
                      <a:pt x="539" y="41"/>
                      <a:pt x="448"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50"/>
              <p:cNvSpPr/>
              <p:nvPr/>
            </p:nvSpPr>
            <p:spPr>
              <a:xfrm>
                <a:off x="4209225" y="3991175"/>
                <a:ext cx="17375" cy="12825"/>
              </a:xfrm>
              <a:custGeom>
                <a:avLst/>
                <a:gdLst/>
                <a:ahLst/>
                <a:cxnLst/>
                <a:rect l="l" t="t" r="r" b="b"/>
                <a:pathLst>
                  <a:path w="695" h="513" extrusionOk="0">
                    <a:moveTo>
                      <a:pt x="489" y="1"/>
                    </a:moveTo>
                    <a:cubicBezTo>
                      <a:pt x="277" y="1"/>
                      <a:pt x="1" y="289"/>
                      <a:pt x="214" y="447"/>
                    </a:cubicBezTo>
                    <a:lnTo>
                      <a:pt x="202" y="447"/>
                    </a:lnTo>
                    <a:cubicBezTo>
                      <a:pt x="257" y="492"/>
                      <a:pt x="321" y="512"/>
                      <a:pt x="383" y="512"/>
                    </a:cubicBezTo>
                    <a:cubicBezTo>
                      <a:pt x="543" y="512"/>
                      <a:pt x="695" y="378"/>
                      <a:pt x="677" y="197"/>
                    </a:cubicBezTo>
                    <a:cubicBezTo>
                      <a:pt x="677" y="172"/>
                      <a:pt x="664" y="147"/>
                      <a:pt x="664" y="122"/>
                    </a:cubicBezTo>
                    <a:cubicBezTo>
                      <a:pt x="629" y="35"/>
                      <a:pt x="563"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50"/>
              <p:cNvSpPr/>
              <p:nvPr/>
            </p:nvSpPr>
            <p:spPr>
              <a:xfrm>
                <a:off x="4238625" y="4017875"/>
                <a:ext cx="16125" cy="14475"/>
              </a:xfrm>
              <a:custGeom>
                <a:avLst/>
                <a:gdLst/>
                <a:ahLst/>
                <a:cxnLst/>
                <a:rect l="l" t="t" r="r" b="b"/>
                <a:pathLst>
                  <a:path w="645" h="579" extrusionOk="0">
                    <a:moveTo>
                      <a:pt x="308" y="1"/>
                    </a:moveTo>
                    <a:cubicBezTo>
                      <a:pt x="173" y="1"/>
                      <a:pt x="48" y="106"/>
                      <a:pt x="26" y="241"/>
                    </a:cubicBezTo>
                    <a:cubicBezTo>
                      <a:pt x="1" y="404"/>
                      <a:pt x="100" y="554"/>
                      <a:pt x="263" y="579"/>
                    </a:cubicBezTo>
                    <a:lnTo>
                      <a:pt x="263" y="566"/>
                    </a:lnTo>
                    <a:cubicBezTo>
                      <a:pt x="280" y="569"/>
                      <a:pt x="298" y="571"/>
                      <a:pt x="314" y="571"/>
                    </a:cubicBezTo>
                    <a:cubicBezTo>
                      <a:pt x="512" y="571"/>
                      <a:pt x="644" y="375"/>
                      <a:pt x="575" y="179"/>
                    </a:cubicBezTo>
                    <a:cubicBezTo>
                      <a:pt x="563" y="154"/>
                      <a:pt x="550" y="142"/>
                      <a:pt x="538" y="117"/>
                    </a:cubicBezTo>
                    <a:cubicBezTo>
                      <a:pt x="500" y="54"/>
                      <a:pt x="425" y="17"/>
                      <a:pt x="350" y="4"/>
                    </a:cubicBezTo>
                    <a:cubicBezTo>
                      <a:pt x="336" y="2"/>
                      <a:pt x="32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50"/>
              <p:cNvSpPr/>
              <p:nvPr/>
            </p:nvSpPr>
            <p:spPr>
              <a:xfrm>
                <a:off x="4380775" y="4001575"/>
                <a:ext cx="17275" cy="14325"/>
              </a:xfrm>
              <a:custGeom>
                <a:avLst/>
                <a:gdLst/>
                <a:ahLst/>
                <a:cxnLst/>
                <a:rect l="l" t="t" r="r" b="b"/>
                <a:pathLst>
                  <a:path w="691" h="573" extrusionOk="0">
                    <a:moveTo>
                      <a:pt x="377" y="1"/>
                    </a:moveTo>
                    <a:cubicBezTo>
                      <a:pt x="321" y="1"/>
                      <a:pt x="264" y="18"/>
                      <a:pt x="213" y="56"/>
                    </a:cubicBezTo>
                    <a:cubicBezTo>
                      <a:pt x="1" y="206"/>
                      <a:pt x="75" y="531"/>
                      <a:pt x="338" y="569"/>
                    </a:cubicBezTo>
                    <a:cubicBezTo>
                      <a:pt x="353" y="571"/>
                      <a:pt x="369" y="572"/>
                      <a:pt x="384" y="572"/>
                    </a:cubicBezTo>
                    <a:cubicBezTo>
                      <a:pt x="517" y="572"/>
                      <a:pt x="640" y="477"/>
                      <a:pt x="663" y="331"/>
                    </a:cubicBezTo>
                    <a:cubicBezTo>
                      <a:pt x="691" y="145"/>
                      <a:pt x="539"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50"/>
              <p:cNvSpPr/>
              <p:nvPr/>
            </p:nvSpPr>
            <p:spPr>
              <a:xfrm>
                <a:off x="4314225" y="3987225"/>
                <a:ext cx="17600" cy="14600"/>
              </a:xfrm>
              <a:custGeom>
                <a:avLst/>
                <a:gdLst/>
                <a:ahLst/>
                <a:cxnLst/>
                <a:rect l="l" t="t" r="r" b="b"/>
                <a:pathLst>
                  <a:path w="704" h="584" extrusionOk="0">
                    <a:moveTo>
                      <a:pt x="383" y="0"/>
                    </a:moveTo>
                    <a:cubicBezTo>
                      <a:pt x="326" y="0"/>
                      <a:pt x="267" y="17"/>
                      <a:pt x="213" y="55"/>
                    </a:cubicBezTo>
                    <a:cubicBezTo>
                      <a:pt x="1" y="218"/>
                      <a:pt x="88" y="543"/>
                      <a:pt x="338" y="580"/>
                    </a:cubicBezTo>
                    <a:cubicBezTo>
                      <a:pt x="353" y="583"/>
                      <a:pt x="369" y="584"/>
                      <a:pt x="384" y="584"/>
                    </a:cubicBezTo>
                    <a:cubicBezTo>
                      <a:pt x="528" y="584"/>
                      <a:pt x="653" y="479"/>
                      <a:pt x="676" y="343"/>
                    </a:cubicBezTo>
                    <a:cubicBezTo>
                      <a:pt x="703" y="147"/>
                      <a:pt x="551"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50"/>
              <p:cNvSpPr/>
              <p:nvPr/>
            </p:nvSpPr>
            <p:spPr>
              <a:xfrm>
                <a:off x="4334150" y="4056525"/>
                <a:ext cx="16200" cy="11750"/>
              </a:xfrm>
              <a:custGeom>
                <a:avLst/>
                <a:gdLst/>
                <a:ahLst/>
                <a:cxnLst/>
                <a:rect l="l" t="t" r="r" b="b"/>
                <a:pathLst>
                  <a:path w="648" h="470" extrusionOk="0">
                    <a:moveTo>
                      <a:pt x="314" y="0"/>
                    </a:moveTo>
                    <a:cubicBezTo>
                      <a:pt x="182" y="0"/>
                      <a:pt x="51" y="92"/>
                      <a:pt x="28" y="245"/>
                    </a:cubicBezTo>
                    <a:cubicBezTo>
                      <a:pt x="1" y="401"/>
                      <a:pt x="131" y="470"/>
                      <a:pt x="274" y="470"/>
                    </a:cubicBezTo>
                    <a:cubicBezTo>
                      <a:pt x="452" y="470"/>
                      <a:pt x="648" y="363"/>
                      <a:pt x="578" y="183"/>
                    </a:cubicBezTo>
                    <a:cubicBezTo>
                      <a:pt x="566" y="158"/>
                      <a:pt x="553" y="133"/>
                      <a:pt x="541" y="120"/>
                    </a:cubicBezTo>
                    <a:cubicBezTo>
                      <a:pt x="483" y="38"/>
                      <a:pt x="398"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50"/>
              <p:cNvSpPr/>
              <p:nvPr/>
            </p:nvSpPr>
            <p:spPr>
              <a:xfrm>
                <a:off x="4270525" y="4038275"/>
                <a:ext cx="18500" cy="14475"/>
              </a:xfrm>
              <a:custGeom>
                <a:avLst/>
                <a:gdLst/>
                <a:ahLst/>
                <a:cxnLst/>
                <a:rect l="l" t="t" r="r" b="b"/>
                <a:pathLst>
                  <a:path w="740" h="579" extrusionOk="0">
                    <a:moveTo>
                      <a:pt x="398" y="1"/>
                    </a:moveTo>
                    <a:cubicBezTo>
                      <a:pt x="193" y="1"/>
                      <a:pt x="0" y="238"/>
                      <a:pt x="162" y="463"/>
                    </a:cubicBezTo>
                    <a:cubicBezTo>
                      <a:pt x="223" y="544"/>
                      <a:pt x="305" y="578"/>
                      <a:pt x="385" y="578"/>
                    </a:cubicBezTo>
                    <a:cubicBezTo>
                      <a:pt x="566" y="578"/>
                      <a:pt x="739" y="404"/>
                      <a:pt x="661" y="188"/>
                    </a:cubicBezTo>
                    <a:cubicBezTo>
                      <a:pt x="661" y="163"/>
                      <a:pt x="649" y="138"/>
                      <a:pt x="624" y="125"/>
                    </a:cubicBezTo>
                    <a:cubicBezTo>
                      <a:pt x="561" y="37"/>
                      <a:pt x="479"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50"/>
              <p:cNvSpPr/>
              <p:nvPr/>
            </p:nvSpPr>
            <p:spPr>
              <a:xfrm>
                <a:off x="4242750" y="3971675"/>
                <a:ext cx="18275" cy="14650"/>
              </a:xfrm>
              <a:custGeom>
                <a:avLst/>
                <a:gdLst/>
                <a:ahLst/>
                <a:cxnLst/>
                <a:rect l="l" t="t" r="r" b="b"/>
                <a:pathLst>
                  <a:path w="731" h="586" extrusionOk="0">
                    <a:moveTo>
                      <a:pt x="380" y="1"/>
                    </a:moveTo>
                    <a:cubicBezTo>
                      <a:pt x="185" y="1"/>
                      <a:pt x="0" y="208"/>
                      <a:pt x="123" y="427"/>
                    </a:cubicBezTo>
                    <a:cubicBezTo>
                      <a:pt x="183" y="539"/>
                      <a:pt x="278" y="585"/>
                      <a:pt x="372" y="585"/>
                    </a:cubicBezTo>
                    <a:cubicBezTo>
                      <a:pt x="553" y="585"/>
                      <a:pt x="730" y="412"/>
                      <a:pt x="648" y="190"/>
                    </a:cubicBezTo>
                    <a:cubicBezTo>
                      <a:pt x="635" y="165"/>
                      <a:pt x="623" y="152"/>
                      <a:pt x="610" y="127"/>
                    </a:cubicBezTo>
                    <a:cubicBezTo>
                      <a:pt x="547" y="38"/>
                      <a:pt x="463"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50"/>
              <p:cNvSpPr/>
              <p:nvPr/>
            </p:nvSpPr>
            <p:spPr>
              <a:xfrm>
                <a:off x="4355150" y="3930300"/>
                <a:ext cx="16125" cy="14375"/>
              </a:xfrm>
              <a:custGeom>
                <a:avLst/>
                <a:gdLst/>
                <a:ahLst/>
                <a:cxnLst/>
                <a:rect l="l" t="t" r="r" b="b"/>
                <a:pathLst>
                  <a:path w="645" h="575" extrusionOk="0">
                    <a:moveTo>
                      <a:pt x="310" y="1"/>
                    </a:moveTo>
                    <a:cubicBezTo>
                      <a:pt x="177" y="1"/>
                      <a:pt x="44" y="93"/>
                      <a:pt x="13" y="245"/>
                    </a:cubicBezTo>
                    <a:cubicBezTo>
                      <a:pt x="1" y="320"/>
                      <a:pt x="26" y="395"/>
                      <a:pt x="76" y="458"/>
                    </a:cubicBezTo>
                    <a:cubicBezTo>
                      <a:pt x="113" y="520"/>
                      <a:pt x="188" y="558"/>
                      <a:pt x="263" y="570"/>
                    </a:cubicBezTo>
                    <a:cubicBezTo>
                      <a:pt x="280" y="573"/>
                      <a:pt x="296" y="575"/>
                      <a:pt x="312" y="575"/>
                    </a:cubicBezTo>
                    <a:cubicBezTo>
                      <a:pt x="501" y="575"/>
                      <a:pt x="645" y="379"/>
                      <a:pt x="576" y="183"/>
                    </a:cubicBezTo>
                    <a:cubicBezTo>
                      <a:pt x="563" y="158"/>
                      <a:pt x="551" y="133"/>
                      <a:pt x="538" y="120"/>
                    </a:cubicBezTo>
                    <a:cubicBezTo>
                      <a:pt x="480" y="38"/>
                      <a:pt x="395"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50"/>
              <p:cNvSpPr/>
              <p:nvPr/>
            </p:nvSpPr>
            <p:spPr>
              <a:xfrm>
                <a:off x="4252350" y="3940950"/>
                <a:ext cx="17975" cy="14525"/>
              </a:xfrm>
              <a:custGeom>
                <a:avLst/>
                <a:gdLst/>
                <a:ahLst/>
                <a:cxnLst/>
                <a:rect l="l" t="t" r="r" b="b"/>
                <a:pathLst>
                  <a:path w="719" h="581" extrusionOk="0">
                    <a:moveTo>
                      <a:pt x="348" y="1"/>
                    </a:moveTo>
                    <a:cubicBezTo>
                      <a:pt x="174" y="1"/>
                      <a:pt x="0" y="155"/>
                      <a:pt x="64" y="369"/>
                    </a:cubicBezTo>
                    <a:cubicBezTo>
                      <a:pt x="110" y="518"/>
                      <a:pt x="223" y="581"/>
                      <a:pt x="336" y="581"/>
                    </a:cubicBezTo>
                    <a:cubicBezTo>
                      <a:pt x="527" y="581"/>
                      <a:pt x="719" y="404"/>
                      <a:pt x="601" y="169"/>
                    </a:cubicBezTo>
                    <a:cubicBezTo>
                      <a:pt x="547" y="51"/>
                      <a:pt x="447"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50"/>
              <p:cNvSpPr/>
              <p:nvPr/>
            </p:nvSpPr>
            <p:spPr>
              <a:xfrm>
                <a:off x="4364475" y="3897450"/>
                <a:ext cx="17850" cy="14500"/>
              </a:xfrm>
              <a:custGeom>
                <a:avLst/>
                <a:gdLst/>
                <a:ahLst/>
                <a:cxnLst/>
                <a:rect l="l" t="t" r="r" b="b"/>
                <a:pathLst>
                  <a:path w="714" h="580" extrusionOk="0">
                    <a:moveTo>
                      <a:pt x="349" y="0"/>
                    </a:moveTo>
                    <a:cubicBezTo>
                      <a:pt x="174" y="0"/>
                      <a:pt x="1" y="155"/>
                      <a:pt x="65" y="372"/>
                    </a:cubicBezTo>
                    <a:cubicBezTo>
                      <a:pt x="106" y="519"/>
                      <a:pt x="213" y="580"/>
                      <a:pt x="323" y="580"/>
                    </a:cubicBezTo>
                    <a:cubicBezTo>
                      <a:pt x="513" y="580"/>
                      <a:pt x="713" y="397"/>
                      <a:pt x="603" y="160"/>
                    </a:cubicBezTo>
                    <a:cubicBezTo>
                      <a:pt x="545" y="48"/>
                      <a:pt x="447"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50"/>
              <p:cNvSpPr/>
              <p:nvPr/>
            </p:nvSpPr>
            <p:spPr>
              <a:xfrm>
                <a:off x="4288525" y="3921475"/>
                <a:ext cx="16350" cy="14425"/>
              </a:xfrm>
              <a:custGeom>
                <a:avLst/>
                <a:gdLst/>
                <a:ahLst/>
                <a:cxnLst/>
                <a:rect l="l" t="t" r="r" b="b"/>
                <a:pathLst>
                  <a:path w="654" h="577" extrusionOk="0">
                    <a:moveTo>
                      <a:pt x="382" y="0"/>
                    </a:moveTo>
                    <a:cubicBezTo>
                      <a:pt x="185" y="0"/>
                      <a:pt x="0" y="209"/>
                      <a:pt x="116" y="423"/>
                    </a:cubicBezTo>
                    <a:cubicBezTo>
                      <a:pt x="154" y="498"/>
                      <a:pt x="229" y="561"/>
                      <a:pt x="316" y="573"/>
                    </a:cubicBezTo>
                    <a:cubicBezTo>
                      <a:pt x="332" y="576"/>
                      <a:pt x="347" y="577"/>
                      <a:pt x="362" y="577"/>
                    </a:cubicBezTo>
                    <a:cubicBezTo>
                      <a:pt x="506" y="577"/>
                      <a:pt x="631" y="472"/>
                      <a:pt x="654" y="336"/>
                    </a:cubicBezTo>
                    <a:cubicBezTo>
                      <a:pt x="654" y="286"/>
                      <a:pt x="654" y="236"/>
                      <a:pt x="629" y="186"/>
                    </a:cubicBezTo>
                    <a:cubicBezTo>
                      <a:pt x="629" y="161"/>
                      <a:pt x="616" y="136"/>
                      <a:pt x="604" y="111"/>
                    </a:cubicBezTo>
                    <a:cubicBezTo>
                      <a:pt x="540" y="33"/>
                      <a:pt x="460"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50"/>
              <p:cNvSpPr/>
              <p:nvPr/>
            </p:nvSpPr>
            <p:spPr>
              <a:xfrm>
                <a:off x="4419125" y="3944925"/>
                <a:ext cx="16025" cy="14125"/>
              </a:xfrm>
              <a:custGeom>
                <a:avLst/>
                <a:gdLst/>
                <a:ahLst/>
                <a:cxnLst/>
                <a:rect l="l" t="t" r="r" b="b"/>
                <a:pathLst>
                  <a:path w="641" h="565" extrusionOk="0">
                    <a:moveTo>
                      <a:pt x="365" y="0"/>
                    </a:moveTo>
                    <a:cubicBezTo>
                      <a:pt x="120" y="0"/>
                      <a:pt x="1" y="527"/>
                      <a:pt x="304" y="560"/>
                    </a:cubicBezTo>
                    <a:cubicBezTo>
                      <a:pt x="320" y="563"/>
                      <a:pt x="336" y="565"/>
                      <a:pt x="353" y="565"/>
                    </a:cubicBezTo>
                    <a:cubicBezTo>
                      <a:pt x="463" y="565"/>
                      <a:pt x="572" y="496"/>
                      <a:pt x="616" y="398"/>
                    </a:cubicBezTo>
                    <a:cubicBezTo>
                      <a:pt x="628" y="373"/>
                      <a:pt x="628" y="348"/>
                      <a:pt x="641" y="323"/>
                    </a:cubicBezTo>
                    <a:cubicBezTo>
                      <a:pt x="641" y="273"/>
                      <a:pt x="641" y="223"/>
                      <a:pt x="616" y="173"/>
                    </a:cubicBezTo>
                    <a:cubicBezTo>
                      <a:pt x="591" y="98"/>
                      <a:pt x="528" y="48"/>
                      <a:pt x="453" y="23"/>
                    </a:cubicBezTo>
                    <a:cubicBezTo>
                      <a:pt x="423" y="7"/>
                      <a:pt x="393"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50"/>
              <p:cNvSpPr/>
              <p:nvPr/>
            </p:nvSpPr>
            <p:spPr>
              <a:xfrm>
                <a:off x="4402425" y="3878350"/>
                <a:ext cx="17750" cy="14475"/>
              </a:xfrm>
              <a:custGeom>
                <a:avLst/>
                <a:gdLst/>
                <a:ahLst/>
                <a:cxnLst/>
                <a:rect l="l" t="t" r="r" b="b"/>
                <a:pathLst>
                  <a:path w="710" h="579" extrusionOk="0">
                    <a:moveTo>
                      <a:pt x="357" y="1"/>
                    </a:moveTo>
                    <a:cubicBezTo>
                      <a:pt x="163" y="1"/>
                      <a:pt x="0" y="200"/>
                      <a:pt x="84" y="399"/>
                    </a:cubicBezTo>
                    <a:cubicBezTo>
                      <a:pt x="133" y="515"/>
                      <a:pt x="240" y="578"/>
                      <a:pt x="356" y="578"/>
                    </a:cubicBezTo>
                    <a:cubicBezTo>
                      <a:pt x="390" y="578"/>
                      <a:pt x="425" y="573"/>
                      <a:pt x="459" y="561"/>
                    </a:cubicBezTo>
                    <a:cubicBezTo>
                      <a:pt x="697" y="474"/>
                      <a:pt x="709" y="136"/>
                      <a:pt x="472" y="24"/>
                    </a:cubicBezTo>
                    <a:cubicBezTo>
                      <a:pt x="433" y="8"/>
                      <a:pt x="395" y="1"/>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50"/>
              <p:cNvSpPr/>
              <p:nvPr/>
            </p:nvSpPr>
            <p:spPr>
              <a:xfrm>
                <a:off x="3631275" y="4138825"/>
                <a:ext cx="16600" cy="14525"/>
              </a:xfrm>
              <a:custGeom>
                <a:avLst/>
                <a:gdLst/>
                <a:ahLst/>
                <a:cxnLst/>
                <a:rect l="l" t="t" r="r" b="b"/>
                <a:pathLst>
                  <a:path w="664" h="581" extrusionOk="0">
                    <a:moveTo>
                      <a:pt x="361" y="0"/>
                    </a:moveTo>
                    <a:cubicBezTo>
                      <a:pt x="264" y="0"/>
                      <a:pt x="166" y="47"/>
                      <a:pt x="113" y="140"/>
                    </a:cubicBezTo>
                    <a:cubicBezTo>
                      <a:pt x="1" y="315"/>
                      <a:pt x="113" y="540"/>
                      <a:pt x="313" y="577"/>
                    </a:cubicBezTo>
                    <a:cubicBezTo>
                      <a:pt x="329" y="579"/>
                      <a:pt x="344" y="581"/>
                      <a:pt x="359" y="581"/>
                    </a:cubicBezTo>
                    <a:cubicBezTo>
                      <a:pt x="503" y="581"/>
                      <a:pt x="628" y="474"/>
                      <a:pt x="651" y="327"/>
                    </a:cubicBezTo>
                    <a:cubicBezTo>
                      <a:pt x="663" y="252"/>
                      <a:pt x="638" y="177"/>
                      <a:pt x="601" y="115"/>
                    </a:cubicBezTo>
                    <a:lnTo>
                      <a:pt x="588" y="115"/>
                    </a:lnTo>
                    <a:cubicBezTo>
                      <a:pt x="535" y="38"/>
                      <a:pt x="449"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50"/>
              <p:cNvSpPr/>
              <p:nvPr/>
            </p:nvSpPr>
            <p:spPr>
              <a:xfrm>
                <a:off x="3576300" y="4086700"/>
                <a:ext cx="14700" cy="14525"/>
              </a:xfrm>
              <a:custGeom>
                <a:avLst/>
                <a:gdLst/>
                <a:ahLst/>
                <a:cxnLst/>
                <a:rect l="l" t="t" r="r" b="b"/>
                <a:pathLst>
                  <a:path w="588" h="581" extrusionOk="0">
                    <a:moveTo>
                      <a:pt x="303" y="0"/>
                    </a:moveTo>
                    <a:cubicBezTo>
                      <a:pt x="219" y="0"/>
                      <a:pt x="133" y="36"/>
                      <a:pt x="75" y="100"/>
                    </a:cubicBezTo>
                    <a:cubicBezTo>
                      <a:pt x="25" y="163"/>
                      <a:pt x="0" y="238"/>
                      <a:pt x="13" y="313"/>
                    </a:cubicBezTo>
                    <a:cubicBezTo>
                      <a:pt x="29" y="480"/>
                      <a:pt x="166" y="581"/>
                      <a:pt x="306" y="581"/>
                    </a:cubicBezTo>
                    <a:cubicBezTo>
                      <a:pt x="386" y="581"/>
                      <a:pt x="466" y="548"/>
                      <a:pt x="525" y="475"/>
                    </a:cubicBezTo>
                    <a:cubicBezTo>
                      <a:pt x="575" y="413"/>
                      <a:pt x="588" y="338"/>
                      <a:pt x="588" y="263"/>
                    </a:cubicBezTo>
                    <a:cubicBezTo>
                      <a:pt x="588" y="238"/>
                      <a:pt x="575" y="213"/>
                      <a:pt x="563" y="188"/>
                    </a:cubicBezTo>
                    <a:cubicBezTo>
                      <a:pt x="550" y="138"/>
                      <a:pt x="525" y="100"/>
                      <a:pt x="475" y="63"/>
                    </a:cubicBezTo>
                    <a:cubicBezTo>
                      <a:pt x="427" y="20"/>
                      <a:pt x="365" y="0"/>
                      <a:pt x="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50"/>
              <p:cNvSpPr/>
              <p:nvPr/>
            </p:nvSpPr>
            <p:spPr>
              <a:xfrm>
                <a:off x="3610675" y="4086025"/>
                <a:ext cx="17400" cy="14500"/>
              </a:xfrm>
              <a:custGeom>
                <a:avLst/>
                <a:gdLst/>
                <a:ahLst/>
                <a:cxnLst/>
                <a:rect l="l" t="t" r="r" b="b"/>
                <a:pathLst>
                  <a:path w="696" h="580" extrusionOk="0">
                    <a:moveTo>
                      <a:pt x="354" y="0"/>
                    </a:moveTo>
                    <a:cubicBezTo>
                      <a:pt x="257" y="0"/>
                      <a:pt x="159" y="47"/>
                      <a:pt x="100" y="140"/>
                    </a:cubicBezTo>
                    <a:cubicBezTo>
                      <a:pt x="0" y="315"/>
                      <a:pt x="100" y="540"/>
                      <a:pt x="313" y="577"/>
                    </a:cubicBezTo>
                    <a:cubicBezTo>
                      <a:pt x="324" y="579"/>
                      <a:pt x="335" y="579"/>
                      <a:pt x="347" y="579"/>
                    </a:cubicBezTo>
                    <a:cubicBezTo>
                      <a:pt x="543" y="579"/>
                      <a:pt x="696" y="379"/>
                      <a:pt x="625" y="190"/>
                    </a:cubicBezTo>
                    <a:cubicBezTo>
                      <a:pt x="612" y="165"/>
                      <a:pt x="600" y="140"/>
                      <a:pt x="587" y="115"/>
                    </a:cubicBezTo>
                    <a:cubicBezTo>
                      <a:pt x="528" y="38"/>
                      <a:pt x="442"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50"/>
              <p:cNvSpPr/>
              <p:nvPr/>
            </p:nvSpPr>
            <p:spPr>
              <a:xfrm>
                <a:off x="3644400" y="4105525"/>
                <a:ext cx="16275" cy="14550"/>
              </a:xfrm>
              <a:custGeom>
                <a:avLst/>
                <a:gdLst/>
                <a:ahLst/>
                <a:cxnLst/>
                <a:rect l="l" t="t" r="r" b="b"/>
                <a:pathLst>
                  <a:path w="651" h="582" extrusionOk="0">
                    <a:moveTo>
                      <a:pt x="334" y="0"/>
                    </a:moveTo>
                    <a:cubicBezTo>
                      <a:pt x="299" y="0"/>
                      <a:pt x="262" y="7"/>
                      <a:pt x="226" y="22"/>
                    </a:cubicBezTo>
                    <a:cubicBezTo>
                      <a:pt x="76" y="72"/>
                      <a:pt x="1" y="247"/>
                      <a:pt x="63" y="397"/>
                    </a:cubicBezTo>
                    <a:cubicBezTo>
                      <a:pt x="101" y="511"/>
                      <a:pt x="211" y="582"/>
                      <a:pt x="328" y="582"/>
                    </a:cubicBezTo>
                    <a:cubicBezTo>
                      <a:pt x="365" y="582"/>
                      <a:pt x="402" y="574"/>
                      <a:pt x="438" y="559"/>
                    </a:cubicBezTo>
                    <a:cubicBezTo>
                      <a:pt x="576" y="497"/>
                      <a:pt x="651" y="335"/>
                      <a:pt x="601"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50"/>
              <p:cNvSpPr/>
              <p:nvPr/>
            </p:nvSpPr>
            <p:spPr>
              <a:xfrm>
                <a:off x="3552575" y="4026000"/>
                <a:ext cx="17500" cy="14625"/>
              </a:xfrm>
              <a:custGeom>
                <a:avLst/>
                <a:gdLst/>
                <a:ahLst/>
                <a:cxnLst/>
                <a:rect l="l" t="t" r="r" b="b"/>
                <a:pathLst>
                  <a:path w="700" h="585" extrusionOk="0">
                    <a:moveTo>
                      <a:pt x="317" y="0"/>
                    </a:moveTo>
                    <a:cubicBezTo>
                      <a:pt x="173" y="0"/>
                      <a:pt x="49" y="107"/>
                      <a:pt x="37" y="254"/>
                    </a:cubicBezTo>
                    <a:cubicBezTo>
                      <a:pt x="0" y="440"/>
                      <a:pt x="150" y="584"/>
                      <a:pt x="316" y="584"/>
                    </a:cubicBezTo>
                    <a:cubicBezTo>
                      <a:pt x="373" y="584"/>
                      <a:pt x="433" y="567"/>
                      <a:pt x="487" y="529"/>
                    </a:cubicBezTo>
                    <a:cubicBezTo>
                      <a:pt x="700" y="379"/>
                      <a:pt x="612" y="41"/>
                      <a:pt x="362" y="4"/>
                    </a:cubicBezTo>
                    <a:cubicBezTo>
                      <a:pt x="347" y="2"/>
                      <a:pt x="332"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50"/>
              <p:cNvSpPr/>
              <p:nvPr/>
            </p:nvSpPr>
            <p:spPr>
              <a:xfrm>
                <a:off x="3590350" y="4014275"/>
                <a:ext cx="15800" cy="14400"/>
              </a:xfrm>
              <a:custGeom>
                <a:avLst/>
                <a:gdLst/>
                <a:ahLst/>
                <a:cxnLst/>
                <a:rect l="l" t="t" r="r" b="b"/>
                <a:pathLst>
                  <a:path w="632" h="576" extrusionOk="0">
                    <a:moveTo>
                      <a:pt x="328" y="1"/>
                    </a:moveTo>
                    <a:cubicBezTo>
                      <a:pt x="246" y="1"/>
                      <a:pt x="162" y="35"/>
                      <a:pt x="101" y="111"/>
                    </a:cubicBezTo>
                    <a:cubicBezTo>
                      <a:pt x="1" y="236"/>
                      <a:pt x="13" y="410"/>
                      <a:pt x="138" y="510"/>
                    </a:cubicBezTo>
                    <a:cubicBezTo>
                      <a:pt x="194" y="556"/>
                      <a:pt x="257" y="576"/>
                      <a:pt x="319" y="576"/>
                    </a:cubicBezTo>
                    <a:cubicBezTo>
                      <a:pt x="480" y="576"/>
                      <a:pt x="631" y="441"/>
                      <a:pt x="613" y="261"/>
                    </a:cubicBezTo>
                    <a:cubicBezTo>
                      <a:pt x="598" y="97"/>
                      <a:pt x="465"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50"/>
              <p:cNvSpPr/>
              <p:nvPr/>
            </p:nvSpPr>
            <p:spPr>
              <a:xfrm>
                <a:off x="3536775" y="4059100"/>
                <a:ext cx="19250" cy="14525"/>
              </a:xfrm>
              <a:custGeom>
                <a:avLst/>
                <a:gdLst/>
                <a:ahLst/>
                <a:cxnLst/>
                <a:rect l="l" t="t" r="r" b="b"/>
                <a:pathLst>
                  <a:path w="770" h="581" extrusionOk="0">
                    <a:moveTo>
                      <a:pt x="379" y="0"/>
                    </a:moveTo>
                    <a:cubicBezTo>
                      <a:pt x="295" y="0"/>
                      <a:pt x="212" y="35"/>
                      <a:pt x="157" y="105"/>
                    </a:cubicBezTo>
                    <a:cubicBezTo>
                      <a:pt x="1" y="297"/>
                      <a:pt x="145" y="581"/>
                      <a:pt x="389" y="581"/>
                    </a:cubicBezTo>
                    <a:cubicBezTo>
                      <a:pt x="399" y="581"/>
                      <a:pt x="409" y="580"/>
                      <a:pt x="419" y="579"/>
                    </a:cubicBezTo>
                    <a:cubicBezTo>
                      <a:pt x="669" y="554"/>
                      <a:pt x="769" y="230"/>
                      <a:pt x="569" y="67"/>
                    </a:cubicBezTo>
                    <a:cubicBezTo>
                      <a:pt x="514" y="23"/>
                      <a:pt x="446"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50"/>
              <p:cNvSpPr/>
              <p:nvPr/>
            </p:nvSpPr>
            <p:spPr>
              <a:xfrm>
                <a:off x="3617550" y="4048200"/>
                <a:ext cx="16575" cy="14400"/>
              </a:xfrm>
              <a:custGeom>
                <a:avLst/>
                <a:gdLst/>
                <a:ahLst/>
                <a:cxnLst/>
                <a:rect l="l" t="t" r="r" b="b"/>
                <a:pathLst>
                  <a:path w="663" h="576" extrusionOk="0">
                    <a:moveTo>
                      <a:pt x="321" y="0"/>
                    </a:moveTo>
                    <a:cubicBezTo>
                      <a:pt x="289" y="0"/>
                      <a:pt x="257" y="5"/>
                      <a:pt x="225" y="16"/>
                    </a:cubicBezTo>
                    <a:cubicBezTo>
                      <a:pt x="75" y="78"/>
                      <a:pt x="0" y="241"/>
                      <a:pt x="63" y="391"/>
                    </a:cubicBezTo>
                    <a:cubicBezTo>
                      <a:pt x="110" y="505"/>
                      <a:pt x="215" y="575"/>
                      <a:pt x="329" y="575"/>
                    </a:cubicBezTo>
                    <a:cubicBezTo>
                      <a:pt x="365" y="575"/>
                      <a:pt x="401" y="568"/>
                      <a:pt x="437" y="553"/>
                    </a:cubicBezTo>
                    <a:cubicBezTo>
                      <a:pt x="587" y="503"/>
                      <a:pt x="662" y="328"/>
                      <a:pt x="600" y="178"/>
                    </a:cubicBezTo>
                    <a:cubicBezTo>
                      <a:pt x="551" y="70"/>
                      <a:pt x="439"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50"/>
              <p:cNvSpPr/>
              <p:nvPr/>
            </p:nvSpPr>
            <p:spPr>
              <a:xfrm>
                <a:off x="3708450" y="4114450"/>
                <a:ext cx="18925" cy="14425"/>
              </a:xfrm>
              <a:custGeom>
                <a:avLst/>
                <a:gdLst/>
                <a:ahLst/>
                <a:cxnLst/>
                <a:rect l="l" t="t" r="r" b="b"/>
                <a:pathLst>
                  <a:path w="757" h="577" extrusionOk="0">
                    <a:moveTo>
                      <a:pt x="382" y="1"/>
                    </a:moveTo>
                    <a:cubicBezTo>
                      <a:pt x="372" y="1"/>
                      <a:pt x="361" y="1"/>
                      <a:pt x="350" y="3"/>
                    </a:cubicBezTo>
                    <a:cubicBezTo>
                      <a:pt x="101" y="28"/>
                      <a:pt x="1" y="352"/>
                      <a:pt x="201" y="515"/>
                    </a:cubicBezTo>
                    <a:cubicBezTo>
                      <a:pt x="253" y="557"/>
                      <a:pt x="316" y="577"/>
                      <a:pt x="379" y="577"/>
                    </a:cubicBezTo>
                    <a:cubicBezTo>
                      <a:pt x="467" y="577"/>
                      <a:pt x="555" y="538"/>
                      <a:pt x="613" y="465"/>
                    </a:cubicBezTo>
                    <a:cubicBezTo>
                      <a:pt x="757" y="273"/>
                      <a:pt x="62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50"/>
              <p:cNvSpPr/>
              <p:nvPr/>
            </p:nvSpPr>
            <p:spPr>
              <a:xfrm>
                <a:off x="3684325" y="4050350"/>
                <a:ext cx="16925" cy="14450"/>
              </a:xfrm>
              <a:custGeom>
                <a:avLst/>
                <a:gdLst/>
                <a:ahLst/>
                <a:cxnLst/>
                <a:rect l="l" t="t" r="r" b="b"/>
                <a:pathLst>
                  <a:path w="677" h="578" extrusionOk="0">
                    <a:moveTo>
                      <a:pt x="372" y="0"/>
                    </a:moveTo>
                    <a:cubicBezTo>
                      <a:pt x="172" y="0"/>
                      <a:pt x="1" y="219"/>
                      <a:pt x="116" y="430"/>
                    </a:cubicBezTo>
                    <a:cubicBezTo>
                      <a:pt x="172" y="532"/>
                      <a:pt x="266" y="577"/>
                      <a:pt x="360" y="577"/>
                    </a:cubicBezTo>
                    <a:cubicBezTo>
                      <a:pt x="519" y="577"/>
                      <a:pt x="677" y="450"/>
                      <a:pt x="653" y="255"/>
                    </a:cubicBezTo>
                    <a:cubicBezTo>
                      <a:pt x="653" y="230"/>
                      <a:pt x="641" y="205"/>
                      <a:pt x="641" y="180"/>
                    </a:cubicBezTo>
                    <a:cubicBezTo>
                      <a:pt x="616" y="130"/>
                      <a:pt x="591" y="92"/>
                      <a:pt x="553" y="67"/>
                    </a:cubicBezTo>
                    <a:cubicBezTo>
                      <a:pt x="495" y="21"/>
                      <a:pt x="432"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50"/>
              <p:cNvSpPr/>
              <p:nvPr/>
            </p:nvSpPr>
            <p:spPr>
              <a:xfrm>
                <a:off x="3679075" y="4086450"/>
                <a:ext cx="16275" cy="14400"/>
              </a:xfrm>
              <a:custGeom>
                <a:avLst/>
                <a:gdLst/>
                <a:ahLst/>
                <a:cxnLst/>
                <a:rect l="l" t="t" r="r" b="b"/>
                <a:pathLst>
                  <a:path w="651" h="576" extrusionOk="0">
                    <a:moveTo>
                      <a:pt x="324" y="1"/>
                    </a:moveTo>
                    <a:cubicBezTo>
                      <a:pt x="287" y="1"/>
                      <a:pt x="249" y="8"/>
                      <a:pt x="213" y="23"/>
                    </a:cubicBezTo>
                    <a:cubicBezTo>
                      <a:pt x="76" y="73"/>
                      <a:pt x="1" y="248"/>
                      <a:pt x="51" y="398"/>
                    </a:cubicBezTo>
                    <a:cubicBezTo>
                      <a:pt x="100" y="506"/>
                      <a:pt x="212" y="576"/>
                      <a:pt x="330" y="576"/>
                    </a:cubicBezTo>
                    <a:cubicBezTo>
                      <a:pt x="362" y="576"/>
                      <a:pt x="394" y="571"/>
                      <a:pt x="426" y="560"/>
                    </a:cubicBezTo>
                    <a:cubicBezTo>
                      <a:pt x="576" y="498"/>
                      <a:pt x="651" y="335"/>
                      <a:pt x="588" y="185"/>
                    </a:cubicBezTo>
                    <a:cubicBezTo>
                      <a:pt x="550" y="71"/>
                      <a:pt x="440"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50"/>
              <p:cNvSpPr/>
              <p:nvPr/>
            </p:nvSpPr>
            <p:spPr>
              <a:xfrm>
                <a:off x="3660650" y="3980700"/>
                <a:ext cx="16025" cy="14550"/>
              </a:xfrm>
              <a:custGeom>
                <a:avLst/>
                <a:gdLst/>
                <a:ahLst/>
                <a:cxnLst/>
                <a:rect l="l" t="t" r="r" b="b"/>
                <a:pathLst>
                  <a:path w="641" h="582" extrusionOk="0">
                    <a:moveTo>
                      <a:pt x="296" y="0"/>
                    </a:moveTo>
                    <a:cubicBezTo>
                      <a:pt x="161" y="0"/>
                      <a:pt x="36" y="107"/>
                      <a:pt x="13" y="254"/>
                    </a:cubicBezTo>
                    <a:cubicBezTo>
                      <a:pt x="1" y="329"/>
                      <a:pt x="13" y="404"/>
                      <a:pt x="63" y="466"/>
                    </a:cubicBezTo>
                    <a:cubicBezTo>
                      <a:pt x="125" y="547"/>
                      <a:pt x="206" y="582"/>
                      <a:pt x="287" y="582"/>
                    </a:cubicBezTo>
                    <a:cubicBezTo>
                      <a:pt x="467" y="582"/>
                      <a:pt x="641" y="408"/>
                      <a:pt x="563" y="191"/>
                    </a:cubicBezTo>
                    <a:cubicBezTo>
                      <a:pt x="550" y="166"/>
                      <a:pt x="538" y="141"/>
                      <a:pt x="525" y="129"/>
                    </a:cubicBezTo>
                    <a:cubicBezTo>
                      <a:pt x="488" y="66"/>
                      <a:pt x="413" y="16"/>
                      <a:pt x="338" y="4"/>
                    </a:cubicBezTo>
                    <a:cubicBezTo>
                      <a:pt x="324" y="2"/>
                      <a:pt x="310"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50"/>
              <p:cNvSpPr/>
              <p:nvPr/>
            </p:nvSpPr>
            <p:spPr>
              <a:xfrm>
                <a:off x="3646600" y="4027100"/>
                <a:ext cx="16575" cy="14400"/>
              </a:xfrm>
              <a:custGeom>
                <a:avLst/>
                <a:gdLst/>
                <a:ahLst/>
                <a:cxnLst/>
                <a:rect l="l" t="t" r="r" b="b"/>
                <a:pathLst>
                  <a:path w="663" h="576" extrusionOk="0">
                    <a:moveTo>
                      <a:pt x="334" y="0"/>
                    </a:moveTo>
                    <a:cubicBezTo>
                      <a:pt x="298" y="0"/>
                      <a:pt x="261" y="7"/>
                      <a:pt x="225" y="22"/>
                    </a:cubicBezTo>
                    <a:cubicBezTo>
                      <a:pt x="75" y="72"/>
                      <a:pt x="0" y="247"/>
                      <a:pt x="63" y="385"/>
                    </a:cubicBezTo>
                    <a:cubicBezTo>
                      <a:pt x="112" y="504"/>
                      <a:pt x="224" y="575"/>
                      <a:pt x="343" y="575"/>
                    </a:cubicBezTo>
                    <a:cubicBezTo>
                      <a:pt x="374" y="575"/>
                      <a:pt x="406" y="570"/>
                      <a:pt x="438" y="560"/>
                    </a:cubicBezTo>
                    <a:cubicBezTo>
                      <a:pt x="588" y="497"/>
                      <a:pt x="663" y="335"/>
                      <a:pt x="600" y="185"/>
                    </a:cubicBezTo>
                    <a:cubicBezTo>
                      <a:pt x="553" y="71"/>
                      <a:pt x="44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50"/>
              <p:cNvSpPr/>
              <p:nvPr/>
            </p:nvSpPr>
            <p:spPr>
              <a:xfrm>
                <a:off x="3705650" y="4152675"/>
                <a:ext cx="16175" cy="14575"/>
              </a:xfrm>
              <a:custGeom>
                <a:avLst/>
                <a:gdLst/>
                <a:ahLst/>
                <a:cxnLst/>
                <a:rect l="l" t="t" r="r" b="b"/>
                <a:pathLst>
                  <a:path w="647" h="583" extrusionOk="0">
                    <a:moveTo>
                      <a:pt x="297" y="1"/>
                    </a:moveTo>
                    <a:cubicBezTo>
                      <a:pt x="261" y="1"/>
                      <a:pt x="224" y="8"/>
                      <a:pt x="188" y="23"/>
                    </a:cubicBezTo>
                    <a:cubicBezTo>
                      <a:pt x="88" y="61"/>
                      <a:pt x="25" y="161"/>
                      <a:pt x="13" y="261"/>
                    </a:cubicBezTo>
                    <a:cubicBezTo>
                      <a:pt x="0" y="311"/>
                      <a:pt x="13" y="361"/>
                      <a:pt x="25" y="398"/>
                    </a:cubicBezTo>
                    <a:cubicBezTo>
                      <a:pt x="76" y="520"/>
                      <a:pt x="190" y="582"/>
                      <a:pt x="302" y="582"/>
                    </a:cubicBezTo>
                    <a:cubicBezTo>
                      <a:pt x="409" y="582"/>
                      <a:pt x="514" y="526"/>
                      <a:pt x="562" y="411"/>
                    </a:cubicBezTo>
                    <a:cubicBezTo>
                      <a:pt x="647" y="210"/>
                      <a:pt x="491" y="1"/>
                      <a:pt x="2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50"/>
              <p:cNvSpPr/>
              <p:nvPr/>
            </p:nvSpPr>
            <p:spPr>
              <a:xfrm>
                <a:off x="3649400" y="4066975"/>
                <a:ext cx="16675" cy="14525"/>
              </a:xfrm>
              <a:custGeom>
                <a:avLst/>
                <a:gdLst/>
                <a:ahLst/>
                <a:cxnLst/>
                <a:rect l="l" t="t" r="r" b="b"/>
                <a:pathLst>
                  <a:path w="667" h="581" extrusionOk="0">
                    <a:moveTo>
                      <a:pt x="297" y="0"/>
                    </a:moveTo>
                    <a:cubicBezTo>
                      <a:pt x="165" y="0"/>
                      <a:pt x="36" y="87"/>
                      <a:pt x="13" y="239"/>
                    </a:cubicBezTo>
                    <a:cubicBezTo>
                      <a:pt x="1" y="314"/>
                      <a:pt x="13" y="402"/>
                      <a:pt x="63" y="464"/>
                    </a:cubicBezTo>
                    <a:cubicBezTo>
                      <a:pt x="101" y="514"/>
                      <a:pt x="176" y="564"/>
                      <a:pt x="251" y="577"/>
                    </a:cubicBezTo>
                    <a:cubicBezTo>
                      <a:pt x="266" y="579"/>
                      <a:pt x="280" y="580"/>
                      <a:pt x="295" y="580"/>
                    </a:cubicBezTo>
                    <a:cubicBezTo>
                      <a:pt x="520" y="580"/>
                      <a:pt x="667" y="314"/>
                      <a:pt x="526" y="114"/>
                    </a:cubicBezTo>
                    <a:cubicBezTo>
                      <a:pt x="467" y="36"/>
                      <a:pt x="381" y="0"/>
                      <a:pt x="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50"/>
              <p:cNvSpPr/>
              <p:nvPr/>
            </p:nvSpPr>
            <p:spPr>
              <a:xfrm>
                <a:off x="3580675" y="4052900"/>
                <a:ext cx="18350" cy="14500"/>
              </a:xfrm>
              <a:custGeom>
                <a:avLst/>
                <a:gdLst/>
                <a:ahLst/>
                <a:cxnLst/>
                <a:rect l="l" t="t" r="r" b="b"/>
                <a:pathLst>
                  <a:path w="734" h="580" extrusionOk="0">
                    <a:moveTo>
                      <a:pt x="401" y="1"/>
                    </a:moveTo>
                    <a:cubicBezTo>
                      <a:pt x="70" y="1"/>
                      <a:pt x="0" y="493"/>
                      <a:pt x="350" y="578"/>
                    </a:cubicBezTo>
                    <a:cubicBezTo>
                      <a:pt x="362" y="579"/>
                      <a:pt x="373" y="580"/>
                      <a:pt x="384" y="580"/>
                    </a:cubicBezTo>
                    <a:cubicBezTo>
                      <a:pt x="581" y="580"/>
                      <a:pt x="734" y="379"/>
                      <a:pt x="663" y="190"/>
                    </a:cubicBezTo>
                    <a:cubicBezTo>
                      <a:pt x="650" y="165"/>
                      <a:pt x="638" y="140"/>
                      <a:pt x="625" y="115"/>
                    </a:cubicBezTo>
                    <a:cubicBezTo>
                      <a:pt x="575" y="53"/>
                      <a:pt x="513" y="15"/>
                      <a:pt x="438" y="3"/>
                    </a:cubicBezTo>
                    <a:cubicBezTo>
                      <a:pt x="425" y="1"/>
                      <a:pt x="413"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50"/>
              <p:cNvSpPr/>
              <p:nvPr/>
            </p:nvSpPr>
            <p:spPr>
              <a:xfrm>
                <a:off x="3598225" y="4121900"/>
                <a:ext cx="19725" cy="14650"/>
              </a:xfrm>
              <a:custGeom>
                <a:avLst/>
                <a:gdLst/>
                <a:ahLst/>
                <a:cxnLst/>
                <a:rect l="l" t="t" r="r" b="b"/>
                <a:pathLst>
                  <a:path w="789" h="586" extrusionOk="0">
                    <a:moveTo>
                      <a:pt x="398" y="0"/>
                    </a:moveTo>
                    <a:cubicBezTo>
                      <a:pt x="120" y="0"/>
                      <a:pt x="1" y="388"/>
                      <a:pt x="261" y="542"/>
                    </a:cubicBezTo>
                    <a:cubicBezTo>
                      <a:pt x="310" y="572"/>
                      <a:pt x="360" y="585"/>
                      <a:pt x="408" y="585"/>
                    </a:cubicBezTo>
                    <a:cubicBezTo>
                      <a:pt x="618" y="585"/>
                      <a:pt x="788" y="330"/>
                      <a:pt x="636" y="117"/>
                    </a:cubicBezTo>
                    <a:cubicBezTo>
                      <a:pt x="586" y="54"/>
                      <a:pt x="523" y="17"/>
                      <a:pt x="448" y="4"/>
                    </a:cubicBezTo>
                    <a:cubicBezTo>
                      <a:pt x="431" y="2"/>
                      <a:pt x="414"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50"/>
              <p:cNvSpPr/>
              <p:nvPr/>
            </p:nvSpPr>
            <p:spPr>
              <a:xfrm>
                <a:off x="3508850" y="4037350"/>
                <a:ext cx="17175" cy="14425"/>
              </a:xfrm>
              <a:custGeom>
                <a:avLst/>
                <a:gdLst/>
                <a:ahLst/>
                <a:cxnLst/>
                <a:rect l="l" t="t" r="r" b="b"/>
                <a:pathLst>
                  <a:path w="687" h="577" extrusionOk="0">
                    <a:moveTo>
                      <a:pt x="403" y="0"/>
                    </a:moveTo>
                    <a:cubicBezTo>
                      <a:pt x="193" y="0"/>
                      <a:pt x="0" y="238"/>
                      <a:pt x="162" y="462"/>
                    </a:cubicBezTo>
                    <a:cubicBezTo>
                      <a:pt x="220" y="540"/>
                      <a:pt x="306" y="577"/>
                      <a:pt x="390" y="577"/>
                    </a:cubicBezTo>
                    <a:cubicBezTo>
                      <a:pt x="522" y="577"/>
                      <a:pt x="651" y="489"/>
                      <a:pt x="674" y="337"/>
                    </a:cubicBezTo>
                    <a:cubicBezTo>
                      <a:pt x="686" y="287"/>
                      <a:pt x="686" y="237"/>
                      <a:pt x="661" y="187"/>
                    </a:cubicBezTo>
                    <a:cubicBezTo>
                      <a:pt x="649" y="162"/>
                      <a:pt x="637" y="137"/>
                      <a:pt x="624" y="112"/>
                    </a:cubicBezTo>
                    <a:lnTo>
                      <a:pt x="624" y="112"/>
                    </a:lnTo>
                    <a:lnTo>
                      <a:pt x="637" y="125"/>
                    </a:lnTo>
                    <a:cubicBezTo>
                      <a:pt x="570" y="37"/>
                      <a:pt x="485" y="0"/>
                      <a:pt x="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50"/>
              <p:cNvSpPr/>
              <p:nvPr/>
            </p:nvSpPr>
            <p:spPr>
              <a:xfrm>
                <a:off x="3621600" y="3995600"/>
                <a:ext cx="16975" cy="14650"/>
              </a:xfrm>
              <a:custGeom>
                <a:avLst/>
                <a:gdLst/>
                <a:ahLst/>
                <a:cxnLst/>
                <a:rect l="l" t="t" r="r" b="b"/>
                <a:pathLst>
                  <a:path w="679" h="586" extrusionOk="0">
                    <a:moveTo>
                      <a:pt x="301" y="0"/>
                    </a:moveTo>
                    <a:cubicBezTo>
                      <a:pt x="166" y="0"/>
                      <a:pt x="36" y="92"/>
                      <a:pt x="13" y="245"/>
                    </a:cubicBezTo>
                    <a:cubicBezTo>
                      <a:pt x="0" y="320"/>
                      <a:pt x="25" y="395"/>
                      <a:pt x="63" y="458"/>
                    </a:cubicBezTo>
                    <a:cubicBezTo>
                      <a:pt x="113" y="520"/>
                      <a:pt x="175" y="570"/>
                      <a:pt x="250" y="583"/>
                    </a:cubicBezTo>
                    <a:cubicBezTo>
                      <a:pt x="266" y="585"/>
                      <a:pt x="282" y="586"/>
                      <a:pt x="297" y="586"/>
                    </a:cubicBezTo>
                    <a:cubicBezTo>
                      <a:pt x="533" y="586"/>
                      <a:pt x="679" y="320"/>
                      <a:pt x="538" y="120"/>
                    </a:cubicBezTo>
                    <a:cubicBezTo>
                      <a:pt x="475" y="38"/>
                      <a:pt x="387"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50"/>
              <p:cNvSpPr/>
              <p:nvPr/>
            </p:nvSpPr>
            <p:spPr>
              <a:xfrm>
                <a:off x="3686900" y="4010600"/>
                <a:ext cx="15050" cy="14000"/>
              </a:xfrm>
              <a:custGeom>
                <a:avLst/>
                <a:gdLst/>
                <a:ahLst/>
                <a:cxnLst/>
                <a:rect l="l" t="t" r="r" b="b"/>
                <a:pathLst>
                  <a:path w="602" h="560" extrusionOk="0">
                    <a:moveTo>
                      <a:pt x="288" y="1"/>
                    </a:moveTo>
                    <a:cubicBezTo>
                      <a:pt x="166" y="1"/>
                      <a:pt x="46" y="73"/>
                      <a:pt x="13" y="233"/>
                    </a:cubicBezTo>
                    <a:cubicBezTo>
                      <a:pt x="0" y="308"/>
                      <a:pt x="25" y="383"/>
                      <a:pt x="63" y="445"/>
                    </a:cubicBezTo>
                    <a:cubicBezTo>
                      <a:pt x="113" y="507"/>
                      <a:pt x="175" y="545"/>
                      <a:pt x="250" y="557"/>
                    </a:cubicBezTo>
                    <a:cubicBezTo>
                      <a:pt x="262" y="559"/>
                      <a:pt x="273" y="559"/>
                      <a:pt x="285" y="559"/>
                    </a:cubicBezTo>
                    <a:cubicBezTo>
                      <a:pt x="408" y="559"/>
                      <a:pt x="517" y="497"/>
                      <a:pt x="563" y="383"/>
                    </a:cubicBezTo>
                    <a:cubicBezTo>
                      <a:pt x="575" y="358"/>
                      <a:pt x="575" y="333"/>
                      <a:pt x="588" y="320"/>
                    </a:cubicBezTo>
                    <a:cubicBezTo>
                      <a:pt x="602" y="117"/>
                      <a:pt x="443"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50"/>
              <p:cNvSpPr/>
              <p:nvPr/>
            </p:nvSpPr>
            <p:spPr>
              <a:xfrm>
                <a:off x="3714375" y="4081650"/>
                <a:ext cx="19825" cy="14475"/>
              </a:xfrm>
              <a:custGeom>
                <a:avLst/>
                <a:gdLst/>
                <a:ahLst/>
                <a:cxnLst/>
                <a:rect l="l" t="t" r="r" b="b"/>
                <a:pathLst>
                  <a:path w="793" h="579" extrusionOk="0">
                    <a:moveTo>
                      <a:pt x="378" y="1"/>
                    </a:moveTo>
                    <a:cubicBezTo>
                      <a:pt x="36" y="1"/>
                      <a:pt x="1" y="529"/>
                      <a:pt x="363" y="577"/>
                    </a:cubicBezTo>
                    <a:cubicBezTo>
                      <a:pt x="372" y="578"/>
                      <a:pt x="380" y="578"/>
                      <a:pt x="387" y="578"/>
                    </a:cubicBezTo>
                    <a:cubicBezTo>
                      <a:pt x="717" y="578"/>
                      <a:pt x="793" y="76"/>
                      <a:pt x="451" y="2"/>
                    </a:cubicBezTo>
                    <a:lnTo>
                      <a:pt x="413" y="2"/>
                    </a:lnTo>
                    <a:cubicBezTo>
                      <a:pt x="401" y="1"/>
                      <a:pt x="390" y="1"/>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50"/>
              <p:cNvSpPr/>
              <p:nvPr/>
            </p:nvSpPr>
            <p:spPr>
              <a:xfrm>
                <a:off x="3676900" y="4125825"/>
                <a:ext cx="16575" cy="14550"/>
              </a:xfrm>
              <a:custGeom>
                <a:avLst/>
                <a:gdLst/>
                <a:ahLst/>
                <a:cxnLst/>
                <a:rect l="l" t="t" r="r" b="b"/>
                <a:pathLst>
                  <a:path w="663" h="582" extrusionOk="0">
                    <a:moveTo>
                      <a:pt x="334" y="0"/>
                    </a:moveTo>
                    <a:cubicBezTo>
                      <a:pt x="298" y="0"/>
                      <a:pt x="261" y="7"/>
                      <a:pt x="225" y="22"/>
                    </a:cubicBezTo>
                    <a:cubicBezTo>
                      <a:pt x="75" y="85"/>
                      <a:pt x="0" y="247"/>
                      <a:pt x="63" y="397"/>
                    </a:cubicBezTo>
                    <a:cubicBezTo>
                      <a:pt x="110" y="511"/>
                      <a:pt x="215" y="582"/>
                      <a:pt x="329" y="582"/>
                    </a:cubicBezTo>
                    <a:cubicBezTo>
                      <a:pt x="365" y="582"/>
                      <a:pt x="402" y="575"/>
                      <a:pt x="438" y="560"/>
                    </a:cubicBezTo>
                    <a:cubicBezTo>
                      <a:pt x="588" y="497"/>
                      <a:pt x="663"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50"/>
              <p:cNvSpPr/>
              <p:nvPr/>
            </p:nvSpPr>
            <p:spPr>
              <a:xfrm>
                <a:off x="3665350" y="4158300"/>
                <a:ext cx="17475" cy="14600"/>
              </a:xfrm>
              <a:custGeom>
                <a:avLst/>
                <a:gdLst/>
                <a:ahLst/>
                <a:cxnLst/>
                <a:rect l="l" t="t" r="r" b="b"/>
                <a:pathLst>
                  <a:path w="699" h="584" extrusionOk="0">
                    <a:moveTo>
                      <a:pt x="359" y="1"/>
                    </a:moveTo>
                    <a:cubicBezTo>
                      <a:pt x="323" y="1"/>
                      <a:pt x="286" y="8"/>
                      <a:pt x="250" y="23"/>
                    </a:cubicBezTo>
                    <a:cubicBezTo>
                      <a:pt x="13" y="111"/>
                      <a:pt x="0" y="448"/>
                      <a:pt x="237" y="560"/>
                    </a:cubicBezTo>
                    <a:cubicBezTo>
                      <a:pt x="276" y="577"/>
                      <a:pt x="314" y="584"/>
                      <a:pt x="351" y="584"/>
                    </a:cubicBezTo>
                    <a:cubicBezTo>
                      <a:pt x="543" y="584"/>
                      <a:pt x="698" y="385"/>
                      <a:pt x="625" y="186"/>
                    </a:cubicBezTo>
                    <a:cubicBezTo>
                      <a:pt x="577" y="72"/>
                      <a:pt x="472"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50"/>
              <p:cNvSpPr/>
              <p:nvPr/>
            </p:nvSpPr>
            <p:spPr>
              <a:xfrm>
                <a:off x="3520075" y="4005975"/>
                <a:ext cx="14825" cy="14300"/>
              </a:xfrm>
              <a:custGeom>
                <a:avLst/>
                <a:gdLst/>
                <a:ahLst/>
                <a:cxnLst/>
                <a:rect l="l" t="t" r="r" b="b"/>
                <a:pathLst>
                  <a:path w="593" h="572" extrusionOk="0">
                    <a:moveTo>
                      <a:pt x="285" y="0"/>
                    </a:moveTo>
                    <a:cubicBezTo>
                      <a:pt x="152" y="0"/>
                      <a:pt x="19" y="85"/>
                      <a:pt x="0" y="255"/>
                    </a:cubicBezTo>
                    <a:cubicBezTo>
                      <a:pt x="0" y="293"/>
                      <a:pt x="0" y="343"/>
                      <a:pt x="13" y="393"/>
                    </a:cubicBezTo>
                    <a:cubicBezTo>
                      <a:pt x="62" y="517"/>
                      <a:pt x="167" y="572"/>
                      <a:pt x="273" y="572"/>
                    </a:cubicBezTo>
                    <a:cubicBezTo>
                      <a:pt x="432" y="572"/>
                      <a:pt x="593" y="446"/>
                      <a:pt x="562" y="243"/>
                    </a:cubicBezTo>
                    <a:cubicBezTo>
                      <a:pt x="544" y="82"/>
                      <a:pt x="41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50"/>
              <p:cNvSpPr/>
              <p:nvPr/>
            </p:nvSpPr>
            <p:spPr>
              <a:xfrm>
                <a:off x="3630950" y="3962825"/>
                <a:ext cx="17775" cy="14525"/>
              </a:xfrm>
              <a:custGeom>
                <a:avLst/>
                <a:gdLst/>
                <a:ahLst/>
                <a:cxnLst/>
                <a:rect l="l" t="t" r="r" b="b"/>
                <a:pathLst>
                  <a:path w="711" h="581" extrusionOk="0">
                    <a:moveTo>
                      <a:pt x="343" y="0"/>
                    </a:moveTo>
                    <a:cubicBezTo>
                      <a:pt x="169" y="0"/>
                      <a:pt x="0" y="154"/>
                      <a:pt x="64" y="369"/>
                    </a:cubicBezTo>
                    <a:cubicBezTo>
                      <a:pt x="106" y="518"/>
                      <a:pt x="215" y="580"/>
                      <a:pt x="327" y="580"/>
                    </a:cubicBezTo>
                    <a:cubicBezTo>
                      <a:pt x="516" y="580"/>
                      <a:pt x="711" y="404"/>
                      <a:pt x="601" y="169"/>
                    </a:cubicBezTo>
                    <a:cubicBezTo>
                      <a:pt x="542" y="51"/>
                      <a:pt x="442"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50"/>
              <p:cNvSpPr/>
              <p:nvPr/>
            </p:nvSpPr>
            <p:spPr>
              <a:xfrm>
                <a:off x="3481325" y="4020750"/>
                <a:ext cx="16725" cy="15000"/>
              </a:xfrm>
              <a:custGeom>
                <a:avLst/>
                <a:gdLst/>
                <a:ahLst/>
                <a:cxnLst/>
                <a:rect l="l" t="t" r="r" b="b"/>
                <a:pathLst>
                  <a:path w="669" h="600" extrusionOk="0">
                    <a:moveTo>
                      <a:pt x="287" y="0"/>
                    </a:moveTo>
                    <a:cubicBezTo>
                      <a:pt x="143" y="0"/>
                      <a:pt x="9" y="103"/>
                      <a:pt x="0" y="264"/>
                    </a:cubicBezTo>
                    <a:cubicBezTo>
                      <a:pt x="0" y="301"/>
                      <a:pt x="0" y="351"/>
                      <a:pt x="13" y="389"/>
                    </a:cubicBezTo>
                    <a:cubicBezTo>
                      <a:pt x="59" y="537"/>
                      <a:pt x="171" y="600"/>
                      <a:pt x="284" y="600"/>
                    </a:cubicBezTo>
                    <a:cubicBezTo>
                      <a:pt x="475" y="600"/>
                      <a:pt x="668" y="420"/>
                      <a:pt x="550" y="176"/>
                    </a:cubicBezTo>
                    <a:cubicBezTo>
                      <a:pt x="538" y="139"/>
                      <a:pt x="513" y="101"/>
                      <a:pt x="488" y="76"/>
                    </a:cubicBezTo>
                    <a:cubicBezTo>
                      <a:pt x="427" y="24"/>
                      <a:pt x="356" y="0"/>
                      <a:pt x="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50"/>
              <p:cNvSpPr/>
              <p:nvPr/>
            </p:nvSpPr>
            <p:spPr>
              <a:xfrm>
                <a:off x="3814050" y="4074250"/>
                <a:ext cx="15775" cy="14400"/>
              </a:xfrm>
              <a:custGeom>
                <a:avLst/>
                <a:gdLst/>
                <a:ahLst/>
                <a:cxnLst/>
                <a:rect l="l" t="t" r="r" b="b"/>
                <a:pathLst>
                  <a:path w="631" h="576" extrusionOk="0">
                    <a:moveTo>
                      <a:pt x="327" y="0"/>
                    </a:moveTo>
                    <a:cubicBezTo>
                      <a:pt x="243" y="0"/>
                      <a:pt x="159" y="36"/>
                      <a:pt x="100" y="111"/>
                    </a:cubicBezTo>
                    <a:cubicBezTo>
                      <a:pt x="0" y="223"/>
                      <a:pt x="25" y="411"/>
                      <a:pt x="150" y="511"/>
                    </a:cubicBezTo>
                    <a:cubicBezTo>
                      <a:pt x="206" y="556"/>
                      <a:pt x="268" y="576"/>
                      <a:pt x="328" y="576"/>
                    </a:cubicBezTo>
                    <a:cubicBezTo>
                      <a:pt x="485" y="576"/>
                      <a:pt x="631" y="438"/>
                      <a:pt x="613" y="248"/>
                    </a:cubicBezTo>
                    <a:cubicBezTo>
                      <a:pt x="613" y="223"/>
                      <a:pt x="613" y="198"/>
                      <a:pt x="600" y="186"/>
                    </a:cubicBezTo>
                    <a:cubicBezTo>
                      <a:pt x="550" y="64"/>
                      <a:pt x="439"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50"/>
              <p:cNvSpPr/>
              <p:nvPr/>
            </p:nvSpPr>
            <p:spPr>
              <a:xfrm>
                <a:off x="3851550" y="4053375"/>
                <a:ext cx="18225" cy="14375"/>
              </a:xfrm>
              <a:custGeom>
                <a:avLst/>
                <a:gdLst/>
                <a:ahLst/>
                <a:cxnLst/>
                <a:rect l="l" t="t" r="r" b="b"/>
                <a:pathLst>
                  <a:path w="729" h="575" extrusionOk="0">
                    <a:moveTo>
                      <a:pt x="344" y="1"/>
                    </a:moveTo>
                    <a:cubicBezTo>
                      <a:pt x="250" y="1"/>
                      <a:pt x="157" y="45"/>
                      <a:pt x="100" y="134"/>
                    </a:cubicBezTo>
                    <a:cubicBezTo>
                      <a:pt x="0" y="321"/>
                      <a:pt x="100" y="546"/>
                      <a:pt x="312" y="571"/>
                    </a:cubicBezTo>
                    <a:cubicBezTo>
                      <a:pt x="328" y="573"/>
                      <a:pt x="343" y="574"/>
                      <a:pt x="358" y="574"/>
                    </a:cubicBezTo>
                    <a:cubicBezTo>
                      <a:pt x="583" y="574"/>
                      <a:pt x="728" y="320"/>
                      <a:pt x="587" y="121"/>
                    </a:cubicBezTo>
                    <a:cubicBezTo>
                      <a:pt x="526" y="41"/>
                      <a:pt x="435"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50"/>
              <p:cNvSpPr/>
              <p:nvPr/>
            </p:nvSpPr>
            <p:spPr>
              <a:xfrm>
                <a:off x="3784650" y="4040425"/>
                <a:ext cx="18250" cy="14625"/>
              </a:xfrm>
              <a:custGeom>
                <a:avLst/>
                <a:gdLst/>
                <a:ahLst/>
                <a:cxnLst/>
                <a:rect l="l" t="t" r="r" b="b"/>
                <a:pathLst>
                  <a:path w="730" h="585" extrusionOk="0">
                    <a:moveTo>
                      <a:pt x="384" y="0"/>
                    </a:moveTo>
                    <a:cubicBezTo>
                      <a:pt x="188" y="0"/>
                      <a:pt x="0" y="207"/>
                      <a:pt x="114" y="427"/>
                    </a:cubicBezTo>
                    <a:cubicBezTo>
                      <a:pt x="174" y="538"/>
                      <a:pt x="270" y="585"/>
                      <a:pt x="366" y="585"/>
                    </a:cubicBezTo>
                    <a:cubicBezTo>
                      <a:pt x="549" y="585"/>
                      <a:pt x="730" y="411"/>
                      <a:pt x="639" y="189"/>
                    </a:cubicBezTo>
                    <a:cubicBezTo>
                      <a:pt x="639" y="164"/>
                      <a:pt x="627" y="152"/>
                      <a:pt x="614" y="127"/>
                    </a:cubicBezTo>
                    <a:cubicBezTo>
                      <a:pt x="551" y="37"/>
                      <a:pt x="467"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50"/>
              <p:cNvSpPr/>
              <p:nvPr/>
            </p:nvSpPr>
            <p:spPr>
              <a:xfrm>
                <a:off x="3796250" y="4001400"/>
                <a:ext cx="15625" cy="14550"/>
              </a:xfrm>
              <a:custGeom>
                <a:avLst/>
                <a:gdLst/>
                <a:ahLst/>
                <a:cxnLst/>
                <a:rect l="l" t="t" r="r" b="b"/>
                <a:pathLst>
                  <a:path w="625" h="582" extrusionOk="0">
                    <a:moveTo>
                      <a:pt x="297" y="1"/>
                    </a:moveTo>
                    <a:cubicBezTo>
                      <a:pt x="214" y="1"/>
                      <a:pt x="132" y="36"/>
                      <a:pt x="75" y="101"/>
                    </a:cubicBezTo>
                    <a:cubicBezTo>
                      <a:pt x="25" y="163"/>
                      <a:pt x="0" y="238"/>
                      <a:pt x="13" y="313"/>
                    </a:cubicBezTo>
                    <a:cubicBezTo>
                      <a:pt x="29" y="480"/>
                      <a:pt x="166" y="581"/>
                      <a:pt x="306" y="581"/>
                    </a:cubicBezTo>
                    <a:cubicBezTo>
                      <a:pt x="385" y="581"/>
                      <a:pt x="466" y="548"/>
                      <a:pt x="525" y="476"/>
                    </a:cubicBezTo>
                    <a:cubicBezTo>
                      <a:pt x="625" y="351"/>
                      <a:pt x="600" y="163"/>
                      <a:pt x="475" y="63"/>
                    </a:cubicBezTo>
                    <a:cubicBezTo>
                      <a:pt x="422" y="20"/>
                      <a:pt x="359" y="1"/>
                      <a:pt x="2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50"/>
              <p:cNvSpPr/>
              <p:nvPr/>
            </p:nvSpPr>
            <p:spPr>
              <a:xfrm>
                <a:off x="3830600" y="4000725"/>
                <a:ext cx="17425" cy="14500"/>
              </a:xfrm>
              <a:custGeom>
                <a:avLst/>
                <a:gdLst/>
                <a:ahLst/>
                <a:cxnLst/>
                <a:rect l="l" t="t" r="r" b="b"/>
                <a:pathLst>
                  <a:path w="697" h="580" extrusionOk="0">
                    <a:moveTo>
                      <a:pt x="356" y="1"/>
                    </a:moveTo>
                    <a:cubicBezTo>
                      <a:pt x="261" y="1"/>
                      <a:pt x="166" y="48"/>
                      <a:pt x="113" y="140"/>
                    </a:cubicBezTo>
                    <a:cubicBezTo>
                      <a:pt x="1" y="315"/>
                      <a:pt x="101" y="540"/>
                      <a:pt x="313" y="578"/>
                    </a:cubicBezTo>
                    <a:cubicBezTo>
                      <a:pt x="325" y="579"/>
                      <a:pt x="336" y="580"/>
                      <a:pt x="347" y="580"/>
                    </a:cubicBezTo>
                    <a:cubicBezTo>
                      <a:pt x="544" y="580"/>
                      <a:pt x="697" y="379"/>
                      <a:pt x="626" y="190"/>
                    </a:cubicBezTo>
                    <a:cubicBezTo>
                      <a:pt x="613" y="165"/>
                      <a:pt x="601" y="140"/>
                      <a:pt x="588" y="115"/>
                    </a:cubicBezTo>
                    <a:cubicBezTo>
                      <a:pt x="529" y="38"/>
                      <a:pt x="442"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50"/>
              <p:cNvSpPr/>
              <p:nvPr/>
            </p:nvSpPr>
            <p:spPr>
              <a:xfrm>
                <a:off x="3864350" y="4020225"/>
                <a:ext cx="16275" cy="14400"/>
              </a:xfrm>
              <a:custGeom>
                <a:avLst/>
                <a:gdLst/>
                <a:ahLst/>
                <a:cxnLst/>
                <a:rect l="l" t="t" r="r" b="b"/>
                <a:pathLst>
                  <a:path w="651" h="576" extrusionOk="0">
                    <a:moveTo>
                      <a:pt x="334" y="0"/>
                    </a:moveTo>
                    <a:cubicBezTo>
                      <a:pt x="298" y="0"/>
                      <a:pt x="261" y="7"/>
                      <a:pt x="225" y="23"/>
                    </a:cubicBezTo>
                    <a:cubicBezTo>
                      <a:pt x="75" y="72"/>
                      <a:pt x="0" y="247"/>
                      <a:pt x="63" y="397"/>
                    </a:cubicBezTo>
                    <a:cubicBezTo>
                      <a:pt x="102" y="506"/>
                      <a:pt x="220" y="575"/>
                      <a:pt x="335" y="575"/>
                    </a:cubicBezTo>
                    <a:cubicBezTo>
                      <a:pt x="366" y="575"/>
                      <a:pt x="396" y="570"/>
                      <a:pt x="425" y="560"/>
                    </a:cubicBezTo>
                    <a:cubicBezTo>
                      <a:pt x="575" y="497"/>
                      <a:pt x="650"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50"/>
              <p:cNvSpPr/>
              <p:nvPr/>
            </p:nvSpPr>
            <p:spPr>
              <a:xfrm>
                <a:off x="3770375" y="3940675"/>
                <a:ext cx="18700" cy="14625"/>
              </a:xfrm>
              <a:custGeom>
                <a:avLst/>
                <a:gdLst/>
                <a:ahLst/>
                <a:cxnLst/>
                <a:rect l="l" t="t" r="r" b="b"/>
                <a:pathLst>
                  <a:path w="748" h="585" extrusionOk="0">
                    <a:moveTo>
                      <a:pt x="394" y="1"/>
                    </a:moveTo>
                    <a:cubicBezTo>
                      <a:pt x="129" y="1"/>
                      <a:pt x="0" y="342"/>
                      <a:pt x="223" y="518"/>
                    </a:cubicBezTo>
                    <a:cubicBezTo>
                      <a:pt x="279" y="564"/>
                      <a:pt x="341" y="585"/>
                      <a:pt x="401" y="585"/>
                    </a:cubicBezTo>
                    <a:cubicBezTo>
                      <a:pt x="583" y="585"/>
                      <a:pt x="748" y="399"/>
                      <a:pt x="673" y="193"/>
                    </a:cubicBezTo>
                    <a:cubicBezTo>
                      <a:pt x="635" y="93"/>
                      <a:pt x="548" y="18"/>
                      <a:pt x="448" y="5"/>
                    </a:cubicBezTo>
                    <a:cubicBezTo>
                      <a:pt x="429" y="2"/>
                      <a:pt x="411"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50"/>
              <p:cNvSpPr/>
              <p:nvPr/>
            </p:nvSpPr>
            <p:spPr>
              <a:xfrm>
                <a:off x="3810300" y="3929000"/>
                <a:ext cx="15775" cy="14400"/>
              </a:xfrm>
              <a:custGeom>
                <a:avLst/>
                <a:gdLst/>
                <a:ahLst/>
                <a:cxnLst/>
                <a:rect l="l" t="t" r="r" b="b"/>
                <a:pathLst>
                  <a:path w="631" h="576" extrusionOk="0">
                    <a:moveTo>
                      <a:pt x="324" y="0"/>
                    </a:moveTo>
                    <a:cubicBezTo>
                      <a:pt x="244" y="0"/>
                      <a:pt x="161" y="35"/>
                      <a:pt x="100" y="110"/>
                    </a:cubicBezTo>
                    <a:cubicBezTo>
                      <a:pt x="1" y="235"/>
                      <a:pt x="13" y="410"/>
                      <a:pt x="138" y="510"/>
                    </a:cubicBezTo>
                    <a:cubicBezTo>
                      <a:pt x="194" y="555"/>
                      <a:pt x="257" y="575"/>
                      <a:pt x="319" y="575"/>
                    </a:cubicBezTo>
                    <a:cubicBezTo>
                      <a:pt x="480" y="575"/>
                      <a:pt x="631" y="440"/>
                      <a:pt x="613" y="260"/>
                    </a:cubicBezTo>
                    <a:cubicBezTo>
                      <a:pt x="589" y="96"/>
                      <a:pt x="459"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50"/>
              <p:cNvSpPr/>
              <p:nvPr/>
            </p:nvSpPr>
            <p:spPr>
              <a:xfrm>
                <a:off x="3758125" y="3973900"/>
                <a:ext cx="19200" cy="14900"/>
              </a:xfrm>
              <a:custGeom>
                <a:avLst/>
                <a:gdLst/>
                <a:ahLst/>
                <a:cxnLst/>
                <a:rect l="l" t="t" r="r" b="b"/>
                <a:pathLst>
                  <a:path w="768" h="596" extrusionOk="0">
                    <a:moveTo>
                      <a:pt x="328" y="1"/>
                    </a:moveTo>
                    <a:cubicBezTo>
                      <a:pt x="244" y="1"/>
                      <a:pt x="158" y="37"/>
                      <a:pt x="101" y="101"/>
                    </a:cubicBezTo>
                    <a:cubicBezTo>
                      <a:pt x="1" y="226"/>
                      <a:pt x="26" y="413"/>
                      <a:pt x="151" y="513"/>
                    </a:cubicBezTo>
                    <a:cubicBezTo>
                      <a:pt x="213" y="571"/>
                      <a:pt x="280" y="595"/>
                      <a:pt x="343" y="595"/>
                    </a:cubicBezTo>
                    <a:cubicBezTo>
                      <a:pt x="581" y="595"/>
                      <a:pt x="767" y="251"/>
                      <a:pt x="500" y="63"/>
                    </a:cubicBezTo>
                    <a:cubicBezTo>
                      <a:pt x="452" y="21"/>
                      <a:pt x="391"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50"/>
              <p:cNvSpPr/>
              <p:nvPr/>
            </p:nvSpPr>
            <p:spPr>
              <a:xfrm>
                <a:off x="3837475" y="3963225"/>
                <a:ext cx="16275" cy="14400"/>
              </a:xfrm>
              <a:custGeom>
                <a:avLst/>
                <a:gdLst/>
                <a:ahLst/>
                <a:cxnLst/>
                <a:rect l="l" t="t" r="r" b="b"/>
                <a:pathLst>
                  <a:path w="651" h="576" extrusionOk="0">
                    <a:moveTo>
                      <a:pt x="321" y="0"/>
                    </a:moveTo>
                    <a:cubicBezTo>
                      <a:pt x="290" y="0"/>
                      <a:pt x="257" y="5"/>
                      <a:pt x="226" y="16"/>
                    </a:cubicBezTo>
                    <a:cubicBezTo>
                      <a:pt x="76" y="78"/>
                      <a:pt x="1" y="241"/>
                      <a:pt x="51" y="391"/>
                    </a:cubicBezTo>
                    <a:cubicBezTo>
                      <a:pt x="98" y="504"/>
                      <a:pt x="203" y="575"/>
                      <a:pt x="317" y="575"/>
                    </a:cubicBezTo>
                    <a:cubicBezTo>
                      <a:pt x="353" y="575"/>
                      <a:pt x="390" y="568"/>
                      <a:pt x="426" y="553"/>
                    </a:cubicBezTo>
                    <a:cubicBezTo>
                      <a:pt x="576" y="503"/>
                      <a:pt x="651" y="328"/>
                      <a:pt x="601" y="178"/>
                    </a:cubicBezTo>
                    <a:cubicBezTo>
                      <a:pt x="551" y="70"/>
                      <a:pt x="440"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50"/>
              <p:cNvSpPr/>
              <p:nvPr/>
            </p:nvSpPr>
            <p:spPr>
              <a:xfrm>
                <a:off x="3928275" y="4030675"/>
                <a:ext cx="17325" cy="12775"/>
              </a:xfrm>
              <a:custGeom>
                <a:avLst/>
                <a:gdLst/>
                <a:ahLst/>
                <a:cxnLst/>
                <a:rect l="l" t="t" r="r" b="b"/>
                <a:pathLst>
                  <a:path w="693" h="511" extrusionOk="0">
                    <a:moveTo>
                      <a:pt x="490" y="1"/>
                    </a:moveTo>
                    <a:cubicBezTo>
                      <a:pt x="281" y="1"/>
                      <a:pt x="0" y="287"/>
                      <a:pt x="205" y="454"/>
                    </a:cubicBezTo>
                    <a:cubicBezTo>
                      <a:pt x="258" y="492"/>
                      <a:pt x="321" y="511"/>
                      <a:pt x="383" y="511"/>
                    </a:cubicBezTo>
                    <a:cubicBezTo>
                      <a:pt x="466" y="511"/>
                      <a:pt x="548" y="476"/>
                      <a:pt x="605" y="404"/>
                    </a:cubicBezTo>
                    <a:lnTo>
                      <a:pt x="618" y="404"/>
                    </a:lnTo>
                    <a:cubicBezTo>
                      <a:pt x="680" y="329"/>
                      <a:pt x="693" y="217"/>
                      <a:pt x="655" y="117"/>
                    </a:cubicBezTo>
                    <a:cubicBezTo>
                      <a:pt x="623"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50"/>
              <p:cNvSpPr/>
              <p:nvPr/>
            </p:nvSpPr>
            <p:spPr>
              <a:xfrm>
                <a:off x="3904300" y="3965025"/>
                <a:ext cx="16900" cy="14475"/>
              </a:xfrm>
              <a:custGeom>
                <a:avLst/>
                <a:gdLst/>
                <a:ahLst/>
                <a:cxnLst/>
                <a:rect l="l" t="t" r="r" b="b"/>
                <a:pathLst>
                  <a:path w="676" h="579" extrusionOk="0">
                    <a:moveTo>
                      <a:pt x="366" y="0"/>
                    </a:moveTo>
                    <a:cubicBezTo>
                      <a:pt x="169" y="0"/>
                      <a:pt x="0" y="212"/>
                      <a:pt x="114" y="431"/>
                    </a:cubicBezTo>
                    <a:cubicBezTo>
                      <a:pt x="170" y="534"/>
                      <a:pt x="265" y="579"/>
                      <a:pt x="359" y="579"/>
                    </a:cubicBezTo>
                    <a:cubicBezTo>
                      <a:pt x="517" y="579"/>
                      <a:pt x="675" y="452"/>
                      <a:pt x="652" y="256"/>
                    </a:cubicBezTo>
                    <a:cubicBezTo>
                      <a:pt x="652" y="231"/>
                      <a:pt x="639" y="206"/>
                      <a:pt x="639" y="181"/>
                    </a:cubicBezTo>
                    <a:cubicBezTo>
                      <a:pt x="614" y="131"/>
                      <a:pt x="589" y="94"/>
                      <a:pt x="552" y="69"/>
                    </a:cubicBezTo>
                    <a:cubicBezTo>
                      <a:pt x="492" y="21"/>
                      <a:pt x="428" y="0"/>
                      <a:pt x="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50"/>
              <p:cNvSpPr/>
              <p:nvPr/>
            </p:nvSpPr>
            <p:spPr>
              <a:xfrm>
                <a:off x="3899025" y="4000850"/>
                <a:ext cx="16275" cy="14575"/>
              </a:xfrm>
              <a:custGeom>
                <a:avLst/>
                <a:gdLst/>
                <a:ahLst/>
                <a:cxnLst/>
                <a:rect l="l" t="t" r="r" b="b"/>
                <a:pathLst>
                  <a:path w="651" h="583" extrusionOk="0">
                    <a:moveTo>
                      <a:pt x="334" y="1"/>
                    </a:moveTo>
                    <a:cubicBezTo>
                      <a:pt x="298" y="1"/>
                      <a:pt x="262" y="8"/>
                      <a:pt x="226" y="23"/>
                    </a:cubicBezTo>
                    <a:cubicBezTo>
                      <a:pt x="76" y="73"/>
                      <a:pt x="1" y="248"/>
                      <a:pt x="63" y="398"/>
                    </a:cubicBezTo>
                    <a:cubicBezTo>
                      <a:pt x="101" y="512"/>
                      <a:pt x="211" y="582"/>
                      <a:pt x="322" y="582"/>
                    </a:cubicBezTo>
                    <a:cubicBezTo>
                      <a:pt x="357" y="582"/>
                      <a:pt x="392" y="575"/>
                      <a:pt x="425" y="560"/>
                    </a:cubicBezTo>
                    <a:cubicBezTo>
                      <a:pt x="575" y="498"/>
                      <a:pt x="650"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50"/>
              <p:cNvSpPr/>
              <p:nvPr/>
            </p:nvSpPr>
            <p:spPr>
              <a:xfrm>
                <a:off x="3880600" y="3895400"/>
                <a:ext cx="16025" cy="14575"/>
              </a:xfrm>
              <a:custGeom>
                <a:avLst/>
                <a:gdLst/>
                <a:ahLst/>
                <a:cxnLst/>
                <a:rect l="l" t="t" r="r" b="b"/>
                <a:pathLst>
                  <a:path w="641" h="583" extrusionOk="0">
                    <a:moveTo>
                      <a:pt x="293" y="1"/>
                    </a:moveTo>
                    <a:cubicBezTo>
                      <a:pt x="150" y="1"/>
                      <a:pt x="35" y="107"/>
                      <a:pt x="13" y="254"/>
                    </a:cubicBezTo>
                    <a:cubicBezTo>
                      <a:pt x="0" y="329"/>
                      <a:pt x="13" y="404"/>
                      <a:pt x="63" y="467"/>
                    </a:cubicBezTo>
                    <a:cubicBezTo>
                      <a:pt x="124" y="548"/>
                      <a:pt x="206" y="582"/>
                      <a:pt x="287" y="582"/>
                    </a:cubicBezTo>
                    <a:cubicBezTo>
                      <a:pt x="467" y="582"/>
                      <a:pt x="640" y="408"/>
                      <a:pt x="563" y="192"/>
                    </a:cubicBezTo>
                    <a:cubicBezTo>
                      <a:pt x="550" y="167"/>
                      <a:pt x="538" y="142"/>
                      <a:pt x="525" y="129"/>
                    </a:cubicBezTo>
                    <a:cubicBezTo>
                      <a:pt x="488" y="67"/>
                      <a:pt x="413" y="17"/>
                      <a:pt x="338" y="4"/>
                    </a:cubicBezTo>
                    <a:cubicBezTo>
                      <a:pt x="322" y="2"/>
                      <a:pt x="307" y="1"/>
                      <a:pt x="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50"/>
              <p:cNvSpPr/>
              <p:nvPr/>
            </p:nvSpPr>
            <p:spPr>
              <a:xfrm>
                <a:off x="3866525" y="3941800"/>
                <a:ext cx="16600" cy="14400"/>
              </a:xfrm>
              <a:custGeom>
                <a:avLst/>
                <a:gdLst/>
                <a:ahLst/>
                <a:cxnLst/>
                <a:rect l="l" t="t" r="r" b="b"/>
                <a:pathLst>
                  <a:path w="664" h="576" extrusionOk="0">
                    <a:moveTo>
                      <a:pt x="335" y="1"/>
                    </a:moveTo>
                    <a:cubicBezTo>
                      <a:pt x="299" y="1"/>
                      <a:pt x="262" y="8"/>
                      <a:pt x="226" y="23"/>
                    </a:cubicBezTo>
                    <a:cubicBezTo>
                      <a:pt x="76" y="73"/>
                      <a:pt x="1" y="248"/>
                      <a:pt x="63" y="398"/>
                    </a:cubicBezTo>
                    <a:cubicBezTo>
                      <a:pt x="103" y="506"/>
                      <a:pt x="220" y="576"/>
                      <a:pt x="341" y="576"/>
                    </a:cubicBezTo>
                    <a:cubicBezTo>
                      <a:pt x="374" y="576"/>
                      <a:pt x="407" y="571"/>
                      <a:pt x="438" y="560"/>
                    </a:cubicBezTo>
                    <a:cubicBezTo>
                      <a:pt x="588" y="498"/>
                      <a:pt x="663" y="335"/>
                      <a:pt x="601" y="185"/>
                    </a:cubicBezTo>
                    <a:cubicBezTo>
                      <a:pt x="553" y="71"/>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50"/>
              <p:cNvSpPr/>
              <p:nvPr/>
            </p:nvSpPr>
            <p:spPr>
              <a:xfrm>
                <a:off x="3745625" y="4096700"/>
                <a:ext cx="17375" cy="14500"/>
              </a:xfrm>
              <a:custGeom>
                <a:avLst/>
                <a:gdLst/>
                <a:ahLst/>
                <a:cxnLst/>
                <a:rect l="l" t="t" r="r" b="b"/>
                <a:pathLst>
                  <a:path w="695" h="580" extrusionOk="0">
                    <a:moveTo>
                      <a:pt x="351" y="0"/>
                    </a:moveTo>
                    <a:cubicBezTo>
                      <a:pt x="257" y="0"/>
                      <a:pt x="165" y="47"/>
                      <a:pt x="113" y="138"/>
                    </a:cubicBezTo>
                    <a:cubicBezTo>
                      <a:pt x="1" y="313"/>
                      <a:pt x="113" y="550"/>
                      <a:pt x="313" y="575"/>
                    </a:cubicBezTo>
                    <a:cubicBezTo>
                      <a:pt x="329" y="578"/>
                      <a:pt x="345" y="579"/>
                      <a:pt x="360" y="579"/>
                    </a:cubicBezTo>
                    <a:cubicBezTo>
                      <a:pt x="550" y="579"/>
                      <a:pt x="695" y="373"/>
                      <a:pt x="626" y="188"/>
                    </a:cubicBezTo>
                    <a:cubicBezTo>
                      <a:pt x="613" y="163"/>
                      <a:pt x="601" y="138"/>
                      <a:pt x="588" y="125"/>
                    </a:cubicBezTo>
                    <a:cubicBezTo>
                      <a:pt x="528" y="41"/>
                      <a:pt x="438"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50"/>
              <p:cNvSpPr/>
              <p:nvPr/>
            </p:nvSpPr>
            <p:spPr>
              <a:xfrm>
                <a:off x="3750825" y="4059425"/>
                <a:ext cx="17000" cy="12900"/>
              </a:xfrm>
              <a:custGeom>
                <a:avLst/>
                <a:gdLst/>
                <a:ahLst/>
                <a:cxnLst/>
                <a:rect l="l" t="t" r="r" b="b"/>
                <a:pathLst>
                  <a:path w="680" h="516" extrusionOk="0">
                    <a:moveTo>
                      <a:pt x="489" y="1"/>
                    </a:moveTo>
                    <a:cubicBezTo>
                      <a:pt x="281" y="1"/>
                      <a:pt x="0" y="286"/>
                      <a:pt x="205" y="454"/>
                    </a:cubicBezTo>
                    <a:cubicBezTo>
                      <a:pt x="257" y="496"/>
                      <a:pt x="320" y="516"/>
                      <a:pt x="383" y="516"/>
                    </a:cubicBezTo>
                    <a:cubicBezTo>
                      <a:pt x="471" y="516"/>
                      <a:pt x="559" y="477"/>
                      <a:pt x="617" y="404"/>
                    </a:cubicBezTo>
                    <a:cubicBezTo>
                      <a:pt x="667" y="342"/>
                      <a:pt x="680" y="267"/>
                      <a:pt x="680" y="192"/>
                    </a:cubicBezTo>
                    <a:cubicBezTo>
                      <a:pt x="667" y="167"/>
                      <a:pt x="667" y="142"/>
                      <a:pt x="655" y="117"/>
                    </a:cubicBezTo>
                    <a:cubicBezTo>
                      <a:pt x="623" y="34"/>
                      <a:pt x="56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50"/>
              <p:cNvSpPr/>
              <p:nvPr/>
            </p:nvSpPr>
            <p:spPr>
              <a:xfrm>
                <a:off x="3719375" y="4036975"/>
                <a:ext cx="17725" cy="14500"/>
              </a:xfrm>
              <a:custGeom>
                <a:avLst/>
                <a:gdLst/>
                <a:ahLst/>
                <a:cxnLst/>
                <a:rect l="l" t="t" r="r" b="b"/>
                <a:pathLst>
                  <a:path w="709" h="580" extrusionOk="0">
                    <a:moveTo>
                      <a:pt x="368" y="0"/>
                    </a:moveTo>
                    <a:cubicBezTo>
                      <a:pt x="270" y="0"/>
                      <a:pt x="173" y="47"/>
                      <a:pt x="113" y="140"/>
                    </a:cubicBezTo>
                    <a:cubicBezTo>
                      <a:pt x="1" y="315"/>
                      <a:pt x="113" y="540"/>
                      <a:pt x="313" y="577"/>
                    </a:cubicBezTo>
                    <a:cubicBezTo>
                      <a:pt x="326" y="579"/>
                      <a:pt x="338" y="579"/>
                      <a:pt x="349" y="579"/>
                    </a:cubicBezTo>
                    <a:cubicBezTo>
                      <a:pt x="557" y="579"/>
                      <a:pt x="709" y="379"/>
                      <a:pt x="626" y="190"/>
                    </a:cubicBezTo>
                    <a:cubicBezTo>
                      <a:pt x="626" y="165"/>
                      <a:pt x="613" y="140"/>
                      <a:pt x="601" y="115"/>
                    </a:cubicBezTo>
                    <a:cubicBezTo>
                      <a:pt x="542" y="38"/>
                      <a:pt x="455" y="0"/>
                      <a:pt x="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50"/>
              <p:cNvSpPr/>
              <p:nvPr/>
            </p:nvSpPr>
            <p:spPr>
              <a:xfrm>
                <a:off x="3695600" y="3971325"/>
                <a:ext cx="17400" cy="12975"/>
              </a:xfrm>
              <a:custGeom>
                <a:avLst/>
                <a:gdLst/>
                <a:ahLst/>
                <a:cxnLst/>
                <a:rect l="l" t="t" r="r" b="b"/>
                <a:pathLst>
                  <a:path w="696" h="519" extrusionOk="0">
                    <a:moveTo>
                      <a:pt x="492" y="0"/>
                    </a:moveTo>
                    <a:cubicBezTo>
                      <a:pt x="279" y="0"/>
                      <a:pt x="0" y="286"/>
                      <a:pt x="215" y="454"/>
                    </a:cubicBezTo>
                    <a:lnTo>
                      <a:pt x="202" y="454"/>
                    </a:lnTo>
                    <a:cubicBezTo>
                      <a:pt x="257" y="499"/>
                      <a:pt x="320" y="519"/>
                      <a:pt x="382" y="519"/>
                    </a:cubicBezTo>
                    <a:cubicBezTo>
                      <a:pt x="543" y="519"/>
                      <a:pt x="695" y="381"/>
                      <a:pt x="677" y="191"/>
                    </a:cubicBezTo>
                    <a:cubicBezTo>
                      <a:pt x="677" y="166"/>
                      <a:pt x="665" y="141"/>
                      <a:pt x="665" y="117"/>
                    </a:cubicBezTo>
                    <a:cubicBezTo>
                      <a:pt x="630" y="34"/>
                      <a:pt x="565" y="0"/>
                      <a:pt x="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50"/>
              <p:cNvSpPr/>
              <p:nvPr/>
            </p:nvSpPr>
            <p:spPr>
              <a:xfrm>
                <a:off x="3722300" y="3997900"/>
                <a:ext cx="18875" cy="14525"/>
              </a:xfrm>
              <a:custGeom>
                <a:avLst/>
                <a:gdLst/>
                <a:ahLst/>
                <a:cxnLst/>
                <a:rect l="l" t="t" r="r" b="b"/>
                <a:pathLst>
                  <a:path w="755" h="581" extrusionOk="0">
                    <a:moveTo>
                      <a:pt x="411" y="0"/>
                    </a:moveTo>
                    <a:cubicBezTo>
                      <a:pt x="65" y="0"/>
                      <a:pt x="0" y="518"/>
                      <a:pt x="371" y="578"/>
                    </a:cubicBezTo>
                    <a:cubicBezTo>
                      <a:pt x="383" y="579"/>
                      <a:pt x="394" y="580"/>
                      <a:pt x="405" y="580"/>
                    </a:cubicBezTo>
                    <a:cubicBezTo>
                      <a:pt x="602" y="580"/>
                      <a:pt x="755" y="380"/>
                      <a:pt x="684" y="191"/>
                    </a:cubicBezTo>
                    <a:cubicBezTo>
                      <a:pt x="671" y="166"/>
                      <a:pt x="659" y="141"/>
                      <a:pt x="646" y="128"/>
                    </a:cubicBezTo>
                    <a:cubicBezTo>
                      <a:pt x="596" y="66"/>
                      <a:pt x="534" y="16"/>
                      <a:pt x="459" y="3"/>
                    </a:cubicBezTo>
                    <a:cubicBezTo>
                      <a:pt x="442" y="1"/>
                      <a:pt x="426" y="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50"/>
              <p:cNvSpPr/>
              <p:nvPr/>
            </p:nvSpPr>
            <p:spPr>
              <a:xfrm>
                <a:off x="3869025" y="3981675"/>
                <a:ext cx="16175" cy="14500"/>
              </a:xfrm>
              <a:custGeom>
                <a:avLst/>
                <a:gdLst/>
                <a:ahLst/>
                <a:cxnLst/>
                <a:rect l="l" t="t" r="r" b="b"/>
                <a:pathLst>
                  <a:path w="647" h="580" extrusionOk="0">
                    <a:moveTo>
                      <a:pt x="309" y="0"/>
                    </a:moveTo>
                    <a:cubicBezTo>
                      <a:pt x="176" y="0"/>
                      <a:pt x="44" y="88"/>
                      <a:pt x="13" y="240"/>
                    </a:cubicBezTo>
                    <a:cubicBezTo>
                      <a:pt x="1" y="315"/>
                      <a:pt x="26" y="402"/>
                      <a:pt x="76" y="465"/>
                    </a:cubicBezTo>
                    <a:cubicBezTo>
                      <a:pt x="113" y="515"/>
                      <a:pt x="188" y="565"/>
                      <a:pt x="263" y="577"/>
                    </a:cubicBezTo>
                    <a:cubicBezTo>
                      <a:pt x="275" y="579"/>
                      <a:pt x="286" y="579"/>
                      <a:pt x="297" y="579"/>
                    </a:cubicBezTo>
                    <a:cubicBezTo>
                      <a:pt x="494" y="579"/>
                      <a:pt x="647" y="379"/>
                      <a:pt x="576" y="190"/>
                    </a:cubicBezTo>
                    <a:cubicBezTo>
                      <a:pt x="563" y="165"/>
                      <a:pt x="551" y="140"/>
                      <a:pt x="538" y="115"/>
                    </a:cubicBezTo>
                    <a:cubicBezTo>
                      <a:pt x="480" y="37"/>
                      <a:pt x="394"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50"/>
              <p:cNvSpPr/>
              <p:nvPr/>
            </p:nvSpPr>
            <p:spPr>
              <a:xfrm>
                <a:off x="3801250" y="3967625"/>
                <a:ext cx="17400" cy="14475"/>
              </a:xfrm>
              <a:custGeom>
                <a:avLst/>
                <a:gdLst/>
                <a:ahLst/>
                <a:cxnLst/>
                <a:rect l="l" t="t" r="r" b="b"/>
                <a:pathLst>
                  <a:path w="696" h="579" extrusionOk="0">
                    <a:moveTo>
                      <a:pt x="356" y="0"/>
                    </a:moveTo>
                    <a:cubicBezTo>
                      <a:pt x="260" y="0"/>
                      <a:pt x="165" y="47"/>
                      <a:pt x="113" y="140"/>
                    </a:cubicBezTo>
                    <a:cubicBezTo>
                      <a:pt x="0" y="314"/>
                      <a:pt x="113" y="539"/>
                      <a:pt x="313" y="577"/>
                    </a:cubicBezTo>
                    <a:cubicBezTo>
                      <a:pt x="325" y="578"/>
                      <a:pt x="337" y="579"/>
                      <a:pt x="348" y="579"/>
                    </a:cubicBezTo>
                    <a:cubicBezTo>
                      <a:pt x="554" y="579"/>
                      <a:pt x="696" y="378"/>
                      <a:pt x="625" y="177"/>
                    </a:cubicBezTo>
                    <a:cubicBezTo>
                      <a:pt x="612" y="152"/>
                      <a:pt x="600" y="140"/>
                      <a:pt x="587" y="115"/>
                    </a:cubicBezTo>
                    <a:cubicBezTo>
                      <a:pt x="528" y="38"/>
                      <a:pt x="44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50"/>
              <p:cNvSpPr/>
              <p:nvPr/>
            </p:nvSpPr>
            <p:spPr>
              <a:xfrm>
                <a:off x="3820350" y="4036650"/>
                <a:ext cx="16350" cy="11775"/>
              </a:xfrm>
              <a:custGeom>
                <a:avLst/>
                <a:gdLst/>
                <a:ahLst/>
                <a:cxnLst/>
                <a:rect l="l" t="t" r="r" b="b"/>
                <a:pathLst>
                  <a:path w="654" h="471" extrusionOk="0">
                    <a:moveTo>
                      <a:pt x="319" y="1"/>
                    </a:moveTo>
                    <a:cubicBezTo>
                      <a:pt x="186" y="1"/>
                      <a:pt x="54" y="88"/>
                      <a:pt x="23" y="240"/>
                    </a:cubicBezTo>
                    <a:cubicBezTo>
                      <a:pt x="1" y="399"/>
                      <a:pt x="140" y="470"/>
                      <a:pt x="288" y="470"/>
                    </a:cubicBezTo>
                    <a:cubicBezTo>
                      <a:pt x="465" y="470"/>
                      <a:pt x="654" y="368"/>
                      <a:pt x="586" y="190"/>
                    </a:cubicBezTo>
                    <a:cubicBezTo>
                      <a:pt x="573" y="165"/>
                      <a:pt x="561" y="140"/>
                      <a:pt x="548" y="115"/>
                    </a:cubicBezTo>
                    <a:cubicBezTo>
                      <a:pt x="490" y="37"/>
                      <a:pt x="404"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50"/>
              <p:cNvSpPr/>
              <p:nvPr/>
            </p:nvSpPr>
            <p:spPr>
              <a:xfrm>
                <a:off x="3756900" y="4018300"/>
                <a:ext cx="18500" cy="14450"/>
              </a:xfrm>
              <a:custGeom>
                <a:avLst/>
                <a:gdLst/>
                <a:ahLst/>
                <a:cxnLst/>
                <a:rect l="l" t="t" r="r" b="b"/>
                <a:pathLst>
                  <a:path w="740" h="578" extrusionOk="0">
                    <a:moveTo>
                      <a:pt x="399" y="0"/>
                    </a:moveTo>
                    <a:cubicBezTo>
                      <a:pt x="194" y="0"/>
                      <a:pt x="0" y="237"/>
                      <a:pt x="162" y="462"/>
                    </a:cubicBezTo>
                    <a:cubicBezTo>
                      <a:pt x="224" y="543"/>
                      <a:pt x="305" y="577"/>
                      <a:pt x="386" y="577"/>
                    </a:cubicBezTo>
                    <a:cubicBezTo>
                      <a:pt x="566" y="577"/>
                      <a:pt x="740" y="403"/>
                      <a:pt x="662" y="187"/>
                    </a:cubicBezTo>
                    <a:cubicBezTo>
                      <a:pt x="649" y="162"/>
                      <a:pt x="637" y="149"/>
                      <a:pt x="624" y="125"/>
                    </a:cubicBezTo>
                    <a:cubicBezTo>
                      <a:pt x="561" y="37"/>
                      <a:pt x="479"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50"/>
              <p:cNvSpPr/>
              <p:nvPr/>
            </p:nvSpPr>
            <p:spPr>
              <a:xfrm>
                <a:off x="3729125" y="3951700"/>
                <a:ext cx="18250" cy="14700"/>
              </a:xfrm>
              <a:custGeom>
                <a:avLst/>
                <a:gdLst/>
                <a:ahLst/>
                <a:cxnLst/>
                <a:rect l="l" t="t" r="r" b="b"/>
                <a:pathLst>
                  <a:path w="730" h="588" extrusionOk="0">
                    <a:moveTo>
                      <a:pt x="381" y="0"/>
                    </a:moveTo>
                    <a:cubicBezTo>
                      <a:pt x="186" y="0"/>
                      <a:pt x="0" y="207"/>
                      <a:pt x="123" y="427"/>
                    </a:cubicBezTo>
                    <a:cubicBezTo>
                      <a:pt x="180" y="539"/>
                      <a:pt x="275" y="587"/>
                      <a:pt x="371" y="587"/>
                    </a:cubicBezTo>
                    <a:cubicBezTo>
                      <a:pt x="550" y="587"/>
                      <a:pt x="730" y="418"/>
                      <a:pt x="648" y="189"/>
                    </a:cubicBezTo>
                    <a:cubicBezTo>
                      <a:pt x="636" y="164"/>
                      <a:pt x="623" y="152"/>
                      <a:pt x="611" y="127"/>
                    </a:cubicBezTo>
                    <a:cubicBezTo>
                      <a:pt x="547" y="37"/>
                      <a:pt x="463"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50"/>
              <p:cNvSpPr/>
              <p:nvPr/>
            </p:nvSpPr>
            <p:spPr>
              <a:xfrm>
                <a:off x="3781550" y="4082825"/>
                <a:ext cx="15675" cy="14300"/>
              </a:xfrm>
              <a:custGeom>
                <a:avLst/>
                <a:gdLst/>
                <a:ahLst/>
                <a:cxnLst/>
                <a:rect l="l" t="t" r="r" b="b"/>
                <a:pathLst>
                  <a:path w="627" h="572" extrusionOk="0">
                    <a:moveTo>
                      <a:pt x="297" y="0"/>
                    </a:moveTo>
                    <a:cubicBezTo>
                      <a:pt x="168" y="0"/>
                      <a:pt x="39" y="82"/>
                      <a:pt x="13" y="243"/>
                    </a:cubicBezTo>
                    <a:cubicBezTo>
                      <a:pt x="1" y="318"/>
                      <a:pt x="13" y="393"/>
                      <a:pt x="63" y="455"/>
                    </a:cubicBezTo>
                    <a:cubicBezTo>
                      <a:pt x="124" y="536"/>
                      <a:pt x="208" y="571"/>
                      <a:pt x="290" y="571"/>
                    </a:cubicBezTo>
                    <a:cubicBezTo>
                      <a:pt x="460" y="571"/>
                      <a:pt x="626" y="420"/>
                      <a:pt x="576" y="218"/>
                    </a:cubicBezTo>
                    <a:cubicBezTo>
                      <a:pt x="539" y="72"/>
                      <a:pt x="418" y="0"/>
                      <a:pt x="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50"/>
              <p:cNvSpPr/>
              <p:nvPr/>
            </p:nvSpPr>
            <p:spPr>
              <a:xfrm>
                <a:off x="3839075" y="3910200"/>
                <a:ext cx="18625" cy="14750"/>
              </a:xfrm>
              <a:custGeom>
                <a:avLst/>
                <a:gdLst/>
                <a:ahLst/>
                <a:cxnLst/>
                <a:rect l="l" t="t" r="r" b="b"/>
                <a:pathLst>
                  <a:path w="745" h="590" extrusionOk="0">
                    <a:moveTo>
                      <a:pt x="403" y="0"/>
                    </a:moveTo>
                    <a:cubicBezTo>
                      <a:pt x="193" y="0"/>
                      <a:pt x="0" y="238"/>
                      <a:pt x="162" y="462"/>
                    </a:cubicBezTo>
                    <a:cubicBezTo>
                      <a:pt x="212" y="525"/>
                      <a:pt x="274" y="575"/>
                      <a:pt x="349" y="587"/>
                    </a:cubicBezTo>
                    <a:cubicBezTo>
                      <a:pt x="361" y="588"/>
                      <a:pt x="373" y="589"/>
                      <a:pt x="385" y="589"/>
                    </a:cubicBezTo>
                    <a:cubicBezTo>
                      <a:pt x="592" y="589"/>
                      <a:pt x="744" y="389"/>
                      <a:pt x="662" y="200"/>
                    </a:cubicBezTo>
                    <a:cubicBezTo>
                      <a:pt x="662" y="175"/>
                      <a:pt x="649" y="150"/>
                      <a:pt x="637" y="125"/>
                    </a:cubicBezTo>
                    <a:cubicBezTo>
                      <a:pt x="570" y="37"/>
                      <a:pt x="485" y="0"/>
                      <a:pt x="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50"/>
              <p:cNvSpPr/>
              <p:nvPr/>
            </p:nvSpPr>
            <p:spPr>
              <a:xfrm>
                <a:off x="3906825" y="3924900"/>
                <a:ext cx="16675" cy="14450"/>
              </a:xfrm>
              <a:custGeom>
                <a:avLst/>
                <a:gdLst/>
                <a:ahLst/>
                <a:cxnLst/>
                <a:rect l="l" t="t" r="r" b="b"/>
                <a:pathLst>
                  <a:path w="667" h="578" extrusionOk="0">
                    <a:moveTo>
                      <a:pt x="293" y="1"/>
                    </a:moveTo>
                    <a:cubicBezTo>
                      <a:pt x="163" y="1"/>
                      <a:pt x="36" y="91"/>
                      <a:pt x="13" y="249"/>
                    </a:cubicBezTo>
                    <a:cubicBezTo>
                      <a:pt x="1" y="324"/>
                      <a:pt x="26" y="399"/>
                      <a:pt x="63" y="461"/>
                    </a:cubicBezTo>
                    <a:cubicBezTo>
                      <a:pt x="113" y="524"/>
                      <a:pt x="176" y="561"/>
                      <a:pt x="251" y="574"/>
                    </a:cubicBezTo>
                    <a:cubicBezTo>
                      <a:pt x="266" y="576"/>
                      <a:pt x="281" y="577"/>
                      <a:pt x="295" y="577"/>
                    </a:cubicBezTo>
                    <a:cubicBezTo>
                      <a:pt x="521" y="577"/>
                      <a:pt x="667" y="312"/>
                      <a:pt x="526" y="124"/>
                    </a:cubicBezTo>
                    <a:cubicBezTo>
                      <a:pt x="466" y="40"/>
                      <a:pt x="379" y="1"/>
                      <a:pt x="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50"/>
              <p:cNvSpPr/>
              <p:nvPr/>
            </p:nvSpPr>
            <p:spPr>
              <a:xfrm>
                <a:off x="3934025" y="3996350"/>
                <a:ext cx="20125" cy="14475"/>
              </a:xfrm>
              <a:custGeom>
                <a:avLst/>
                <a:gdLst/>
                <a:ahLst/>
                <a:cxnLst/>
                <a:rect l="l" t="t" r="r" b="b"/>
                <a:pathLst>
                  <a:path w="805" h="579" extrusionOk="0">
                    <a:moveTo>
                      <a:pt x="390" y="1"/>
                    </a:moveTo>
                    <a:cubicBezTo>
                      <a:pt x="47" y="1"/>
                      <a:pt x="0" y="529"/>
                      <a:pt x="375" y="578"/>
                    </a:cubicBezTo>
                    <a:cubicBezTo>
                      <a:pt x="383" y="578"/>
                      <a:pt x="391" y="578"/>
                      <a:pt x="399" y="578"/>
                    </a:cubicBezTo>
                    <a:cubicBezTo>
                      <a:pt x="729" y="578"/>
                      <a:pt x="804" y="76"/>
                      <a:pt x="463" y="3"/>
                    </a:cubicBezTo>
                    <a:lnTo>
                      <a:pt x="425" y="3"/>
                    </a:lnTo>
                    <a:cubicBezTo>
                      <a:pt x="413" y="2"/>
                      <a:pt x="401"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50"/>
              <p:cNvSpPr/>
              <p:nvPr/>
            </p:nvSpPr>
            <p:spPr>
              <a:xfrm>
                <a:off x="3896850" y="4040850"/>
                <a:ext cx="16250" cy="14550"/>
              </a:xfrm>
              <a:custGeom>
                <a:avLst/>
                <a:gdLst/>
                <a:ahLst/>
                <a:cxnLst/>
                <a:rect l="l" t="t" r="r" b="b"/>
                <a:pathLst>
                  <a:path w="650" h="582" extrusionOk="0">
                    <a:moveTo>
                      <a:pt x="334" y="0"/>
                    </a:moveTo>
                    <a:cubicBezTo>
                      <a:pt x="298" y="0"/>
                      <a:pt x="261" y="7"/>
                      <a:pt x="225" y="22"/>
                    </a:cubicBezTo>
                    <a:cubicBezTo>
                      <a:pt x="75" y="72"/>
                      <a:pt x="0" y="247"/>
                      <a:pt x="50" y="397"/>
                    </a:cubicBezTo>
                    <a:cubicBezTo>
                      <a:pt x="98" y="511"/>
                      <a:pt x="210" y="582"/>
                      <a:pt x="321" y="582"/>
                    </a:cubicBezTo>
                    <a:cubicBezTo>
                      <a:pt x="357" y="582"/>
                      <a:pt x="392" y="575"/>
                      <a:pt x="425" y="560"/>
                    </a:cubicBezTo>
                    <a:cubicBezTo>
                      <a:pt x="575" y="497"/>
                      <a:pt x="650" y="335"/>
                      <a:pt x="600" y="185"/>
                    </a:cubicBezTo>
                    <a:cubicBezTo>
                      <a:pt x="552" y="71"/>
                      <a:pt x="44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50"/>
              <p:cNvSpPr/>
              <p:nvPr/>
            </p:nvSpPr>
            <p:spPr>
              <a:xfrm>
                <a:off x="3773350" y="4125700"/>
                <a:ext cx="18500" cy="15250"/>
              </a:xfrm>
              <a:custGeom>
                <a:avLst/>
                <a:gdLst/>
                <a:ahLst/>
                <a:cxnLst/>
                <a:rect l="l" t="t" r="r" b="b"/>
                <a:pathLst>
                  <a:path w="740" h="610" extrusionOk="0">
                    <a:moveTo>
                      <a:pt x="349" y="1"/>
                    </a:moveTo>
                    <a:cubicBezTo>
                      <a:pt x="166" y="1"/>
                      <a:pt x="1" y="185"/>
                      <a:pt x="91" y="402"/>
                    </a:cubicBezTo>
                    <a:cubicBezTo>
                      <a:pt x="133" y="549"/>
                      <a:pt x="239" y="610"/>
                      <a:pt x="349" y="610"/>
                    </a:cubicBezTo>
                    <a:cubicBezTo>
                      <a:pt x="539" y="610"/>
                      <a:pt x="740" y="427"/>
                      <a:pt x="629" y="190"/>
                    </a:cubicBezTo>
                    <a:cubicBezTo>
                      <a:pt x="604" y="152"/>
                      <a:pt x="579" y="115"/>
                      <a:pt x="554" y="90"/>
                    </a:cubicBezTo>
                    <a:cubicBezTo>
                      <a:pt x="492" y="28"/>
                      <a:pt x="419"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50"/>
              <p:cNvSpPr/>
              <p:nvPr/>
            </p:nvSpPr>
            <p:spPr>
              <a:xfrm>
                <a:off x="3885275" y="4073025"/>
                <a:ext cx="17475" cy="14600"/>
              </a:xfrm>
              <a:custGeom>
                <a:avLst/>
                <a:gdLst/>
                <a:ahLst/>
                <a:cxnLst/>
                <a:rect l="l" t="t" r="r" b="b"/>
                <a:pathLst>
                  <a:path w="699" h="584" extrusionOk="0">
                    <a:moveTo>
                      <a:pt x="359" y="0"/>
                    </a:moveTo>
                    <a:cubicBezTo>
                      <a:pt x="323" y="0"/>
                      <a:pt x="287" y="7"/>
                      <a:pt x="251" y="22"/>
                    </a:cubicBezTo>
                    <a:cubicBezTo>
                      <a:pt x="13" y="110"/>
                      <a:pt x="1" y="447"/>
                      <a:pt x="238" y="560"/>
                    </a:cubicBezTo>
                    <a:cubicBezTo>
                      <a:pt x="276" y="576"/>
                      <a:pt x="315" y="583"/>
                      <a:pt x="352" y="583"/>
                    </a:cubicBezTo>
                    <a:cubicBezTo>
                      <a:pt x="544" y="583"/>
                      <a:pt x="699" y="384"/>
                      <a:pt x="626" y="185"/>
                    </a:cubicBezTo>
                    <a:cubicBezTo>
                      <a:pt x="578" y="71"/>
                      <a:pt x="473"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50"/>
              <p:cNvSpPr/>
              <p:nvPr/>
            </p:nvSpPr>
            <p:spPr>
              <a:xfrm>
                <a:off x="3738725" y="3920975"/>
                <a:ext cx="18025" cy="14725"/>
              </a:xfrm>
              <a:custGeom>
                <a:avLst/>
                <a:gdLst/>
                <a:ahLst/>
                <a:cxnLst/>
                <a:rect l="l" t="t" r="r" b="b"/>
                <a:pathLst>
                  <a:path w="721" h="589" extrusionOk="0">
                    <a:moveTo>
                      <a:pt x="350" y="0"/>
                    </a:moveTo>
                    <a:cubicBezTo>
                      <a:pt x="176" y="0"/>
                      <a:pt x="0" y="158"/>
                      <a:pt x="64" y="381"/>
                    </a:cubicBezTo>
                    <a:cubicBezTo>
                      <a:pt x="110" y="527"/>
                      <a:pt x="220" y="588"/>
                      <a:pt x="331" y="588"/>
                    </a:cubicBezTo>
                    <a:cubicBezTo>
                      <a:pt x="523" y="588"/>
                      <a:pt x="720" y="406"/>
                      <a:pt x="602" y="169"/>
                    </a:cubicBezTo>
                    <a:cubicBezTo>
                      <a:pt x="547" y="51"/>
                      <a:pt x="44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50"/>
              <p:cNvSpPr/>
              <p:nvPr/>
            </p:nvSpPr>
            <p:spPr>
              <a:xfrm>
                <a:off x="3850575" y="3877525"/>
                <a:ext cx="18100" cy="14525"/>
              </a:xfrm>
              <a:custGeom>
                <a:avLst/>
                <a:gdLst/>
                <a:ahLst/>
                <a:cxnLst/>
                <a:rect l="l" t="t" r="r" b="b"/>
                <a:pathLst>
                  <a:path w="724" h="581" extrusionOk="0">
                    <a:moveTo>
                      <a:pt x="351" y="1"/>
                    </a:moveTo>
                    <a:cubicBezTo>
                      <a:pt x="175" y="1"/>
                      <a:pt x="0" y="155"/>
                      <a:pt x="64" y="369"/>
                    </a:cubicBezTo>
                    <a:cubicBezTo>
                      <a:pt x="111" y="519"/>
                      <a:pt x="223" y="581"/>
                      <a:pt x="337" y="581"/>
                    </a:cubicBezTo>
                    <a:cubicBezTo>
                      <a:pt x="529" y="581"/>
                      <a:pt x="724" y="405"/>
                      <a:pt x="614" y="169"/>
                    </a:cubicBezTo>
                    <a:cubicBezTo>
                      <a:pt x="555" y="51"/>
                      <a:pt x="453"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50"/>
              <p:cNvSpPr/>
              <p:nvPr/>
            </p:nvSpPr>
            <p:spPr>
              <a:xfrm>
                <a:off x="3774925" y="3901725"/>
                <a:ext cx="17175" cy="14225"/>
              </a:xfrm>
              <a:custGeom>
                <a:avLst/>
                <a:gdLst/>
                <a:ahLst/>
                <a:cxnLst/>
                <a:rect l="l" t="t" r="r" b="b"/>
                <a:pathLst>
                  <a:path w="687" h="569" extrusionOk="0">
                    <a:moveTo>
                      <a:pt x="373" y="1"/>
                    </a:moveTo>
                    <a:cubicBezTo>
                      <a:pt x="182" y="1"/>
                      <a:pt x="0" y="204"/>
                      <a:pt x="116" y="426"/>
                    </a:cubicBezTo>
                    <a:cubicBezTo>
                      <a:pt x="153" y="501"/>
                      <a:pt x="228" y="551"/>
                      <a:pt x="316" y="564"/>
                    </a:cubicBezTo>
                    <a:cubicBezTo>
                      <a:pt x="334" y="567"/>
                      <a:pt x="352" y="569"/>
                      <a:pt x="370" y="569"/>
                    </a:cubicBezTo>
                    <a:cubicBezTo>
                      <a:pt x="546" y="569"/>
                      <a:pt x="686" y="408"/>
                      <a:pt x="641" y="226"/>
                    </a:cubicBezTo>
                    <a:cubicBezTo>
                      <a:pt x="641" y="214"/>
                      <a:pt x="641" y="189"/>
                      <a:pt x="628" y="176"/>
                    </a:cubicBezTo>
                    <a:cubicBezTo>
                      <a:pt x="628" y="151"/>
                      <a:pt x="616" y="139"/>
                      <a:pt x="591" y="114"/>
                    </a:cubicBezTo>
                    <a:cubicBezTo>
                      <a:pt x="529" y="34"/>
                      <a:pt x="450"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50"/>
              <p:cNvSpPr/>
              <p:nvPr/>
            </p:nvSpPr>
            <p:spPr>
              <a:xfrm>
                <a:off x="3742500" y="4134575"/>
                <a:ext cx="17225" cy="14325"/>
              </a:xfrm>
              <a:custGeom>
                <a:avLst/>
                <a:gdLst/>
                <a:ahLst/>
                <a:cxnLst/>
                <a:rect l="l" t="t" r="r" b="b"/>
                <a:pathLst>
                  <a:path w="689" h="573" extrusionOk="0">
                    <a:moveTo>
                      <a:pt x="368" y="0"/>
                    </a:moveTo>
                    <a:cubicBezTo>
                      <a:pt x="332" y="0"/>
                      <a:pt x="297" y="7"/>
                      <a:pt x="263" y="22"/>
                    </a:cubicBezTo>
                    <a:cubicBezTo>
                      <a:pt x="213" y="35"/>
                      <a:pt x="176" y="60"/>
                      <a:pt x="151" y="97"/>
                    </a:cubicBezTo>
                    <a:cubicBezTo>
                      <a:pt x="1" y="272"/>
                      <a:pt x="113" y="535"/>
                      <a:pt x="338" y="572"/>
                    </a:cubicBezTo>
                    <a:cubicBezTo>
                      <a:pt x="376" y="572"/>
                      <a:pt x="426" y="572"/>
                      <a:pt x="463" y="547"/>
                    </a:cubicBezTo>
                    <a:cubicBezTo>
                      <a:pt x="613" y="497"/>
                      <a:pt x="688" y="322"/>
                      <a:pt x="638" y="172"/>
                    </a:cubicBezTo>
                    <a:cubicBezTo>
                      <a:pt x="591" y="68"/>
                      <a:pt x="479" y="0"/>
                      <a:pt x="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50"/>
              <p:cNvSpPr/>
              <p:nvPr/>
            </p:nvSpPr>
            <p:spPr>
              <a:xfrm>
                <a:off x="4034000" y="3988850"/>
                <a:ext cx="15775" cy="14825"/>
              </a:xfrm>
              <a:custGeom>
                <a:avLst/>
                <a:gdLst/>
                <a:ahLst/>
                <a:cxnLst/>
                <a:rect l="l" t="t" r="r" b="b"/>
                <a:pathLst>
                  <a:path w="631" h="593" extrusionOk="0">
                    <a:moveTo>
                      <a:pt x="326" y="0"/>
                    </a:moveTo>
                    <a:cubicBezTo>
                      <a:pt x="244" y="0"/>
                      <a:pt x="161" y="36"/>
                      <a:pt x="100" y="115"/>
                    </a:cubicBezTo>
                    <a:cubicBezTo>
                      <a:pt x="0" y="240"/>
                      <a:pt x="25" y="415"/>
                      <a:pt x="150" y="515"/>
                    </a:cubicBezTo>
                    <a:lnTo>
                      <a:pt x="150" y="528"/>
                    </a:lnTo>
                    <a:cubicBezTo>
                      <a:pt x="205" y="573"/>
                      <a:pt x="267" y="593"/>
                      <a:pt x="328" y="593"/>
                    </a:cubicBezTo>
                    <a:cubicBezTo>
                      <a:pt x="485" y="593"/>
                      <a:pt x="631" y="455"/>
                      <a:pt x="612" y="265"/>
                    </a:cubicBezTo>
                    <a:cubicBezTo>
                      <a:pt x="597" y="101"/>
                      <a:pt x="463"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50"/>
              <p:cNvSpPr/>
              <p:nvPr/>
            </p:nvSpPr>
            <p:spPr>
              <a:xfrm>
                <a:off x="4071475" y="3968250"/>
                <a:ext cx="17425" cy="14475"/>
              </a:xfrm>
              <a:custGeom>
                <a:avLst/>
                <a:gdLst/>
                <a:ahLst/>
                <a:cxnLst/>
                <a:rect l="l" t="t" r="r" b="b"/>
                <a:pathLst>
                  <a:path w="697" h="579" extrusionOk="0">
                    <a:moveTo>
                      <a:pt x="355" y="0"/>
                    </a:moveTo>
                    <a:cubicBezTo>
                      <a:pt x="258" y="0"/>
                      <a:pt x="160" y="47"/>
                      <a:pt x="101" y="140"/>
                    </a:cubicBezTo>
                    <a:cubicBezTo>
                      <a:pt x="1" y="314"/>
                      <a:pt x="101" y="539"/>
                      <a:pt x="313" y="577"/>
                    </a:cubicBezTo>
                    <a:cubicBezTo>
                      <a:pt x="325" y="578"/>
                      <a:pt x="336" y="579"/>
                      <a:pt x="347" y="579"/>
                    </a:cubicBezTo>
                    <a:cubicBezTo>
                      <a:pt x="544" y="579"/>
                      <a:pt x="697" y="379"/>
                      <a:pt x="626" y="190"/>
                    </a:cubicBezTo>
                    <a:cubicBezTo>
                      <a:pt x="613" y="165"/>
                      <a:pt x="601" y="140"/>
                      <a:pt x="588" y="115"/>
                    </a:cubicBezTo>
                    <a:cubicBezTo>
                      <a:pt x="529" y="38"/>
                      <a:pt x="442"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50"/>
              <p:cNvSpPr/>
              <p:nvPr/>
            </p:nvSpPr>
            <p:spPr>
              <a:xfrm>
                <a:off x="4004575" y="3955125"/>
                <a:ext cx="18075" cy="14625"/>
              </a:xfrm>
              <a:custGeom>
                <a:avLst/>
                <a:gdLst/>
                <a:ahLst/>
                <a:cxnLst/>
                <a:rect l="l" t="t" r="r" b="b"/>
                <a:pathLst>
                  <a:path w="723" h="585" extrusionOk="0">
                    <a:moveTo>
                      <a:pt x="374" y="1"/>
                    </a:moveTo>
                    <a:cubicBezTo>
                      <a:pt x="183" y="1"/>
                      <a:pt x="1" y="208"/>
                      <a:pt x="115" y="427"/>
                    </a:cubicBezTo>
                    <a:cubicBezTo>
                      <a:pt x="175" y="538"/>
                      <a:pt x="270" y="585"/>
                      <a:pt x="364" y="585"/>
                    </a:cubicBezTo>
                    <a:cubicBezTo>
                      <a:pt x="545" y="585"/>
                      <a:pt x="722" y="412"/>
                      <a:pt x="640" y="190"/>
                    </a:cubicBezTo>
                    <a:cubicBezTo>
                      <a:pt x="640" y="165"/>
                      <a:pt x="627" y="152"/>
                      <a:pt x="602" y="127"/>
                    </a:cubicBezTo>
                    <a:cubicBezTo>
                      <a:pt x="539" y="38"/>
                      <a:pt x="456"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50"/>
              <p:cNvSpPr/>
              <p:nvPr/>
            </p:nvSpPr>
            <p:spPr>
              <a:xfrm>
                <a:off x="4015750" y="3916175"/>
                <a:ext cx="15150" cy="14500"/>
              </a:xfrm>
              <a:custGeom>
                <a:avLst/>
                <a:gdLst/>
                <a:ahLst/>
                <a:cxnLst/>
                <a:rect l="l" t="t" r="r" b="b"/>
                <a:pathLst>
                  <a:path w="606" h="580" extrusionOk="0">
                    <a:moveTo>
                      <a:pt x="305" y="0"/>
                    </a:moveTo>
                    <a:cubicBezTo>
                      <a:pt x="147" y="0"/>
                      <a:pt x="0" y="136"/>
                      <a:pt x="18" y="323"/>
                    </a:cubicBezTo>
                    <a:cubicBezTo>
                      <a:pt x="42" y="481"/>
                      <a:pt x="180" y="579"/>
                      <a:pt x="317" y="579"/>
                    </a:cubicBezTo>
                    <a:cubicBezTo>
                      <a:pt x="397" y="579"/>
                      <a:pt x="475" y="546"/>
                      <a:pt x="530" y="473"/>
                    </a:cubicBezTo>
                    <a:cubicBezTo>
                      <a:pt x="580" y="411"/>
                      <a:pt x="605" y="336"/>
                      <a:pt x="593" y="261"/>
                    </a:cubicBezTo>
                    <a:cubicBezTo>
                      <a:pt x="593" y="236"/>
                      <a:pt x="593" y="211"/>
                      <a:pt x="580" y="186"/>
                    </a:cubicBezTo>
                    <a:cubicBezTo>
                      <a:pt x="568" y="136"/>
                      <a:pt x="530" y="98"/>
                      <a:pt x="493" y="61"/>
                    </a:cubicBezTo>
                    <a:lnTo>
                      <a:pt x="493" y="73"/>
                    </a:lnTo>
                    <a:cubicBezTo>
                      <a:pt x="435" y="23"/>
                      <a:pt x="369" y="0"/>
                      <a:pt x="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50"/>
              <p:cNvSpPr/>
              <p:nvPr/>
            </p:nvSpPr>
            <p:spPr>
              <a:xfrm>
                <a:off x="4050550" y="3915450"/>
                <a:ext cx="17425" cy="14475"/>
              </a:xfrm>
              <a:custGeom>
                <a:avLst/>
                <a:gdLst/>
                <a:ahLst/>
                <a:cxnLst/>
                <a:rect l="l" t="t" r="r" b="b"/>
                <a:pathLst>
                  <a:path w="697" h="579" extrusionOk="0">
                    <a:moveTo>
                      <a:pt x="355" y="0"/>
                    </a:moveTo>
                    <a:cubicBezTo>
                      <a:pt x="257" y="0"/>
                      <a:pt x="160" y="47"/>
                      <a:pt x="100" y="140"/>
                    </a:cubicBezTo>
                    <a:cubicBezTo>
                      <a:pt x="0" y="315"/>
                      <a:pt x="100" y="539"/>
                      <a:pt x="313" y="577"/>
                    </a:cubicBezTo>
                    <a:cubicBezTo>
                      <a:pt x="324" y="578"/>
                      <a:pt x="336" y="579"/>
                      <a:pt x="347" y="579"/>
                    </a:cubicBezTo>
                    <a:cubicBezTo>
                      <a:pt x="544" y="579"/>
                      <a:pt x="696" y="379"/>
                      <a:pt x="625" y="190"/>
                    </a:cubicBezTo>
                    <a:cubicBezTo>
                      <a:pt x="613" y="165"/>
                      <a:pt x="600" y="140"/>
                      <a:pt x="588" y="115"/>
                    </a:cubicBezTo>
                    <a:cubicBezTo>
                      <a:pt x="529" y="38"/>
                      <a:pt x="442"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50"/>
              <p:cNvSpPr/>
              <p:nvPr/>
            </p:nvSpPr>
            <p:spPr>
              <a:xfrm>
                <a:off x="4084300" y="3935250"/>
                <a:ext cx="16250" cy="14400"/>
              </a:xfrm>
              <a:custGeom>
                <a:avLst/>
                <a:gdLst/>
                <a:ahLst/>
                <a:cxnLst/>
                <a:rect l="l" t="t" r="r" b="b"/>
                <a:pathLst>
                  <a:path w="650" h="576" extrusionOk="0">
                    <a:moveTo>
                      <a:pt x="323" y="0"/>
                    </a:moveTo>
                    <a:cubicBezTo>
                      <a:pt x="286" y="0"/>
                      <a:pt x="249" y="7"/>
                      <a:pt x="213" y="22"/>
                    </a:cubicBezTo>
                    <a:cubicBezTo>
                      <a:pt x="63" y="72"/>
                      <a:pt x="0" y="247"/>
                      <a:pt x="50" y="385"/>
                    </a:cubicBezTo>
                    <a:cubicBezTo>
                      <a:pt x="100" y="503"/>
                      <a:pt x="212" y="575"/>
                      <a:pt x="331" y="575"/>
                    </a:cubicBezTo>
                    <a:cubicBezTo>
                      <a:pt x="362" y="575"/>
                      <a:pt x="394" y="570"/>
                      <a:pt x="425" y="560"/>
                    </a:cubicBezTo>
                    <a:cubicBezTo>
                      <a:pt x="575" y="497"/>
                      <a:pt x="650" y="335"/>
                      <a:pt x="587" y="185"/>
                    </a:cubicBezTo>
                    <a:cubicBezTo>
                      <a:pt x="550" y="71"/>
                      <a:pt x="43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50"/>
              <p:cNvSpPr/>
              <p:nvPr/>
            </p:nvSpPr>
            <p:spPr>
              <a:xfrm>
                <a:off x="3990275" y="3855400"/>
                <a:ext cx="18750" cy="14625"/>
              </a:xfrm>
              <a:custGeom>
                <a:avLst/>
                <a:gdLst/>
                <a:ahLst/>
                <a:cxnLst/>
                <a:rect l="l" t="t" r="r" b="b"/>
                <a:pathLst>
                  <a:path w="750" h="585" extrusionOk="0">
                    <a:moveTo>
                      <a:pt x="385" y="0"/>
                    </a:moveTo>
                    <a:cubicBezTo>
                      <a:pt x="131" y="0"/>
                      <a:pt x="1" y="341"/>
                      <a:pt x="212" y="517"/>
                    </a:cubicBezTo>
                    <a:cubicBezTo>
                      <a:pt x="271" y="564"/>
                      <a:pt x="336" y="584"/>
                      <a:pt x="398" y="584"/>
                    </a:cubicBezTo>
                    <a:cubicBezTo>
                      <a:pt x="585" y="584"/>
                      <a:pt x="750" y="399"/>
                      <a:pt x="674" y="192"/>
                    </a:cubicBezTo>
                    <a:cubicBezTo>
                      <a:pt x="637" y="92"/>
                      <a:pt x="549" y="17"/>
                      <a:pt x="437" y="5"/>
                    </a:cubicBezTo>
                    <a:cubicBezTo>
                      <a:pt x="419" y="2"/>
                      <a:pt x="40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50"/>
              <p:cNvSpPr/>
              <p:nvPr/>
            </p:nvSpPr>
            <p:spPr>
              <a:xfrm>
                <a:off x="4030250" y="3843700"/>
                <a:ext cx="15775" cy="14400"/>
              </a:xfrm>
              <a:custGeom>
                <a:avLst/>
                <a:gdLst/>
                <a:ahLst/>
                <a:cxnLst/>
                <a:rect l="l" t="t" r="r" b="b"/>
                <a:pathLst>
                  <a:path w="631" h="576" extrusionOk="0">
                    <a:moveTo>
                      <a:pt x="319" y="1"/>
                    </a:moveTo>
                    <a:cubicBezTo>
                      <a:pt x="237" y="1"/>
                      <a:pt x="156" y="35"/>
                      <a:pt x="100" y="110"/>
                    </a:cubicBezTo>
                    <a:cubicBezTo>
                      <a:pt x="0" y="235"/>
                      <a:pt x="13" y="410"/>
                      <a:pt x="138" y="510"/>
                    </a:cubicBezTo>
                    <a:cubicBezTo>
                      <a:pt x="193" y="555"/>
                      <a:pt x="257" y="576"/>
                      <a:pt x="319" y="576"/>
                    </a:cubicBezTo>
                    <a:cubicBezTo>
                      <a:pt x="479" y="576"/>
                      <a:pt x="631" y="441"/>
                      <a:pt x="613" y="260"/>
                    </a:cubicBezTo>
                    <a:cubicBezTo>
                      <a:pt x="589" y="96"/>
                      <a:pt x="454"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50"/>
              <p:cNvSpPr/>
              <p:nvPr/>
            </p:nvSpPr>
            <p:spPr>
              <a:xfrm>
                <a:off x="3977125" y="3888525"/>
                <a:ext cx="16550" cy="14525"/>
              </a:xfrm>
              <a:custGeom>
                <a:avLst/>
                <a:gdLst/>
                <a:ahLst/>
                <a:cxnLst/>
                <a:rect l="l" t="t" r="r" b="b"/>
                <a:pathLst>
                  <a:path w="662" h="581" extrusionOk="0">
                    <a:moveTo>
                      <a:pt x="353" y="0"/>
                    </a:moveTo>
                    <a:cubicBezTo>
                      <a:pt x="272" y="0"/>
                      <a:pt x="194" y="35"/>
                      <a:pt x="138" y="104"/>
                    </a:cubicBezTo>
                    <a:cubicBezTo>
                      <a:pt x="1" y="267"/>
                      <a:pt x="76" y="504"/>
                      <a:pt x="276" y="567"/>
                    </a:cubicBezTo>
                    <a:cubicBezTo>
                      <a:pt x="305" y="576"/>
                      <a:pt x="334" y="580"/>
                      <a:pt x="363" y="580"/>
                    </a:cubicBezTo>
                    <a:cubicBezTo>
                      <a:pt x="527" y="580"/>
                      <a:pt x="661" y="435"/>
                      <a:pt x="651" y="254"/>
                    </a:cubicBezTo>
                    <a:cubicBezTo>
                      <a:pt x="638" y="229"/>
                      <a:pt x="638" y="204"/>
                      <a:pt x="626" y="192"/>
                    </a:cubicBezTo>
                    <a:cubicBezTo>
                      <a:pt x="613" y="142"/>
                      <a:pt x="576" y="92"/>
                      <a:pt x="538" y="67"/>
                    </a:cubicBezTo>
                    <a:cubicBezTo>
                      <a:pt x="483" y="22"/>
                      <a:pt x="417"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50"/>
              <p:cNvSpPr/>
              <p:nvPr/>
            </p:nvSpPr>
            <p:spPr>
              <a:xfrm>
                <a:off x="4057425" y="3877900"/>
                <a:ext cx="16275" cy="14425"/>
              </a:xfrm>
              <a:custGeom>
                <a:avLst/>
                <a:gdLst/>
                <a:ahLst/>
                <a:cxnLst/>
                <a:rect l="l" t="t" r="r" b="b"/>
                <a:pathLst>
                  <a:path w="651" h="577" extrusionOk="0">
                    <a:moveTo>
                      <a:pt x="318" y="0"/>
                    </a:moveTo>
                    <a:cubicBezTo>
                      <a:pt x="283" y="0"/>
                      <a:pt x="247" y="6"/>
                      <a:pt x="213" y="17"/>
                    </a:cubicBezTo>
                    <a:cubicBezTo>
                      <a:pt x="75" y="79"/>
                      <a:pt x="0" y="242"/>
                      <a:pt x="50" y="392"/>
                    </a:cubicBezTo>
                    <a:cubicBezTo>
                      <a:pt x="98" y="506"/>
                      <a:pt x="203" y="576"/>
                      <a:pt x="317" y="576"/>
                    </a:cubicBezTo>
                    <a:cubicBezTo>
                      <a:pt x="352" y="576"/>
                      <a:pt x="389" y="569"/>
                      <a:pt x="425" y="554"/>
                    </a:cubicBezTo>
                    <a:cubicBezTo>
                      <a:pt x="575" y="504"/>
                      <a:pt x="650" y="329"/>
                      <a:pt x="588" y="179"/>
                    </a:cubicBezTo>
                    <a:cubicBezTo>
                      <a:pt x="549" y="64"/>
                      <a:pt x="436" y="0"/>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50"/>
              <p:cNvSpPr/>
              <p:nvPr/>
            </p:nvSpPr>
            <p:spPr>
              <a:xfrm>
                <a:off x="4148200" y="3945400"/>
                <a:ext cx="17350" cy="12900"/>
              </a:xfrm>
              <a:custGeom>
                <a:avLst/>
                <a:gdLst/>
                <a:ahLst/>
                <a:cxnLst/>
                <a:rect l="l" t="t" r="r" b="b"/>
                <a:pathLst>
                  <a:path w="694" h="516" extrusionOk="0">
                    <a:moveTo>
                      <a:pt x="490" y="0"/>
                    </a:moveTo>
                    <a:cubicBezTo>
                      <a:pt x="282" y="0"/>
                      <a:pt x="1" y="286"/>
                      <a:pt x="206" y="454"/>
                    </a:cubicBezTo>
                    <a:cubicBezTo>
                      <a:pt x="258" y="495"/>
                      <a:pt x="319" y="515"/>
                      <a:pt x="379" y="515"/>
                    </a:cubicBezTo>
                    <a:cubicBezTo>
                      <a:pt x="464" y="515"/>
                      <a:pt x="548" y="477"/>
                      <a:pt x="606" y="404"/>
                    </a:cubicBezTo>
                    <a:lnTo>
                      <a:pt x="618" y="404"/>
                    </a:lnTo>
                    <a:cubicBezTo>
                      <a:pt x="681" y="329"/>
                      <a:pt x="693" y="216"/>
                      <a:pt x="656" y="116"/>
                    </a:cubicBezTo>
                    <a:cubicBezTo>
                      <a:pt x="624" y="34"/>
                      <a:pt x="561" y="0"/>
                      <a:pt x="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50"/>
              <p:cNvSpPr/>
              <p:nvPr/>
            </p:nvSpPr>
            <p:spPr>
              <a:xfrm>
                <a:off x="4124225" y="3879775"/>
                <a:ext cx="16725" cy="14450"/>
              </a:xfrm>
              <a:custGeom>
                <a:avLst/>
                <a:gdLst/>
                <a:ahLst/>
                <a:cxnLst/>
                <a:rect l="l" t="t" r="r" b="b"/>
                <a:pathLst>
                  <a:path w="669" h="578" extrusionOk="0">
                    <a:moveTo>
                      <a:pt x="365" y="0"/>
                    </a:moveTo>
                    <a:cubicBezTo>
                      <a:pt x="172" y="0"/>
                      <a:pt x="0" y="219"/>
                      <a:pt x="115" y="429"/>
                    </a:cubicBezTo>
                    <a:cubicBezTo>
                      <a:pt x="171" y="532"/>
                      <a:pt x="264" y="577"/>
                      <a:pt x="357" y="577"/>
                    </a:cubicBezTo>
                    <a:cubicBezTo>
                      <a:pt x="512" y="577"/>
                      <a:pt x="668" y="450"/>
                      <a:pt x="653" y="254"/>
                    </a:cubicBezTo>
                    <a:cubicBezTo>
                      <a:pt x="653" y="229"/>
                      <a:pt x="640" y="204"/>
                      <a:pt x="628" y="179"/>
                    </a:cubicBezTo>
                    <a:cubicBezTo>
                      <a:pt x="615" y="129"/>
                      <a:pt x="590" y="92"/>
                      <a:pt x="540" y="67"/>
                    </a:cubicBezTo>
                    <a:cubicBezTo>
                      <a:pt x="485" y="20"/>
                      <a:pt x="42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50"/>
              <p:cNvSpPr/>
              <p:nvPr/>
            </p:nvSpPr>
            <p:spPr>
              <a:xfrm>
                <a:off x="4118975" y="3915575"/>
                <a:ext cx="16275" cy="14550"/>
              </a:xfrm>
              <a:custGeom>
                <a:avLst/>
                <a:gdLst/>
                <a:ahLst/>
                <a:cxnLst/>
                <a:rect l="l" t="t" r="r" b="b"/>
                <a:pathLst>
                  <a:path w="651" h="582" extrusionOk="0">
                    <a:moveTo>
                      <a:pt x="329" y="0"/>
                    </a:moveTo>
                    <a:cubicBezTo>
                      <a:pt x="293" y="0"/>
                      <a:pt x="258" y="7"/>
                      <a:pt x="225" y="22"/>
                    </a:cubicBezTo>
                    <a:cubicBezTo>
                      <a:pt x="75" y="72"/>
                      <a:pt x="0" y="247"/>
                      <a:pt x="50" y="397"/>
                    </a:cubicBezTo>
                    <a:cubicBezTo>
                      <a:pt x="98" y="511"/>
                      <a:pt x="203" y="582"/>
                      <a:pt x="316" y="582"/>
                    </a:cubicBezTo>
                    <a:cubicBezTo>
                      <a:pt x="352" y="582"/>
                      <a:pt x="389" y="574"/>
                      <a:pt x="425" y="559"/>
                    </a:cubicBezTo>
                    <a:cubicBezTo>
                      <a:pt x="575" y="497"/>
                      <a:pt x="650" y="335"/>
                      <a:pt x="588" y="185"/>
                    </a:cubicBezTo>
                    <a:cubicBezTo>
                      <a:pt x="550" y="71"/>
                      <a:pt x="440"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50"/>
              <p:cNvSpPr/>
              <p:nvPr/>
            </p:nvSpPr>
            <p:spPr>
              <a:xfrm>
                <a:off x="4100225" y="3810125"/>
                <a:ext cx="16350" cy="14550"/>
              </a:xfrm>
              <a:custGeom>
                <a:avLst/>
                <a:gdLst/>
                <a:ahLst/>
                <a:cxnLst/>
                <a:rect l="l" t="t" r="r" b="b"/>
                <a:pathLst>
                  <a:path w="654" h="582" extrusionOk="0">
                    <a:moveTo>
                      <a:pt x="305" y="0"/>
                    </a:moveTo>
                    <a:cubicBezTo>
                      <a:pt x="161" y="0"/>
                      <a:pt x="36" y="106"/>
                      <a:pt x="13" y="254"/>
                    </a:cubicBezTo>
                    <a:cubicBezTo>
                      <a:pt x="0" y="329"/>
                      <a:pt x="25" y="404"/>
                      <a:pt x="75" y="466"/>
                    </a:cubicBezTo>
                    <a:cubicBezTo>
                      <a:pt x="137" y="547"/>
                      <a:pt x="219" y="582"/>
                      <a:pt x="299" y="582"/>
                    </a:cubicBezTo>
                    <a:cubicBezTo>
                      <a:pt x="480" y="582"/>
                      <a:pt x="653" y="407"/>
                      <a:pt x="575" y="191"/>
                    </a:cubicBezTo>
                    <a:cubicBezTo>
                      <a:pt x="563" y="166"/>
                      <a:pt x="550" y="141"/>
                      <a:pt x="538" y="129"/>
                    </a:cubicBezTo>
                    <a:cubicBezTo>
                      <a:pt x="488" y="66"/>
                      <a:pt x="425" y="16"/>
                      <a:pt x="350" y="4"/>
                    </a:cubicBezTo>
                    <a:cubicBezTo>
                      <a:pt x="335" y="1"/>
                      <a:pt x="320" y="0"/>
                      <a:pt x="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50"/>
              <p:cNvSpPr/>
              <p:nvPr/>
            </p:nvSpPr>
            <p:spPr>
              <a:xfrm>
                <a:off x="4086475" y="3856325"/>
                <a:ext cx="16275" cy="14450"/>
              </a:xfrm>
              <a:custGeom>
                <a:avLst/>
                <a:gdLst/>
                <a:ahLst/>
                <a:cxnLst/>
                <a:rect l="l" t="t" r="r" b="b"/>
                <a:pathLst>
                  <a:path w="651" h="578" extrusionOk="0">
                    <a:moveTo>
                      <a:pt x="329" y="1"/>
                    </a:moveTo>
                    <a:cubicBezTo>
                      <a:pt x="295" y="1"/>
                      <a:pt x="260" y="6"/>
                      <a:pt x="226" y="18"/>
                    </a:cubicBezTo>
                    <a:cubicBezTo>
                      <a:pt x="76" y="80"/>
                      <a:pt x="1" y="243"/>
                      <a:pt x="63" y="393"/>
                    </a:cubicBezTo>
                    <a:cubicBezTo>
                      <a:pt x="101" y="507"/>
                      <a:pt x="211" y="577"/>
                      <a:pt x="328" y="577"/>
                    </a:cubicBezTo>
                    <a:cubicBezTo>
                      <a:pt x="364" y="577"/>
                      <a:pt x="402" y="570"/>
                      <a:pt x="438" y="555"/>
                    </a:cubicBezTo>
                    <a:cubicBezTo>
                      <a:pt x="588" y="505"/>
                      <a:pt x="650" y="330"/>
                      <a:pt x="600" y="180"/>
                    </a:cubicBezTo>
                    <a:cubicBezTo>
                      <a:pt x="552" y="64"/>
                      <a:pt x="444"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50"/>
              <p:cNvSpPr/>
              <p:nvPr/>
            </p:nvSpPr>
            <p:spPr>
              <a:xfrm>
                <a:off x="3965575" y="4011400"/>
                <a:ext cx="17425" cy="14450"/>
              </a:xfrm>
              <a:custGeom>
                <a:avLst/>
                <a:gdLst/>
                <a:ahLst/>
                <a:cxnLst/>
                <a:rect l="l" t="t" r="r" b="b"/>
                <a:pathLst>
                  <a:path w="697" h="578" extrusionOk="0">
                    <a:moveTo>
                      <a:pt x="349" y="0"/>
                    </a:moveTo>
                    <a:cubicBezTo>
                      <a:pt x="254" y="0"/>
                      <a:pt x="159" y="47"/>
                      <a:pt x="100" y="138"/>
                    </a:cubicBezTo>
                    <a:cubicBezTo>
                      <a:pt x="0" y="313"/>
                      <a:pt x="100" y="538"/>
                      <a:pt x="313" y="575"/>
                    </a:cubicBezTo>
                    <a:cubicBezTo>
                      <a:pt x="324" y="577"/>
                      <a:pt x="336" y="577"/>
                      <a:pt x="347" y="577"/>
                    </a:cubicBezTo>
                    <a:cubicBezTo>
                      <a:pt x="543" y="577"/>
                      <a:pt x="696" y="377"/>
                      <a:pt x="625" y="188"/>
                    </a:cubicBezTo>
                    <a:cubicBezTo>
                      <a:pt x="613" y="163"/>
                      <a:pt x="600" y="138"/>
                      <a:pt x="588" y="126"/>
                    </a:cubicBezTo>
                    <a:cubicBezTo>
                      <a:pt x="527"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50"/>
              <p:cNvSpPr/>
              <p:nvPr/>
            </p:nvSpPr>
            <p:spPr>
              <a:xfrm>
                <a:off x="3970750" y="3974125"/>
                <a:ext cx="17025" cy="12925"/>
              </a:xfrm>
              <a:custGeom>
                <a:avLst/>
                <a:gdLst/>
                <a:ahLst/>
                <a:cxnLst/>
                <a:rect l="l" t="t" r="r" b="b"/>
                <a:pathLst>
                  <a:path w="681" h="517" extrusionOk="0">
                    <a:moveTo>
                      <a:pt x="490" y="1"/>
                    </a:moveTo>
                    <a:cubicBezTo>
                      <a:pt x="282" y="1"/>
                      <a:pt x="1" y="287"/>
                      <a:pt x="206" y="454"/>
                    </a:cubicBezTo>
                    <a:cubicBezTo>
                      <a:pt x="258" y="496"/>
                      <a:pt x="319" y="516"/>
                      <a:pt x="380" y="516"/>
                    </a:cubicBezTo>
                    <a:cubicBezTo>
                      <a:pt x="466" y="516"/>
                      <a:pt x="553" y="477"/>
                      <a:pt x="618" y="404"/>
                    </a:cubicBezTo>
                    <a:cubicBezTo>
                      <a:pt x="656" y="342"/>
                      <a:pt x="681" y="267"/>
                      <a:pt x="681" y="192"/>
                    </a:cubicBezTo>
                    <a:cubicBezTo>
                      <a:pt x="668" y="167"/>
                      <a:pt x="668" y="142"/>
                      <a:pt x="656" y="117"/>
                    </a:cubicBezTo>
                    <a:cubicBezTo>
                      <a:pt x="624"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50"/>
              <p:cNvSpPr/>
              <p:nvPr/>
            </p:nvSpPr>
            <p:spPr>
              <a:xfrm>
                <a:off x="3939325" y="3951675"/>
                <a:ext cx="17725" cy="14500"/>
              </a:xfrm>
              <a:custGeom>
                <a:avLst/>
                <a:gdLst/>
                <a:ahLst/>
                <a:cxnLst/>
                <a:rect l="l" t="t" r="r" b="b"/>
                <a:pathLst>
                  <a:path w="709" h="580" extrusionOk="0">
                    <a:moveTo>
                      <a:pt x="361" y="1"/>
                    </a:moveTo>
                    <a:cubicBezTo>
                      <a:pt x="264" y="1"/>
                      <a:pt x="166" y="48"/>
                      <a:pt x="113" y="140"/>
                    </a:cubicBezTo>
                    <a:cubicBezTo>
                      <a:pt x="1" y="315"/>
                      <a:pt x="113" y="540"/>
                      <a:pt x="313" y="578"/>
                    </a:cubicBezTo>
                    <a:cubicBezTo>
                      <a:pt x="325" y="579"/>
                      <a:pt x="337" y="580"/>
                      <a:pt x="349" y="580"/>
                    </a:cubicBezTo>
                    <a:cubicBezTo>
                      <a:pt x="556" y="580"/>
                      <a:pt x="708" y="379"/>
                      <a:pt x="625" y="190"/>
                    </a:cubicBezTo>
                    <a:cubicBezTo>
                      <a:pt x="625" y="165"/>
                      <a:pt x="613" y="140"/>
                      <a:pt x="588" y="115"/>
                    </a:cubicBezTo>
                    <a:cubicBezTo>
                      <a:pt x="535" y="38"/>
                      <a:pt x="448"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50"/>
              <p:cNvSpPr/>
              <p:nvPr/>
            </p:nvSpPr>
            <p:spPr>
              <a:xfrm>
                <a:off x="3915575" y="3884475"/>
                <a:ext cx="19175" cy="14450"/>
              </a:xfrm>
              <a:custGeom>
                <a:avLst/>
                <a:gdLst/>
                <a:ahLst/>
                <a:cxnLst/>
                <a:rect l="l" t="t" r="r" b="b"/>
                <a:pathLst>
                  <a:path w="767" h="578" extrusionOk="0">
                    <a:moveTo>
                      <a:pt x="395" y="1"/>
                    </a:moveTo>
                    <a:cubicBezTo>
                      <a:pt x="381" y="1"/>
                      <a:pt x="366" y="2"/>
                      <a:pt x="351" y="4"/>
                    </a:cubicBezTo>
                    <a:cubicBezTo>
                      <a:pt x="101" y="29"/>
                      <a:pt x="1" y="354"/>
                      <a:pt x="201" y="516"/>
                    </a:cubicBezTo>
                    <a:cubicBezTo>
                      <a:pt x="253" y="558"/>
                      <a:pt x="316" y="578"/>
                      <a:pt x="379" y="578"/>
                    </a:cubicBezTo>
                    <a:cubicBezTo>
                      <a:pt x="467" y="578"/>
                      <a:pt x="555" y="539"/>
                      <a:pt x="613" y="466"/>
                    </a:cubicBezTo>
                    <a:cubicBezTo>
                      <a:pt x="766" y="278"/>
                      <a:pt x="631"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50"/>
              <p:cNvSpPr/>
              <p:nvPr/>
            </p:nvSpPr>
            <p:spPr>
              <a:xfrm>
                <a:off x="3941875" y="3912475"/>
                <a:ext cx="19500" cy="14700"/>
              </a:xfrm>
              <a:custGeom>
                <a:avLst/>
                <a:gdLst/>
                <a:ahLst/>
                <a:cxnLst/>
                <a:rect l="l" t="t" r="r" b="b"/>
                <a:pathLst>
                  <a:path w="780" h="588" extrusionOk="0">
                    <a:moveTo>
                      <a:pt x="399" y="0"/>
                    </a:moveTo>
                    <a:cubicBezTo>
                      <a:pt x="63" y="0"/>
                      <a:pt x="1" y="548"/>
                      <a:pt x="386" y="583"/>
                    </a:cubicBezTo>
                    <a:cubicBezTo>
                      <a:pt x="404" y="586"/>
                      <a:pt x="421" y="588"/>
                      <a:pt x="438" y="588"/>
                    </a:cubicBezTo>
                    <a:cubicBezTo>
                      <a:pt x="637" y="588"/>
                      <a:pt x="779" y="392"/>
                      <a:pt x="698" y="196"/>
                    </a:cubicBezTo>
                    <a:cubicBezTo>
                      <a:pt x="698" y="171"/>
                      <a:pt x="686" y="159"/>
                      <a:pt x="673" y="134"/>
                    </a:cubicBezTo>
                    <a:cubicBezTo>
                      <a:pt x="623" y="71"/>
                      <a:pt x="548" y="21"/>
                      <a:pt x="473" y="9"/>
                    </a:cubicBezTo>
                    <a:cubicBezTo>
                      <a:pt x="447" y="3"/>
                      <a:pt x="423"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50"/>
              <p:cNvSpPr/>
              <p:nvPr/>
            </p:nvSpPr>
            <p:spPr>
              <a:xfrm>
                <a:off x="4088975" y="3896550"/>
                <a:ext cx="16100" cy="14375"/>
              </a:xfrm>
              <a:custGeom>
                <a:avLst/>
                <a:gdLst/>
                <a:ahLst/>
                <a:cxnLst/>
                <a:rect l="l" t="t" r="r" b="b"/>
                <a:pathLst>
                  <a:path w="644" h="575" extrusionOk="0">
                    <a:moveTo>
                      <a:pt x="298" y="1"/>
                    </a:moveTo>
                    <a:cubicBezTo>
                      <a:pt x="166" y="1"/>
                      <a:pt x="36" y="93"/>
                      <a:pt x="13" y="246"/>
                    </a:cubicBezTo>
                    <a:cubicBezTo>
                      <a:pt x="1" y="321"/>
                      <a:pt x="26" y="396"/>
                      <a:pt x="63" y="458"/>
                    </a:cubicBezTo>
                    <a:cubicBezTo>
                      <a:pt x="113" y="521"/>
                      <a:pt x="176" y="558"/>
                      <a:pt x="251" y="571"/>
                    </a:cubicBezTo>
                    <a:cubicBezTo>
                      <a:pt x="268" y="574"/>
                      <a:pt x="285" y="575"/>
                      <a:pt x="302" y="575"/>
                    </a:cubicBezTo>
                    <a:cubicBezTo>
                      <a:pt x="501" y="575"/>
                      <a:pt x="644" y="379"/>
                      <a:pt x="563" y="183"/>
                    </a:cubicBezTo>
                    <a:cubicBezTo>
                      <a:pt x="563" y="158"/>
                      <a:pt x="550" y="133"/>
                      <a:pt x="525" y="121"/>
                    </a:cubicBezTo>
                    <a:cubicBezTo>
                      <a:pt x="467" y="38"/>
                      <a:pt x="382"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50"/>
              <p:cNvSpPr/>
              <p:nvPr/>
            </p:nvSpPr>
            <p:spPr>
              <a:xfrm>
                <a:off x="4020875" y="3882325"/>
                <a:ext cx="17725" cy="14500"/>
              </a:xfrm>
              <a:custGeom>
                <a:avLst/>
                <a:gdLst/>
                <a:ahLst/>
                <a:cxnLst/>
                <a:rect l="l" t="t" r="r" b="b"/>
                <a:pathLst>
                  <a:path w="709" h="580" extrusionOk="0">
                    <a:moveTo>
                      <a:pt x="367" y="1"/>
                    </a:moveTo>
                    <a:cubicBezTo>
                      <a:pt x="270" y="1"/>
                      <a:pt x="172" y="48"/>
                      <a:pt x="113" y="140"/>
                    </a:cubicBezTo>
                    <a:cubicBezTo>
                      <a:pt x="0" y="315"/>
                      <a:pt x="113" y="540"/>
                      <a:pt x="325" y="577"/>
                    </a:cubicBezTo>
                    <a:cubicBezTo>
                      <a:pt x="337" y="579"/>
                      <a:pt x="348" y="579"/>
                      <a:pt x="359" y="579"/>
                    </a:cubicBezTo>
                    <a:cubicBezTo>
                      <a:pt x="556" y="579"/>
                      <a:pt x="709" y="379"/>
                      <a:pt x="638" y="190"/>
                    </a:cubicBezTo>
                    <a:cubicBezTo>
                      <a:pt x="625" y="165"/>
                      <a:pt x="613" y="140"/>
                      <a:pt x="600" y="115"/>
                    </a:cubicBezTo>
                    <a:cubicBezTo>
                      <a:pt x="541" y="38"/>
                      <a:pt x="454"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50"/>
              <p:cNvSpPr/>
              <p:nvPr/>
            </p:nvSpPr>
            <p:spPr>
              <a:xfrm>
                <a:off x="4040300" y="3951375"/>
                <a:ext cx="16350" cy="11750"/>
              </a:xfrm>
              <a:custGeom>
                <a:avLst/>
                <a:gdLst/>
                <a:ahLst/>
                <a:cxnLst/>
                <a:rect l="l" t="t" r="r" b="b"/>
                <a:pathLst>
                  <a:path w="654" h="470" extrusionOk="0">
                    <a:moveTo>
                      <a:pt x="318" y="0"/>
                    </a:moveTo>
                    <a:cubicBezTo>
                      <a:pt x="186" y="0"/>
                      <a:pt x="54" y="88"/>
                      <a:pt x="23" y="240"/>
                    </a:cubicBezTo>
                    <a:cubicBezTo>
                      <a:pt x="0" y="399"/>
                      <a:pt x="140" y="470"/>
                      <a:pt x="288" y="470"/>
                    </a:cubicBezTo>
                    <a:cubicBezTo>
                      <a:pt x="465" y="470"/>
                      <a:pt x="654" y="367"/>
                      <a:pt x="585" y="190"/>
                    </a:cubicBezTo>
                    <a:cubicBezTo>
                      <a:pt x="573" y="165"/>
                      <a:pt x="560" y="140"/>
                      <a:pt x="548" y="115"/>
                    </a:cubicBezTo>
                    <a:cubicBezTo>
                      <a:pt x="489" y="36"/>
                      <a:pt x="404" y="0"/>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50"/>
              <p:cNvSpPr/>
              <p:nvPr/>
            </p:nvSpPr>
            <p:spPr>
              <a:xfrm>
                <a:off x="3976625" y="3933000"/>
                <a:ext cx="19875" cy="14675"/>
              </a:xfrm>
              <a:custGeom>
                <a:avLst/>
                <a:gdLst/>
                <a:ahLst/>
                <a:cxnLst/>
                <a:rect l="l" t="t" r="r" b="b"/>
                <a:pathLst>
                  <a:path w="795" h="587" extrusionOk="0">
                    <a:moveTo>
                      <a:pt x="405" y="0"/>
                    </a:moveTo>
                    <a:cubicBezTo>
                      <a:pt x="197" y="0"/>
                      <a:pt x="0" y="238"/>
                      <a:pt x="171" y="462"/>
                    </a:cubicBezTo>
                    <a:cubicBezTo>
                      <a:pt x="234" y="550"/>
                      <a:pt x="316" y="587"/>
                      <a:pt x="397" y="587"/>
                    </a:cubicBezTo>
                    <a:cubicBezTo>
                      <a:pt x="602" y="587"/>
                      <a:pt x="795" y="349"/>
                      <a:pt x="633" y="125"/>
                    </a:cubicBezTo>
                    <a:cubicBezTo>
                      <a:pt x="570" y="37"/>
                      <a:pt x="487"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50"/>
              <p:cNvSpPr/>
              <p:nvPr/>
            </p:nvSpPr>
            <p:spPr>
              <a:xfrm>
                <a:off x="3949050" y="3866550"/>
                <a:ext cx="18300" cy="14650"/>
              </a:xfrm>
              <a:custGeom>
                <a:avLst/>
                <a:gdLst/>
                <a:ahLst/>
                <a:cxnLst/>
                <a:rect l="l" t="t" r="r" b="b"/>
                <a:pathLst>
                  <a:path w="732" h="586" extrusionOk="0">
                    <a:moveTo>
                      <a:pt x="383" y="0"/>
                    </a:moveTo>
                    <a:cubicBezTo>
                      <a:pt x="188" y="0"/>
                      <a:pt x="1" y="205"/>
                      <a:pt x="124" y="434"/>
                    </a:cubicBezTo>
                    <a:cubicBezTo>
                      <a:pt x="180" y="540"/>
                      <a:pt x="273" y="586"/>
                      <a:pt x="367" y="586"/>
                    </a:cubicBezTo>
                    <a:cubicBezTo>
                      <a:pt x="548" y="586"/>
                      <a:pt x="731" y="418"/>
                      <a:pt x="649" y="196"/>
                    </a:cubicBezTo>
                    <a:cubicBezTo>
                      <a:pt x="636" y="171"/>
                      <a:pt x="624" y="146"/>
                      <a:pt x="611" y="121"/>
                    </a:cubicBezTo>
                    <a:cubicBezTo>
                      <a:pt x="549" y="36"/>
                      <a:pt x="46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50"/>
              <p:cNvSpPr/>
              <p:nvPr/>
            </p:nvSpPr>
            <p:spPr>
              <a:xfrm>
                <a:off x="4001500" y="3997525"/>
                <a:ext cx="15650" cy="14300"/>
              </a:xfrm>
              <a:custGeom>
                <a:avLst/>
                <a:gdLst/>
                <a:ahLst/>
                <a:cxnLst/>
                <a:rect l="l" t="t" r="r" b="b"/>
                <a:pathLst>
                  <a:path w="626" h="572" extrusionOk="0">
                    <a:moveTo>
                      <a:pt x="296" y="1"/>
                    </a:moveTo>
                    <a:cubicBezTo>
                      <a:pt x="167" y="1"/>
                      <a:pt x="39" y="82"/>
                      <a:pt x="13" y="243"/>
                    </a:cubicBezTo>
                    <a:cubicBezTo>
                      <a:pt x="0" y="318"/>
                      <a:pt x="13" y="393"/>
                      <a:pt x="63" y="456"/>
                    </a:cubicBezTo>
                    <a:cubicBezTo>
                      <a:pt x="124" y="537"/>
                      <a:pt x="207" y="572"/>
                      <a:pt x="289" y="572"/>
                    </a:cubicBezTo>
                    <a:cubicBezTo>
                      <a:pt x="460" y="572"/>
                      <a:pt x="626" y="421"/>
                      <a:pt x="575" y="218"/>
                    </a:cubicBezTo>
                    <a:cubicBezTo>
                      <a:pt x="539" y="73"/>
                      <a:pt x="418"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50"/>
              <p:cNvSpPr/>
              <p:nvPr/>
            </p:nvSpPr>
            <p:spPr>
              <a:xfrm>
                <a:off x="4061475" y="3825025"/>
                <a:ext cx="16675" cy="14650"/>
              </a:xfrm>
              <a:custGeom>
                <a:avLst/>
                <a:gdLst/>
                <a:ahLst/>
                <a:cxnLst/>
                <a:rect l="l" t="t" r="r" b="b"/>
                <a:pathLst>
                  <a:path w="667" h="586" extrusionOk="0">
                    <a:moveTo>
                      <a:pt x="299" y="0"/>
                    </a:moveTo>
                    <a:cubicBezTo>
                      <a:pt x="167" y="0"/>
                      <a:pt x="36" y="92"/>
                      <a:pt x="13" y="245"/>
                    </a:cubicBezTo>
                    <a:cubicBezTo>
                      <a:pt x="1" y="320"/>
                      <a:pt x="13" y="395"/>
                      <a:pt x="63" y="457"/>
                    </a:cubicBezTo>
                    <a:cubicBezTo>
                      <a:pt x="101" y="520"/>
                      <a:pt x="176" y="570"/>
                      <a:pt x="251" y="582"/>
                    </a:cubicBezTo>
                    <a:cubicBezTo>
                      <a:pt x="266" y="585"/>
                      <a:pt x="280" y="586"/>
                      <a:pt x="295" y="586"/>
                    </a:cubicBezTo>
                    <a:cubicBezTo>
                      <a:pt x="521" y="586"/>
                      <a:pt x="667" y="320"/>
                      <a:pt x="526" y="120"/>
                    </a:cubicBezTo>
                    <a:cubicBezTo>
                      <a:pt x="467" y="37"/>
                      <a:pt x="38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50"/>
              <p:cNvSpPr/>
              <p:nvPr/>
            </p:nvSpPr>
            <p:spPr>
              <a:xfrm>
                <a:off x="4126775" y="3839625"/>
                <a:ext cx="16675" cy="14425"/>
              </a:xfrm>
              <a:custGeom>
                <a:avLst/>
                <a:gdLst/>
                <a:ahLst/>
                <a:cxnLst/>
                <a:rect l="l" t="t" r="r" b="b"/>
                <a:pathLst>
                  <a:path w="667" h="577" extrusionOk="0">
                    <a:moveTo>
                      <a:pt x="293" y="0"/>
                    </a:moveTo>
                    <a:cubicBezTo>
                      <a:pt x="163" y="0"/>
                      <a:pt x="36" y="90"/>
                      <a:pt x="13" y="248"/>
                    </a:cubicBezTo>
                    <a:cubicBezTo>
                      <a:pt x="1" y="323"/>
                      <a:pt x="13" y="398"/>
                      <a:pt x="63" y="461"/>
                    </a:cubicBezTo>
                    <a:cubicBezTo>
                      <a:pt x="113" y="523"/>
                      <a:pt x="176" y="561"/>
                      <a:pt x="251" y="573"/>
                    </a:cubicBezTo>
                    <a:cubicBezTo>
                      <a:pt x="266" y="576"/>
                      <a:pt x="280" y="577"/>
                      <a:pt x="295" y="577"/>
                    </a:cubicBezTo>
                    <a:cubicBezTo>
                      <a:pt x="520" y="577"/>
                      <a:pt x="667" y="311"/>
                      <a:pt x="526" y="123"/>
                    </a:cubicBezTo>
                    <a:cubicBezTo>
                      <a:pt x="466" y="39"/>
                      <a:pt x="379"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50"/>
              <p:cNvSpPr/>
              <p:nvPr/>
            </p:nvSpPr>
            <p:spPr>
              <a:xfrm>
                <a:off x="4153950" y="3911075"/>
                <a:ext cx="20125" cy="14450"/>
              </a:xfrm>
              <a:custGeom>
                <a:avLst/>
                <a:gdLst/>
                <a:ahLst/>
                <a:cxnLst/>
                <a:rect l="l" t="t" r="r" b="b"/>
                <a:pathLst>
                  <a:path w="805" h="578" extrusionOk="0">
                    <a:moveTo>
                      <a:pt x="391" y="0"/>
                    </a:moveTo>
                    <a:cubicBezTo>
                      <a:pt x="47" y="0"/>
                      <a:pt x="0" y="529"/>
                      <a:pt x="363" y="577"/>
                    </a:cubicBezTo>
                    <a:cubicBezTo>
                      <a:pt x="372" y="578"/>
                      <a:pt x="380" y="578"/>
                      <a:pt x="388" y="578"/>
                    </a:cubicBezTo>
                    <a:cubicBezTo>
                      <a:pt x="730" y="578"/>
                      <a:pt x="805" y="75"/>
                      <a:pt x="451" y="2"/>
                    </a:cubicBezTo>
                    <a:lnTo>
                      <a:pt x="426" y="2"/>
                    </a:lnTo>
                    <a:cubicBezTo>
                      <a:pt x="414" y="1"/>
                      <a:pt x="402"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50"/>
              <p:cNvSpPr/>
              <p:nvPr/>
            </p:nvSpPr>
            <p:spPr>
              <a:xfrm>
                <a:off x="4116775" y="3955400"/>
                <a:ext cx="16275" cy="14550"/>
              </a:xfrm>
              <a:custGeom>
                <a:avLst/>
                <a:gdLst/>
                <a:ahLst/>
                <a:cxnLst/>
                <a:rect l="l" t="t" r="r" b="b"/>
                <a:pathLst>
                  <a:path w="651" h="582" extrusionOk="0">
                    <a:moveTo>
                      <a:pt x="320" y="1"/>
                    </a:moveTo>
                    <a:cubicBezTo>
                      <a:pt x="289" y="1"/>
                      <a:pt x="257" y="6"/>
                      <a:pt x="226" y="16"/>
                    </a:cubicBezTo>
                    <a:cubicBezTo>
                      <a:pt x="76" y="79"/>
                      <a:pt x="1" y="241"/>
                      <a:pt x="63" y="391"/>
                    </a:cubicBezTo>
                    <a:cubicBezTo>
                      <a:pt x="103" y="510"/>
                      <a:pt x="221" y="581"/>
                      <a:pt x="336" y="581"/>
                    </a:cubicBezTo>
                    <a:cubicBezTo>
                      <a:pt x="367" y="581"/>
                      <a:pt x="397" y="576"/>
                      <a:pt x="426" y="566"/>
                    </a:cubicBezTo>
                    <a:cubicBezTo>
                      <a:pt x="576" y="504"/>
                      <a:pt x="651" y="341"/>
                      <a:pt x="601" y="191"/>
                    </a:cubicBezTo>
                    <a:cubicBezTo>
                      <a:pt x="551" y="72"/>
                      <a:pt x="439"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50"/>
              <p:cNvSpPr/>
              <p:nvPr/>
            </p:nvSpPr>
            <p:spPr>
              <a:xfrm>
                <a:off x="3993225" y="4040425"/>
                <a:ext cx="18575" cy="15250"/>
              </a:xfrm>
              <a:custGeom>
                <a:avLst/>
                <a:gdLst/>
                <a:ahLst/>
                <a:cxnLst/>
                <a:rect l="l" t="t" r="r" b="b"/>
                <a:pathLst>
                  <a:path w="743" h="610" extrusionOk="0">
                    <a:moveTo>
                      <a:pt x="351" y="0"/>
                    </a:moveTo>
                    <a:cubicBezTo>
                      <a:pt x="168" y="0"/>
                      <a:pt x="0" y="185"/>
                      <a:pt x="82" y="402"/>
                    </a:cubicBezTo>
                    <a:cubicBezTo>
                      <a:pt x="127" y="548"/>
                      <a:pt x="237" y="609"/>
                      <a:pt x="349" y="609"/>
                    </a:cubicBezTo>
                    <a:cubicBezTo>
                      <a:pt x="542" y="609"/>
                      <a:pt x="742" y="427"/>
                      <a:pt x="631" y="189"/>
                    </a:cubicBezTo>
                    <a:cubicBezTo>
                      <a:pt x="606" y="152"/>
                      <a:pt x="581" y="114"/>
                      <a:pt x="556" y="89"/>
                    </a:cubicBezTo>
                    <a:cubicBezTo>
                      <a:pt x="494" y="27"/>
                      <a:pt x="422"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50"/>
              <p:cNvSpPr/>
              <p:nvPr/>
            </p:nvSpPr>
            <p:spPr>
              <a:xfrm>
                <a:off x="4105225" y="3987725"/>
                <a:ext cx="17475" cy="14600"/>
              </a:xfrm>
              <a:custGeom>
                <a:avLst/>
                <a:gdLst/>
                <a:ahLst/>
                <a:cxnLst/>
                <a:rect l="l" t="t" r="r" b="b"/>
                <a:pathLst>
                  <a:path w="699" h="584" extrusionOk="0">
                    <a:moveTo>
                      <a:pt x="359" y="1"/>
                    </a:moveTo>
                    <a:cubicBezTo>
                      <a:pt x="323" y="1"/>
                      <a:pt x="286" y="8"/>
                      <a:pt x="250" y="23"/>
                    </a:cubicBezTo>
                    <a:cubicBezTo>
                      <a:pt x="13" y="110"/>
                      <a:pt x="0" y="448"/>
                      <a:pt x="238" y="560"/>
                    </a:cubicBezTo>
                    <a:cubicBezTo>
                      <a:pt x="276" y="576"/>
                      <a:pt x="314" y="584"/>
                      <a:pt x="351" y="584"/>
                    </a:cubicBezTo>
                    <a:cubicBezTo>
                      <a:pt x="543" y="584"/>
                      <a:pt x="699" y="384"/>
                      <a:pt x="625" y="185"/>
                    </a:cubicBezTo>
                    <a:cubicBezTo>
                      <a:pt x="578" y="71"/>
                      <a:pt x="473"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50"/>
              <p:cNvSpPr/>
              <p:nvPr/>
            </p:nvSpPr>
            <p:spPr>
              <a:xfrm>
                <a:off x="3959625" y="3835375"/>
                <a:ext cx="16750" cy="15025"/>
              </a:xfrm>
              <a:custGeom>
                <a:avLst/>
                <a:gdLst/>
                <a:ahLst/>
                <a:cxnLst/>
                <a:rect l="l" t="t" r="r" b="b"/>
                <a:pathLst>
                  <a:path w="670" h="601" extrusionOk="0">
                    <a:moveTo>
                      <a:pt x="295" y="0"/>
                    </a:moveTo>
                    <a:cubicBezTo>
                      <a:pt x="160" y="0"/>
                      <a:pt x="31" y="102"/>
                      <a:pt x="13" y="256"/>
                    </a:cubicBezTo>
                    <a:cubicBezTo>
                      <a:pt x="1" y="306"/>
                      <a:pt x="13" y="343"/>
                      <a:pt x="26" y="393"/>
                    </a:cubicBezTo>
                    <a:lnTo>
                      <a:pt x="13" y="393"/>
                    </a:lnTo>
                    <a:cubicBezTo>
                      <a:pt x="59" y="540"/>
                      <a:pt x="169" y="601"/>
                      <a:pt x="280" y="601"/>
                    </a:cubicBezTo>
                    <a:cubicBezTo>
                      <a:pt x="472" y="601"/>
                      <a:pt x="670" y="418"/>
                      <a:pt x="551" y="181"/>
                    </a:cubicBezTo>
                    <a:cubicBezTo>
                      <a:pt x="538" y="143"/>
                      <a:pt x="513" y="106"/>
                      <a:pt x="476" y="68"/>
                    </a:cubicBezTo>
                    <a:cubicBezTo>
                      <a:pt x="421" y="21"/>
                      <a:pt x="357"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50"/>
              <p:cNvSpPr/>
              <p:nvPr/>
            </p:nvSpPr>
            <p:spPr>
              <a:xfrm>
                <a:off x="4071800" y="3791850"/>
                <a:ext cx="14825" cy="14350"/>
              </a:xfrm>
              <a:custGeom>
                <a:avLst/>
                <a:gdLst/>
                <a:ahLst/>
                <a:cxnLst/>
                <a:rect l="l" t="t" r="r" b="b"/>
                <a:pathLst>
                  <a:path w="593" h="574" extrusionOk="0">
                    <a:moveTo>
                      <a:pt x="289" y="0"/>
                    </a:moveTo>
                    <a:cubicBezTo>
                      <a:pt x="155" y="0"/>
                      <a:pt x="19" y="88"/>
                      <a:pt x="0" y="260"/>
                    </a:cubicBezTo>
                    <a:cubicBezTo>
                      <a:pt x="0" y="297"/>
                      <a:pt x="0" y="347"/>
                      <a:pt x="13" y="385"/>
                    </a:cubicBezTo>
                    <a:cubicBezTo>
                      <a:pt x="63" y="516"/>
                      <a:pt x="171" y="574"/>
                      <a:pt x="278" y="574"/>
                    </a:cubicBezTo>
                    <a:cubicBezTo>
                      <a:pt x="436" y="574"/>
                      <a:pt x="592" y="448"/>
                      <a:pt x="563" y="247"/>
                    </a:cubicBezTo>
                    <a:cubicBezTo>
                      <a:pt x="544" y="82"/>
                      <a:pt x="417"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50"/>
              <p:cNvSpPr/>
              <p:nvPr/>
            </p:nvSpPr>
            <p:spPr>
              <a:xfrm>
                <a:off x="3994650" y="3816450"/>
                <a:ext cx="16250" cy="14175"/>
              </a:xfrm>
              <a:custGeom>
                <a:avLst/>
                <a:gdLst/>
                <a:ahLst/>
                <a:cxnLst/>
                <a:rect l="l" t="t" r="r" b="b"/>
                <a:pathLst>
                  <a:path w="650" h="567" extrusionOk="0">
                    <a:moveTo>
                      <a:pt x="379" y="0"/>
                    </a:moveTo>
                    <a:cubicBezTo>
                      <a:pt x="185" y="0"/>
                      <a:pt x="0" y="203"/>
                      <a:pt x="125" y="426"/>
                    </a:cubicBezTo>
                    <a:cubicBezTo>
                      <a:pt x="162" y="501"/>
                      <a:pt x="237" y="551"/>
                      <a:pt x="312" y="563"/>
                    </a:cubicBezTo>
                    <a:cubicBezTo>
                      <a:pt x="329" y="566"/>
                      <a:pt x="345" y="567"/>
                      <a:pt x="361" y="567"/>
                    </a:cubicBezTo>
                    <a:cubicBezTo>
                      <a:pt x="504" y="567"/>
                      <a:pt x="627" y="471"/>
                      <a:pt x="649" y="326"/>
                    </a:cubicBezTo>
                    <a:cubicBezTo>
                      <a:pt x="649" y="288"/>
                      <a:pt x="649" y="263"/>
                      <a:pt x="649" y="226"/>
                    </a:cubicBezTo>
                    <a:cubicBezTo>
                      <a:pt x="637" y="213"/>
                      <a:pt x="637" y="188"/>
                      <a:pt x="637" y="176"/>
                    </a:cubicBezTo>
                    <a:cubicBezTo>
                      <a:pt x="624" y="151"/>
                      <a:pt x="612" y="138"/>
                      <a:pt x="599" y="113"/>
                    </a:cubicBezTo>
                    <a:cubicBezTo>
                      <a:pt x="538" y="34"/>
                      <a:pt x="458"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50"/>
              <p:cNvSpPr/>
              <p:nvPr/>
            </p:nvSpPr>
            <p:spPr>
              <a:xfrm>
                <a:off x="3962450" y="4049400"/>
                <a:ext cx="17200" cy="14200"/>
              </a:xfrm>
              <a:custGeom>
                <a:avLst/>
                <a:gdLst/>
                <a:ahLst/>
                <a:cxnLst/>
                <a:rect l="l" t="t" r="r" b="b"/>
                <a:pathLst>
                  <a:path w="688" h="568" extrusionOk="0">
                    <a:moveTo>
                      <a:pt x="361" y="1"/>
                    </a:moveTo>
                    <a:cubicBezTo>
                      <a:pt x="328" y="1"/>
                      <a:pt x="295" y="6"/>
                      <a:pt x="263" y="18"/>
                    </a:cubicBezTo>
                    <a:cubicBezTo>
                      <a:pt x="213" y="30"/>
                      <a:pt x="175" y="55"/>
                      <a:pt x="150" y="93"/>
                    </a:cubicBezTo>
                    <a:cubicBezTo>
                      <a:pt x="0" y="268"/>
                      <a:pt x="113" y="530"/>
                      <a:pt x="338" y="568"/>
                    </a:cubicBezTo>
                    <a:cubicBezTo>
                      <a:pt x="375" y="568"/>
                      <a:pt x="425" y="568"/>
                      <a:pt x="475" y="543"/>
                    </a:cubicBezTo>
                    <a:cubicBezTo>
                      <a:pt x="613" y="480"/>
                      <a:pt x="688" y="318"/>
                      <a:pt x="625" y="168"/>
                    </a:cubicBezTo>
                    <a:cubicBezTo>
                      <a:pt x="577" y="62"/>
                      <a:pt x="470"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50"/>
              <p:cNvSpPr/>
              <p:nvPr/>
            </p:nvSpPr>
            <p:spPr>
              <a:xfrm>
                <a:off x="4253925" y="3903525"/>
                <a:ext cx="15800" cy="14550"/>
              </a:xfrm>
              <a:custGeom>
                <a:avLst/>
                <a:gdLst/>
                <a:ahLst/>
                <a:cxnLst/>
                <a:rect l="l" t="t" r="r" b="b"/>
                <a:pathLst>
                  <a:path w="632" h="582" extrusionOk="0">
                    <a:moveTo>
                      <a:pt x="329" y="1"/>
                    </a:moveTo>
                    <a:cubicBezTo>
                      <a:pt x="246" y="1"/>
                      <a:pt x="162" y="37"/>
                      <a:pt x="101" y="117"/>
                    </a:cubicBezTo>
                    <a:cubicBezTo>
                      <a:pt x="1" y="229"/>
                      <a:pt x="26" y="417"/>
                      <a:pt x="151" y="517"/>
                    </a:cubicBezTo>
                    <a:cubicBezTo>
                      <a:pt x="206" y="562"/>
                      <a:pt x="268" y="582"/>
                      <a:pt x="328" y="582"/>
                    </a:cubicBezTo>
                    <a:cubicBezTo>
                      <a:pt x="486" y="582"/>
                      <a:pt x="631" y="444"/>
                      <a:pt x="613" y="254"/>
                    </a:cubicBezTo>
                    <a:cubicBezTo>
                      <a:pt x="598" y="98"/>
                      <a:pt x="466"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50"/>
              <p:cNvSpPr/>
              <p:nvPr/>
            </p:nvSpPr>
            <p:spPr>
              <a:xfrm>
                <a:off x="4291425" y="3882950"/>
                <a:ext cx="18225" cy="14525"/>
              </a:xfrm>
              <a:custGeom>
                <a:avLst/>
                <a:gdLst/>
                <a:ahLst/>
                <a:cxnLst/>
                <a:rect l="l" t="t" r="r" b="b"/>
                <a:pathLst>
                  <a:path w="729" h="581" extrusionOk="0">
                    <a:moveTo>
                      <a:pt x="355" y="1"/>
                    </a:moveTo>
                    <a:cubicBezTo>
                      <a:pt x="257" y="1"/>
                      <a:pt x="160" y="48"/>
                      <a:pt x="100" y="140"/>
                    </a:cubicBezTo>
                    <a:cubicBezTo>
                      <a:pt x="0" y="315"/>
                      <a:pt x="100" y="540"/>
                      <a:pt x="313" y="577"/>
                    </a:cubicBezTo>
                    <a:cubicBezTo>
                      <a:pt x="328" y="580"/>
                      <a:pt x="343" y="581"/>
                      <a:pt x="357" y="581"/>
                    </a:cubicBezTo>
                    <a:cubicBezTo>
                      <a:pt x="583" y="581"/>
                      <a:pt x="729" y="315"/>
                      <a:pt x="588" y="115"/>
                    </a:cubicBezTo>
                    <a:cubicBezTo>
                      <a:pt x="529" y="38"/>
                      <a:pt x="442"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50"/>
              <p:cNvSpPr/>
              <p:nvPr/>
            </p:nvSpPr>
            <p:spPr>
              <a:xfrm>
                <a:off x="4224525" y="3869850"/>
                <a:ext cx="18250" cy="14475"/>
              </a:xfrm>
              <a:custGeom>
                <a:avLst/>
                <a:gdLst/>
                <a:ahLst/>
                <a:cxnLst/>
                <a:rect l="l" t="t" r="r" b="b"/>
                <a:pathLst>
                  <a:path w="730" h="579" extrusionOk="0">
                    <a:moveTo>
                      <a:pt x="384" y="0"/>
                    </a:moveTo>
                    <a:cubicBezTo>
                      <a:pt x="188" y="0"/>
                      <a:pt x="1" y="207"/>
                      <a:pt x="115" y="426"/>
                    </a:cubicBezTo>
                    <a:cubicBezTo>
                      <a:pt x="175" y="533"/>
                      <a:pt x="271" y="579"/>
                      <a:pt x="366" y="579"/>
                    </a:cubicBezTo>
                    <a:cubicBezTo>
                      <a:pt x="550" y="579"/>
                      <a:pt x="730" y="411"/>
                      <a:pt x="639" y="189"/>
                    </a:cubicBezTo>
                    <a:cubicBezTo>
                      <a:pt x="639" y="164"/>
                      <a:pt x="627" y="139"/>
                      <a:pt x="614" y="127"/>
                    </a:cubicBezTo>
                    <a:cubicBezTo>
                      <a:pt x="551" y="37"/>
                      <a:pt x="467"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50"/>
              <p:cNvSpPr/>
              <p:nvPr/>
            </p:nvSpPr>
            <p:spPr>
              <a:xfrm>
                <a:off x="4235675" y="3830875"/>
                <a:ext cx="15150" cy="14500"/>
              </a:xfrm>
              <a:custGeom>
                <a:avLst/>
                <a:gdLst/>
                <a:ahLst/>
                <a:cxnLst/>
                <a:rect l="l" t="t" r="r" b="b"/>
                <a:pathLst>
                  <a:path w="606" h="580" extrusionOk="0">
                    <a:moveTo>
                      <a:pt x="306" y="1"/>
                    </a:moveTo>
                    <a:cubicBezTo>
                      <a:pt x="147" y="1"/>
                      <a:pt x="1" y="137"/>
                      <a:pt x="19" y="323"/>
                    </a:cubicBezTo>
                    <a:cubicBezTo>
                      <a:pt x="42" y="482"/>
                      <a:pt x="176" y="580"/>
                      <a:pt x="312" y="580"/>
                    </a:cubicBezTo>
                    <a:cubicBezTo>
                      <a:pt x="391" y="580"/>
                      <a:pt x="471" y="547"/>
                      <a:pt x="531" y="473"/>
                    </a:cubicBezTo>
                    <a:cubicBezTo>
                      <a:pt x="581" y="411"/>
                      <a:pt x="606" y="336"/>
                      <a:pt x="593" y="261"/>
                    </a:cubicBezTo>
                    <a:cubicBezTo>
                      <a:pt x="593" y="236"/>
                      <a:pt x="593" y="211"/>
                      <a:pt x="581" y="186"/>
                    </a:cubicBezTo>
                    <a:cubicBezTo>
                      <a:pt x="568" y="136"/>
                      <a:pt x="531" y="98"/>
                      <a:pt x="493" y="61"/>
                    </a:cubicBezTo>
                    <a:lnTo>
                      <a:pt x="493" y="73"/>
                    </a:lnTo>
                    <a:cubicBezTo>
                      <a:pt x="436" y="23"/>
                      <a:pt x="370"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50"/>
              <p:cNvSpPr/>
              <p:nvPr/>
            </p:nvSpPr>
            <p:spPr>
              <a:xfrm>
                <a:off x="4270175" y="3830150"/>
                <a:ext cx="17725" cy="14500"/>
              </a:xfrm>
              <a:custGeom>
                <a:avLst/>
                <a:gdLst/>
                <a:ahLst/>
                <a:cxnLst/>
                <a:rect l="l" t="t" r="r" b="b"/>
                <a:pathLst>
                  <a:path w="709" h="580" extrusionOk="0">
                    <a:moveTo>
                      <a:pt x="368" y="1"/>
                    </a:moveTo>
                    <a:cubicBezTo>
                      <a:pt x="270" y="1"/>
                      <a:pt x="173" y="48"/>
                      <a:pt x="113" y="140"/>
                    </a:cubicBezTo>
                    <a:cubicBezTo>
                      <a:pt x="1" y="315"/>
                      <a:pt x="113" y="540"/>
                      <a:pt x="326" y="577"/>
                    </a:cubicBezTo>
                    <a:cubicBezTo>
                      <a:pt x="337" y="579"/>
                      <a:pt x="348" y="579"/>
                      <a:pt x="360" y="579"/>
                    </a:cubicBezTo>
                    <a:cubicBezTo>
                      <a:pt x="556" y="579"/>
                      <a:pt x="709" y="379"/>
                      <a:pt x="638" y="190"/>
                    </a:cubicBezTo>
                    <a:cubicBezTo>
                      <a:pt x="626" y="165"/>
                      <a:pt x="613" y="140"/>
                      <a:pt x="601" y="115"/>
                    </a:cubicBezTo>
                    <a:cubicBezTo>
                      <a:pt x="542" y="38"/>
                      <a:pt x="455"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50"/>
              <p:cNvSpPr/>
              <p:nvPr/>
            </p:nvSpPr>
            <p:spPr>
              <a:xfrm>
                <a:off x="4304225" y="3849650"/>
                <a:ext cx="16275" cy="14400"/>
              </a:xfrm>
              <a:custGeom>
                <a:avLst/>
                <a:gdLst/>
                <a:ahLst/>
                <a:cxnLst/>
                <a:rect l="l" t="t" r="r" b="b"/>
                <a:pathLst>
                  <a:path w="651" h="576" extrusionOk="0">
                    <a:moveTo>
                      <a:pt x="324" y="0"/>
                    </a:moveTo>
                    <a:cubicBezTo>
                      <a:pt x="287" y="0"/>
                      <a:pt x="249" y="7"/>
                      <a:pt x="213" y="22"/>
                    </a:cubicBezTo>
                    <a:cubicBezTo>
                      <a:pt x="76" y="72"/>
                      <a:pt x="1" y="247"/>
                      <a:pt x="51" y="397"/>
                    </a:cubicBezTo>
                    <a:cubicBezTo>
                      <a:pt x="100" y="506"/>
                      <a:pt x="212" y="575"/>
                      <a:pt x="330" y="575"/>
                    </a:cubicBezTo>
                    <a:cubicBezTo>
                      <a:pt x="362" y="575"/>
                      <a:pt x="394" y="570"/>
                      <a:pt x="426" y="560"/>
                    </a:cubicBezTo>
                    <a:cubicBezTo>
                      <a:pt x="576" y="497"/>
                      <a:pt x="651" y="335"/>
                      <a:pt x="588" y="185"/>
                    </a:cubicBezTo>
                    <a:cubicBezTo>
                      <a:pt x="550" y="71"/>
                      <a:pt x="440"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50"/>
              <p:cNvSpPr/>
              <p:nvPr/>
            </p:nvSpPr>
            <p:spPr>
              <a:xfrm>
                <a:off x="4210225" y="3770100"/>
                <a:ext cx="18675" cy="14625"/>
              </a:xfrm>
              <a:custGeom>
                <a:avLst/>
                <a:gdLst/>
                <a:ahLst/>
                <a:cxnLst/>
                <a:rect l="l" t="t" r="r" b="b"/>
                <a:pathLst>
                  <a:path w="747" h="585" extrusionOk="0">
                    <a:moveTo>
                      <a:pt x="385" y="1"/>
                    </a:moveTo>
                    <a:cubicBezTo>
                      <a:pt x="131" y="1"/>
                      <a:pt x="1" y="342"/>
                      <a:pt x="212" y="518"/>
                    </a:cubicBezTo>
                    <a:cubicBezTo>
                      <a:pt x="271" y="564"/>
                      <a:pt x="335" y="584"/>
                      <a:pt x="397" y="584"/>
                    </a:cubicBezTo>
                    <a:cubicBezTo>
                      <a:pt x="584" y="584"/>
                      <a:pt x="746" y="399"/>
                      <a:pt x="662" y="193"/>
                    </a:cubicBezTo>
                    <a:cubicBezTo>
                      <a:pt x="624" y="93"/>
                      <a:pt x="549" y="18"/>
                      <a:pt x="437" y="5"/>
                    </a:cubicBezTo>
                    <a:cubicBezTo>
                      <a:pt x="419" y="2"/>
                      <a:pt x="40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50"/>
              <p:cNvSpPr/>
              <p:nvPr/>
            </p:nvSpPr>
            <p:spPr>
              <a:xfrm>
                <a:off x="4249875" y="3758500"/>
                <a:ext cx="16000" cy="14625"/>
              </a:xfrm>
              <a:custGeom>
                <a:avLst/>
                <a:gdLst/>
                <a:ahLst/>
                <a:cxnLst/>
                <a:rect l="l" t="t" r="r" b="b"/>
                <a:pathLst>
                  <a:path w="640" h="585" extrusionOk="0">
                    <a:moveTo>
                      <a:pt x="322" y="0"/>
                    </a:moveTo>
                    <a:cubicBezTo>
                      <a:pt x="241" y="0"/>
                      <a:pt x="160" y="33"/>
                      <a:pt x="100" y="107"/>
                    </a:cubicBezTo>
                    <a:cubicBezTo>
                      <a:pt x="0" y="232"/>
                      <a:pt x="25" y="407"/>
                      <a:pt x="150" y="519"/>
                    </a:cubicBezTo>
                    <a:cubicBezTo>
                      <a:pt x="206" y="564"/>
                      <a:pt x="269" y="584"/>
                      <a:pt x="330" y="584"/>
                    </a:cubicBezTo>
                    <a:cubicBezTo>
                      <a:pt x="490" y="584"/>
                      <a:pt x="640" y="447"/>
                      <a:pt x="613" y="257"/>
                    </a:cubicBezTo>
                    <a:cubicBezTo>
                      <a:pt x="597" y="98"/>
                      <a:pt x="461"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50"/>
              <p:cNvSpPr/>
              <p:nvPr/>
            </p:nvSpPr>
            <p:spPr>
              <a:xfrm>
                <a:off x="4198000" y="3803325"/>
                <a:ext cx="19200" cy="14875"/>
              </a:xfrm>
              <a:custGeom>
                <a:avLst/>
                <a:gdLst/>
                <a:ahLst/>
                <a:cxnLst/>
                <a:rect l="l" t="t" r="r" b="b"/>
                <a:pathLst>
                  <a:path w="768" h="595" extrusionOk="0">
                    <a:moveTo>
                      <a:pt x="323" y="1"/>
                    </a:moveTo>
                    <a:cubicBezTo>
                      <a:pt x="240" y="1"/>
                      <a:pt x="158" y="36"/>
                      <a:pt x="101" y="101"/>
                    </a:cubicBezTo>
                    <a:cubicBezTo>
                      <a:pt x="1" y="226"/>
                      <a:pt x="13" y="413"/>
                      <a:pt x="138" y="513"/>
                    </a:cubicBezTo>
                    <a:cubicBezTo>
                      <a:pt x="204" y="571"/>
                      <a:pt x="273" y="595"/>
                      <a:pt x="337" y="595"/>
                    </a:cubicBezTo>
                    <a:cubicBezTo>
                      <a:pt x="581" y="595"/>
                      <a:pt x="768" y="251"/>
                      <a:pt x="501" y="63"/>
                    </a:cubicBezTo>
                    <a:cubicBezTo>
                      <a:pt x="447" y="21"/>
                      <a:pt x="38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50"/>
              <p:cNvSpPr/>
              <p:nvPr/>
            </p:nvSpPr>
            <p:spPr>
              <a:xfrm>
                <a:off x="4277050" y="3792475"/>
                <a:ext cx="16575" cy="14550"/>
              </a:xfrm>
              <a:custGeom>
                <a:avLst/>
                <a:gdLst/>
                <a:ahLst/>
                <a:cxnLst/>
                <a:rect l="l" t="t" r="r" b="b"/>
                <a:pathLst>
                  <a:path w="663" h="582" extrusionOk="0">
                    <a:moveTo>
                      <a:pt x="336" y="0"/>
                    </a:moveTo>
                    <a:cubicBezTo>
                      <a:pt x="299" y="0"/>
                      <a:pt x="262" y="7"/>
                      <a:pt x="226" y="22"/>
                    </a:cubicBezTo>
                    <a:cubicBezTo>
                      <a:pt x="76" y="85"/>
                      <a:pt x="1" y="247"/>
                      <a:pt x="63" y="397"/>
                    </a:cubicBezTo>
                    <a:cubicBezTo>
                      <a:pt x="111" y="511"/>
                      <a:pt x="216" y="582"/>
                      <a:pt x="329" y="582"/>
                    </a:cubicBezTo>
                    <a:cubicBezTo>
                      <a:pt x="365" y="582"/>
                      <a:pt x="402" y="575"/>
                      <a:pt x="438" y="560"/>
                    </a:cubicBezTo>
                    <a:cubicBezTo>
                      <a:pt x="588" y="497"/>
                      <a:pt x="663" y="335"/>
                      <a:pt x="600" y="185"/>
                    </a:cubicBezTo>
                    <a:cubicBezTo>
                      <a:pt x="562" y="71"/>
                      <a:pt x="452"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50"/>
              <p:cNvSpPr/>
              <p:nvPr/>
            </p:nvSpPr>
            <p:spPr>
              <a:xfrm>
                <a:off x="4368275" y="3858550"/>
                <a:ext cx="18850" cy="14450"/>
              </a:xfrm>
              <a:custGeom>
                <a:avLst/>
                <a:gdLst/>
                <a:ahLst/>
                <a:cxnLst/>
                <a:rect l="l" t="t" r="r" b="b"/>
                <a:pathLst>
                  <a:path w="754" h="578" extrusionOk="0">
                    <a:moveTo>
                      <a:pt x="393" y="1"/>
                    </a:moveTo>
                    <a:cubicBezTo>
                      <a:pt x="379" y="1"/>
                      <a:pt x="365" y="2"/>
                      <a:pt x="351" y="4"/>
                    </a:cubicBezTo>
                    <a:cubicBezTo>
                      <a:pt x="88" y="29"/>
                      <a:pt x="1" y="354"/>
                      <a:pt x="201" y="516"/>
                    </a:cubicBezTo>
                    <a:cubicBezTo>
                      <a:pt x="253" y="558"/>
                      <a:pt x="314" y="578"/>
                      <a:pt x="374" y="578"/>
                    </a:cubicBezTo>
                    <a:cubicBezTo>
                      <a:pt x="459" y="578"/>
                      <a:pt x="542" y="539"/>
                      <a:pt x="600" y="466"/>
                    </a:cubicBezTo>
                    <a:cubicBezTo>
                      <a:pt x="754" y="278"/>
                      <a:pt x="618"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50"/>
              <p:cNvSpPr/>
              <p:nvPr/>
            </p:nvSpPr>
            <p:spPr>
              <a:xfrm>
                <a:off x="4343850" y="3794475"/>
                <a:ext cx="17025" cy="14450"/>
              </a:xfrm>
              <a:custGeom>
                <a:avLst/>
                <a:gdLst/>
                <a:ahLst/>
                <a:cxnLst/>
                <a:rect l="l" t="t" r="r" b="b"/>
                <a:pathLst>
                  <a:path w="681" h="578" extrusionOk="0">
                    <a:moveTo>
                      <a:pt x="371" y="1"/>
                    </a:moveTo>
                    <a:cubicBezTo>
                      <a:pt x="172" y="1"/>
                      <a:pt x="0" y="219"/>
                      <a:pt x="115" y="430"/>
                    </a:cubicBezTo>
                    <a:cubicBezTo>
                      <a:pt x="176" y="532"/>
                      <a:pt x="272" y="578"/>
                      <a:pt x="366" y="578"/>
                    </a:cubicBezTo>
                    <a:cubicBezTo>
                      <a:pt x="525" y="578"/>
                      <a:pt x="681" y="451"/>
                      <a:pt x="665" y="255"/>
                    </a:cubicBezTo>
                    <a:cubicBezTo>
                      <a:pt x="653" y="230"/>
                      <a:pt x="653" y="205"/>
                      <a:pt x="640" y="180"/>
                    </a:cubicBezTo>
                    <a:cubicBezTo>
                      <a:pt x="628" y="130"/>
                      <a:pt x="590" y="92"/>
                      <a:pt x="553" y="67"/>
                    </a:cubicBezTo>
                    <a:cubicBezTo>
                      <a:pt x="495" y="21"/>
                      <a:pt x="432"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50"/>
              <p:cNvSpPr/>
              <p:nvPr/>
            </p:nvSpPr>
            <p:spPr>
              <a:xfrm>
                <a:off x="4338600" y="3830275"/>
                <a:ext cx="16575" cy="14550"/>
              </a:xfrm>
              <a:custGeom>
                <a:avLst/>
                <a:gdLst/>
                <a:ahLst/>
                <a:cxnLst/>
                <a:rect l="l" t="t" r="r" b="b"/>
                <a:pathLst>
                  <a:path w="663" h="582" extrusionOk="0">
                    <a:moveTo>
                      <a:pt x="336" y="0"/>
                    </a:moveTo>
                    <a:cubicBezTo>
                      <a:pt x="299" y="0"/>
                      <a:pt x="261" y="7"/>
                      <a:pt x="225" y="23"/>
                    </a:cubicBezTo>
                    <a:cubicBezTo>
                      <a:pt x="75" y="72"/>
                      <a:pt x="0" y="247"/>
                      <a:pt x="63" y="397"/>
                    </a:cubicBezTo>
                    <a:cubicBezTo>
                      <a:pt x="110" y="511"/>
                      <a:pt x="216" y="582"/>
                      <a:pt x="329" y="582"/>
                    </a:cubicBezTo>
                    <a:cubicBezTo>
                      <a:pt x="365" y="582"/>
                      <a:pt x="402" y="575"/>
                      <a:pt x="438" y="560"/>
                    </a:cubicBezTo>
                    <a:cubicBezTo>
                      <a:pt x="588" y="497"/>
                      <a:pt x="663" y="335"/>
                      <a:pt x="600" y="185"/>
                    </a:cubicBezTo>
                    <a:cubicBezTo>
                      <a:pt x="562" y="71"/>
                      <a:pt x="452"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50"/>
              <p:cNvSpPr/>
              <p:nvPr/>
            </p:nvSpPr>
            <p:spPr>
              <a:xfrm>
                <a:off x="4320175" y="3724825"/>
                <a:ext cx="16025" cy="14550"/>
              </a:xfrm>
              <a:custGeom>
                <a:avLst/>
                <a:gdLst/>
                <a:ahLst/>
                <a:cxnLst/>
                <a:rect l="l" t="t" r="r" b="b"/>
                <a:pathLst>
                  <a:path w="641" h="582" extrusionOk="0">
                    <a:moveTo>
                      <a:pt x="296" y="1"/>
                    </a:moveTo>
                    <a:cubicBezTo>
                      <a:pt x="161" y="1"/>
                      <a:pt x="35" y="107"/>
                      <a:pt x="13" y="254"/>
                    </a:cubicBezTo>
                    <a:cubicBezTo>
                      <a:pt x="0" y="329"/>
                      <a:pt x="13" y="404"/>
                      <a:pt x="63" y="467"/>
                    </a:cubicBezTo>
                    <a:cubicBezTo>
                      <a:pt x="124" y="547"/>
                      <a:pt x="206" y="582"/>
                      <a:pt x="286" y="582"/>
                    </a:cubicBezTo>
                    <a:cubicBezTo>
                      <a:pt x="467" y="582"/>
                      <a:pt x="640" y="408"/>
                      <a:pt x="563" y="192"/>
                    </a:cubicBezTo>
                    <a:cubicBezTo>
                      <a:pt x="563" y="167"/>
                      <a:pt x="550" y="142"/>
                      <a:pt x="525" y="129"/>
                    </a:cubicBezTo>
                    <a:cubicBezTo>
                      <a:pt x="488" y="67"/>
                      <a:pt x="413" y="17"/>
                      <a:pt x="338" y="4"/>
                    </a:cubicBezTo>
                    <a:cubicBezTo>
                      <a:pt x="324" y="2"/>
                      <a:pt x="309"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50"/>
              <p:cNvSpPr/>
              <p:nvPr/>
            </p:nvSpPr>
            <p:spPr>
              <a:xfrm>
                <a:off x="4292050" y="3770600"/>
                <a:ext cx="16275" cy="14400"/>
              </a:xfrm>
              <a:custGeom>
                <a:avLst/>
                <a:gdLst/>
                <a:ahLst/>
                <a:cxnLst/>
                <a:rect l="l" t="t" r="r" b="b"/>
                <a:pathLst>
                  <a:path w="651" h="576" extrusionOk="0">
                    <a:moveTo>
                      <a:pt x="329" y="1"/>
                    </a:moveTo>
                    <a:cubicBezTo>
                      <a:pt x="294" y="1"/>
                      <a:pt x="258" y="8"/>
                      <a:pt x="225" y="23"/>
                    </a:cubicBezTo>
                    <a:cubicBezTo>
                      <a:pt x="75" y="73"/>
                      <a:pt x="0" y="248"/>
                      <a:pt x="50" y="385"/>
                    </a:cubicBezTo>
                    <a:cubicBezTo>
                      <a:pt x="100" y="504"/>
                      <a:pt x="212" y="575"/>
                      <a:pt x="331" y="575"/>
                    </a:cubicBezTo>
                    <a:cubicBezTo>
                      <a:pt x="362" y="575"/>
                      <a:pt x="394" y="570"/>
                      <a:pt x="425" y="560"/>
                    </a:cubicBezTo>
                    <a:cubicBezTo>
                      <a:pt x="575" y="498"/>
                      <a:pt x="650" y="335"/>
                      <a:pt x="588" y="185"/>
                    </a:cubicBezTo>
                    <a:cubicBezTo>
                      <a:pt x="550" y="71"/>
                      <a:pt x="44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50"/>
              <p:cNvSpPr/>
              <p:nvPr/>
            </p:nvSpPr>
            <p:spPr>
              <a:xfrm>
                <a:off x="4185525" y="3926100"/>
                <a:ext cx="17400" cy="14450"/>
              </a:xfrm>
              <a:custGeom>
                <a:avLst/>
                <a:gdLst/>
                <a:ahLst/>
                <a:cxnLst/>
                <a:rect l="l" t="t" r="r" b="b"/>
                <a:pathLst>
                  <a:path w="696" h="578" extrusionOk="0">
                    <a:moveTo>
                      <a:pt x="349" y="1"/>
                    </a:moveTo>
                    <a:cubicBezTo>
                      <a:pt x="253" y="1"/>
                      <a:pt x="158" y="48"/>
                      <a:pt x="100" y="138"/>
                    </a:cubicBezTo>
                    <a:cubicBezTo>
                      <a:pt x="0" y="313"/>
                      <a:pt x="100" y="538"/>
                      <a:pt x="312" y="576"/>
                    </a:cubicBezTo>
                    <a:cubicBezTo>
                      <a:pt x="324" y="577"/>
                      <a:pt x="335" y="578"/>
                      <a:pt x="347" y="578"/>
                    </a:cubicBezTo>
                    <a:cubicBezTo>
                      <a:pt x="543" y="578"/>
                      <a:pt x="696" y="378"/>
                      <a:pt x="625" y="188"/>
                    </a:cubicBezTo>
                    <a:cubicBezTo>
                      <a:pt x="612" y="163"/>
                      <a:pt x="600" y="138"/>
                      <a:pt x="587" y="126"/>
                    </a:cubicBezTo>
                    <a:cubicBezTo>
                      <a:pt x="527" y="42"/>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50"/>
              <p:cNvSpPr/>
              <p:nvPr/>
            </p:nvSpPr>
            <p:spPr>
              <a:xfrm>
                <a:off x="4190825" y="3887325"/>
                <a:ext cx="18925" cy="14450"/>
              </a:xfrm>
              <a:custGeom>
                <a:avLst/>
                <a:gdLst/>
                <a:ahLst/>
                <a:cxnLst/>
                <a:rect l="l" t="t" r="r" b="b"/>
                <a:pathLst>
                  <a:path w="757" h="578" extrusionOk="0">
                    <a:moveTo>
                      <a:pt x="382" y="1"/>
                    </a:moveTo>
                    <a:cubicBezTo>
                      <a:pt x="372" y="1"/>
                      <a:pt x="361" y="1"/>
                      <a:pt x="350" y="2"/>
                    </a:cubicBezTo>
                    <a:cubicBezTo>
                      <a:pt x="100" y="27"/>
                      <a:pt x="1" y="352"/>
                      <a:pt x="200" y="515"/>
                    </a:cubicBezTo>
                    <a:cubicBezTo>
                      <a:pt x="254" y="558"/>
                      <a:pt x="316" y="577"/>
                      <a:pt x="378" y="577"/>
                    </a:cubicBezTo>
                    <a:cubicBezTo>
                      <a:pt x="461" y="577"/>
                      <a:pt x="543" y="542"/>
                      <a:pt x="600" y="477"/>
                    </a:cubicBezTo>
                    <a:cubicBezTo>
                      <a:pt x="756" y="274"/>
                      <a:pt x="62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50"/>
              <p:cNvSpPr/>
              <p:nvPr/>
            </p:nvSpPr>
            <p:spPr>
              <a:xfrm>
                <a:off x="4159275" y="3866275"/>
                <a:ext cx="17425" cy="14600"/>
              </a:xfrm>
              <a:custGeom>
                <a:avLst/>
                <a:gdLst/>
                <a:ahLst/>
                <a:cxnLst/>
                <a:rect l="l" t="t" r="r" b="b"/>
                <a:pathLst>
                  <a:path w="697" h="584" extrusionOk="0">
                    <a:moveTo>
                      <a:pt x="355" y="1"/>
                    </a:moveTo>
                    <a:cubicBezTo>
                      <a:pt x="260" y="1"/>
                      <a:pt x="165" y="48"/>
                      <a:pt x="113" y="145"/>
                    </a:cubicBezTo>
                    <a:cubicBezTo>
                      <a:pt x="0" y="320"/>
                      <a:pt x="113" y="544"/>
                      <a:pt x="313" y="582"/>
                    </a:cubicBezTo>
                    <a:cubicBezTo>
                      <a:pt x="325" y="583"/>
                      <a:pt x="337" y="584"/>
                      <a:pt x="349" y="584"/>
                    </a:cubicBezTo>
                    <a:cubicBezTo>
                      <a:pt x="555" y="584"/>
                      <a:pt x="696" y="384"/>
                      <a:pt x="625" y="195"/>
                    </a:cubicBezTo>
                    <a:cubicBezTo>
                      <a:pt x="613" y="170"/>
                      <a:pt x="600" y="145"/>
                      <a:pt x="588" y="120"/>
                    </a:cubicBezTo>
                    <a:cubicBezTo>
                      <a:pt x="533" y="41"/>
                      <a:pt x="444"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50"/>
              <p:cNvSpPr/>
              <p:nvPr/>
            </p:nvSpPr>
            <p:spPr>
              <a:xfrm>
                <a:off x="4135400" y="3800750"/>
                <a:ext cx="17475" cy="12975"/>
              </a:xfrm>
              <a:custGeom>
                <a:avLst/>
                <a:gdLst/>
                <a:ahLst/>
                <a:cxnLst/>
                <a:rect l="l" t="t" r="r" b="b"/>
                <a:pathLst>
                  <a:path w="699" h="519" extrusionOk="0">
                    <a:moveTo>
                      <a:pt x="490" y="0"/>
                    </a:moveTo>
                    <a:cubicBezTo>
                      <a:pt x="282" y="0"/>
                      <a:pt x="1" y="286"/>
                      <a:pt x="206" y="454"/>
                    </a:cubicBezTo>
                    <a:cubicBezTo>
                      <a:pt x="261" y="499"/>
                      <a:pt x="324" y="519"/>
                      <a:pt x="385" y="519"/>
                    </a:cubicBezTo>
                    <a:cubicBezTo>
                      <a:pt x="546" y="519"/>
                      <a:pt x="698" y="381"/>
                      <a:pt x="680" y="191"/>
                    </a:cubicBezTo>
                    <a:cubicBezTo>
                      <a:pt x="668" y="166"/>
                      <a:pt x="668" y="141"/>
                      <a:pt x="655" y="116"/>
                    </a:cubicBezTo>
                    <a:cubicBezTo>
                      <a:pt x="624" y="34"/>
                      <a:pt x="561" y="0"/>
                      <a:pt x="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50"/>
              <p:cNvSpPr/>
              <p:nvPr/>
            </p:nvSpPr>
            <p:spPr>
              <a:xfrm>
                <a:off x="4161825" y="3827175"/>
                <a:ext cx="19200" cy="14600"/>
              </a:xfrm>
              <a:custGeom>
                <a:avLst/>
                <a:gdLst/>
                <a:ahLst/>
                <a:cxnLst/>
                <a:rect l="l" t="t" r="r" b="b"/>
                <a:pathLst>
                  <a:path w="768" h="584" extrusionOk="0">
                    <a:moveTo>
                      <a:pt x="399" y="1"/>
                    </a:moveTo>
                    <a:cubicBezTo>
                      <a:pt x="62" y="1"/>
                      <a:pt x="0" y="549"/>
                      <a:pt x="386" y="584"/>
                    </a:cubicBezTo>
                    <a:lnTo>
                      <a:pt x="386" y="571"/>
                    </a:lnTo>
                    <a:cubicBezTo>
                      <a:pt x="402" y="574"/>
                      <a:pt x="419" y="576"/>
                      <a:pt x="435" y="576"/>
                    </a:cubicBezTo>
                    <a:cubicBezTo>
                      <a:pt x="624" y="576"/>
                      <a:pt x="767" y="380"/>
                      <a:pt x="698" y="184"/>
                    </a:cubicBezTo>
                    <a:cubicBezTo>
                      <a:pt x="686" y="159"/>
                      <a:pt x="673" y="147"/>
                      <a:pt x="661" y="122"/>
                    </a:cubicBezTo>
                    <a:cubicBezTo>
                      <a:pt x="611" y="59"/>
                      <a:pt x="548" y="22"/>
                      <a:pt x="473" y="9"/>
                    </a:cubicBezTo>
                    <a:cubicBezTo>
                      <a:pt x="447" y="3"/>
                      <a:pt x="422"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50"/>
              <p:cNvSpPr/>
              <p:nvPr/>
            </p:nvSpPr>
            <p:spPr>
              <a:xfrm>
                <a:off x="4308925" y="3811100"/>
                <a:ext cx="16150" cy="14500"/>
              </a:xfrm>
              <a:custGeom>
                <a:avLst/>
                <a:gdLst/>
                <a:ahLst/>
                <a:cxnLst/>
                <a:rect l="l" t="t" r="r" b="b"/>
                <a:pathLst>
                  <a:path w="646" h="580" extrusionOk="0">
                    <a:moveTo>
                      <a:pt x="296" y="0"/>
                    </a:moveTo>
                    <a:cubicBezTo>
                      <a:pt x="165" y="0"/>
                      <a:pt x="36" y="88"/>
                      <a:pt x="13" y="240"/>
                    </a:cubicBezTo>
                    <a:cubicBezTo>
                      <a:pt x="0" y="315"/>
                      <a:pt x="25" y="402"/>
                      <a:pt x="63" y="465"/>
                    </a:cubicBezTo>
                    <a:cubicBezTo>
                      <a:pt x="113" y="515"/>
                      <a:pt x="175" y="565"/>
                      <a:pt x="250" y="577"/>
                    </a:cubicBezTo>
                    <a:cubicBezTo>
                      <a:pt x="262" y="578"/>
                      <a:pt x="274" y="579"/>
                      <a:pt x="286" y="579"/>
                    </a:cubicBezTo>
                    <a:cubicBezTo>
                      <a:pt x="493" y="579"/>
                      <a:pt x="645" y="379"/>
                      <a:pt x="563" y="190"/>
                    </a:cubicBezTo>
                    <a:cubicBezTo>
                      <a:pt x="563" y="165"/>
                      <a:pt x="550" y="140"/>
                      <a:pt x="525" y="115"/>
                    </a:cubicBezTo>
                    <a:cubicBezTo>
                      <a:pt x="466" y="36"/>
                      <a:pt x="38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50"/>
              <p:cNvSpPr/>
              <p:nvPr/>
            </p:nvSpPr>
            <p:spPr>
              <a:xfrm>
                <a:off x="4241125" y="3797025"/>
                <a:ext cx="17425" cy="14500"/>
              </a:xfrm>
              <a:custGeom>
                <a:avLst/>
                <a:gdLst/>
                <a:ahLst/>
                <a:cxnLst/>
                <a:rect l="l" t="t" r="r" b="b"/>
                <a:pathLst>
                  <a:path w="697" h="580" extrusionOk="0">
                    <a:moveTo>
                      <a:pt x="355" y="1"/>
                    </a:moveTo>
                    <a:cubicBezTo>
                      <a:pt x="257" y="1"/>
                      <a:pt x="160" y="48"/>
                      <a:pt x="100" y="140"/>
                    </a:cubicBezTo>
                    <a:cubicBezTo>
                      <a:pt x="0" y="315"/>
                      <a:pt x="100" y="540"/>
                      <a:pt x="313" y="578"/>
                    </a:cubicBezTo>
                    <a:cubicBezTo>
                      <a:pt x="324" y="579"/>
                      <a:pt x="336" y="580"/>
                      <a:pt x="347" y="580"/>
                    </a:cubicBezTo>
                    <a:cubicBezTo>
                      <a:pt x="544" y="580"/>
                      <a:pt x="696" y="379"/>
                      <a:pt x="625" y="190"/>
                    </a:cubicBezTo>
                    <a:cubicBezTo>
                      <a:pt x="613" y="165"/>
                      <a:pt x="600" y="140"/>
                      <a:pt x="588" y="115"/>
                    </a:cubicBezTo>
                    <a:cubicBezTo>
                      <a:pt x="529" y="39"/>
                      <a:pt x="442"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50"/>
              <p:cNvSpPr/>
              <p:nvPr/>
            </p:nvSpPr>
            <p:spPr>
              <a:xfrm>
                <a:off x="4260175" y="3866075"/>
                <a:ext cx="17300" cy="14525"/>
              </a:xfrm>
              <a:custGeom>
                <a:avLst/>
                <a:gdLst/>
                <a:ahLst/>
                <a:cxnLst/>
                <a:rect l="l" t="t" r="r" b="b"/>
                <a:pathLst>
                  <a:path w="692" h="581" extrusionOk="0">
                    <a:moveTo>
                      <a:pt x="318" y="1"/>
                    </a:moveTo>
                    <a:cubicBezTo>
                      <a:pt x="182" y="1"/>
                      <a:pt x="49" y="88"/>
                      <a:pt x="26" y="240"/>
                    </a:cubicBezTo>
                    <a:cubicBezTo>
                      <a:pt x="1" y="403"/>
                      <a:pt x="113" y="552"/>
                      <a:pt x="276" y="577"/>
                    </a:cubicBezTo>
                    <a:cubicBezTo>
                      <a:pt x="291" y="580"/>
                      <a:pt x="305" y="581"/>
                      <a:pt x="320" y="581"/>
                    </a:cubicBezTo>
                    <a:cubicBezTo>
                      <a:pt x="545" y="581"/>
                      <a:pt x="692" y="315"/>
                      <a:pt x="551" y="115"/>
                    </a:cubicBezTo>
                    <a:cubicBezTo>
                      <a:pt x="492" y="37"/>
                      <a:pt x="404" y="1"/>
                      <a:pt x="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50"/>
              <p:cNvSpPr/>
              <p:nvPr/>
            </p:nvSpPr>
            <p:spPr>
              <a:xfrm>
                <a:off x="4196550" y="3847700"/>
                <a:ext cx="18750" cy="14475"/>
              </a:xfrm>
              <a:custGeom>
                <a:avLst/>
                <a:gdLst/>
                <a:ahLst/>
                <a:cxnLst/>
                <a:rect l="l" t="t" r="r" b="b"/>
                <a:pathLst>
                  <a:path w="750" h="579" extrusionOk="0">
                    <a:moveTo>
                      <a:pt x="406" y="1"/>
                    </a:moveTo>
                    <a:cubicBezTo>
                      <a:pt x="198" y="1"/>
                      <a:pt x="1" y="238"/>
                      <a:pt x="171" y="463"/>
                    </a:cubicBezTo>
                    <a:cubicBezTo>
                      <a:pt x="233" y="544"/>
                      <a:pt x="315" y="578"/>
                      <a:pt x="395" y="578"/>
                    </a:cubicBezTo>
                    <a:cubicBezTo>
                      <a:pt x="576" y="578"/>
                      <a:pt x="749" y="404"/>
                      <a:pt x="671" y="188"/>
                    </a:cubicBezTo>
                    <a:cubicBezTo>
                      <a:pt x="659" y="163"/>
                      <a:pt x="646" y="150"/>
                      <a:pt x="634" y="125"/>
                    </a:cubicBezTo>
                    <a:cubicBezTo>
                      <a:pt x="570" y="37"/>
                      <a:pt x="487"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50"/>
              <p:cNvSpPr/>
              <p:nvPr/>
            </p:nvSpPr>
            <p:spPr>
              <a:xfrm>
                <a:off x="4169000" y="3781250"/>
                <a:ext cx="18275" cy="14675"/>
              </a:xfrm>
              <a:custGeom>
                <a:avLst/>
                <a:gdLst/>
                <a:ahLst/>
                <a:cxnLst/>
                <a:rect l="l" t="t" r="r" b="b"/>
                <a:pathLst>
                  <a:path w="731" h="587" extrusionOk="0">
                    <a:moveTo>
                      <a:pt x="383" y="1"/>
                    </a:moveTo>
                    <a:cubicBezTo>
                      <a:pt x="187" y="1"/>
                      <a:pt x="0" y="205"/>
                      <a:pt x="124" y="434"/>
                    </a:cubicBezTo>
                    <a:cubicBezTo>
                      <a:pt x="179" y="541"/>
                      <a:pt x="273" y="586"/>
                      <a:pt x="367" y="586"/>
                    </a:cubicBezTo>
                    <a:cubicBezTo>
                      <a:pt x="548" y="586"/>
                      <a:pt x="731" y="418"/>
                      <a:pt x="649" y="196"/>
                    </a:cubicBezTo>
                    <a:cubicBezTo>
                      <a:pt x="636" y="171"/>
                      <a:pt x="624" y="146"/>
                      <a:pt x="611" y="122"/>
                    </a:cubicBezTo>
                    <a:cubicBezTo>
                      <a:pt x="548" y="37"/>
                      <a:pt x="46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50"/>
              <p:cNvSpPr/>
              <p:nvPr/>
            </p:nvSpPr>
            <p:spPr>
              <a:xfrm>
                <a:off x="4221450" y="3912250"/>
                <a:ext cx="15425" cy="14350"/>
              </a:xfrm>
              <a:custGeom>
                <a:avLst/>
                <a:gdLst/>
                <a:ahLst/>
                <a:cxnLst/>
                <a:rect l="l" t="t" r="r" b="b"/>
                <a:pathLst>
                  <a:path w="617" h="574" extrusionOk="0">
                    <a:moveTo>
                      <a:pt x="291" y="0"/>
                    </a:moveTo>
                    <a:cubicBezTo>
                      <a:pt x="161" y="0"/>
                      <a:pt x="32" y="82"/>
                      <a:pt x="13" y="243"/>
                    </a:cubicBezTo>
                    <a:cubicBezTo>
                      <a:pt x="0" y="318"/>
                      <a:pt x="13" y="393"/>
                      <a:pt x="63" y="455"/>
                    </a:cubicBezTo>
                    <a:cubicBezTo>
                      <a:pt x="121" y="538"/>
                      <a:pt x="203" y="574"/>
                      <a:pt x="286" y="574"/>
                    </a:cubicBezTo>
                    <a:cubicBezTo>
                      <a:pt x="452" y="574"/>
                      <a:pt x="617" y="427"/>
                      <a:pt x="575" y="218"/>
                    </a:cubicBezTo>
                    <a:cubicBezTo>
                      <a:pt x="539" y="72"/>
                      <a:pt x="414" y="0"/>
                      <a:pt x="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50"/>
              <p:cNvSpPr/>
              <p:nvPr/>
            </p:nvSpPr>
            <p:spPr>
              <a:xfrm>
                <a:off x="4281425" y="3739725"/>
                <a:ext cx="16675" cy="14675"/>
              </a:xfrm>
              <a:custGeom>
                <a:avLst/>
                <a:gdLst/>
                <a:ahLst/>
                <a:cxnLst/>
                <a:rect l="l" t="t" r="r" b="b"/>
                <a:pathLst>
                  <a:path w="667" h="587" extrusionOk="0">
                    <a:moveTo>
                      <a:pt x="298" y="1"/>
                    </a:moveTo>
                    <a:cubicBezTo>
                      <a:pt x="166" y="1"/>
                      <a:pt x="36" y="93"/>
                      <a:pt x="13" y="245"/>
                    </a:cubicBezTo>
                    <a:cubicBezTo>
                      <a:pt x="1" y="320"/>
                      <a:pt x="13" y="395"/>
                      <a:pt x="63" y="458"/>
                    </a:cubicBezTo>
                    <a:cubicBezTo>
                      <a:pt x="101" y="520"/>
                      <a:pt x="176" y="570"/>
                      <a:pt x="250" y="583"/>
                    </a:cubicBezTo>
                    <a:cubicBezTo>
                      <a:pt x="265" y="585"/>
                      <a:pt x="280" y="586"/>
                      <a:pt x="295" y="586"/>
                    </a:cubicBezTo>
                    <a:cubicBezTo>
                      <a:pt x="520" y="586"/>
                      <a:pt x="666" y="320"/>
                      <a:pt x="525" y="120"/>
                    </a:cubicBezTo>
                    <a:cubicBezTo>
                      <a:pt x="467" y="38"/>
                      <a:pt x="382"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50"/>
              <p:cNvSpPr/>
              <p:nvPr/>
            </p:nvSpPr>
            <p:spPr>
              <a:xfrm>
                <a:off x="4346725" y="3754325"/>
                <a:ext cx="16675" cy="14425"/>
              </a:xfrm>
              <a:custGeom>
                <a:avLst/>
                <a:gdLst/>
                <a:ahLst/>
                <a:cxnLst/>
                <a:rect l="l" t="t" r="r" b="b"/>
                <a:pathLst>
                  <a:path w="667" h="577" extrusionOk="0">
                    <a:moveTo>
                      <a:pt x="293" y="0"/>
                    </a:moveTo>
                    <a:cubicBezTo>
                      <a:pt x="163" y="0"/>
                      <a:pt x="35" y="90"/>
                      <a:pt x="13" y="249"/>
                    </a:cubicBezTo>
                    <a:cubicBezTo>
                      <a:pt x="0" y="324"/>
                      <a:pt x="13" y="399"/>
                      <a:pt x="63" y="461"/>
                    </a:cubicBezTo>
                    <a:cubicBezTo>
                      <a:pt x="100" y="524"/>
                      <a:pt x="175" y="561"/>
                      <a:pt x="250" y="574"/>
                    </a:cubicBezTo>
                    <a:cubicBezTo>
                      <a:pt x="265" y="576"/>
                      <a:pt x="280" y="577"/>
                      <a:pt x="294" y="577"/>
                    </a:cubicBezTo>
                    <a:cubicBezTo>
                      <a:pt x="520" y="577"/>
                      <a:pt x="666" y="312"/>
                      <a:pt x="525" y="124"/>
                    </a:cubicBezTo>
                    <a:cubicBezTo>
                      <a:pt x="466" y="39"/>
                      <a:pt x="379"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50"/>
              <p:cNvSpPr/>
              <p:nvPr/>
            </p:nvSpPr>
            <p:spPr>
              <a:xfrm>
                <a:off x="4373900" y="3825775"/>
                <a:ext cx="19825" cy="14475"/>
              </a:xfrm>
              <a:custGeom>
                <a:avLst/>
                <a:gdLst/>
                <a:ahLst/>
                <a:cxnLst/>
                <a:rect l="l" t="t" r="r" b="b"/>
                <a:pathLst>
                  <a:path w="793" h="579" extrusionOk="0">
                    <a:moveTo>
                      <a:pt x="390" y="1"/>
                    </a:moveTo>
                    <a:cubicBezTo>
                      <a:pt x="47" y="1"/>
                      <a:pt x="0" y="529"/>
                      <a:pt x="363" y="577"/>
                    </a:cubicBezTo>
                    <a:cubicBezTo>
                      <a:pt x="371" y="578"/>
                      <a:pt x="380" y="578"/>
                      <a:pt x="388" y="578"/>
                    </a:cubicBezTo>
                    <a:cubicBezTo>
                      <a:pt x="729" y="578"/>
                      <a:pt x="792" y="76"/>
                      <a:pt x="450" y="3"/>
                    </a:cubicBezTo>
                    <a:lnTo>
                      <a:pt x="425" y="3"/>
                    </a:lnTo>
                    <a:cubicBezTo>
                      <a:pt x="413" y="1"/>
                      <a:pt x="402"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50"/>
              <p:cNvSpPr/>
              <p:nvPr/>
            </p:nvSpPr>
            <p:spPr>
              <a:xfrm>
                <a:off x="4336725" y="3870250"/>
                <a:ext cx="16275" cy="14450"/>
              </a:xfrm>
              <a:custGeom>
                <a:avLst/>
                <a:gdLst/>
                <a:ahLst/>
                <a:cxnLst/>
                <a:rect l="l" t="t" r="r" b="b"/>
                <a:pathLst>
                  <a:path w="651" h="578" extrusionOk="0">
                    <a:moveTo>
                      <a:pt x="323" y="1"/>
                    </a:moveTo>
                    <a:cubicBezTo>
                      <a:pt x="286" y="1"/>
                      <a:pt x="249" y="8"/>
                      <a:pt x="213" y="23"/>
                    </a:cubicBezTo>
                    <a:cubicBezTo>
                      <a:pt x="75" y="73"/>
                      <a:pt x="0" y="248"/>
                      <a:pt x="50" y="398"/>
                    </a:cubicBezTo>
                    <a:cubicBezTo>
                      <a:pt x="99" y="514"/>
                      <a:pt x="207" y="577"/>
                      <a:pt x="322" y="577"/>
                    </a:cubicBezTo>
                    <a:cubicBezTo>
                      <a:pt x="356" y="577"/>
                      <a:pt x="391" y="572"/>
                      <a:pt x="425" y="560"/>
                    </a:cubicBezTo>
                    <a:cubicBezTo>
                      <a:pt x="575" y="498"/>
                      <a:pt x="650" y="336"/>
                      <a:pt x="588" y="186"/>
                    </a:cubicBezTo>
                    <a:cubicBezTo>
                      <a:pt x="550" y="72"/>
                      <a:pt x="440"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50"/>
              <p:cNvSpPr/>
              <p:nvPr/>
            </p:nvSpPr>
            <p:spPr>
              <a:xfrm>
                <a:off x="4214875" y="3955125"/>
                <a:ext cx="16750" cy="15250"/>
              </a:xfrm>
              <a:custGeom>
                <a:avLst/>
                <a:gdLst/>
                <a:ahLst/>
                <a:cxnLst/>
                <a:rect l="l" t="t" r="r" b="b"/>
                <a:pathLst>
                  <a:path w="670" h="610" extrusionOk="0">
                    <a:moveTo>
                      <a:pt x="287" y="1"/>
                    </a:moveTo>
                    <a:cubicBezTo>
                      <a:pt x="143" y="1"/>
                      <a:pt x="9" y="104"/>
                      <a:pt x="1" y="265"/>
                    </a:cubicBezTo>
                    <a:cubicBezTo>
                      <a:pt x="1" y="315"/>
                      <a:pt x="1" y="352"/>
                      <a:pt x="13" y="402"/>
                    </a:cubicBezTo>
                    <a:cubicBezTo>
                      <a:pt x="59" y="549"/>
                      <a:pt x="169" y="610"/>
                      <a:pt x="280" y="610"/>
                    </a:cubicBezTo>
                    <a:cubicBezTo>
                      <a:pt x="472" y="610"/>
                      <a:pt x="669" y="427"/>
                      <a:pt x="551" y="190"/>
                    </a:cubicBezTo>
                    <a:cubicBezTo>
                      <a:pt x="538" y="152"/>
                      <a:pt x="513" y="115"/>
                      <a:pt x="488" y="90"/>
                    </a:cubicBezTo>
                    <a:lnTo>
                      <a:pt x="488" y="77"/>
                    </a:lnTo>
                    <a:cubicBezTo>
                      <a:pt x="427" y="25"/>
                      <a:pt x="356"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50"/>
              <p:cNvSpPr/>
              <p:nvPr/>
            </p:nvSpPr>
            <p:spPr>
              <a:xfrm>
                <a:off x="4325225" y="3902350"/>
                <a:ext cx="17450" cy="14625"/>
              </a:xfrm>
              <a:custGeom>
                <a:avLst/>
                <a:gdLst/>
                <a:ahLst/>
                <a:cxnLst/>
                <a:rect l="l" t="t" r="r" b="b"/>
                <a:pathLst>
                  <a:path w="698" h="585" extrusionOk="0">
                    <a:moveTo>
                      <a:pt x="354" y="1"/>
                    </a:moveTo>
                    <a:cubicBezTo>
                      <a:pt x="140" y="1"/>
                      <a:pt x="0" y="207"/>
                      <a:pt x="73" y="401"/>
                    </a:cubicBezTo>
                    <a:cubicBezTo>
                      <a:pt x="127" y="522"/>
                      <a:pt x="238" y="585"/>
                      <a:pt x="348" y="585"/>
                    </a:cubicBezTo>
                    <a:cubicBezTo>
                      <a:pt x="444" y="585"/>
                      <a:pt x="540" y="537"/>
                      <a:pt x="598" y="439"/>
                    </a:cubicBezTo>
                    <a:cubicBezTo>
                      <a:pt x="698" y="251"/>
                      <a:pt x="585" y="14"/>
                      <a:pt x="373" y="1"/>
                    </a:cubicBezTo>
                    <a:cubicBezTo>
                      <a:pt x="367" y="1"/>
                      <a:pt x="360"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50"/>
              <p:cNvSpPr/>
              <p:nvPr/>
            </p:nvSpPr>
            <p:spPr>
              <a:xfrm>
                <a:off x="4178600" y="3750300"/>
                <a:ext cx="17825" cy="14500"/>
              </a:xfrm>
              <a:custGeom>
                <a:avLst/>
                <a:gdLst/>
                <a:ahLst/>
                <a:cxnLst/>
                <a:rect l="l" t="t" r="r" b="b"/>
                <a:pathLst>
                  <a:path w="713" h="580" extrusionOk="0">
                    <a:moveTo>
                      <a:pt x="354" y="0"/>
                    </a:moveTo>
                    <a:cubicBezTo>
                      <a:pt x="179" y="0"/>
                      <a:pt x="0" y="155"/>
                      <a:pt x="65" y="372"/>
                    </a:cubicBezTo>
                    <a:cubicBezTo>
                      <a:pt x="106" y="519"/>
                      <a:pt x="212" y="580"/>
                      <a:pt x="322" y="580"/>
                    </a:cubicBezTo>
                    <a:cubicBezTo>
                      <a:pt x="513" y="580"/>
                      <a:pt x="713" y="397"/>
                      <a:pt x="602" y="160"/>
                    </a:cubicBezTo>
                    <a:cubicBezTo>
                      <a:pt x="548" y="48"/>
                      <a:pt x="452"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50"/>
              <p:cNvSpPr/>
              <p:nvPr/>
            </p:nvSpPr>
            <p:spPr>
              <a:xfrm>
                <a:off x="4290450" y="3706950"/>
                <a:ext cx="18000" cy="14525"/>
              </a:xfrm>
              <a:custGeom>
                <a:avLst/>
                <a:gdLst/>
                <a:ahLst/>
                <a:cxnLst/>
                <a:rect l="l" t="t" r="r" b="b"/>
                <a:pathLst>
                  <a:path w="720" h="581" extrusionOk="0">
                    <a:moveTo>
                      <a:pt x="349" y="1"/>
                    </a:moveTo>
                    <a:cubicBezTo>
                      <a:pt x="175" y="1"/>
                      <a:pt x="1" y="155"/>
                      <a:pt x="64" y="369"/>
                    </a:cubicBezTo>
                    <a:cubicBezTo>
                      <a:pt x="111" y="518"/>
                      <a:pt x="224" y="581"/>
                      <a:pt x="337" y="581"/>
                    </a:cubicBezTo>
                    <a:cubicBezTo>
                      <a:pt x="527" y="581"/>
                      <a:pt x="719" y="404"/>
                      <a:pt x="602" y="169"/>
                    </a:cubicBezTo>
                    <a:cubicBezTo>
                      <a:pt x="547" y="51"/>
                      <a:pt x="44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50"/>
              <p:cNvSpPr/>
              <p:nvPr/>
            </p:nvSpPr>
            <p:spPr>
              <a:xfrm>
                <a:off x="4214800" y="3731150"/>
                <a:ext cx="16900" cy="14225"/>
              </a:xfrm>
              <a:custGeom>
                <a:avLst/>
                <a:gdLst/>
                <a:ahLst/>
                <a:cxnLst/>
                <a:rect l="l" t="t" r="r" b="b"/>
                <a:pathLst>
                  <a:path w="676" h="569" extrusionOk="0">
                    <a:moveTo>
                      <a:pt x="373" y="1"/>
                    </a:moveTo>
                    <a:cubicBezTo>
                      <a:pt x="182" y="1"/>
                      <a:pt x="1" y="204"/>
                      <a:pt x="116" y="426"/>
                    </a:cubicBezTo>
                    <a:cubicBezTo>
                      <a:pt x="154" y="501"/>
                      <a:pt x="229" y="551"/>
                      <a:pt x="316" y="563"/>
                    </a:cubicBezTo>
                    <a:cubicBezTo>
                      <a:pt x="335" y="567"/>
                      <a:pt x="353" y="569"/>
                      <a:pt x="370" y="569"/>
                    </a:cubicBezTo>
                    <a:cubicBezTo>
                      <a:pt x="544" y="569"/>
                      <a:pt x="675" y="408"/>
                      <a:pt x="641" y="226"/>
                    </a:cubicBezTo>
                    <a:cubicBezTo>
                      <a:pt x="641" y="214"/>
                      <a:pt x="629" y="189"/>
                      <a:pt x="629" y="176"/>
                    </a:cubicBezTo>
                    <a:cubicBezTo>
                      <a:pt x="616" y="151"/>
                      <a:pt x="604" y="139"/>
                      <a:pt x="591" y="114"/>
                    </a:cubicBezTo>
                    <a:cubicBezTo>
                      <a:pt x="530" y="34"/>
                      <a:pt x="451"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50"/>
              <p:cNvSpPr/>
              <p:nvPr/>
            </p:nvSpPr>
            <p:spPr>
              <a:xfrm>
                <a:off x="4181325" y="3963850"/>
                <a:ext cx="18275" cy="14250"/>
              </a:xfrm>
              <a:custGeom>
                <a:avLst/>
                <a:gdLst/>
                <a:ahLst/>
                <a:cxnLst/>
                <a:rect l="l" t="t" r="r" b="b"/>
                <a:pathLst>
                  <a:path w="731" h="570" extrusionOk="0">
                    <a:moveTo>
                      <a:pt x="389" y="0"/>
                    </a:moveTo>
                    <a:cubicBezTo>
                      <a:pt x="357" y="0"/>
                      <a:pt x="325" y="5"/>
                      <a:pt x="293" y="16"/>
                    </a:cubicBezTo>
                    <a:cubicBezTo>
                      <a:pt x="0" y="151"/>
                      <a:pt x="123" y="569"/>
                      <a:pt x="406" y="569"/>
                    </a:cubicBezTo>
                    <a:cubicBezTo>
                      <a:pt x="437" y="569"/>
                      <a:pt x="471" y="564"/>
                      <a:pt x="505" y="553"/>
                    </a:cubicBezTo>
                    <a:cubicBezTo>
                      <a:pt x="655" y="503"/>
                      <a:pt x="730" y="328"/>
                      <a:pt x="668" y="178"/>
                    </a:cubicBezTo>
                    <a:cubicBezTo>
                      <a:pt x="619" y="70"/>
                      <a:pt x="507"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50"/>
              <p:cNvSpPr/>
              <p:nvPr/>
            </p:nvSpPr>
            <p:spPr>
              <a:xfrm>
                <a:off x="4416450" y="3718050"/>
                <a:ext cx="17450" cy="14125"/>
              </a:xfrm>
              <a:custGeom>
                <a:avLst/>
                <a:gdLst/>
                <a:ahLst/>
                <a:cxnLst/>
                <a:rect l="l" t="t" r="r" b="b"/>
                <a:pathLst>
                  <a:path w="698" h="565" extrusionOk="0">
                    <a:moveTo>
                      <a:pt x="386" y="1"/>
                    </a:moveTo>
                    <a:cubicBezTo>
                      <a:pt x="300" y="1"/>
                      <a:pt x="214" y="40"/>
                      <a:pt x="148" y="113"/>
                    </a:cubicBezTo>
                    <a:cubicBezTo>
                      <a:pt x="0" y="325"/>
                      <a:pt x="187" y="564"/>
                      <a:pt x="395" y="564"/>
                    </a:cubicBezTo>
                    <a:cubicBezTo>
                      <a:pt x="469" y="564"/>
                      <a:pt x="545" y="534"/>
                      <a:pt x="610" y="463"/>
                    </a:cubicBezTo>
                    <a:cubicBezTo>
                      <a:pt x="698" y="338"/>
                      <a:pt x="685" y="163"/>
                      <a:pt x="560" y="63"/>
                    </a:cubicBezTo>
                    <a:cubicBezTo>
                      <a:pt x="508" y="21"/>
                      <a:pt x="447" y="1"/>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50"/>
              <p:cNvSpPr/>
              <p:nvPr/>
            </p:nvSpPr>
            <p:spPr>
              <a:xfrm>
                <a:off x="4405150" y="3840825"/>
                <a:ext cx="17725" cy="14450"/>
              </a:xfrm>
              <a:custGeom>
                <a:avLst/>
                <a:gdLst/>
                <a:ahLst/>
                <a:cxnLst/>
                <a:rect l="l" t="t" r="r" b="b"/>
                <a:pathLst>
                  <a:path w="709" h="578" extrusionOk="0">
                    <a:moveTo>
                      <a:pt x="362" y="0"/>
                    </a:moveTo>
                    <a:cubicBezTo>
                      <a:pt x="266" y="0"/>
                      <a:pt x="171" y="47"/>
                      <a:pt x="113" y="138"/>
                    </a:cubicBezTo>
                    <a:cubicBezTo>
                      <a:pt x="0" y="313"/>
                      <a:pt x="113" y="538"/>
                      <a:pt x="325" y="575"/>
                    </a:cubicBezTo>
                    <a:cubicBezTo>
                      <a:pt x="337" y="577"/>
                      <a:pt x="348" y="577"/>
                      <a:pt x="359" y="577"/>
                    </a:cubicBezTo>
                    <a:cubicBezTo>
                      <a:pt x="556" y="577"/>
                      <a:pt x="709" y="377"/>
                      <a:pt x="638" y="188"/>
                    </a:cubicBezTo>
                    <a:cubicBezTo>
                      <a:pt x="625" y="163"/>
                      <a:pt x="613" y="138"/>
                      <a:pt x="600" y="125"/>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50"/>
              <p:cNvSpPr/>
              <p:nvPr/>
            </p:nvSpPr>
            <p:spPr>
              <a:xfrm>
                <a:off x="4410775" y="3802050"/>
                <a:ext cx="18900" cy="14400"/>
              </a:xfrm>
              <a:custGeom>
                <a:avLst/>
                <a:gdLst/>
                <a:ahLst/>
                <a:cxnLst/>
                <a:rect l="l" t="t" r="r" b="b"/>
                <a:pathLst>
                  <a:path w="756" h="576" extrusionOk="0">
                    <a:moveTo>
                      <a:pt x="380" y="0"/>
                    </a:moveTo>
                    <a:cubicBezTo>
                      <a:pt x="370" y="0"/>
                      <a:pt x="360" y="1"/>
                      <a:pt x="350" y="2"/>
                    </a:cubicBezTo>
                    <a:cubicBezTo>
                      <a:pt x="88" y="27"/>
                      <a:pt x="0" y="352"/>
                      <a:pt x="200" y="514"/>
                    </a:cubicBezTo>
                    <a:cubicBezTo>
                      <a:pt x="252" y="556"/>
                      <a:pt x="313" y="576"/>
                      <a:pt x="374" y="576"/>
                    </a:cubicBezTo>
                    <a:cubicBezTo>
                      <a:pt x="458" y="576"/>
                      <a:pt x="542" y="537"/>
                      <a:pt x="600" y="464"/>
                    </a:cubicBezTo>
                    <a:cubicBezTo>
                      <a:pt x="756" y="272"/>
                      <a:pt x="613"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50"/>
              <p:cNvSpPr/>
              <p:nvPr/>
            </p:nvSpPr>
            <p:spPr>
              <a:xfrm>
                <a:off x="4379225" y="3781100"/>
                <a:ext cx="17400" cy="14500"/>
              </a:xfrm>
              <a:custGeom>
                <a:avLst/>
                <a:gdLst/>
                <a:ahLst/>
                <a:cxnLst/>
                <a:rect l="l" t="t" r="r" b="b"/>
                <a:pathLst>
                  <a:path w="696" h="580" extrusionOk="0">
                    <a:moveTo>
                      <a:pt x="356" y="1"/>
                    </a:moveTo>
                    <a:cubicBezTo>
                      <a:pt x="260" y="1"/>
                      <a:pt x="165" y="48"/>
                      <a:pt x="113" y="140"/>
                    </a:cubicBezTo>
                    <a:cubicBezTo>
                      <a:pt x="0" y="315"/>
                      <a:pt x="113" y="540"/>
                      <a:pt x="312" y="577"/>
                    </a:cubicBezTo>
                    <a:cubicBezTo>
                      <a:pt x="324" y="579"/>
                      <a:pt x="335" y="579"/>
                      <a:pt x="347" y="579"/>
                    </a:cubicBezTo>
                    <a:cubicBezTo>
                      <a:pt x="543" y="579"/>
                      <a:pt x="696" y="379"/>
                      <a:pt x="625" y="190"/>
                    </a:cubicBezTo>
                    <a:cubicBezTo>
                      <a:pt x="612" y="165"/>
                      <a:pt x="600" y="140"/>
                      <a:pt x="587" y="115"/>
                    </a:cubicBezTo>
                    <a:cubicBezTo>
                      <a:pt x="528" y="38"/>
                      <a:pt x="441"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50"/>
              <p:cNvSpPr/>
              <p:nvPr/>
            </p:nvSpPr>
            <p:spPr>
              <a:xfrm>
                <a:off x="4355350" y="3715450"/>
                <a:ext cx="17375" cy="13000"/>
              </a:xfrm>
              <a:custGeom>
                <a:avLst/>
                <a:gdLst/>
                <a:ahLst/>
                <a:cxnLst/>
                <a:rect l="l" t="t" r="r" b="b"/>
                <a:pathLst>
                  <a:path w="695" h="520" extrusionOk="0">
                    <a:moveTo>
                      <a:pt x="490" y="1"/>
                    </a:moveTo>
                    <a:cubicBezTo>
                      <a:pt x="281" y="1"/>
                      <a:pt x="0" y="286"/>
                      <a:pt x="205" y="454"/>
                    </a:cubicBezTo>
                    <a:cubicBezTo>
                      <a:pt x="261" y="499"/>
                      <a:pt x="323" y="519"/>
                      <a:pt x="385" y="519"/>
                    </a:cubicBezTo>
                    <a:cubicBezTo>
                      <a:pt x="545" y="519"/>
                      <a:pt x="695" y="382"/>
                      <a:pt x="668" y="192"/>
                    </a:cubicBezTo>
                    <a:cubicBezTo>
                      <a:pt x="668" y="167"/>
                      <a:pt x="668" y="142"/>
                      <a:pt x="655" y="117"/>
                    </a:cubicBezTo>
                    <a:cubicBezTo>
                      <a:pt x="623"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50"/>
              <p:cNvSpPr/>
              <p:nvPr/>
            </p:nvSpPr>
            <p:spPr>
              <a:xfrm>
                <a:off x="4382100" y="3742025"/>
                <a:ext cx="18900" cy="14525"/>
              </a:xfrm>
              <a:custGeom>
                <a:avLst/>
                <a:gdLst/>
                <a:ahLst/>
                <a:cxnLst/>
                <a:rect l="l" t="t" r="r" b="b"/>
                <a:pathLst>
                  <a:path w="756" h="581" extrusionOk="0">
                    <a:moveTo>
                      <a:pt x="401" y="0"/>
                    </a:moveTo>
                    <a:cubicBezTo>
                      <a:pt x="66" y="0"/>
                      <a:pt x="1" y="518"/>
                      <a:pt x="360" y="578"/>
                    </a:cubicBezTo>
                    <a:cubicBezTo>
                      <a:pt x="372" y="580"/>
                      <a:pt x="384" y="580"/>
                      <a:pt x="396" y="580"/>
                    </a:cubicBezTo>
                    <a:cubicBezTo>
                      <a:pt x="603" y="580"/>
                      <a:pt x="755" y="380"/>
                      <a:pt x="672" y="191"/>
                    </a:cubicBezTo>
                    <a:cubicBezTo>
                      <a:pt x="672" y="166"/>
                      <a:pt x="660" y="141"/>
                      <a:pt x="647" y="128"/>
                    </a:cubicBezTo>
                    <a:cubicBezTo>
                      <a:pt x="597" y="66"/>
                      <a:pt x="522" y="16"/>
                      <a:pt x="447" y="3"/>
                    </a:cubicBezTo>
                    <a:cubicBezTo>
                      <a:pt x="431" y="1"/>
                      <a:pt x="416"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50"/>
              <p:cNvSpPr/>
              <p:nvPr/>
            </p:nvSpPr>
            <p:spPr>
              <a:xfrm>
                <a:off x="4416400" y="3762425"/>
                <a:ext cx="18825" cy="14450"/>
              </a:xfrm>
              <a:custGeom>
                <a:avLst/>
                <a:gdLst/>
                <a:ahLst/>
                <a:cxnLst/>
                <a:rect l="l" t="t" r="r" b="b"/>
                <a:pathLst>
                  <a:path w="753" h="578" extrusionOk="0">
                    <a:moveTo>
                      <a:pt x="409" y="0"/>
                    </a:moveTo>
                    <a:cubicBezTo>
                      <a:pt x="201" y="0"/>
                      <a:pt x="1" y="238"/>
                      <a:pt x="163" y="462"/>
                    </a:cubicBezTo>
                    <a:lnTo>
                      <a:pt x="175" y="462"/>
                    </a:lnTo>
                    <a:cubicBezTo>
                      <a:pt x="237" y="543"/>
                      <a:pt x="319" y="578"/>
                      <a:pt x="399" y="578"/>
                    </a:cubicBezTo>
                    <a:cubicBezTo>
                      <a:pt x="579" y="578"/>
                      <a:pt x="753" y="403"/>
                      <a:pt x="675" y="187"/>
                    </a:cubicBezTo>
                    <a:cubicBezTo>
                      <a:pt x="662" y="162"/>
                      <a:pt x="650" y="150"/>
                      <a:pt x="637" y="125"/>
                    </a:cubicBezTo>
                    <a:cubicBezTo>
                      <a:pt x="574" y="37"/>
                      <a:pt x="491"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50"/>
              <p:cNvSpPr/>
              <p:nvPr/>
            </p:nvSpPr>
            <p:spPr>
              <a:xfrm>
                <a:off x="4388850" y="3695975"/>
                <a:ext cx="18375" cy="14650"/>
              </a:xfrm>
              <a:custGeom>
                <a:avLst/>
                <a:gdLst/>
                <a:ahLst/>
                <a:cxnLst/>
                <a:rect l="l" t="t" r="r" b="b"/>
                <a:pathLst>
                  <a:path w="735" h="586" extrusionOk="0">
                    <a:moveTo>
                      <a:pt x="386" y="0"/>
                    </a:moveTo>
                    <a:cubicBezTo>
                      <a:pt x="190" y="0"/>
                      <a:pt x="0" y="204"/>
                      <a:pt x="115" y="433"/>
                    </a:cubicBezTo>
                    <a:cubicBezTo>
                      <a:pt x="175" y="540"/>
                      <a:pt x="271" y="586"/>
                      <a:pt x="367" y="586"/>
                    </a:cubicBezTo>
                    <a:cubicBezTo>
                      <a:pt x="552" y="586"/>
                      <a:pt x="734" y="418"/>
                      <a:pt x="652" y="196"/>
                    </a:cubicBezTo>
                    <a:cubicBezTo>
                      <a:pt x="640" y="171"/>
                      <a:pt x="627" y="146"/>
                      <a:pt x="615" y="121"/>
                    </a:cubicBezTo>
                    <a:cubicBezTo>
                      <a:pt x="552" y="36"/>
                      <a:pt x="469"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50"/>
              <p:cNvSpPr/>
              <p:nvPr/>
            </p:nvSpPr>
            <p:spPr>
              <a:xfrm>
                <a:off x="4398550" y="3665100"/>
                <a:ext cx="17825" cy="14725"/>
              </a:xfrm>
              <a:custGeom>
                <a:avLst/>
                <a:gdLst/>
                <a:ahLst/>
                <a:cxnLst/>
                <a:rect l="l" t="t" r="r" b="b"/>
                <a:pathLst>
                  <a:path w="713" h="589" extrusionOk="0">
                    <a:moveTo>
                      <a:pt x="345" y="1"/>
                    </a:moveTo>
                    <a:cubicBezTo>
                      <a:pt x="171" y="1"/>
                      <a:pt x="1" y="158"/>
                      <a:pt x="64" y="381"/>
                    </a:cubicBezTo>
                    <a:cubicBezTo>
                      <a:pt x="106" y="528"/>
                      <a:pt x="212" y="589"/>
                      <a:pt x="322" y="589"/>
                    </a:cubicBezTo>
                    <a:cubicBezTo>
                      <a:pt x="512" y="589"/>
                      <a:pt x="713" y="406"/>
                      <a:pt x="602" y="169"/>
                    </a:cubicBezTo>
                    <a:cubicBezTo>
                      <a:pt x="543" y="51"/>
                      <a:pt x="443"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50"/>
              <p:cNvSpPr/>
              <p:nvPr/>
            </p:nvSpPr>
            <p:spPr>
              <a:xfrm>
                <a:off x="3390275" y="3945200"/>
                <a:ext cx="19225" cy="14400"/>
              </a:xfrm>
              <a:custGeom>
                <a:avLst/>
                <a:gdLst/>
                <a:ahLst/>
                <a:cxnLst/>
                <a:rect l="l" t="t" r="r" b="b"/>
                <a:pathLst>
                  <a:path w="769" h="576" extrusionOk="0">
                    <a:moveTo>
                      <a:pt x="390" y="0"/>
                    </a:moveTo>
                    <a:cubicBezTo>
                      <a:pt x="302" y="0"/>
                      <a:pt x="214" y="39"/>
                      <a:pt x="156" y="112"/>
                    </a:cubicBezTo>
                    <a:cubicBezTo>
                      <a:pt x="0" y="304"/>
                      <a:pt x="143" y="576"/>
                      <a:pt x="386" y="576"/>
                    </a:cubicBezTo>
                    <a:cubicBezTo>
                      <a:pt x="397" y="576"/>
                      <a:pt x="408" y="575"/>
                      <a:pt x="418" y="574"/>
                    </a:cubicBezTo>
                    <a:cubicBezTo>
                      <a:pt x="668" y="549"/>
                      <a:pt x="768" y="224"/>
                      <a:pt x="568" y="62"/>
                    </a:cubicBezTo>
                    <a:cubicBezTo>
                      <a:pt x="516" y="20"/>
                      <a:pt x="453"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50"/>
              <p:cNvSpPr/>
              <p:nvPr/>
            </p:nvSpPr>
            <p:spPr>
              <a:xfrm>
                <a:off x="3364225" y="3875700"/>
                <a:ext cx="18725" cy="14300"/>
              </a:xfrm>
              <a:custGeom>
                <a:avLst/>
                <a:gdLst/>
                <a:ahLst/>
                <a:cxnLst/>
                <a:rect l="l" t="t" r="r" b="b"/>
                <a:pathLst>
                  <a:path w="749" h="572" extrusionOk="0">
                    <a:moveTo>
                      <a:pt x="394" y="0"/>
                    </a:moveTo>
                    <a:cubicBezTo>
                      <a:pt x="130" y="0"/>
                      <a:pt x="0" y="341"/>
                      <a:pt x="223" y="505"/>
                    </a:cubicBezTo>
                    <a:cubicBezTo>
                      <a:pt x="279" y="552"/>
                      <a:pt x="341" y="572"/>
                      <a:pt x="402" y="572"/>
                    </a:cubicBezTo>
                    <a:cubicBezTo>
                      <a:pt x="583" y="572"/>
                      <a:pt x="748" y="387"/>
                      <a:pt x="673" y="180"/>
                    </a:cubicBezTo>
                    <a:cubicBezTo>
                      <a:pt x="661" y="155"/>
                      <a:pt x="648" y="130"/>
                      <a:pt x="636" y="118"/>
                    </a:cubicBezTo>
                    <a:cubicBezTo>
                      <a:pt x="586" y="55"/>
                      <a:pt x="523" y="18"/>
                      <a:pt x="448" y="5"/>
                    </a:cubicBezTo>
                    <a:cubicBezTo>
                      <a:pt x="430" y="2"/>
                      <a:pt x="412" y="0"/>
                      <a:pt x="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50"/>
              <p:cNvSpPr/>
              <p:nvPr/>
            </p:nvSpPr>
            <p:spPr>
              <a:xfrm>
                <a:off x="3392150" y="3905025"/>
                <a:ext cx="17200" cy="14350"/>
              </a:xfrm>
              <a:custGeom>
                <a:avLst/>
                <a:gdLst/>
                <a:ahLst/>
                <a:cxnLst/>
                <a:rect l="l" t="t" r="r" b="b"/>
                <a:pathLst>
                  <a:path w="688" h="574" extrusionOk="0">
                    <a:moveTo>
                      <a:pt x="373" y="0"/>
                    </a:moveTo>
                    <a:cubicBezTo>
                      <a:pt x="125" y="0"/>
                      <a:pt x="1" y="535"/>
                      <a:pt x="306" y="569"/>
                    </a:cubicBezTo>
                    <a:cubicBezTo>
                      <a:pt x="322" y="572"/>
                      <a:pt x="339" y="573"/>
                      <a:pt x="355" y="573"/>
                    </a:cubicBezTo>
                    <a:cubicBezTo>
                      <a:pt x="544" y="573"/>
                      <a:pt x="687" y="378"/>
                      <a:pt x="618" y="182"/>
                    </a:cubicBezTo>
                    <a:cubicBezTo>
                      <a:pt x="581" y="107"/>
                      <a:pt x="531" y="57"/>
                      <a:pt x="456" y="32"/>
                    </a:cubicBezTo>
                    <a:lnTo>
                      <a:pt x="456" y="19"/>
                    </a:lnTo>
                    <a:cubicBezTo>
                      <a:pt x="427" y="6"/>
                      <a:pt x="40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50"/>
              <p:cNvSpPr/>
              <p:nvPr/>
            </p:nvSpPr>
            <p:spPr>
              <a:xfrm>
                <a:off x="3420300" y="3976400"/>
                <a:ext cx="20125" cy="14450"/>
              </a:xfrm>
              <a:custGeom>
                <a:avLst/>
                <a:gdLst/>
                <a:ahLst/>
                <a:cxnLst/>
                <a:rect l="l" t="t" r="r" b="b"/>
                <a:pathLst>
                  <a:path w="805" h="578" extrusionOk="0">
                    <a:moveTo>
                      <a:pt x="405" y="0"/>
                    </a:moveTo>
                    <a:cubicBezTo>
                      <a:pt x="52" y="0"/>
                      <a:pt x="0" y="539"/>
                      <a:pt x="367" y="576"/>
                    </a:cubicBezTo>
                    <a:cubicBezTo>
                      <a:pt x="379" y="577"/>
                      <a:pt x="391" y="578"/>
                      <a:pt x="403" y="578"/>
                    </a:cubicBezTo>
                    <a:cubicBezTo>
                      <a:pt x="735" y="578"/>
                      <a:pt x="805" y="73"/>
                      <a:pt x="454" y="1"/>
                    </a:cubicBezTo>
                    <a:lnTo>
                      <a:pt x="429" y="1"/>
                    </a:lnTo>
                    <a:cubicBezTo>
                      <a:pt x="421" y="0"/>
                      <a:pt x="413"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50"/>
              <p:cNvSpPr/>
              <p:nvPr/>
            </p:nvSpPr>
            <p:spPr>
              <a:xfrm>
                <a:off x="3520375" y="3969075"/>
                <a:ext cx="15775" cy="14625"/>
              </a:xfrm>
              <a:custGeom>
                <a:avLst/>
                <a:gdLst/>
                <a:ahLst/>
                <a:cxnLst/>
                <a:rect l="l" t="t" r="r" b="b"/>
                <a:pathLst>
                  <a:path w="631" h="585" extrusionOk="0">
                    <a:moveTo>
                      <a:pt x="320" y="1"/>
                    </a:moveTo>
                    <a:cubicBezTo>
                      <a:pt x="240" y="1"/>
                      <a:pt x="160" y="34"/>
                      <a:pt x="101" y="107"/>
                    </a:cubicBezTo>
                    <a:cubicBezTo>
                      <a:pt x="1" y="231"/>
                      <a:pt x="26" y="406"/>
                      <a:pt x="151" y="506"/>
                    </a:cubicBezTo>
                    <a:lnTo>
                      <a:pt x="138" y="519"/>
                    </a:lnTo>
                    <a:cubicBezTo>
                      <a:pt x="194" y="564"/>
                      <a:pt x="257" y="584"/>
                      <a:pt x="319" y="584"/>
                    </a:cubicBezTo>
                    <a:cubicBezTo>
                      <a:pt x="480" y="584"/>
                      <a:pt x="631" y="449"/>
                      <a:pt x="613" y="269"/>
                    </a:cubicBezTo>
                    <a:cubicBezTo>
                      <a:pt x="597" y="102"/>
                      <a:pt x="460"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50"/>
              <p:cNvSpPr/>
              <p:nvPr/>
            </p:nvSpPr>
            <p:spPr>
              <a:xfrm>
                <a:off x="3557550" y="3948300"/>
                <a:ext cx="18550" cy="14475"/>
              </a:xfrm>
              <a:custGeom>
                <a:avLst/>
                <a:gdLst/>
                <a:ahLst/>
                <a:cxnLst/>
                <a:rect l="l" t="t" r="r" b="b"/>
                <a:pathLst>
                  <a:path w="742" h="579" extrusionOk="0">
                    <a:moveTo>
                      <a:pt x="362" y="0"/>
                    </a:moveTo>
                    <a:cubicBezTo>
                      <a:pt x="266" y="0"/>
                      <a:pt x="171" y="47"/>
                      <a:pt x="113" y="138"/>
                    </a:cubicBezTo>
                    <a:cubicBezTo>
                      <a:pt x="1" y="313"/>
                      <a:pt x="113" y="550"/>
                      <a:pt x="326" y="575"/>
                    </a:cubicBezTo>
                    <a:cubicBezTo>
                      <a:pt x="341" y="577"/>
                      <a:pt x="355" y="578"/>
                      <a:pt x="370" y="578"/>
                    </a:cubicBezTo>
                    <a:cubicBezTo>
                      <a:pt x="595" y="578"/>
                      <a:pt x="741" y="313"/>
                      <a:pt x="601" y="125"/>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50"/>
              <p:cNvSpPr/>
              <p:nvPr/>
            </p:nvSpPr>
            <p:spPr>
              <a:xfrm>
                <a:off x="3490950" y="3935275"/>
                <a:ext cx="18075" cy="14675"/>
              </a:xfrm>
              <a:custGeom>
                <a:avLst/>
                <a:gdLst/>
                <a:ahLst/>
                <a:cxnLst/>
                <a:rect l="l" t="t" r="r" b="b"/>
                <a:pathLst>
                  <a:path w="723" h="587" extrusionOk="0">
                    <a:moveTo>
                      <a:pt x="377" y="1"/>
                    </a:moveTo>
                    <a:cubicBezTo>
                      <a:pt x="184" y="1"/>
                      <a:pt x="1" y="205"/>
                      <a:pt x="115" y="434"/>
                    </a:cubicBezTo>
                    <a:cubicBezTo>
                      <a:pt x="175" y="541"/>
                      <a:pt x="270" y="586"/>
                      <a:pt x="364" y="586"/>
                    </a:cubicBezTo>
                    <a:cubicBezTo>
                      <a:pt x="545" y="586"/>
                      <a:pt x="722" y="418"/>
                      <a:pt x="640" y="196"/>
                    </a:cubicBezTo>
                    <a:cubicBezTo>
                      <a:pt x="628" y="171"/>
                      <a:pt x="615" y="146"/>
                      <a:pt x="603" y="121"/>
                    </a:cubicBezTo>
                    <a:cubicBezTo>
                      <a:pt x="540" y="37"/>
                      <a:pt x="458"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50"/>
              <p:cNvSpPr/>
              <p:nvPr/>
            </p:nvSpPr>
            <p:spPr>
              <a:xfrm>
                <a:off x="3502575" y="3896325"/>
                <a:ext cx="14700" cy="14350"/>
              </a:xfrm>
              <a:custGeom>
                <a:avLst/>
                <a:gdLst/>
                <a:ahLst/>
                <a:cxnLst/>
                <a:rect l="l" t="t" r="r" b="b"/>
                <a:pathLst>
                  <a:path w="588" h="574" extrusionOk="0">
                    <a:moveTo>
                      <a:pt x="289" y="1"/>
                    </a:moveTo>
                    <a:cubicBezTo>
                      <a:pt x="207" y="1"/>
                      <a:pt x="125" y="35"/>
                      <a:pt x="63" y="105"/>
                    </a:cubicBezTo>
                    <a:cubicBezTo>
                      <a:pt x="25" y="167"/>
                      <a:pt x="0" y="242"/>
                      <a:pt x="0" y="317"/>
                    </a:cubicBezTo>
                    <a:cubicBezTo>
                      <a:pt x="16" y="475"/>
                      <a:pt x="152" y="574"/>
                      <a:pt x="291" y="574"/>
                    </a:cubicBezTo>
                    <a:cubicBezTo>
                      <a:pt x="371" y="574"/>
                      <a:pt x="453" y="541"/>
                      <a:pt x="513" y="467"/>
                    </a:cubicBezTo>
                    <a:cubicBezTo>
                      <a:pt x="563" y="417"/>
                      <a:pt x="588" y="330"/>
                      <a:pt x="575" y="255"/>
                    </a:cubicBezTo>
                    <a:cubicBezTo>
                      <a:pt x="575" y="230"/>
                      <a:pt x="575" y="205"/>
                      <a:pt x="563" y="192"/>
                    </a:cubicBezTo>
                    <a:cubicBezTo>
                      <a:pt x="550" y="142"/>
                      <a:pt x="513" y="92"/>
                      <a:pt x="475" y="67"/>
                    </a:cubicBezTo>
                    <a:cubicBezTo>
                      <a:pt x="420" y="23"/>
                      <a:pt x="354" y="1"/>
                      <a:pt x="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50"/>
              <p:cNvSpPr/>
              <p:nvPr/>
            </p:nvSpPr>
            <p:spPr>
              <a:xfrm>
                <a:off x="3536625" y="3895500"/>
                <a:ext cx="17675" cy="14500"/>
              </a:xfrm>
              <a:custGeom>
                <a:avLst/>
                <a:gdLst/>
                <a:ahLst/>
                <a:cxnLst/>
                <a:rect l="l" t="t" r="r" b="b"/>
                <a:pathLst>
                  <a:path w="707" h="580" extrusionOk="0">
                    <a:moveTo>
                      <a:pt x="362" y="0"/>
                    </a:moveTo>
                    <a:cubicBezTo>
                      <a:pt x="266" y="0"/>
                      <a:pt x="171" y="47"/>
                      <a:pt x="113" y="138"/>
                    </a:cubicBezTo>
                    <a:cubicBezTo>
                      <a:pt x="0" y="313"/>
                      <a:pt x="113" y="550"/>
                      <a:pt x="325" y="575"/>
                    </a:cubicBezTo>
                    <a:cubicBezTo>
                      <a:pt x="342" y="578"/>
                      <a:pt x="358" y="580"/>
                      <a:pt x="374" y="580"/>
                    </a:cubicBezTo>
                    <a:cubicBezTo>
                      <a:pt x="564" y="580"/>
                      <a:pt x="707" y="384"/>
                      <a:pt x="638" y="188"/>
                    </a:cubicBezTo>
                    <a:cubicBezTo>
                      <a:pt x="625" y="163"/>
                      <a:pt x="613" y="138"/>
                      <a:pt x="600" y="125"/>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50"/>
              <p:cNvSpPr/>
              <p:nvPr/>
            </p:nvSpPr>
            <p:spPr>
              <a:xfrm>
                <a:off x="3570675" y="3914950"/>
                <a:ext cx="16275" cy="14550"/>
              </a:xfrm>
              <a:custGeom>
                <a:avLst/>
                <a:gdLst/>
                <a:ahLst/>
                <a:cxnLst/>
                <a:rect l="l" t="t" r="r" b="b"/>
                <a:pathLst>
                  <a:path w="651" h="582" extrusionOk="0">
                    <a:moveTo>
                      <a:pt x="329" y="0"/>
                    </a:moveTo>
                    <a:cubicBezTo>
                      <a:pt x="294" y="0"/>
                      <a:pt x="259" y="7"/>
                      <a:pt x="225" y="22"/>
                    </a:cubicBezTo>
                    <a:cubicBezTo>
                      <a:pt x="76" y="85"/>
                      <a:pt x="1" y="247"/>
                      <a:pt x="51" y="397"/>
                    </a:cubicBezTo>
                    <a:cubicBezTo>
                      <a:pt x="98" y="511"/>
                      <a:pt x="203" y="582"/>
                      <a:pt x="317" y="582"/>
                    </a:cubicBezTo>
                    <a:cubicBezTo>
                      <a:pt x="353" y="582"/>
                      <a:pt x="389" y="575"/>
                      <a:pt x="425" y="559"/>
                    </a:cubicBezTo>
                    <a:cubicBezTo>
                      <a:pt x="575" y="509"/>
                      <a:pt x="650" y="335"/>
                      <a:pt x="588" y="185"/>
                    </a:cubicBezTo>
                    <a:cubicBezTo>
                      <a:pt x="550" y="71"/>
                      <a:pt x="440"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50"/>
              <p:cNvSpPr/>
              <p:nvPr/>
            </p:nvSpPr>
            <p:spPr>
              <a:xfrm>
                <a:off x="3478900" y="3835725"/>
                <a:ext cx="16225" cy="11675"/>
              </a:xfrm>
              <a:custGeom>
                <a:avLst/>
                <a:gdLst/>
                <a:ahLst/>
                <a:cxnLst/>
                <a:rect l="l" t="t" r="r" b="b"/>
                <a:pathLst>
                  <a:path w="649" h="467" extrusionOk="0">
                    <a:moveTo>
                      <a:pt x="301" y="1"/>
                    </a:moveTo>
                    <a:cubicBezTo>
                      <a:pt x="168" y="1"/>
                      <a:pt x="45" y="96"/>
                      <a:pt x="22" y="242"/>
                    </a:cubicBezTo>
                    <a:cubicBezTo>
                      <a:pt x="0" y="398"/>
                      <a:pt x="134" y="467"/>
                      <a:pt x="277" y="467"/>
                    </a:cubicBezTo>
                    <a:cubicBezTo>
                      <a:pt x="456" y="467"/>
                      <a:pt x="649" y="360"/>
                      <a:pt x="572" y="179"/>
                    </a:cubicBezTo>
                    <a:cubicBezTo>
                      <a:pt x="535" y="79"/>
                      <a:pt x="460" y="17"/>
                      <a:pt x="347" y="4"/>
                    </a:cubicBezTo>
                    <a:cubicBezTo>
                      <a:pt x="332" y="2"/>
                      <a:pt x="317"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50"/>
              <p:cNvSpPr/>
              <p:nvPr/>
            </p:nvSpPr>
            <p:spPr>
              <a:xfrm>
                <a:off x="3516325" y="3823800"/>
                <a:ext cx="16000" cy="14600"/>
              </a:xfrm>
              <a:custGeom>
                <a:avLst/>
                <a:gdLst/>
                <a:ahLst/>
                <a:cxnLst/>
                <a:rect l="l" t="t" r="r" b="b"/>
                <a:pathLst>
                  <a:path w="640" h="584" extrusionOk="0">
                    <a:moveTo>
                      <a:pt x="322" y="0"/>
                    </a:moveTo>
                    <a:cubicBezTo>
                      <a:pt x="241" y="0"/>
                      <a:pt x="160" y="33"/>
                      <a:pt x="100" y="107"/>
                    </a:cubicBezTo>
                    <a:cubicBezTo>
                      <a:pt x="0" y="232"/>
                      <a:pt x="25" y="419"/>
                      <a:pt x="150" y="519"/>
                    </a:cubicBezTo>
                    <a:cubicBezTo>
                      <a:pt x="205" y="564"/>
                      <a:pt x="268" y="584"/>
                      <a:pt x="330" y="584"/>
                    </a:cubicBezTo>
                    <a:cubicBezTo>
                      <a:pt x="490" y="584"/>
                      <a:pt x="640" y="446"/>
                      <a:pt x="612" y="257"/>
                    </a:cubicBezTo>
                    <a:cubicBezTo>
                      <a:pt x="597" y="98"/>
                      <a:pt x="461"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50"/>
              <p:cNvSpPr/>
              <p:nvPr/>
            </p:nvSpPr>
            <p:spPr>
              <a:xfrm>
                <a:off x="3464450" y="3868650"/>
                <a:ext cx="19175" cy="14975"/>
              </a:xfrm>
              <a:custGeom>
                <a:avLst/>
                <a:gdLst/>
                <a:ahLst/>
                <a:cxnLst/>
                <a:rect l="l" t="t" r="r" b="b"/>
                <a:pathLst>
                  <a:path w="767" h="599" extrusionOk="0">
                    <a:moveTo>
                      <a:pt x="327" y="0"/>
                    </a:moveTo>
                    <a:cubicBezTo>
                      <a:pt x="243" y="0"/>
                      <a:pt x="159" y="39"/>
                      <a:pt x="101" y="112"/>
                    </a:cubicBezTo>
                    <a:cubicBezTo>
                      <a:pt x="1" y="237"/>
                      <a:pt x="13" y="412"/>
                      <a:pt x="138" y="512"/>
                    </a:cubicBezTo>
                    <a:cubicBezTo>
                      <a:pt x="205" y="573"/>
                      <a:pt x="274" y="599"/>
                      <a:pt x="340" y="599"/>
                    </a:cubicBezTo>
                    <a:cubicBezTo>
                      <a:pt x="583" y="599"/>
                      <a:pt x="766" y="249"/>
                      <a:pt x="501" y="62"/>
                    </a:cubicBezTo>
                    <a:cubicBezTo>
                      <a:pt x="448" y="20"/>
                      <a:pt x="387"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50"/>
              <p:cNvSpPr/>
              <p:nvPr/>
            </p:nvSpPr>
            <p:spPr>
              <a:xfrm>
                <a:off x="3543800" y="3857775"/>
                <a:ext cx="16275" cy="14400"/>
              </a:xfrm>
              <a:custGeom>
                <a:avLst/>
                <a:gdLst/>
                <a:ahLst/>
                <a:cxnLst/>
                <a:rect l="l" t="t" r="r" b="b"/>
                <a:pathLst>
                  <a:path w="651" h="576" extrusionOk="0">
                    <a:moveTo>
                      <a:pt x="335" y="0"/>
                    </a:moveTo>
                    <a:cubicBezTo>
                      <a:pt x="299" y="0"/>
                      <a:pt x="262" y="7"/>
                      <a:pt x="226" y="22"/>
                    </a:cubicBezTo>
                    <a:cubicBezTo>
                      <a:pt x="76" y="72"/>
                      <a:pt x="1" y="247"/>
                      <a:pt x="51" y="397"/>
                    </a:cubicBezTo>
                    <a:cubicBezTo>
                      <a:pt x="100" y="506"/>
                      <a:pt x="212" y="575"/>
                      <a:pt x="330" y="575"/>
                    </a:cubicBezTo>
                    <a:cubicBezTo>
                      <a:pt x="362" y="575"/>
                      <a:pt x="394" y="570"/>
                      <a:pt x="426" y="560"/>
                    </a:cubicBezTo>
                    <a:cubicBezTo>
                      <a:pt x="576" y="497"/>
                      <a:pt x="651"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50"/>
              <p:cNvSpPr/>
              <p:nvPr/>
            </p:nvSpPr>
            <p:spPr>
              <a:xfrm>
                <a:off x="3634650" y="3925525"/>
                <a:ext cx="16975" cy="12800"/>
              </a:xfrm>
              <a:custGeom>
                <a:avLst/>
                <a:gdLst/>
                <a:ahLst/>
                <a:cxnLst/>
                <a:rect l="l" t="t" r="r" b="b"/>
                <a:pathLst>
                  <a:path w="679" h="512" extrusionOk="0">
                    <a:moveTo>
                      <a:pt x="482" y="1"/>
                    </a:moveTo>
                    <a:cubicBezTo>
                      <a:pt x="275" y="1"/>
                      <a:pt x="0" y="283"/>
                      <a:pt x="203" y="449"/>
                    </a:cubicBezTo>
                    <a:cubicBezTo>
                      <a:pt x="257" y="492"/>
                      <a:pt x="319" y="512"/>
                      <a:pt x="381" y="512"/>
                    </a:cubicBezTo>
                    <a:cubicBezTo>
                      <a:pt x="464" y="512"/>
                      <a:pt x="546" y="476"/>
                      <a:pt x="603" y="411"/>
                    </a:cubicBezTo>
                    <a:cubicBezTo>
                      <a:pt x="653" y="349"/>
                      <a:pt x="678" y="274"/>
                      <a:pt x="666" y="199"/>
                    </a:cubicBezTo>
                    <a:cubicBezTo>
                      <a:pt x="666" y="161"/>
                      <a:pt x="666" y="149"/>
                      <a:pt x="653" y="124"/>
                    </a:cubicBezTo>
                    <a:cubicBezTo>
                      <a:pt x="621" y="36"/>
                      <a:pt x="555"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50"/>
              <p:cNvSpPr/>
              <p:nvPr/>
            </p:nvSpPr>
            <p:spPr>
              <a:xfrm>
                <a:off x="3610300" y="3859775"/>
                <a:ext cx="17025" cy="14550"/>
              </a:xfrm>
              <a:custGeom>
                <a:avLst/>
                <a:gdLst/>
                <a:ahLst/>
                <a:cxnLst/>
                <a:rect l="l" t="t" r="r" b="b"/>
                <a:pathLst>
                  <a:path w="681" h="582" extrusionOk="0">
                    <a:moveTo>
                      <a:pt x="371" y="0"/>
                    </a:moveTo>
                    <a:cubicBezTo>
                      <a:pt x="172" y="0"/>
                      <a:pt x="0" y="219"/>
                      <a:pt x="115" y="430"/>
                    </a:cubicBezTo>
                    <a:cubicBezTo>
                      <a:pt x="177" y="535"/>
                      <a:pt x="276" y="581"/>
                      <a:pt x="373" y="581"/>
                    </a:cubicBezTo>
                    <a:cubicBezTo>
                      <a:pt x="529" y="581"/>
                      <a:pt x="680" y="460"/>
                      <a:pt x="665" y="267"/>
                    </a:cubicBezTo>
                    <a:cubicBezTo>
                      <a:pt x="652" y="230"/>
                      <a:pt x="652" y="217"/>
                      <a:pt x="640" y="192"/>
                    </a:cubicBezTo>
                    <a:cubicBezTo>
                      <a:pt x="627" y="142"/>
                      <a:pt x="590" y="105"/>
                      <a:pt x="552" y="67"/>
                    </a:cubicBezTo>
                    <a:cubicBezTo>
                      <a:pt x="494" y="21"/>
                      <a:pt x="431" y="0"/>
                      <a:pt x="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50"/>
              <p:cNvSpPr/>
              <p:nvPr/>
            </p:nvSpPr>
            <p:spPr>
              <a:xfrm>
                <a:off x="3605050" y="3896000"/>
                <a:ext cx="16575" cy="14450"/>
              </a:xfrm>
              <a:custGeom>
                <a:avLst/>
                <a:gdLst/>
                <a:ahLst/>
                <a:cxnLst/>
                <a:rect l="l" t="t" r="r" b="b"/>
                <a:pathLst>
                  <a:path w="663" h="578" extrusionOk="0">
                    <a:moveTo>
                      <a:pt x="328" y="1"/>
                    </a:moveTo>
                    <a:cubicBezTo>
                      <a:pt x="294" y="1"/>
                      <a:pt x="259" y="6"/>
                      <a:pt x="225" y="18"/>
                    </a:cubicBezTo>
                    <a:cubicBezTo>
                      <a:pt x="75" y="80"/>
                      <a:pt x="0" y="243"/>
                      <a:pt x="63" y="393"/>
                    </a:cubicBezTo>
                    <a:cubicBezTo>
                      <a:pt x="110" y="507"/>
                      <a:pt x="215" y="577"/>
                      <a:pt x="329" y="577"/>
                    </a:cubicBezTo>
                    <a:cubicBezTo>
                      <a:pt x="365" y="577"/>
                      <a:pt x="401" y="570"/>
                      <a:pt x="438" y="555"/>
                    </a:cubicBezTo>
                    <a:cubicBezTo>
                      <a:pt x="588" y="505"/>
                      <a:pt x="662" y="330"/>
                      <a:pt x="600" y="180"/>
                    </a:cubicBezTo>
                    <a:cubicBezTo>
                      <a:pt x="552" y="65"/>
                      <a:pt x="44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50"/>
              <p:cNvSpPr/>
              <p:nvPr/>
            </p:nvSpPr>
            <p:spPr>
              <a:xfrm>
                <a:off x="3586600" y="3790425"/>
                <a:ext cx="16350" cy="14250"/>
              </a:xfrm>
              <a:custGeom>
                <a:avLst/>
                <a:gdLst/>
                <a:ahLst/>
                <a:cxnLst/>
                <a:rect l="l" t="t" r="r" b="b"/>
                <a:pathLst>
                  <a:path w="654" h="570" extrusionOk="0">
                    <a:moveTo>
                      <a:pt x="301" y="1"/>
                    </a:moveTo>
                    <a:cubicBezTo>
                      <a:pt x="159" y="1"/>
                      <a:pt x="36" y="96"/>
                      <a:pt x="13" y="242"/>
                    </a:cubicBezTo>
                    <a:cubicBezTo>
                      <a:pt x="1" y="317"/>
                      <a:pt x="26" y="392"/>
                      <a:pt x="63" y="454"/>
                    </a:cubicBezTo>
                    <a:lnTo>
                      <a:pt x="76" y="454"/>
                    </a:lnTo>
                    <a:cubicBezTo>
                      <a:pt x="137" y="535"/>
                      <a:pt x="219" y="570"/>
                      <a:pt x="300" y="570"/>
                    </a:cubicBezTo>
                    <a:cubicBezTo>
                      <a:pt x="480" y="570"/>
                      <a:pt x="654" y="396"/>
                      <a:pt x="576" y="179"/>
                    </a:cubicBezTo>
                    <a:cubicBezTo>
                      <a:pt x="563" y="154"/>
                      <a:pt x="551" y="129"/>
                      <a:pt x="538" y="117"/>
                    </a:cubicBezTo>
                    <a:cubicBezTo>
                      <a:pt x="501" y="54"/>
                      <a:pt x="426" y="17"/>
                      <a:pt x="351" y="4"/>
                    </a:cubicBezTo>
                    <a:cubicBezTo>
                      <a:pt x="334" y="2"/>
                      <a:pt x="318"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50"/>
              <p:cNvSpPr/>
              <p:nvPr/>
            </p:nvSpPr>
            <p:spPr>
              <a:xfrm>
                <a:off x="3572850" y="3836525"/>
                <a:ext cx="16275" cy="14400"/>
              </a:xfrm>
              <a:custGeom>
                <a:avLst/>
                <a:gdLst/>
                <a:ahLst/>
                <a:cxnLst/>
                <a:rect l="l" t="t" r="r" b="b"/>
                <a:pathLst>
                  <a:path w="651" h="576" extrusionOk="0">
                    <a:moveTo>
                      <a:pt x="335" y="0"/>
                    </a:moveTo>
                    <a:cubicBezTo>
                      <a:pt x="299" y="0"/>
                      <a:pt x="262" y="7"/>
                      <a:pt x="226" y="22"/>
                    </a:cubicBezTo>
                    <a:cubicBezTo>
                      <a:pt x="76" y="72"/>
                      <a:pt x="1" y="247"/>
                      <a:pt x="63" y="385"/>
                    </a:cubicBezTo>
                    <a:cubicBezTo>
                      <a:pt x="103" y="504"/>
                      <a:pt x="221" y="575"/>
                      <a:pt x="343" y="575"/>
                    </a:cubicBezTo>
                    <a:cubicBezTo>
                      <a:pt x="375" y="575"/>
                      <a:pt x="407" y="570"/>
                      <a:pt x="438" y="560"/>
                    </a:cubicBezTo>
                    <a:cubicBezTo>
                      <a:pt x="576" y="497"/>
                      <a:pt x="651"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50"/>
              <p:cNvSpPr/>
              <p:nvPr/>
            </p:nvSpPr>
            <p:spPr>
              <a:xfrm>
                <a:off x="3453200" y="3991675"/>
                <a:ext cx="17500" cy="14425"/>
              </a:xfrm>
              <a:custGeom>
                <a:avLst/>
                <a:gdLst/>
                <a:ahLst/>
                <a:cxnLst/>
                <a:rect l="l" t="t" r="r" b="b"/>
                <a:pathLst>
                  <a:path w="700" h="577" extrusionOk="0">
                    <a:moveTo>
                      <a:pt x="297" y="0"/>
                    </a:moveTo>
                    <a:cubicBezTo>
                      <a:pt x="165" y="0"/>
                      <a:pt x="36" y="88"/>
                      <a:pt x="13" y="240"/>
                    </a:cubicBezTo>
                    <a:cubicBezTo>
                      <a:pt x="1" y="315"/>
                      <a:pt x="13" y="390"/>
                      <a:pt x="63" y="452"/>
                    </a:cubicBezTo>
                    <a:cubicBezTo>
                      <a:pt x="127" y="540"/>
                      <a:pt x="210" y="577"/>
                      <a:pt x="291" y="577"/>
                    </a:cubicBezTo>
                    <a:cubicBezTo>
                      <a:pt x="500" y="577"/>
                      <a:pt x="700" y="339"/>
                      <a:pt x="538" y="115"/>
                    </a:cubicBezTo>
                    <a:lnTo>
                      <a:pt x="526" y="115"/>
                    </a:lnTo>
                    <a:cubicBezTo>
                      <a:pt x="467" y="37"/>
                      <a:pt x="381" y="0"/>
                      <a:pt x="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50"/>
              <p:cNvSpPr/>
              <p:nvPr/>
            </p:nvSpPr>
            <p:spPr>
              <a:xfrm>
                <a:off x="3459100" y="3952600"/>
                <a:ext cx="15375" cy="14600"/>
              </a:xfrm>
              <a:custGeom>
                <a:avLst/>
                <a:gdLst/>
                <a:ahLst/>
                <a:cxnLst/>
                <a:rect l="l" t="t" r="r" b="b"/>
                <a:pathLst>
                  <a:path w="615" h="584" extrusionOk="0">
                    <a:moveTo>
                      <a:pt x="309" y="0"/>
                    </a:moveTo>
                    <a:cubicBezTo>
                      <a:pt x="149" y="0"/>
                      <a:pt x="0" y="135"/>
                      <a:pt x="27" y="316"/>
                    </a:cubicBezTo>
                    <a:cubicBezTo>
                      <a:pt x="43" y="483"/>
                      <a:pt x="175" y="584"/>
                      <a:pt x="315" y="584"/>
                    </a:cubicBezTo>
                    <a:cubicBezTo>
                      <a:pt x="394" y="584"/>
                      <a:pt x="476" y="551"/>
                      <a:pt x="540" y="478"/>
                    </a:cubicBezTo>
                    <a:cubicBezTo>
                      <a:pt x="602" y="391"/>
                      <a:pt x="615" y="291"/>
                      <a:pt x="577" y="191"/>
                    </a:cubicBezTo>
                    <a:cubicBezTo>
                      <a:pt x="565" y="141"/>
                      <a:pt x="527" y="103"/>
                      <a:pt x="490" y="66"/>
                    </a:cubicBezTo>
                    <a:cubicBezTo>
                      <a:pt x="434" y="21"/>
                      <a:pt x="371"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50"/>
              <p:cNvSpPr/>
              <p:nvPr/>
            </p:nvSpPr>
            <p:spPr>
              <a:xfrm>
                <a:off x="3427275" y="3931775"/>
                <a:ext cx="15650" cy="14450"/>
              </a:xfrm>
              <a:custGeom>
                <a:avLst/>
                <a:gdLst/>
                <a:ahLst/>
                <a:cxnLst/>
                <a:rect l="l" t="t" r="r" b="b"/>
                <a:pathLst>
                  <a:path w="626" h="578" extrusionOk="0">
                    <a:moveTo>
                      <a:pt x="296" y="0"/>
                    </a:moveTo>
                    <a:cubicBezTo>
                      <a:pt x="167" y="0"/>
                      <a:pt x="39" y="82"/>
                      <a:pt x="13" y="236"/>
                    </a:cubicBezTo>
                    <a:cubicBezTo>
                      <a:pt x="1" y="311"/>
                      <a:pt x="13" y="399"/>
                      <a:pt x="63" y="461"/>
                    </a:cubicBezTo>
                    <a:cubicBezTo>
                      <a:pt x="124" y="543"/>
                      <a:pt x="207" y="578"/>
                      <a:pt x="289" y="578"/>
                    </a:cubicBezTo>
                    <a:cubicBezTo>
                      <a:pt x="460" y="578"/>
                      <a:pt x="626" y="426"/>
                      <a:pt x="575" y="224"/>
                    </a:cubicBezTo>
                    <a:cubicBezTo>
                      <a:pt x="539" y="72"/>
                      <a:pt x="418"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50"/>
              <p:cNvSpPr/>
              <p:nvPr/>
            </p:nvSpPr>
            <p:spPr>
              <a:xfrm>
                <a:off x="3403925" y="3864650"/>
                <a:ext cx="15775" cy="14950"/>
              </a:xfrm>
              <a:custGeom>
                <a:avLst/>
                <a:gdLst/>
                <a:ahLst/>
                <a:cxnLst/>
                <a:rect l="l" t="t" r="r" b="b"/>
                <a:pathLst>
                  <a:path w="631" h="598" extrusionOk="0">
                    <a:moveTo>
                      <a:pt x="309" y="1"/>
                    </a:moveTo>
                    <a:cubicBezTo>
                      <a:pt x="154" y="1"/>
                      <a:pt x="0" y="122"/>
                      <a:pt x="22" y="322"/>
                    </a:cubicBezTo>
                    <a:cubicBezTo>
                      <a:pt x="28" y="511"/>
                      <a:pt x="162" y="598"/>
                      <a:pt x="300" y="598"/>
                    </a:cubicBezTo>
                    <a:cubicBezTo>
                      <a:pt x="463" y="598"/>
                      <a:pt x="631" y="476"/>
                      <a:pt x="597" y="260"/>
                    </a:cubicBezTo>
                    <a:cubicBezTo>
                      <a:pt x="585" y="235"/>
                      <a:pt x="585" y="210"/>
                      <a:pt x="572" y="185"/>
                    </a:cubicBezTo>
                    <a:cubicBezTo>
                      <a:pt x="521" y="58"/>
                      <a:pt x="415"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50"/>
              <p:cNvSpPr/>
              <p:nvPr/>
            </p:nvSpPr>
            <p:spPr>
              <a:xfrm>
                <a:off x="3431075" y="3892900"/>
                <a:ext cx="16375" cy="11775"/>
              </a:xfrm>
              <a:custGeom>
                <a:avLst/>
                <a:gdLst/>
                <a:ahLst/>
                <a:cxnLst/>
                <a:rect l="l" t="t" r="r" b="b"/>
                <a:pathLst>
                  <a:path w="655" h="471" extrusionOk="0">
                    <a:moveTo>
                      <a:pt x="315" y="1"/>
                    </a:moveTo>
                    <a:cubicBezTo>
                      <a:pt x="171" y="1"/>
                      <a:pt x="46" y="106"/>
                      <a:pt x="23" y="242"/>
                    </a:cubicBezTo>
                    <a:cubicBezTo>
                      <a:pt x="1" y="399"/>
                      <a:pt x="138" y="471"/>
                      <a:pt x="285" y="471"/>
                    </a:cubicBezTo>
                    <a:cubicBezTo>
                      <a:pt x="463" y="471"/>
                      <a:pt x="654" y="365"/>
                      <a:pt x="586" y="179"/>
                    </a:cubicBezTo>
                    <a:cubicBezTo>
                      <a:pt x="573" y="154"/>
                      <a:pt x="561" y="142"/>
                      <a:pt x="548" y="117"/>
                    </a:cubicBezTo>
                    <a:cubicBezTo>
                      <a:pt x="498" y="54"/>
                      <a:pt x="436" y="17"/>
                      <a:pt x="361" y="4"/>
                    </a:cubicBezTo>
                    <a:cubicBezTo>
                      <a:pt x="346" y="2"/>
                      <a:pt x="330"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50"/>
              <p:cNvSpPr/>
              <p:nvPr/>
            </p:nvSpPr>
            <p:spPr>
              <a:xfrm>
                <a:off x="3572875" y="3876450"/>
                <a:ext cx="19475" cy="14475"/>
              </a:xfrm>
              <a:custGeom>
                <a:avLst/>
                <a:gdLst/>
                <a:ahLst/>
                <a:cxnLst/>
                <a:rect l="l" t="t" r="r" b="b"/>
                <a:pathLst>
                  <a:path w="779" h="579" extrusionOk="0">
                    <a:moveTo>
                      <a:pt x="404" y="1"/>
                    </a:moveTo>
                    <a:cubicBezTo>
                      <a:pt x="194" y="1"/>
                      <a:pt x="1" y="238"/>
                      <a:pt x="162" y="462"/>
                    </a:cubicBezTo>
                    <a:cubicBezTo>
                      <a:pt x="212" y="525"/>
                      <a:pt x="275" y="562"/>
                      <a:pt x="362" y="575"/>
                    </a:cubicBezTo>
                    <a:cubicBezTo>
                      <a:pt x="377" y="577"/>
                      <a:pt x="392" y="578"/>
                      <a:pt x="407" y="578"/>
                    </a:cubicBezTo>
                    <a:cubicBezTo>
                      <a:pt x="632" y="578"/>
                      <a:pt x="778" y="313"/>
                      <a:pt x="637" y="125"/>
                    </a:cubicBezTo>
                    <a:cubicBezTo>
                      <a:pt x="570" y="37"/>
                      <a:pt x="486" y="1"/>
                      <a:pt x="4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50"/>
              <p:cNvSpPr/>
              <p:nvPr/>
            </p:nvSpPr>
            <p:spPr>
              <a:xfrm>
                <a:off x="3506950" y="3862250"/>
                <a:ext cx="17275" cy="14625"/>
              </a:xfrm>
              <a:custGeom>
                <a:avLst/>
                <a:gdLst/>
                <a:ahLst/>
                <a:cxnLst/>
                <a:rect l="l" t="t" r="r" b="b"/>
                <a:pathLst>
                  <a:path w="691" h="585" extrusionOk="0">
                    <a:moveTo>
                      <a:pt x="375" y="0"/>
                    </a:moveTo>
                    <a:cubicBezTo>
                      <a:pt x="320" y="0"/>
                      <a:pt x="264" y="18"/>
                      <a:pt x="213" y="56"/>
                    </a:cubicBezTo>
                    <a:cubicBezTo>
                      <a:pt x="0" y="218"/>
                      <a:pt x="75" y="543"/>
                      <a:pt x="338" y="581"/>
                    </a:cubicBezTo>
                    <a:cubicBezTo>
                      <a:pt x="352" y="583"/>
                      <a:pt x="366" y="584"/>
                      <a:pt x="380" y="584"/>
                    </a:cubicBezTo>
                    <a:cubicBezTo>
                      <a:pt x="515" y="584"/>
                      <a:pt x="640" y="479"/>
                      <a:pt x="663" y="343"/>
                    </a:cubicBezTo>
                    <a:cubicBezTo>
                      <a:pt x="690" y="147"/>
                      <a:pt x="538"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50"/>
              <p:cNvSpPr/>
              <p:nvPr/>
            </p:nvSpPr>
            <p:spPr>
              <a:xfrm>
                <a:off x="3526700" y="3931550"/>
                <a:ext cx="16375" cy="11775"/>
              </a:xfrm>
              <a:custGeom>
                <a:avLst/>
                <a:gdLst/>
                <a:ahLst/>
                <a:cxnLst/>
                <a:rect l="l" t="t" r="r" b="b"/>
                <a:pathLst>
                  <a:path w="655" h="471" extrusionOk="0">
                    <a:moveTo>
                      <a:pt x="314" y="1"/>
                    </a:moveTo>
                    <a:cubicBezTo>
                      <a:pt x="182" y="1"/>
                      <a:pt x="53" y="93"/>
                      <a:pt x="22" y="245"/>
                    </a:cubicBezTo>
                    <a:cubicBezTo>
                      <a:pt x="0" y="401"/>
                      <a:pt x="134" y="470"/>
                      <a:pt x="278" y="470"/>
                    </a:cubicBezTo>
                    <a:cubicBezTo>
                      <a:pt x="458" y="470"/>
                      <a:pt x="654" y="363"/>
                      <a:pt x="585" y="183"/>
                    </a:cubicBezTo>
                    <a:cubicBezTo>
                      <a:pt x="572" y="158"/>
                      <a:pt x="560" y="133"/>
                      <a:pt x="547" y="120"/>
                    </a:cubicBezTo>
                    <a:cubicBezTo>
                      <a:pt x="484" y="38"/>
                      <a:pt x="398"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50"/>
              <p:cNvSpPr/>
              <p:nvPr/>
            </p:nvSpPr>
            <p:spPr>
              <a:xfrm>
                <a:off x="3463550" y="3913100"/>
                <a:ext cx="18300" cy="14650"/>
              </a:xfrm>
              <a:custGeom>
                <a:avLst/>
                <a:gdLst/>
                <a:ahLst/>
                <a:cxnLst/>
                <a:rect l="l" t="t" r="r" b="b"/>
                <a:pathLst>
                  <a:path w="732" h="586" extrusionOk="0">
                    <a:moveTo>
                      <a:pt x="383" y="0"/>
                    </a:moveTo>
                    <a:cubicBezTo>
                      <a:pt x="188" y="0"/>
                      <a:pt x="1" y="205"/>
                      <a:pt x="124" y="434"/>
                    </a:cubicBezTo>
                    <a:cubicBezTo>
                      <a:pt x="180" y="540"/>
                      <a:pt x="273" y="586"/>
                      <a:pt x="368" y="586"/>
                    </a:cubicBezTo>
                    <a:cubicBezTo>
                      <a:pt x="548" y="586"/>
                      <a:pt x="731" y="418"/>
                      <a:pt x="649" y="196"/>
                    </a:cubicBezTo>
                    <a:cubicBezTo>
                      <a:pt x="636" y="171"/>
                      <a:pt x="624" y="146"/>
                      <a:pt x="611" y="121"/>
                    </a:cubicBezTo>
                    <a:cubicBezTo>
                      <a:pt x="549" y="36"/>
                      <a:pt x="46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50"/>
              <p:cNvSpPr/>
              <p:nvPr/>
            </p:nvSpPr>
            <p:spPr>
              <a:xfrm>
                <a:off x="3435450" y="3846725"/>
                <a:ext cx="18275" cy="14625"/>
              </a:xfrm>
              <a:custGeom>
                <a:avLst/>
                <a:gdLst/>
                <a:ahLst/>
                <a:cxnLst/>
                <a:rect l="l" t="t" r="r" b="b"/>
                <a:pathLst>
                  <a:path w="731" h="585" extrusionOk="0">
                    <a:moveTo>
                      <a:pt x="381" y="0"/>
                    </a:moveTo>
                    <a:cubicBezTo>
                      <a:pt x="186" y="0"/>
                      <a:pt x="1" y="207"/>
                      <a:pt x="123" y="427"/>
                    </a:cubicBezTo>
                    <a:cubicBezTo>
                      <a:pt x="179" y="538"/>
                      <a:pt x="273" y="585"/>
                      <a:pt x="367" y="585"/>
                    </a:cubicBezTo>
                    <a:cubicBezTo>
                      <a:pt x="548" y="585"/>
                      <a:pt x="731" y="411"/>
                      <a:pt x="648" y="189"/>
                    </a:cubicBezTo>
                    <a:cubicBezTo>
                      <a:pt x="636" y="164"/>
                      <a:pt x="623" y="152"/>
                      <a:pt x="611" y="127"/>
                    </a:cubicBezTo>
                    <a:cubicBezTo>
                      <a:pt x="548" y="38"/>
                      <a:pt x="463"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50"/>
              <p:cNvSpPr/>
              <p:nvPr/>
            </p:nvSpPr>
            <p:spPr>
              <a:xfrm>
                <a:off x="3485425" y="3977550"/>
                <a:ext cx="18450" cy="14450"/>
              </a:xfrm>
              <a:custGeom>
                <a:avLst/>
                <a:gdLst/>
                <a:ahLst/>
                <a:cxnLst/>
                <a:rect l="l" t="t" r="r" b="b"/>
                <a:pathLst>
                  <a:path w="738" h="578" extrusionOk="0">
                    <a:moveTo>
                      <a:pt x="385" y="0"/>
                    </a:moveTo>
                    <a:cubicBezTo>
                      <a:pt x="130" y="0"/>
                      <a:pt x="0" y="341"/>
                      <a:pt x="211" y="517"/>
                    </a:cubicBezTo>
                    <a:cubicBezTo>
                      <a:pt x="265" y="559"/>
                      <a:pt x="325" y="577"/>
                      <a:pt x="383" y="577"/>
                    </a:cubicBezTo>
                    <a:cubicBezTo>
                      <a:pt x="567" y="577"/>
                      <a:pt x="737" y="392"/>
                      <a:pt x="661" y="192"/>
                    </a:cubicBezTo>
                    <a:cubicBezTo>
                      <a:pt x="624" y="92"/>
                      <a:pt x="536" y="17"/>
                      <a:pt x="436" y="5"/>
                    </a:cubicBezTo>
                    <a:cubicBezTo>
                      <a:pt x="419" y="2"/>
                      <a:pt x="401"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50"/>
              <p:cNvSpPr/>
              <p:nvPr/>
            </p:nvSpPr>
            <p:spPr>
              <a:xfrm>
                <a:off x="3547875" y="3805250"/>
                <a:ext cx="15800" cy="14450"/>
              </a:xfrm>
              <a:custGeom>
                <a:avLst/>
                <a:gdLst/>
                <a:ahLst/>
                <a:cxnLst/>
                <a:rect l="l" t="t" r="r" b="b"/>
                <a:pathLst>
                  <a:path w="632" h="578" extrusionOk="0">
                    <a:moveTo>
                      <a:pt x="293" y="0"/>
                    </a:moveTo>
                    <a:cubicBezTo>
                      <a:pt x="162" y="0"/>
                      <a:pt x="35" y="90"/>
                      <a:pt x="13" y="249"/>
                    </a:cubicBezTo>
                    <a:cubicBezTo>
                      <a:pt x="0" y="324"/>
                      <a:pt x="13" y="399"/>
                      <a:pt x="63" y="461"/>
                    </a:cubicBezTo>
                    <a:cubicBezTo>
                      <a:pt x="100" y="524"/>
                      <a:pt x="175" y="561"/>
                      <a:pt x="250" y="574"/>
                    </a:cubicBezTo>
                    <a:cubicBezTo>
                      <a:pt x="266" y="576"/>
                      <a:pt x="282" y="578"/>
                      <a:pt x="297" y="578"/>
                    </a:cubicBezTo>
                    <a:cubicBezTo>
                      <a:pt x="487" y="578"/>
                      <a:pt x="632" y="371"/>
                      <a:pt x="563" y="186"/>
                    </a:cubicBezTo>
                    <a:cubicBezTo>
                      <a:pt x="550" y="161"/>
                      <a:pt x="538" y="136"/>
                      <a:pt x="525" y="124"/>
                    </a:cubicBezTo>
                    <a:cubicBezTo>
                      <a:pt x="466" y="39"/>
                      <a:pt x="378"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50"/>
              <p:cNvSpPr/>
              <p:nvPr/>
            </p:nvSpPr>
            <p:spPr>
              <a:xfrm>
                <a:off x="3611050" y="3819800"/>
                <a:ext cx="18250" cy="14275"/>
              </a:xfrm>
              <a:custGeom>
                <a:avLst/>
                <a:gdLst/>
                <a:ahLst/>
                <a:cxnLst/>
                <a:rect l="l" t="t" r="r" b="b"/>
                <a:pathLst>
                  <a:path w="730" h="571" extrusionOk="0">
                    <a:moveTo>
                      <a:pt x="371" y="1"/>
                    </a:moveTo>
                    <a:cubicBezTo>
                      <a:pt x="154" y="1"/>
                      <a:pt x="0" y="254"/>
                      <a:pt x="148" y="454"/>
                    </a:cubicBezTo>
                    <a:cubicBezTo>
                      <a:pt x="198" y="516"/>
                      <a:pt x="260" y="554"/>
                      <a:pt x="348" y="566"/>
                    </a:cubicBezTo>
                    <a:cubicBezTo>
                      <a:pt x="364" y="569"/>
                      <a:pt x="380" y="571"/>
                      <a:pt x="396" y="571"/>
                    </a:cubicBezTo>
                    <a:cubicBezTo>
                      <a:pt x="586" y="571"/>
                      <a:pt x="729" y="375"/>
                      <a:pt x="660" y="179"/>
                    </a:cubicBezTo>
                    <a:cubicBezTo>
                      <a:pt x="622" y="104"/>
                      <a:pt x="572" y="54"/>
                      <a:pt x="497" y="29"/>
                    </a:cubicBezTo>
                    <a:cubicBezTo>
                      <a:pt x="454" y="9"/>
                      <a:pt x="412"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50"/>
              <p:cNvSpPr/>
              <p:nvPr/>
            </p:nvSpPr>
            <p:spPr>
              <a:xfrm>
                <a:off x="3640225" y="3891100"/>
                <a:ext cx="20150" cy="14475"/>
              </a:xfrm>
              <a:custGeom>
                <a:avLst/>
                <a:gdLst/>
                <a:ahLst/>
                <a:cxnLst/>
                <a:rect l="l" t="t" r="r" b="b"/>
                <a:pathLst>
                  <a:path w="806" h="579" extrusionOk="0">
                    <a:moveTo>
                      <a:pt x="406" y="1"/>
                    </a:moveTo>
                    <a:cubicBezTo>
                      <a:pt x="53" y="1"/>
                      <a:pt x="1" y="540"/>
                      <a:pt x="368" y="576"/>
                    </a:cubicBezTo>
                    <a:cubicBezTo>
                      <a:pt x="380" y="578"/>
                      <a:pt x="392" y="578"/>
                      <a:pt x="404" y="578"/>
                    </a:cubicBezTo>
                    <a:cubicBezTo>
                      <a:pt x="736" y="578"/>
                      <a:pt x="805" y="86"/>
                      <a:pt x="455" y="1"/>
                    </a:cubicBezTo>
                    <a:lnTo>
                      <a:pt x="430" y="1"/>
                    </a:lnTo>
                    <a:cubicBezTo>
                      <a:pt x="422" y="1"/>
                      <a:pt x="414"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50"/>
              <p:cNvSpPr/>
              <p:nvPr/>
            </p:nvSpPr>
            <p:spPr>
              <a:xfrm>
                <a:off x="3603175" y="3935550"/>
                <a:ext cx="16250" cy="14575"/>
              </a:xfrm>
              <a:custGeom>
                <a:avLst/>
                <a:gdLst/>
                <a:ahLst/>
                <a:cxnLst/>
                <a:rect l="l" t="t" r="r" b="b"/>
                <a:pathLst>
                  <a:path w="650" h="583" extrusionOk="0">
                    <a:moveTo>
                      <a:pt x="329" y="1"/>
                    </a:moveTo>
                    <a:cubicBezTo>
                      <a:pt x="293" y="1"/>
                      <a:pt x="258" y="8"/>
                      <a:pt x="225" y="23"/>
                    </a:cubicBezTo>
                    <a:cubicBezTo>
                      <a:pt x="75" y="73"/>
                      <a:pt x="0" y="248"/>
                      <a:pt x="50" y="398"/>
                    </a:cubicBezTo>
                    <a:cubicBezTo>
                      <a:pt x="98" y="512"/>
                      <a:pt x="203" y="582"/>
                      <a:pt x="316" y="582"/>
                    </a:cubicBezTo>
                    <a:cubicBezTo>
                      <a:pt x="352" y="582"/>
                      <a:pt x="389" y="575"/>
                      <a:pt x="425" y="560"/>
                    </a:cubicBezTo>
                    <a:cubicBezTo>
                      <a:pt x="575" y="498"/>
                      <a:pt x="650" y="335"/>
                      <a:pt x="600" y="185"/>
                    </a:cubicBezTo>
                    <a:cubicBezTo>
                      <a:pt x="553" y="71"/>
                      <a:pt x="44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50"/>
              <p:cNvSpPr/>
              <p:nvPr/>
            </p:nvSpPr>
            <p:spPr>
              <a:xfrm>
                <a:off x="3555050" y="3986675"/>
                <a:ext cx="16275" cy="14525"/>
              </a:xfrm>
              <a:custGeom>
                <a:avLst/>
                <a:gdLst/>
                <a:ahLst/>
                <a:cxnLst/>
                <a:rect l="l" t="t" r="r" b="b"/>
                <a:pathLst>
                  <a:path w="651" h="581" extrusionOk="0">
                    <a:moveTo>
                      <a:pt x="356" y="0"/>
                    </a:moveTo>
                    <a:cubicBezTo>
                      <a:pt x="260" y="0"/>
                      <a:pt x="166" y="48"/>
                      <a:pt x="113" y="140"/>
                    </a:cubicBezTo>
                    <a:cubicBezTo>
                      <a:pt x="1" y="315"/>
                      <a:pt x="113" y="552"/>
                      <a:pt x="313" y="577"/>
                    </a:cubicBezTo>
                    <a:cubicBezTo>
                      <a:pt x="327" y="580"/>
                      <a:pt x="341" y="581"/>
                      <a:pt x="355" y="581"/>
                    </a:cubicBezTo>
                    <a:cubicBezTo>
                      <a:pt x="490" y="581"/>
                      <a:pt x="615" y="476"/>
                      <a:pt x="638" y="340"/>
                    </a:cubicBezTo>
                    <a:cubicBezTo>
                      <a:pt x="651" y="302"/>
                      <a:pt x="651" y="265"/>
                      <a:pt x="638" y="227"/>
                    </a:cubicBezTo>
                    <a:cubicBezTo>
                      <a:pt x="638" y="215"/>
                      <a:pt x="638" y="202"/>
                      <a:pt x="626" y="190"/>
                    </a:cubicBezTo>
                    <a:cubicBezTo>
                      <a:pt x="626" y="165"/>
                      <a:pt x="613" y="140"/>
                      <a:pt x="601" y="127"/>
                    </a:cubicBezTo>
                    <a:lnTo>
                      <a:pt x="588" y="115"/>
                    </a:lnTo>
                    <a:cubicBezTo>
                      <a:pt x="529" y="38"/>
                      <a:pt x="44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50"/>
              <p:cNvSpPr/>
              <p:nvPr/>
            </p:nvSpPr>
            <p:spPr>
              <a:xfrm>
                <a:off x="3591600" y="3968050"/>
                <a:ext cx="17450" cy="14425"/>
              </a:xfrm>
              <a:custGeom>
                <a:avLst/>
                <a:gdLst/>
                <a:ahLst/>
                <a:cxnLst/>
                <a:rect l="l" t="t" r="r" b="b"/>
                <a:pathLst>
                  <a:path w="698" h="577" extrusionOk="0">
                    <a:moveTo>
                      <a:pt x="359" y="0"/>
                    </a:moveTo>
                    <a:cubicBezTo>
                      <a:pt x="324" y="0"/>
                      <a:pt x="287" y="8"/>
                      <a:pt x="251" y="23"/>
                    </a:cubicBezTo>
                    <a:cubicBezTo>
                      <a:pt x="1" y="110"/>
                      <a:pt x="1" y="447"/>
                      <a:pt x="238" y="547"/>
                    </a:cubicBezTo>
                    <a:cubicBezTo>
                      <a:pt x="280" y="567"/>
                      <a:pt x="322" y="576"/>
                      <a:pt x="362" y="576"/>
                    </a:cubicBezTo>
                    <a:cubicBezTo>
                      <a:pt x="549" y="576"/>
                      <a:pt x="698" y="381"/>
                      <a:pt x="626" y="185"/>
                    </a:cubicBezTo>
                    <a:cubicBezTo>
                      <a:pt x="578" y="71"/>
                      <a:pt x="473"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50"/>
              <p:cNvSpPr/>
              <p:nvPr/>
            </p:nvSpPr>
            <p:spPr>
              <a:xfrm>
                <a:off x="3445050" y="3815900"/>
                <a:ext cx="17825" cy="14525"/>
              </a:xfrm>
              <a:custGeom>
                <a:avLst/>
                <a:gdLst/>
                <a:ahLst/>
                <a:cxnLst/>
                <a:rect l="l" t="t" r="r" b="b"/>
                <a:pathLst>
                  <a:path w="713" h="581" extrusionOk="0">
                    <a:moveTo>
                      <a:pt x="354" y="1"/>
                    </a:moveTo>
                    <a:cubicBezTo>
                      <a:pt x="179" y="1"/>
                      <a:pt x="0" y="156"/>
                      <a:pt x="64" y="373"/>
                    </a:cubicBezTo>
                    <a:cubicBezTo>
                      <a:pt x="106" y="519"/>
                      <a:pt x="212" y="580"/>
                      <a:pt x="322" y="580"/>
                    </a:cubicBezTo>
                    <a:cubicBezTo>
                      <a:pt x="512" y="580"/>
                      <a:pt x="713" y="398"/>
                      <a:pt x="602" y="160"/>
                    </a:cubicBezTo>
                    <a:cubicBezTo>
                      <a:pt x="548" y="49"/>
                      <a:pt x="452"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50"/>
              <p:cNvSpPr/>
              <p:nvPr/>
            </p:nvSpPr>
            <p:spPr>
              <a:xfrm>
                <a:off x="3556900" y="3772275"/>
                <a:ext cx="18025" cy="14700"/>
              </a:xfrm>
              <a:custGeom>
                <a:avLst/>
                <a:gdLst/>
                <a:ahLst/>
                <a:cxnLst/>
                <a:rect l="l" t="t" r="r" b="b"/>
                <a:pathLst>
                  <a:path w="721" h="588" extrusionOk="0">
                    <a:moveTo>
                      <a:pt x="350" y="0"/>
                    </a:moveTo>
                    <a:cubicBezTo>
                      <a:pt x="176" y="0"/>
                      <a:pt x="0" y="157"/>
                      <a:pt x="64" y="381"/>
                    </a:cubicBezTo>
                    <a:cubicBezTo>
                      <a:pt x="110" y="527"/>
                      <a:pt x="219" y="588"/>
                      <a:pt x="331" y="588"/>
                    </a:cubicBezTo>
                    <a:cubicBezTo>
                      <a:pt x="523" y="588"/>
                      <a:pt x="720" y="406"/>
                      <a:pt x="602" y="168"/>
                    </a:cubicBezTo>
                    <a:cubicBezTo>
                      <a:pt x="547" y="51"/>
                      <a:pt x="44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50"/>
              <p:cNvSpPr/>
              <p:nvPr/>
            </p:nvSpPr>
            <p:spPr>
              <a:xfrm>
                <a:off x="3406300" y="3830675"/>
                <a:ext cx="17825" cy="14725"/>
              </a:xfrm>
              <a:custGeom>
                <a:avLst/>
                <a:gdLst/>
                <a:ahLst/>
                <a:cxnLst/>
                <a:rect l="l" t="t" r="r" b="b"/>
                <a:pathLst>
                  <a:path w="713" h="589" extrusionOk="0">
                    <a:moveTo>
                      <a:pt x="351" y="1"/>
                    </a:moveTo>
                    <a:cubicBezTo>
                      <a:pt x="176" y="1"/>
                      <a:pt x="1" y="158"/>
                      <a:pt x="65" y="381"/>
                    </a:cubicBezTo>
                    <a:cubicBezTo>
                      <a:pt x="111" y="528"/>
                      <a:pt x="218" y="589"/>
                      <a:pt x="328" y="589"/>
                    </a:cubicBezTo>
                    <a:cubicBezTo>
                      <a:pt x="518" y="589"/>
                      <a:pt x="713" y="407"/>
                      <a:pt x="602" y="169"/>
                    </a:cubicBezTo>
                    <a:cubicBezTo>
                      <a:pt x="548" y="51"/>
                      <a:pt x="449"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50"/>
              <p:cNvSpPr/>
              <p:nvPr/>
            </p:nvSpPr>
            <p:spPr>
              <a:xfrm>
                <a:off x="3740325" y="3883800"/>
                <a:ext cx="15700" cy="14600"/>
              </a:xfrm>
              <a:custGeom>
                <a:avLst/>
                <a:gdLst/>
                <a:ahLst/>
                <a:cxnLst/>
                <a:rect l="l" t="t" r="r" b="b"/>
                <a:pathLst>
                  <a:path w="628" h="584" extrusionOk="0">
                    <a:moveTo>
                      <a:pt x="319" y="0"/>
                    </a:moveTo>
                    <a:cubicBezTo>
                      <a:pt x="240" y="0"/>
                      <a:pt x="159" y="33"/>
                      <a:pt x="100" y="106"/>
                    </a:cubicBezTo>
                    <a:cubicBezTo>
                      <a:pt x="0" y="231"/>
                      <a:pt x="13" y="406"/>
                      <a:pt x="138" y="506"/>
                    </a:cubicBezTo>
                    <a:lnTo>
                      <a:pt x="138" y="518"/>
                    </a:lnTo>
                    <a:cubicBezTo>
                      <a:pt x="193" y="564"/>
                      <a:pt x="257" y="584"/>
                      <a:pt x="318" y="584"/>
                    </a:cubicBezTo>
                    <a:cubicBezTo>
                      <a:pt x="478" y="584"/>
                      <a:pt x="627" y="449"/>
                      <a:pt x="600" y="268"/>
                    </a:cubicBezTo>
                    <a:cubicBezTo>
                      <a:pt x="592" y="101"/>
                      <a:pt x="458"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50"/>
              <p:cNvSpPr/>
              <p:nvPr/>
            </p:nvSpPr>
            <p:spPr>
              <a:xfrm>
                <a:off x="3777500" y="3863000"/>
                <a:ext cx="18250" cy="14475"/>
              </a:xfrm>
              <a:custGeom>
                <a:avLst/>
                <a:gdLst/>
                <a:ahLst/>
                <a:cxnLst/>
                <a:rect l="l" t="t" r="r" b="b"/>
                <a:pathLst>
                  <a:path w="730" h="579" extrusionOk="0">
                    <a:moveTo>
                      <a:pt x="362" y="1"/>
                    </a:moveTo>
                    <a:cubicBezTo>
                      <a:pt x="266" y="1"/>
                      <a:pt x="171" y="48"/>
                      <a:pt x="113" y="138"/>
                    </a:cubicBezTo>
                    <a:cubicBezTo>
                      <a:pt x="0" y="313"/>
                      <a:pt x="113" y="551"/>
                      <a:pt x="313" y="576"/>
                    </a:cubicBezTo>
                    <a:cubicBezTo>
                      <a:pt x="329" y="578"/>
                      <a:pt x="344" y="579"/>
                      <a:pt x="359" y="579"/>
                    </a:cubicBezTo>
                    <a:cubicBezTo>
                      <a:pt x="594" y="579"/>
                      <a:pt x="729" y="314"/>
                      <a:pt x="600" y="126"/>
                    </a:cubicBezTo>
                    <a:cubicBezTo>
                      <a:pt x="540" y="41"/>
                      <a:pt x="451"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50"/>
              <p:cNvSpPr/>
              <p:nvPr/>
            </p:nvSpPr>
            <p:spPr>
              <a:xfrm>
                <a:off x="3710700" y="3850150"/>
                <a:ext cx="18250" cy="14725"/>
              </a:xfrm>
              <a:custGeom>
                <a:avLst/>
                <a:gdLst/>
                <a:ahLst/>
                <a:cxnLst/>
                <a:rect l="l" t="t" r="r" b="b"/>
                <a:pathLst>
                  <a:path w="730" h="589" extrusionOk="0">
                    <a:moveTo>
                      <a:pt x="380" y="1"/>
                    </a:moveTo>
                    <a:cubicBezTo>
                      <a:pt x="185" y="1"/>
                      <a:pt x="0" y="208"/>
                      <a:pt x="123" y="427"/>
                    </a:cubicBezTo>
                    <a:cubicBezTo>
                      <a:pt x="184" y="540"/>
                      <a:pt x="281" y="588"/>
                      <a:pt x="376" y="588"/>
                    </a:cubicBezTo>
                    <a:cubicBezTo>
                      <a:pt x="555" y="588"/>
                      <a:pt x="729" y="418"/>
                      <a:pt x="648" y="190"/>
                    </a:cubicBezTo>
                    <a:cubicBezTo>
                      <a:pt x="635" y="165"/>
                      <a:pt x="623" y="152"/>
                      <a:pt x="610" y="127"/>
                    </a:cubicBezTo>
                    <a:cubicBezTo>
                      <a:pt x="547" y="38"/>
                      <a:pt x="463"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50"/>
              <p:cNvSpPr/>
              <p:nvPr/>
            </p:nvSpPr>
            <p:spPr>
              <a:xfrm>
                <a:off x="3722050" y="3811075"/>
                <a:ext cx="15175" cy="14525"/>
              </a:xfrm>
              <a:custGeom>
                <a:avLst/>
                <a:gdLst/>
                <a:ahLst/>
                <a:cxnLst/>
                <a:rect l="l" t="t" r="r" b="b"/>
                <a:pathLst>
                  <a:path w="607" h="581" extrusionOk="0">
                    <a:moveTo>
                      <a:pt x="313" y="0"/>
                    </a:moveTo>
                    <a:cubicBezTo>
                      <a:pt x="152" y="0"/>
                      <a:pt x="1" y="135"/>
                      <a:pt x="19" y="316"/>
                    </a:cubicBezTo>
                    <a:cubicBezTo>
                      <a:pt x="35" y="480"/>
                      <a:pt x="168" y="581"/>
                      <a:pt x="305" y="581"/>
                    </a:cubicBezTo>
                    <a:cubicBezTo>
                      <a:pt x="387" y="581"/>
                      <a:pt x="471" y="545"/>
                      <a:pt x="531" y="466"/>
                    </a:cubicBezTo>
                    <a:cubicBezTo>
                      <a:pt x="581" y="416"/>
                      <a:pt x="606" y="328"/>
                      <a:pt x="594" y="253"/>
                    </a:cubicBezTo>
                    <a:cubicBezTo>
                      <a:pt x="594" y="228"/>
                      <a:pt x="594" y="203"/>
                      <a:pt x="581" y="191"/>
                    </a:cubicBezTo>
                    <a:cubicBezTo>
                      <a:pt x="556" y="141"/>
                      <a:pt x="531" y="91"/>
                      <a:pt x="494" y="66"/>
                    </a:cubicBezTo>
                    <a:cubicBezTo>
                      <a:pt x="438" y="20"/>
                      <a:pt x="37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50"/>
              <p:cNvSpPr/>
              <p:nvPr/>
            </p:nvSpPr>
            <p:spPr>
              <a:xfrm>
                <a:off x="3756875" y="3810325"/>
                <a:ext cx="17350" cy="14375"/>
              </a:xfrm>
              <a:custGeom>
                <a:avLst/>
                <a:gdLst/>
                <a:ahLst/>
                <a:cxnLst/>
                <a:rect l="l" t="t" r="r" b="b"/>
                <a:pathLst>
                  <a:path w="694" h="575" extrusionOk="0">
                    <a:moveTo>
                      <a:pt x="343" y="0"/>
                    </a:moveTo>
                    <a:cubicBezTo>
                      <a:pt x="251" y="0"/>
                      <a:pt x="158" y="44"/>
                      <a:pt x="101" y="133"/>
                    </a:cubicBezTo>
                    <a:cubicBezTo>
                      <a:pt x="1" y="308"/>
                      <a:pt x="101" y="546"/>
                      <a:pt x="300" y="571"/>
                    </a:cubicBezTo>
                    <a:cubicBezTo>
                      <a:pt x="318" y="574"/>
                      <a:pt x="335" y="575"/>
                      <a:pt x="352" y="575"/>
                    </a:cubicBezTo>
                    <a:cubicBezTo>
                      <a:pt x="551" y="575"/>
                      <a:pt x="694" y="379"/>
                      <a:pt x="613" y="183"/>
                    </a:cubicBezTo>
                    <a:cubicBezTo>
                      <a:pt x="613" y="158"/>
                      <a:pt x="600" y="133"/>
                      <a:pt x="575" y="121"/>
                    </a:cubicBezTo>
                    <a:cubicBezTo>
                      <a:pt x="520" y="41"/>
                      <a:pt x="432"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50"/>
              <p:cNvSpPr/>
              <p:nvPr/>
            </p:nvSpPr>
            <p:spPr>
              <a:xfrm>
                <a:off x="3790300" y="3829775"/>
                <a:ext cx="16600" cy="14425"/>
              </a:xfrm>
              <a:custGeom>
                <a:avLst/>
                <a:gdLst/>
                <a:ahLst/>
                <a:cxnLst/>
                <a:rect l="l" t="t" r="r" b="b"/>
                <a:pathLst>
                  <a:path w="664" h="577" extrusionOk="0">
                    <a:moveTo>
                      <a:pt x="329" y="1"/>
                    </a:moveTo>
                    <a:cubicBezTo>
                      <a:pt x="295" y="1"/>
                      <a:pt x="260" y="6"/>
                      <a:pt x="226" y="18"/>
                    </a:cubicBezTo>
                    <a:cubicBezTo>
                      <a:pt x="76" y="80"/>
                      <a:pt x="1" y="242"/>
                      <a:pt x="63" y="392"/>
                    </a:cubicBezTo>
                    <a:cubicBezTo>
                      <a:pt x="111" y="506"/>
                      <a:pt x="216" y="577"/>
                      <a:pt x="329" y="577"/>
                    </a:cubicBezTo>
                    <a:cubicBezTo>
                      <a:pt x="365" y="577"/>
                      <a:pt x="402" y="570"/>
                      <a:pt x="438" y="555"/>
                    </a:cubicBezTo>
                    <a:cubicBezTo>
                      <a:pt x="588" y="505"/>
                      <a:pt x="663" y="330"/>
                      <a:pt x="601" y="180"/>
                    </a:cubicBezTo>
                    <a:cubicBezTo>
                      <a:pt x="552" y="64"/>
                      <a:pt x="444"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50"/>
              <p:cNvSpPr/>
              <p:nvPr/>
            </p:nvSpPr>
            <p:spPr>
              <a:xfrm>
                <a:off x="3696625" y="3750425"/>
                <a:ext cx="18650" cy="14300"/>
              </a:xfrm>
              <a:custGeom>
                <a:avLst/>
                <a:gdLst/>
                <a:ahLst/>
                <a:cxnLst/>
                <a:rect l="l" t="t" r="r" b="b"/>
                <a:pathLst>
                  <a:path w="746" h="572" extrusionOk="0">
                    <a:moveTo>
                      <a:pt x="384" y="0"/>
                    </a:moveTo>
                    <a:cubicBezTo>
                      <a:pt x="130" y="0"/>
                      <a:pt x="0" y="341"/>
                      <a:pt x="211" y="505"/>
                    </a:cubicBezTo>
                    <a:cubicBezTo>
                      <a:pt x="270" y="551"/>
                      <a:pt x="335" y="572"/>
                      <a:pt x="397" y="572"/>
                    </a:cubicBezTo>
                    <a:cubicBezTo>
                      <a:pt x="583" y="572"/>
                      <a:pt x="746" y="386"/>
                      <a:pt x="661" y="180"/>
                    </a:cubicBezTo>
                    <a:cubicBezTo>
                      <a:pt x="624" y="80"/>
                      <a:pt x="536" y="17"/>
                      <a:pt x="436" y="5"/>
                    </a:cubicBezTo>
                    <a:cubicBezTo>
                      <a:pt x="418" y="2"/>
                      <a:pt x="401"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50"/>
              <p:cNvSpPr/>
              <p:nvPr/>
            </p:nvSpPr>
            <p:spPr>
              <a:xfrm>
                <a:off x="3736250" y="3738500"/>
                <a:ext cx="15800" cy="14625"/>
              </a:xfrm>
              <a:custGeom>
                <a:avLst/>
                <a:gdLst/>
                <a:ahLst/>
                <a:cxnLst/>
                <a:rect l="l" t="t" r="r" b="b"/>
                <a:pathLst>
                  <a:path w="632" h="585" extrusionOk="0">
                    <a:moveTo>
                      <a:pt x="322" y="1"/>
                    </a:moveTo>
                    <a:cubicBezTo>
                      <a:pt x="242" y="1"/>
                      <a:pt x="160" y="34"/>
                      <a:pt x="101" y="107"/>
                    </a:cubicBezTo>
                    <a:cubicBezTo>
                      <a:pt x="1" y="232"/>
                      <a:pt x="26" y="419"/>
                      <a:pt x="151" y="519"/>
                    </a:cubicBezTo>
                    <a:cubicBezTo>
                      <a:pt x="206" y="564"/>
                      <a:pt x="268" y="584"/>
                      <a:pt x="328" y="584"/>
                    </a:cubicBezTo>
                    <a:cubicBezTo>
                      <a:pt x="486" y="584"/>
                      <a:pt x="631" y="447"/>
                      <a:pt x="613" y="257"/>
                    </a:cubicBezTo>
                    <a:cubicBezTo>
                      <a:pt x="597" y="99"/>
                      <a:pt x="461"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50"/>
              <p:cNvSpPr/>
              <p:nvPr/>
            </p:nvSpPr>
            <p:spPr>
              <a:xfrm>
                <a:off x="3683150" y="3783350"/>
                <a:ext cx="17975" cy="14500"/>
              </a:xfrm>
              <a:custGeom>
                <a:avLst/>
                <a:gdLst/>
                <a:ahLst/>
                <a:cxnLst/>
                <a:rect l="l" t="t" r="r" b="b"/>
                <a:pathLst>
                  <a:path w="719" h="580" extrusionOk="0">
                    <a:moveTo>
                      <a:pt x="377" y="1"/>
                    </a:moveTo>
                    <a:cubicBezTo>
                      <a:pt x="292" y="1"/>
                      <a:pt x="209" y="40"/>
                      <a:pt x="150" y="112"/>
                    </a:cubicBezTo>
                    <a:cubicBezTo>
                      <a:pt x="0" y="287"/>
                      <a:pt x="100" y="550"/>
                      <a:pt x="325" y="575"/>
                    </a:cubicBezTo>
                    <a:cubicBezTo>
                      <a:pt x="343" y="578"/>
                      <a:pt x="360" y="579"/>
                      <a:pt x="377" y="579"/>
                    </a:cubicBezTo>
                    <a:cubicBezTo>
                      <a:pt x="576" y="579"/>
                      <a:pt x="718" y="383"/>
                      <a:pt x="638" y="187"/>
                    </a:cubicBezTo>
                    <a:cubicBezTo>
                      <a:pt x="625" y="137"/>
                      <a:pt x="588" y="100"/>
                      <a:pt x="550" y="62"/>
                    </a:cubicBezTo>
                    <a:cubicBezTo>
                      <a:pt x="498" y="21"/>
                      <a:pt x="437"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50"/>
              <p:cNvSpPr/>
              <p:nvPr/>
            </p:nvSpPr>
            <p:spPr>
              <a:xfrm>
                <a:off x="3763750" y="3772325"/>
                <a:ext cx="16275" cy="14400"/>
              </a:xfrm>
              <a:custGeom>
                <a:avLst/>
                <a:gdLst/>
                <a:ahLst/>
                <a:cxnLst/>
                <a:rect l="l" t="t" r="r" b="b"/>
                <a:pathLst>
                  <a:path w="651" h="576" extrusionOk="0">
                    <a:moveTo>
                      <a:pt x="315" y="1"/>
                    </a:moveTo>
                    <a:cubicBezTo>
                      <a:pt x="284" y="1"/>
                      <a:pt x="254" y="6"/>
                      <a:pt x="225" y="16"/>
                    </a:cubicBezTo>
                    <a:cubicBezTo>
                      <a:pt x="75" y="79"/>
                      <a:pt x="0" y="241"/>
                      <a:pt x="50" y="391"/>
                    </a:cubicBezTo>
                    <a:cubicBezTo>
                      <a:pt x="98" y="505"/>
                      <a:pt x="203" y="576"/>
                      <a:pt x="317" y="576"/>
                    </a:cubicBezTo>
                    <a:cubicBezTo>
                      <a:pt x="353" y="576"/>
                      <a:pt x="389" y="569"/>
                      <a:pt x="425" y="553"/>
                    </a:cubicBezTo>
                    <a:cubicBezTo>
                      <a:pt x="575" y="503"/>
                      <a:pt x="650" y="329"/>
                      <a:pt x="588" y="191"/>
                    </a:cubicBezTo>
                    <a:cubicBezTo>
                      <a:pt x="548" y="72"/>
                      <a:pt x="430"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50"/>
              <p:cNvSpPr/>
              <p:nvPr/>
            </p:nvSpPr>
            <p:spPr>
              <a:xfrm>
                <a:off x="3854675" y="3838600"/>
                <a:ext cx="18900" cy="14425"/>
              </a:xfrm>
              <a:custGeom>
                <a:avLst/>
                <a:gdLst/>
                <a:ahLst/>
                <a:cxnLst/>
                <a:rect l="l" t="t" r="r" b="b"/>
                <a:pathLst>
                  <a:path w="756" h="577" extrusionOk="0">
                    <a:moveTo>
                      <a:pt x="379" y="0"/>
                    </a:moveTo>
                    <a:cubicBezTo>
                      <a:pt x="370" y="0"/>
                      <a:pt x="360" y="1"/>
                      <a:pt x="350" y="2"/>
                    </a:cubicBezTo>
                    <a:cubicBezTo>
                      <a:pt x="88" y="27"/>
                      <a:pt x="0" y="352"/>
                      <a:pt x="200" y="514"/>
                    </a:cubicBezTo>
                    <a:cubicBezTo>
                      <a:pt x="253" y="557"/>
                      <a:pt x="316" y="577"/>
                      <a:pt x="378" y="577"/>
                    </a:cubicBezTo>
                    <a:cubicBezTo>
                      <a:pt x="461" y="577"/>
                      <a:pt x="543" y="541"/>
                      <a:pt x="600" y="477"/>
                    </a:cubicBezTo>
                    <a:cubicBezTo>
                      <a:pt x="756" y="285"/>
                      <a:pt x="612"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50"/>
              <p:cNvSpPr/>
              <p:nvPr/>
            </p:nvSpPr>
            <p:spPr>
              <a:xfrm>
                <a:off x="3830225" y="3774475"/>
                <a:ext cx="17050" cy="14550"/>
              </a:xfrm>
              <a:custGeom>
                <a:avLst/>
                <a:gdLst/>
                <a:ahLst/>
                <a:cxnLst/>
                <a:rect l="l" t="t" r="r" b="b"/>
                <a:pathLst>
                  <a:path w="682" h="582" extrusionOk="0">
                    <a:moveTo>
                      <a:pt x="372" y="1"/>
                    </a:moveTo>
                    <a:cubicBezTo>
                      <a:pt x="172" y="1"/>
                      <a:pt x="1" y="219"/>
                      <a:pt x="116" y="430"/>
                    </a:cubicBezTo>
                    <a:cubicBezTo>
                      <a:pt x="178" y="535"/>
                      <a:pt x="277" y="582"/>
                      <a:pt x="374" y="582"/>
                    </a:cubicBezTo>
                    <a:cubicBezTo>
                      <a:pt x="530" y="582"/>
                      <a:pt x="681" y="460"/>
                      <a:pt x="666" y="268"/>
                    </a:cubicBezTo>
                    <a:cubicBezTo>
                      <a:pt x="653" y="230"/>
                      <a:pt x="653" y="218"/>
                      <a:pt x="641" y="193"/>
                    </a:cubicBezTo>
                    <a:cubicBezTo>
                      <a:pt x="628" y="143"/>
                      <a:pt x="591" y="105"/>
                      <a:pt x="553" y="68"/>
                    </a:cubicBezTo>
                    <a:cubicBezTo>
                      <a:pt x="495" y="21"/>
                      <a:pt x="43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50"/>
              <p:cNvSpPr/>
              <p:nvPr/>
            </p:nvSpPr>
            <p:spPr>
              <a:xfrm>
                <a:off x="3824975" y="3810725"/>
                <a:ext cx="16275" cy="14425"/>
              </a:xfrm>
              <a:custGeom>
                <a:avLst/>
                <a:gdLst/>
                <a:ahLst/>
                <a:cxnLst/>
                <a:rect l="l" t="t" r="r" b="b"/>
                <a:pathLst>
                  <a:path w="651" h="577" extrusionOk="0">
                    <a:moveTo>
                      <a:pt x="329" y="0"/>
                    </a:moveTo>
                    <a:cubicBezTo>
                      <a:pt x="295" y="0"/>
                      <a:pt x="260" y="6"/>
                      <a:pt x="226" y="17"/>
                    </a:cubicBezTo>
                    <a:cubicBezTo>
                      <a:pt x="76" y="80"/>
                      <a:pt x="1" y="242"/>
                      <a:pt x="63" y="392"/>
                    </a:cubicBezTo>
                    <a:cubicBezTo>
                      <a:pt x="101" y="506"/>
                      <a:pt x="211" y="577"/>
                      <a:pt x="328" y="577"/>
                    </a:cubicBezTo>
                    <a:cubicBezTo>
                      <a:pt x="365" y="577"/>
                      <a:pt x="402" y="570"/>
                      <a:pt x="438" y="555"/>
                    </a:cubicBezTo>
                    <a:cubicBezTo>
                      <a:pt x="588" y="505"/>
                      <a:pt x="651" y="330"/>
                      <a:pt x="601" y="180"/>
                    </a:cubicBezTo>
                    <a:cubicBezTo>
                      <a:pt x="552" y="64"/>
                      <a:pt x="445"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50"/>
              <p:cNvSpPr/>
              <p:nvPr/>
            </p:nvSpPr>
            <p:spPr>
              <a:xfrm>
                <a:off x="3806550" y="3705150"/>
                <a:ext cx="16350" cy="14550"/>
              </a:xfrm>
              <a:custGeom>
                <a:avLst/>
                <a:gdLst/>
                <a:ahLst/>
                <a:cxnLst/>
                <a:rect l="l" t="t" r="r" b="b"/>
                <a:pathLst>
                  <a:path w="654" h="582" extrusionOk="0">
                    <a:moveTo>
                      <a:pt x="296" y="0"/>
                    </a:moveTo>
                    <a:cubicBezTo>
                      <a:pt x="161" y="0"/>
                      <a:pt x="36" y="105"/>
                      <a:pt x="13" y="241"/>
                    </a:cubicBezTo>
                    <a:cubicBezTo>
                      <a:pt x="1" y="316"/>
                      <a:pt x="26" y="404"/>
                      <a:pt x="63" y="466"/>
                    </a:cubicBezTo>
                    <a:cubicBezTo>
                      <a:pt x="125" y="547"/>
                      <a:pt x="208" y="582"/>
                      <a:pt x="290" y="582"/>
                    </a:cubicBezTo>
                    <a:cubicBezTo>
                      <a:pt x="474" y="582"/>
                      <a:pt x="653" y="407"/>
                      <a:pt x="575" y="191"/>
                    </a:cubicBezTo>
                    <a:cubicBezTo>
                      <a:pt x="563" y="166"/>
                      <a:pt x="550" y="141"/>
                      <a:pt x="538" y="116"/>
                    </a:cubicBezTo>
                    <a:cubicBezTo>
                      <a:pt x="488" y="54"/>
                      <a:pt x="425" y="16"/>
                      <a:pt x="338" y="4"/>
                    </a:cubicBezTo>
                    <a:cubicBezTo>
                      <a:pt x="324" y="1"/>
                      <a:pt x="310"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50"/>
              <p:cNvSpPr/>
              <p:nvPr/>
            </p:nvSpPr>
            <p:spPr>
              <a:xfrm>
                <a:off x="3792500" y="3751550"/>
                <a:ext cx="16575" cy="14400"/>
              </a:xfrm>
              <a:custGeom>
                <a:avLst/>
                <a:gdLst/>
                <a:ahLst/>
                <a:cxnLst/>
                <a:rect l="l" t="t" r="r" b="b"/>
                <a:pathLst>
                  <a:path w="663" h="576" extrusionOk="0">
                    <a:moveTo>
                      <a:pt x="336" y="0"/>
                    </a:moveTo>
                    <a:cubicBezTo>
                      <a:pt x="299" y="0"/>
                      <a:pt x="261" y="7"/>
                      <a:pt x="225" y="22"/>
                    </a:cubicBezTo>
                    <a:cubicBezTo>
                      <a:pt x="75" y="72"/>
                      <a:pt x="0" y="247"/>
                      <a:pt x="63" y="385"/>
                    </a:cubicBezTo>
                    <a:cubicBezTo>
                      <a:pt x="112" y="503"/>
                      <a:pt x="224" y="575"/>
                      <a:pt x="343" y="575"/>
                    </a:cubicBezTo>
                    <a:cubicBezTo>
                      <a:pt x="374" y="575"/>
                      <a:pt x="406" y="570"/>
                      <a:pt x="438" y="560"/>
                    </a:cubicBezTo>
                    <a:cubicBezTo>
                      <a:pt x="588" y="497"/>
                      <a:pt x="663" y="335"/>
                      <a:pt x="600" y="185"/>
                    </a:cubicBezTo>
                    <a:cubicBezTo>
                      <a:pt x="562" y="71"/>
                      <a:pt x="452"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50"/>
              <p:cNvSpPr/>
              <p:nvPr/>
            </p:nvSpPr>
            <p:spPr>
              <a:xfrm>
                <a:off x="3671575" y="3906225"/>
                <a:ext cx="17675" cy="14400"/>
              </a:xfrm>
              <a:custGeom>
                <a:avLst/>
                <a:gdLst/>
                <a:ahLst/>
                <a:cxnLst/>
                <a:rect l="l" t="t" r="r" b="b"/>
                <a:pathLst>
                  <a:path w="707" h="576" extrusionOk="0">
                    <a:moveTo>
                      <a:pt x="358" y="1"/>
                    </a:moveTo>
                    <a:cubicBezTo>
                      <a:pt x="264" y="1"/>
                      <a:pt x="171" y="45"/>
                      <a:pt x="113" y="134"/>
                    </a:cubicBezTo>
                    <a:cubicBezTo>
                      <a:pt x="1" y="321"/>
                      <a:pt x="113" y="546"/>
                      <a:pt x="313" y="571"/>
                    </a:cubicBezTo>
                    <a:cubicBezTo>
                      <a:pt x="331" y="574"/>
                      <a:pt x="348" y="575"/>
                      <a:pt x="365" y="575"/>
                    </a:cubicBezTo>
                    <a:cubicBezTo>
                      <a:pt x="564" y="575"/>
                      <a:pt x="706" y="380"/>
                      <a:pt x="626" y="184"/>
                    </a:cubicBezTo>
                    <a:cubicBezTo>
                      <a:pt x="626" y="159"/>
                      <a:pt x="613" y="146"/>
                      <a:pt x="601" y="121"/>
                    </a:cubicBezTo>
                    <a:cubicBezTo>
                      <a:pt x="539" y="41"/>
                      <a:pt x="448"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50"/>
              <p:cNvSpPr/>
              <p:nvPr/>
            </p:nvSpPr>
            <p:spPr>
              <a:xfrm>
                <a:off x="3677100" y="3869025"/>
                <a:ext cx="17000" cy="12850"/>
              </a:xfrm>
              <a:custGeom>
                <a:avLst/>
                <a:gdLst/>
                <a:ahLst/>
                <a:cxnLst/>
                <a:rect l="l" t="t" r="r" b="b"/>
                <a:pathLst>
                  <a:path w="680" h="514" extrusionOk="0">
                    <a:moveTo>
                      <a:pt x="487" y="1"/>
                    </a:moveTo>
                    <a:cubicBezTo>
                      <a:pt x="279" y="1"/>
                      <a:pt x="1" y="289"/>
                      <a:pt x="205" y="447"/>
                    </a:cubicBezTo>
                    <a:cubicBezTo>
                      <a:pt x="260" y="491"/>
                      <a:pt x="326" y="514"/>
                      <a:pt x="390" y="514"/>
                    </a:cubicBezTo>
                    <a:cubicBezTo>
                      <a:pt x="471" y="514"/>
                      <a:pt x="549" y="479"/>
                      <a:pt x="605" y="410"/>
                    </a:cubicBezTo>
                    <a:cubicBezTo>
                      <a:pt x="655" y="347"/>
                      <a:pt x="680" y="272"/>
                      <a:pt x="667" y="197"/>
                    </a:cubicBezTo>
                    <a:cubicBezTo>
                      <a:pt x="667" y="172"/>
                      <a:pt x="667" y="147"/>
                      <a:pt x="655" y="122"/>
                    </a:cubicBezTo>
                    <a:cubicBezTo>
                      <a:pt x="623" y="35"/>
                      <a:pt x="559" y="1"/>
                      <a:pt x="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50"/>
              <p:cNvSpPr/>
              <p:nvPr/>
            </p:nvSpPr>
            <p:spPr>
              <a:xfrm>
                <a:off x="3645650" y="3846450"/>
                <a:ext cx="17375" cy="14500"/>
              </a:xfrm>
              <a:custGeom>
                <a:avLst/>
                <a:gdLst/>
                <a:ahLst/>
                <a:cxnLst/>
                <a:rect l="l" t="t" r="r" b="b"/>
                <a:pathLst>
                  <a:path w="695" h="580" extrusionOk="0">
                    <a:moveTo>
                      <a:pt x="351" y="0"/>
                    </a:moveTo>
                    <a:cubicBezTo>
                      <a:pt x="257" y="0"/>
                      <a:pt x="165" y="47"/>
                      <a:pt x="113" y="138"/>
                    </a:cubicBezTo>
                    <a:cubicBezTo>
                      <a:pt x="1" y="325"/>
                      <a:pt x="113" y="550"/>
                      <a:pt x="313" y="575"/>
                    </a:cubicBezTo>
                    <a:cubicBezTo>
                      <a:pt x="330" y="578"/>
                      <a:pt x="346" y="580"/>
                      <a:pt x="362" y="580"/>
                    </a:cubicBezTo>
                    <a:cubicBezTo>
                      <a:pt x="551" y="580"/>
                      <a:pt x="695" y="384"/>
                      <a:pt x="626" y="188"/>
                    </a:cubicBezTo>
                    <a:cubicBezTo>
                      <a:pt x="613" y="163"/>
                      <a:pt x="601" y="150"/>
                      <a:pt x="588" y="125"/>
                    </a:cubicBezTo>
                    <a:cubicBezTo>
                      <a:pt x="528" y="41"/>
                      <a:pt x="439"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50"/>
              <p:cNvSpPr/>
              <p:nvPr/>
            </p:nvSpPr>
            <p:spPr>
              <a:xfrm>
                <a:off x="3621800" y="3780925"/>
                <a:ext cx="17375" cy="12825"/>
              </a:xfrm>
              <a:custGeom>
                <a:avLst/>
                <a:gdLst/>
                <a:ahLst/>
                <a:cxnLst/>
                <a:rect l="l" t="t" r="r" b="b"/>
                <a:pathLst>
                  <a:path w="695" h="513" extrusionOk="0">
                    <a:moveTo>
                      <a:pt x="487" y="0"/>
                    </a:moveTo>
                    <a:cubicBezTo>
                      <a:pt x="279" y="0"/>
                      <a:pt x="1" y="289"/>
                      <a:pt x="205" y="447"/>
                    </a:cubicBezTo>
                    <a:cubicBezTo>
                      <a:pt x="261" y="492"/>
                      <a:pt x="324" y="512"/>
                      <a:pt x="386" y="512"/>
                    </a:cubicBezTo>
                    <a:cubicBezTo>
                      <a:pt x="546" y="512"/>
                      <a:pt x="694" y="377"/>
                      <a:pt x="667" y="197"/>
                    </a:cubicBezTo>
                    <a:cubicBezTo>
                      <a:pt x="667" y="172"/>
                      <a:pt x="667" y="147"/>
                      <a:pt x="655" y="122"/>
                    </a:cubicBezTo>
                    <a:cubicBezTo>
                      <a:pt x="623" y="35"/>
                      <a:pt x="559" y="0"/>
                      <a:pt x="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50"/>
              <p:cNvSpPr/>
              <p:nvPr/>
            </p:nvSpPr>
            <p:spPr>
              <a:xfrm>
                <a:off x="3648875" y="3807625"/>
                <a:ext cx="18575" cy="14525"/>
              </a:xfrm>
              <a:custGeom>
                <a:avLst/>
                <a:gdLst/>
                <a:ahLst/>
                <a:cxnLst/>
                <a:rect l="l" t="t" r="r" b="b"/>
                <a:pathLst>
                  <a:path w="743" h="581" extrusionOk="0">
                    <a:moveTo>
                      <a:pt x="400" y="1"/>
                    </a:moveTo>
                    <a:cubicBezTo>
                      <a:pt x="65" y="1"/>
                      <a:pt x="0" y="519"/>
                      <a:pt x="359" y="579"/>
                    </a:cubicBezTo>
                    <a:cubicBezTo>
                      <a:pt x="371" y="580"/>
                      <a:pt x="382" y="581"/>
                      <a:pt x="393" y="581"/>
                    </a:cubicBezTo>
                    <a:cubicBezTo>
                      <a:pt x="590" y="581"/>
                      <a:pt x="742" y="380"/>
                      <a:pt x="672" y="191"/>
                    </a:cubicBezTo>
                    <a:cubicBezTo>
                      <a:pt x="659" y="166"/>
                      <a:pt x="647" y="141"/>
                      <a:pt x="634" y="129"/>
                    </a:cubicBezTo>
                    <a:cubicBezTo>
                      <a:pt x="584" y="66"/>
                      <a:pt x="522" y="16"/>
                      <a:pt x="447" y="4"/>
                    </a:cubicBezTo>
                    <a:cubicBezTo>
                      <a:pt x="431" y="2"/>
                      <a:pt x="415"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50"/>
              <p:cNvSpPr/>
              <p:nvPr/>
            </p:nvSpPr>
            <p:spPr>
              <a:xfrm>
                <a:off x="3792800" y="3790900"/>
                <a:ext cx="18650" cy="14700"/>
              </a:xfrm>
              <a:custGeom>
                <a:avLst/>
                <a:gdLst/>
                <a:ahLst/>
                <a:cxnLst/>
                <a:rect l="l" t="t" r="r" b="b"/>
                <a:pathLst>
                  <a:path w="746" h="588" extrusionOk="0">
                    <a:moveTo>
                      <a:pt x="409" y="1"/>
                    </a:moveTo>
                    <a:cubicBezTo>
                      <a:pt x="198" y="1"/>
                      <a:pt x="0" y="247"/>
                      <a:pt x="163" y="473"/>
                    </a:cubicBezTo>
                    <a:cubicBezTo>
                      <a:pt x="213" y="535"/>
                      <a:pt x="276" y="573"/>
                      <a:pt x="351" y="585"/>
                    </a:cubicBezTo>
                    <a:cubicBezTo>
                      <a:pt x="363" y="587"/>
                      <a:pt x="375" y="587"/>
                      <a:pt x="387" y="587"/>
                    </a:cubicBezTo>
                    <a:cubicBezTo>
                      <a:pt x="594" y="587"/>
                      <a:pt x="746" y="387"/>
                      <a:pt x="663" y="198"/>
                    </a:cubicBezTo>
                    <a:cubicBezTo>
                      <a:pt x="663" y="173"/>
                      <a:pt x="651" y="148"/>
                      <a:pt x="638" y="123"/>
                    </a:cubicBezTo>
                    <a:cubicBezTo>
                      <a:pt x="572" y="37"/>
                      <a:pt x="490"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50"/>
              <p:cNvSpPr/>
              <p:nvPr/>
            </p:nvSpPr>
            <p:spPr>
              <a:xfrm>
                <a:off x="3727500" y="3777075"/>
                <a:ext cx="17375" cy="14525"/>
              </a:xfrm>
              <a:custGeom>
                <a:avLst/>
                <a:gdLst/>
                <a:ahLst/>
                <a:cxnLst/>
                <a:rect l="l" t="t" r="r" b="b"/>
                <a:pathLst>
                  <a:path w="695" h="581" extrusionOk="0">
                    <a:moveTo>
                      <a:pt x="350" y="1"/>
                    </a:moveTo>
                    <a:cubicBezTo>
                      <a:pt x="254" y="1"/>
                      <a:pt x="159" y="48"/>
                      <a:pt x="101" y="139"/>
                    </a:cubicBezTo>
                    <a:cubicBezTo>
                      <a:pt x="1" y="313"/>
                      <a:pt x="101" y="551"/>
                      <a:pt x="313" y="576"/>
                    </a:cubicBezTo>
                    <a:cubicBezTo>
                      <a:pt x="330" y="579"/>
                      <a:pt x="346" y="580"/>
                      <a:pt x="362" y="580"/>
                    </a:cubicBezTo>
                    <a:cubicBezTo>
                      <a:pt x="552" y="580"/>
                      <a:pt x="695" y="384"/>
                      <a:pt x="626" y="189"/>
                    </a:cubicBezTo>
                    <a:cubicBezTo>
                      <a:pt x="613" y="164"/>
                      <a:pt x="601" y="139"/>
                      <a:pt x="588" y="126"/>
                    </a:cubicBezTo>
                    <a:cubicBezTo>
                      <a:pt x="528" y="42"/>
                      <a:pt x="43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50"/>
              <p:cNvSpPr/>
              <p:nvPr/>
            </p:nvSpPr>
            <p:spPr>
              <a:xfrm>
                <a:off x="3746625" y="3846250"/>
                <a:ext cx="16250" cy="11775"/>
              </a:xfrm>
              <a:custGeom>
                <a:avLst/>
                <a:gdLst/>
                <a:ahLst/>
                <a:cxnLst/>
                <a:rect l="l" t="t" r="r" b="b"/>
                <a:pathLst>
                  <a:path w="650" h="471" extrusionOk="0">
                    <a:moveTo>
                      <a:pt x="308" y="1"/>
                    </a:moveTo>
                    <a:cubicBezTo>
                      <a:pt x="176" y="1"/>
                      <a:pt x="46" y="93"/>
                      <a:pt x="23" y="246"/>
                    </a:cubicBezTo>
                    <a:cubicBezTo>
                      <a:pt x="1" y="402"/>
                      <a:pt x="135" y="471"/>
                      <a:pt x="278" y="471"/>
                    </a:cubicBezTo>
                    <a:cubicBezTo>
                      <a:pt x="456" y="471"/>
                      <a:pt x="649" y="364"/>
                      <a:pt x="573" y="183"/>
                    </a:cubicBezTo>
                    <a:cubicBezTo>
                      <a:pt x="573" y="158"/>
                      <a:pt x="561" y="133"/>
                      <a:pt x="536" y="121"/>
                    </a:cubicBezTo>
                    <a:cubicBezTo>
                      <a:pt x="477" y="38"/>
                      <a:pt x="39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50"/>
              <p:cNvSpPr/>
              <p:nvPr/>
            </p:nvSpPr>
            <p:spPr>
              <a:xfrm>
                <a:off x="3682825" y="3827775"/>
                <a:ext cx="18850" cy="14700"/>
              </a:xfrm>
              <a:custGeom>
                <a:avLst/>
                <a:gdLst/>
                <a:ahLst/>
                <a:cxnLst/>
                <a:rect l="l" t="t" r="r" b="b"/>
                <a:pathLst>
                  <a:path w="754" h="588" extrusionOk="0">
                    <a:moveTo>
                      <a:pt x="415" y="0"/>
                    </a:moveTo>
                    <a:cubicBezTo>
                      <a:pt x="204" y="0"/>
                      <a:pt x="0" y="246"/>
                      <a:pt x="163" y="472"/>
                    </a:cubicBezTo>
                    <a:lnTo>
                      <a:pt x="176" y="472"/>
                    </a:lnTo>
                    <a:cubicBezTo>
                      <a:pt x="237" y="553"/>
                      <a:pt x="319" y="588"/>
                      <a:pt x="400" y="588"/>
                    </a:cubicBezTo>
                    <a:cubicBezTo>
                      <a:pt x="580" y="588"/>
                      <a:pt x="753" y="414"/>
                      <a:pt x="676" y="197"/>
                    </a:cubicBezTo>
                    <a:cubicBezTo>
                      <a:pt x="663" y="172"/>
                      <a:pt x="651" y="148"/>
                      <a:pt x="638" y="123"/>
                    </a:cubicBezTo>
                    <a:cubicBezTo>
                      <a:pt x="576" y="36"/>
                      <a:pt x="495" y="0"/>
                      <a:pt x="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50"/>
              <p:cNvSpPr/>
              <p:nvPr/>
            </p:nvSpPr>
            <p:spPr>
              <a:xfrm>
                <a:off x="3654725" y="3761475"/>
                <a:ext cx="17200" cy="14575"/>
              </a:xfrm>
              <a:custGeom>
                <a:avLst/>
                <a:gdLst/>
                <a:ahLst/>
                <a:cxnLst/>
                <a:rect l="l" t="t" r="r" b="b"/>
                <a:pathLst>
                  <a:path w="688" h="583" extrusionOk="0">
                    <a:moveTo>
                      <a:pt x="409" y="1"/>
                    </a:moveTo>
                    <a:cubicBezTo>
                      <a:pt x="201" y="1"/>
                      <a:pt x="1" y="238"/>
                      <a:pt x="163" y="463"/>
                    </a:cubicBezTo>
                    <a:cubicBezTo>
                      <a:pt x="226" y="545"/>
                      <a:pt x="312" y="582"/>
                      <a:pt x="396" y="582"/>
                    </a:cubicBezTo>
                    <a:cubicBezTo>
                      <a:pt x="528" y="582"/>
                      <a:pt x="657" y="490"/>
                      <a:pt x="687" y="338"/>
                    </a:cubicBezTo>
                    <a:cubicBezTo>
                      <a:pt x="687" y="288"/>
                      <a:pt x="687" y="238"/>
                      <a:pt x="675" y="188"/>
                    </a:cubicBezTo>
                    <a:cubicBezTo>
                      <a:pt x="662" y="163"/>
                      <a:pt x="650" y="150"/>
                      <a:pt x="637" y="125"/>
                    </a:cubicBezTo>
                    <a:cubicBezTo>
                      <a:pt x="574" y="37"/>
                      <a:pt x="491"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50"/>
              <p:cNvSpPr/>
              <p:nvPr/>
            </p:nvSpPr>
            <p:spPr>
              <a:xfrm>
                <a:off x="3707525" y="3892175"/>
                <a:ext cx="16975" cy="14675"/>
              </a:xfrm>
              <a:custGeom>
                <a:avLst/>
                <a:gdLst/>
                <a:ahLst/>
                <a:cxnLst/>
                <a:rect l="l" t="t" r="r" b="b"/>
                <a:pathLst>
                  <a:path w="679" h="587" extrusionOk="0">
                    <a:moveTo>
                      <a:pt x="310" y="1"/>
                    </a:moveTo>
                    <a:cubicBezTo>
                      <a:pt x="176" y="1"/>
                      <a:pt x="43" y="93"/>
                      <a:pt x="13" y="246"/>
                    </a:cubicBezTo>
                    <a:cubicBezTo>
                      <a:pt x="0" y="321"/>
                      <a:pt x="25" y="396"/>
                      <a:pt x="63" y="458"/>
                    </a:cubicBezTo>
                    <a:cubicBezTo>
                      <a:pt x="113" y="521"/>
                      <a:pt x="188" y="571"/>
                      <a:pt x="263" y="583"/>
                    </a:cubicBezTo>
                    <a:cubicBezTo>
                      <a:pt x="277" y="585"/>
                      <a:pt x="292" y="587"/>
                      <a:pt x="307" y="587"/>
                    </a:cubicBezTo>
                    <a:cubicBezTo>
                      <a:pt x="532" y="587"/>
                      <a:pt x="678" y="321"/>
                      <a:pt x="537" y="121"/>
                    </a:cubicBezTo>
                    <a:cubicBezTo>
                      <a:pt x="479" y="38"/>
                      <a:pt x="394"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50"/>
              <p:cNvSpPr/>
              <p:nvPr/>
            </p:nvSpPr>
            <p:spPr>
              <a:xfrm>
                <a:off x="3765100" y="3719925"/>
                <a:ext cx="18525" cy="14500"/>
              </a:xfrm>
              <a:custGeom>
                <a:avLst/>
                <a:gdLst/>
                <a:ahLst/>
                <a:cxnLst/>
                <a:rect l="l" t="t" r="r" b="b"/>
                <a:pathLst>
                  <a:path w="741" h="580" extrusionOk="0">
                    <a:moveTo>
                      <a:pt x="406" y="1"/>
                    </a:moveTo>
                    <a:cubicBezTo>
                      <a:pt x="198" y="1"/>
                      <a:pt x="1" y="238"/>
                      <a:pt x="171" y="463"/>
                    </a:cubicBezTo>
                    <a:cubicBezTo>
                      <a:pt x="209" y="525"/>
                      <a:pt x="284" y="563"/>
                      <a:pt x="359" y="575"/>
                    </a:cubicBezTo>
                    <a:cubicBezTo>
                      <a:pt x="375" y="578"/>
                      <a:pt x="392" y="579"/>
                      <a:pt x="408" y="579"/>
                    </a:cubicBezTo>
                    <a:cubicBezTo>
                      <a:pt x="597" y="579"/>
                      <a:pt x="740" y="383"/>
                      <a:pt x="671" y="188"/>
                    </a:cubicBezTo>
                    <a:cubicBezTo>
                      <a:pt x="659" y="163"/>
                      <a:pt x="646" y="138"/>
                      <a:pt x="634" y="125"/>
                    </a:cubicBezTo>
                    <a:cubicBezTo>
                      <a:pt x="570" y="37"/>
                      <a:pt x="487"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50"/>
              <p:cNvSpPr/>
              <p:nvPr/>
            </p:nvSpPr>
            <p:spPr>
              <a:xfrm>
                <a:off x="3830975" y="3734525"/>
                <a:ext cx="18225" cy="14275"/>
              </a:xfrm>
              <a:custGeom>
                <a:avLst/>
                <a:gdLst/>
                <a:ahLst/>
                <a:cxnLst/>
                <a:rect l="l" t="t" r="r" b="b"/>
                <a:pathLst>
                  <a:path w="729" h="571" extrusionOk="0">
                    <a:moveTo>
                      <a:pt x="372" y="0"/>
                    </a:moveTo>
                    <a:cubicBezTo>
                      <a:pt x="155" y="0"/>
                      <a:pt x="1" y="253"/>
                      <a:pt x="148" y="453"/>
                    </a:cubicBezTo>
                    <a:cubicBezTo>
                      <a:pt x="198" y="516"/>
                      <a:pt x="261" y="553"/>
                      <a:pt x="336" y="566"/>
                    </a:cubicBezTo>
                    <a:cubicBezTo>
                      <a:pt x="353" y="569"/>
                      <a:pt x="371" y="570"/>
                      <a:pt x="387" y="570"/>
                    </a:cubicBezTo>
                    <a:cubicBezTo>
                      <a:pt x="586" y="570"/>
                      <a:pt x="729" y="374"/>
                      <a:pt x="648" y="178"/>
                    </a:cubicBezTo>
                    <a:cubicBezTo>
                      <a:pt x="623" y="103"/>
                      <a:pt x="573" y="54"/>
                      <a:pt x="498" y="29"/>
                    </a:cubicBezTo>
                    <a:cubicBezTo>
                      <a:pt x="455" y="9"/>
                      <a:pt x="412"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50"/>
              <p:cNvSpPr/>
              <p:nvPr/>
            </p:nvSpPr>
            <p:spPr>
              <a:xfrm>
                <a:off x="3860175" y="3805800"/>
                <a:ext cx="19825" cy="14475"/>
              </a:xfrm>
              <a:custGeom>
                <a:avLst/>
                <a:gdLst/>
                <a:ahLst/>
                <a:cxnLst/>
                <a:rect l="l" t="t" r="r" b="b"/>
                <a:pathLst>
                  <a:path w="793" h="579" extrusionOk="0">
                    <a:moveTo>
                      <a:pt x="406" y="1"/>
                    </a:moveTo>
                    <a:cubicBezTo>
                      <a:pt x="52" y="1"/>
                      <a:pt x="1" y="540"/>
                      <a:pt x="367" y="577"/>
                    </a:cubicBezTo>
                    <a:cubicBezTo>
                      <a:pt x="380" y="578"/>
                      <a:pt x="392" y="579"/>
                      <a:pt x="404" y="579"/>
                    </a:cubicBezTo>
                    <a:cubicBezTo>
                      <a:pt x="734" y="579"/>
                      <a:pt x="793" y="86"/>
                      <a:pt x="455" y="2"/>
                    </a:cubicBezTo>
                    <a:lnTo>
                      <a:pt x="430" y="2"/>
                    </a:lnTo>
                    <a:cubicBezTo>
                      <a:pt x="422" y="1"/>
                      <a:pt x="414"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50"/>
              <p:cNvSpPr/>
              <p:nvPr/>
            </p:nvSpPr>
            <p:spPr>
              <a:xfrm>
                <a:off x="3823100" y="3850400"/>
                <a:ext cx="16275" cy="14425"/>
              </a:xfrm>
              <a:custGeom>
                <a:avLst/>
                <a:gdLst/>
                <a:ahLst/>
                <a:cxnLst/>
                <a:rect l="l" t="t" r="r" b="b"/>
                <a:pathLst>
                  <a:path w="651" h="577" extrusionOk="0">
                    <a:moveTo>
                      <a:pt x="318" y="0"/>
                    </a:moveTo>
                    <a:cubicBezTo>
                      <a:pt x="283" y="0"/>
                      <a:pt x="248" y="6"/>
                      <a:pt x="213" y="17"/>
                    </a:cubicBezTo>
                    <a:cubicBezTo>
                      <a:pt x="63" y="80"/>
                      <a:pt x="1" y="242"/>
                      <a:pt x="51" y="392"/>
                    </a:cubicBezTo>
                    <a:cubicBezTo>
                      <a:pt x="98" y="506"/>
                      <a:pt x="203" y="577"/>
                      <a:pt x="317" y="577"/>
                    </a:cubicBezTo>
                    <a:cubicBezTo>
                      <a:pt x="353" y="577"/>
                      <a:pt x="390" y="570"/>
                      <a:pt x="426" y="555"/>
                    </a:cubicBezTo>
                    <a:cubicBezTo>
                      <a:pt x="576" y="505"/>
                      <a:pt x="651" y="330"/>
                      <a:pt x="588" y="180"/>
                    </a:cubicBezTo>
                    <a:cubicBezTo>
                      <a:pt x="550" y="64"/>
                      <a:pt x="437" y="0"/>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50"/>
              <p:cNvSpPr/>
              <p:nvPr/>
            </p:nvSpPr>
            <p:spPr>
              <a:xfrm>
                <a:off x="3699525" y="3935175"/>
                <a:ext cx="18450" cy="15300"/>
              </a:xfrm>
              <a:custGeom>
                <a:avLst/>
                <a:gdLst/>
                <a:ahLst/>
                <a:cxnLst/>
                <a:rect l="l" t="t" r="r" b="b"/>
                <a:pathLst>
                  <a:path w="738" h="612" extrusionOk="0">
                    <a:moveTo>
                      <a:pt x="357" y="1"/>
                    </a:moveTo>
                    <a:cubicBezTo>
                      <a:pt x="171" y="1"/>
                      <a:pt x="1" y="191"/>
                      <a:pt x="83" y="400"/>
                    </a:cubicBezTo>
                    <a:cubicBezTo>
                      <a:pt x="129" y="549"/>
                      <a:pt x="242" y="612"/>
                      <a:pt x="355" y="612"/>
                    </a:cubicBezTo>
                    <a:cubicBezTo>
                      <a:pt x="545" y="612"/>
                      <a:pt x="738" y="435"/>
                      <a:pt x="620" y="200"/>
                    </a:cubicBezTo>
                    <a:cubicBezTo>
                      <a:pt x="608" y="150"/>
                      <a:pt x="583" y="113"/>
                      <a:pt x="545" y="88"/>
                    </a:cubicBezTo>
                    <a:lnTo>
                      <a:pt x="558" y="88"/>
                    </a:lnTo>
                    <a:cubicBezTo>
                      <a:pt x="497" y="27"/>
                      <a:pt x="426" y="1"/>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50"/>
              <p:cNvSpPr/>
              <p:nvPr/>
            </p:nvSpPr>
            <p:spPr>
              <a:xfrm>
                <a:off x="3811550" y="3882750"/>
                <a:ext cx="17400" cy="14425"/>
              </a:xfrm>
              <a:custGeom>
                <a:avLst/>
                <a:gdLst/>
                <a:ahLst/>
                <a:cxnLst/>
                <a:rect l="l" t="t" r="r" b="b"/>
                <a:pathLst>
                  <a:path w="696" h="577" extrusionOk="0">
                    <a:moveTo>
                      <a:pt x="348" y="1"/>
                    </a:moveTo>
                    <a:cubicBezTo>
                      <a:pt x="311" y="1"/>
                      <a:pt x="274" y="8"/>
                      <a:pt x="238" y="23"/>
                    </a:cubicBezTo>
                    <a:cubicBezTo>
                      <a:pt x="0" y="110"/>
                      <a:pt x="0" y="448"/>
                      <a:pt x="238" y="548"/>
                    </a:cubicBezTo>
                    <a:cubicBezTo>
                      <a:pt x="278" y="568"/>
                      <a:pt x="318" y="577"/>
                      <a:pt x="357" y="577"/>
                    </a:cubicBezTo>
                    <a:cubicBezTo>
                      <a:pt x="540" y="577"/>
                      <a:pt x="695" y="381"/>
                      <a:pt x="613" y="185"/>
                    </a:cubicBezTo>
                    <a:cubicBezTo>
                      <a:pt x="575" y="72"/>
                      <a:pt x="465"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50"/>
              <p:cNvSpPr/>
              <p:nvPr/>
            </p:nvSpPr>
            <p:spPr>
              <a:xfrm>
                <a:off x="3665000" y="3730700"/>
                <a:ext cx="17825" cy="14725"/>
              </a:xfrm>
              <a:custGeom>
                <a:avLst/>
                <a:gdLst/>
                <a:ahLst/>
                <a:cxnLst/>
                <a:rect l="l" t="t" r="r" b="b"/>
                <a:pathLst>
                  <a:path w="713" h="589" extrusionOk="0">
                    <a:moveTo>
                      <a:pt x="344" y="1"/>
                    </a:moveTo>
                    <a:cubicBezTo>
                      <a:pt x="171" y="1"/>
                      <a:pt x="0" y="158"/>
                      <a:pt x="64" y="381"/>
                    </a:cubicBezTo>
                    <a:cubicBezTo>
                      <a:pt x="105" y="528"/>
                      <a:pt x="212" y="589"/>
                      <a:pt x="322" y="589"/>
                    </a:cubicBezTo>
                    <a:cubicBezTo>
                      <a:pt x="512" y="589"/>
                      <a:pt x="712" y="407"/>
                      <a:pt x="601" y="169"/>
                    </a:cubicBezTo>
                    <a:cubicBezTo>
                      <a:pt x="543" y="51"/>
                      <a:pt x="443"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50"/>
              <p:cNvSpPr/>
              <p:nvPr/>
            </p:nvSpPr>
            <p:spPr>
              <a:xfrm>
                <a:off x="3776850" y="3686975"/>
                <a:ext cx="18000" cy="14725"/>
              </a:xfrm>
              <a:custGeom>
                <a:avLst/>
                <a:gdLst/>
                <a:ahLst/>
                <a:cxnLst/>
                <a:rect l="l" t="t" r="r" b="b"/>
                <a:pathLst>
                  <a:path w="720" h="589" extrusionOk="0">
                    <a:moveTo>
                      <a:pt x="350" y="0"/>
                    </a:moveTo>
                    <a:cubicBezTo>
                      <a:pt x="175" y="0"/>
                      <a:pt x="0" y="158"/>
                      <a:pt x="64" y="381"/>
                    </a:cubicBezTo>
                    <a:cubicBezTo>
                      <a:pt x="110" y="527"/>
                      <a:pt x="219" y="588"/>
                      <a:pt x="330" y="588"/>
                    </a:cubicBezTo>
                    <a:cubicBezTo>
                      <a:pt x="523" y="588"/>
                      <a:pt x="720" y="406"/>
                      <a:pt x="601" y="168"/>
                    </a:cubicBezTo>
                    <a:cubicBezTo>
                      <a:pt x="547" y="51"/>
                      <a:pt x="44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50"/>
              <p:cNvSpPr/>
              <p:nvPr/>
            </p:nvSpPr>
            <p:spPr>
              <a:xfrm>
                <a:off x="3701175" y="3711200"/>
                <a:ext cx="17200" cy="14475"/>
              </a:xfrm>
              <a:custGeom>
                <a:avLst/>
                <a:gdLst/>
                <a:ahLst/>
                <a:cxnLst/>
                <a:rect l="l" t="t" r="r" b="b"/>
                <a:pathLst>
                  <a:path w="688" h="579" extrusionOk="0">
                    <a:moveTo>
                      <a:pt x="378" y="1"/>
                    </a:moveTo>
                    <a:cubicBezTo>
                      <a:pt x="185" y="1"/>
                      <a:pt x="0" y="209"/>
                      <a:pt x="117" y="424"/>
                    </a:cubicBezTo>
                    <a:cubicBezTo>
                      <a:pt x="154" y="499"/>
                      <a:pt x="229" y="562"/>
                      <a:pt x="317" y="574"/>
                    </a:cubicBezTo>
                    <a:cubicBezTo>
                      <a:pt x="334" y="577"/>
                      <a:pt x="351" y="579"/>
                      <a:pt x="368" y="579"/>
                    </a:cubicBezTo>
                    <a:cubicBezTo>
                      <a:pt x="545" y="579"/>
                      <a:pt x="687" y="407"/>
                      <a:pt x="641" y="224"/>
                    </a:cubicBezTo>
                    <a:cubicBezTo>
                      <a:pt x="629" y="187"/>
                      <a:pt x="616" y="149"/>
                      <a:pt x="591" y="112"/>
                    </a:cubicBezTo>
                    <a:cubicBezTo>
                      <a:pt x="531" y="34"/>
                      <a:pt x="454" y="1"/>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50"/>
              <p:cNvSpPr/>
              <p:nvPr/>
            </p:nvSpPr>
            <p:spPr>
              <a:xfrm>
                <a:off x="3668775" y="3944125"/>
                <a:ext cx="17200" cy="14200"/>
              </a:xfrm>
              <a:custGeom>
                <a:avLst/>
                <a:gdLst/>
                <a:ahLst/>
                <a:cxnLst/>
                <a:rect l="l" t="t" r="r" b="b"/>
                <a:pathLst>
                  <a:path w="688" h="568" extrusionOk="0">
                    <a:moveTo>
                      <a:pt x="354" y="0"/>
                    </a:moveTo>
                    <a:cubicBezTo>
                      <a:pt x="319" y="0"/>
                      <a:pt x="285" y="6"/>
                      <a:pt x="250" y="17"/>
                    </a:cubicBezTo>
                    <a:cubicBezTo>
                      <a:pt x="213" y="42"/>
                      <a:pt x="175" y="67"/>
                      <a:pt x="150" y="105"/>
                    </a:cubicBezTo>
                    <a:cubicBezTo>
                      <a:pt x="0" y="267"/>
                      <a:pt x="100" y="542"/>
                      <a:pt x="325" y="567"/>
                    </a:cubicBezTo>
                    <a:cubicBezTo>
                      <a:pt x="375" y="567"/>
                      <a:pt x="425" y="567"/>
                      <a:pt x="463" y="555"/>
                    </a:cubicBezTo>
                    <a:cubicBezTo>
                      <a:pt x="613" y="492"/>
                      <a:pt x="688" y="330"/>
                      <a:pt x="625" y="180"/>
                    </a:cubicBezTo>
                    <a:cubicBezTo>
                      <a:pt x="577" y="64"/>
                      <a:pt x="469"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50"/>
              <p:cNvSpPr/>
              <p:nvPr/>
            </p:nvSpPr>
            <p:spPr>
              <a:xfrm>
                <a:off x="3960250" y="3798400"/>
                <a:ext cx="15800" cy="14400"/>
              </a:xfrm>
              <a:custGeom>
                <a:avLst/>
                <a:gdLst/>
                <a:ahLst/>
                <a:cxnLst/>
                <a:rect l="l" t="t" r="r" b="b"/>
                <a:pathLst>
                  <a:path w="632" h="576" extrusionOk="0">
                    <a:moveTo>
                      <a:pt x="328" y="1"/>
                    </a:moveTo>
                    <a:cubicBezTo>
                      <a:pt x="246" y="1"/>
                      <a:pt x="162" y="35"/>
                      <a:pt x="101" y="110"/>
                    </a:cubicBezTo>
                    <a:cubicBezTo>
                      <a:pt x="1" y="235"/>
                      <a:pt x="13" y="410"/>
                      <a:pt x="138" y="510"/>
                    </a:cubicBezTo>
                    <a:cubicBezTo>
                      <a:pt x="194" y="555"/>
                      <a:pt x="257" y="575"/>
                      <a:pt x="319" y="575"/>
                    </a:cubicBezTo>
                    <a:cubicBezTo>
                      <a:pt x="480" y="575"/>
                      <a:pt x="631" y="441"/>
                      <a:pt x="613" y="260"/>
                    </a:cubicBezTo>
                    <a:cubicBezTo>
                      <a:pt x="598" y="96"/>
                      <a:pt x="465"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50"/>
              <p:cNvSpPr/>
              <p:nvPr/>
            </p:nvSpPr>
            <p:spPr>
              <a:xfrm>
                <a:off x="3997450" y="3777700"/>
                <a:ext cx="18225" cy="14500"/>
              </a:xfrm>
              <a:custGeom>
                <a:avLst/>
                <a:gdLst/>
                <a:ahLst/>
                <a:cxnLst/>
                <a:rect l="l" t="t" r="r" b="b"/>
                <a:pathLst>
                  <a:path w="729" h="580" extrusionOk="0">
                    <a:moveTo>
                      <a:pt x="355" y="1"/>
                    </a:moveTo>
                    <a:cubicBezTo>
                      <a:pt x="260" y="1"/>
                      <a:pt x="164" y="48"/>
                      <a:pt x="113" y="139"/>
                    </a:cubicBezTo>
                    <a:cubicBezTo>
                      <a:pt x="0" y="313"/>
                      <a:pt x="113" y="551"/>
                      <a:pt x="312" y="576"/>
                    </a:cubicBezTo>
                    <a:cubicBezTo>
                      <a:pt x="327" y="578"/>
                      <a:pt x="342" y="579"/>
                      <a:pt x="357" y="579"/>
                    </a:cubicBezTo>
                    <a:cubicBezTo>
                      <a:pt x="582" y="579"/>
                      <a:pt x="728" y="314"/>
                      <a:pt x="587" y="126"/>
                    </a:cubicBezTo>
                    <a:cubicBezTo>
                      <a:pt x="533" y="42"/>
                      <a:pt x="444"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50"/>
              <p:cNvSpPr/>
              <p:nvPr/>
            </p:nvSpPr>
            <p:spPr>
              <a:xfrm>
                <a:off x="3930625" y="3764700"/>
                <a:ext cx="18275" cy="14650"/>
              </a:xfrm>
              <a:custGeom>
                <a:avLst/>
                <a:gdLst/>
                <a:ahLst/>
                <a:cxnLst/>
                <a:rect l="l" t="t" r="r" b="b"/>
                <a:pathLst>
                  <a:path w="731" h="586" extrusionOk="0">
                    <a:moveTo>
                      <a:pt x="383" y="0"/>
                    </a:moveTo>
                    <a:cubicBezTo>
                      <a:pt x="187" y="0"/>
                      <a:pt x="0" y="205"/>
                      <a:pt x="124" y="434"/>
                    </a:cubicBezTo>
                    <a:cubicBezTo>
                      <a:pt x="179" y="541"/>
                      <a:pt x="273" y="586"/>
                      <a:pt x="367" y="586"/>
                    </a:cubicBezTo>
                    <a:cubicBezTo>
                      <a:pt x="548" y="586"/>
                      <a:pt x="731" y="418"/>
                      <a:pt x="649" y="196"/>
                    </a:cubicBezTo>
                    <a:cubicBezTo>
                      <a:pt x="636" y="171"/>
                      <a:pt x="624" y="146"/>
                      <a:pt x="611" y="121"/>
                    </a:cubicBezTo>
                    <a:cubicBezTo>
                      <a:pt x="548" y="36"/>
                      <a:pt x="46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50"/>
              <p:cNvSpPr/>
              <p:nvPr/>
            </p:nvSpPr>
            <p:spPr>
              <a:xfrm>
                <a:off x="3942000" y="3725775"/>
                <a:ext cx="15150" cy="14550"/>
              </a:xfrm>
              <a:custGeom>
                <a:avLst/>
                <a:gdLst/>
                <a:ahLst/>
                <a:cxnLst/>
                <a:rect l="l" t="t" r="r" b="b"/>
                <a:pathLst>
                  <a:path w="606" h="582" extrusionOk="0">
                    <a:moveTo>
                      <a:pt x="312" y="1"/>
                    </a:moveTo>
                    <a:cubicBezTo>
                      <a:pt x="152" y="1"/>
                      <a:pt x="1" y="136"/>
                      <a:pt x="19" y="316"/>
                    </a:cubicBezTo>
                    <a:cubicBezTo>
                      <a:pt x="34" y="480"/>
                      <a:pt x="168" y="581"/>
                      <a:pt x="305" y="581"/>
                    </a:cubicBezTo>
                    <a:cubicBezTo>
                      <a:pt x="387" y="581"/>
                      <a:pt x="470" y="545"/>
                      <a:pt x="531" y="466"/>
                    </a:cubicBezTo>
                    <a:cubicBezTo>
                      <a:pt x="581" y="416"/>
                      <a:pt x="606" y="329"/>
                      <a:pt x="593" y="254"/>
                    </a:cubicBezTo>
                    <a:cubicBezTo>
                      <a:pt x="593" y="229"/>
                      <a:pt x="581" y="204"/>
                      <a:pt x="581" y="191"/>
                    </a:cubicBezTo>
                    <a:cubicBezTo>
                      <a:pt x="556" y="141"/>
                      <a:pt x="531" y="91"/>
                      <a:pt x="493" y="66"/>
                    </a:cubicBezTo>
                    <a:cubicBezTo>
                      <a:pt x="438" y="21"/>
                      <a:pt x="37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50"/>
              <p:cNvSpPr/>
              <p:nvPr/>
            </p:nvSpPr>
            <p:spPr>
              <a:xfrm>
                <a:off x="3976500" y="3724900"/>
                <a:ext cx="17675" cy="14525"/>
              </a:xfrm>
              <a:custGeom>
                <a:avLst/>
                <a:gdLst/>
                <a:ahLst/>
                <a:cxnLst/>
                <a:rect l="l" t="t" r="r" b="b"/>
                <a:pathLst>
                  <a:path w="707" h="581" extrusionOk="0">
                    <a:moveTo>
                      <a:pt x="356" y="1"/>
                    </a:moveTo>
                    <a:cubicBezTo>
                      <a:pt x="260" y="1"/>
                      <a:pt x="165" y="48"/>
                      <a:pt x="113" y="139"/>
                    </a:cubicBezTo>
                    <a:cubicBezTo>
                      <a:pt x="1" y="314"/>
                      <a:pt x="113" y="551"/>
                      <a:pt x="313" y="576"/>
                    </a:cubicBezTo>
                    <a:cubicBezTo>
                      <a:pt x="331" y="579"/>
                      <a:pt x="348" y="580"/>
                      <a:pt x="365" y="580"/>
                    </a:cubicBezTo>
                    <a:cubicBezTo>
                      <a:pt x="564" y="580"/>
                      <a:pt x="706" y="384"/>
                      <a:pt x="626" y="189"/>
                    </a:cubicBezTo>
                    <a:cubicBezTo>
                      <a:pt x="626" y="164"/>
                      <a:pt x="613" y="139"/>
                      <a:pt x="588" y="126"/>
                    </a:cubicBezTo>
                    <a:cubicBezTo>
                      <a:pt x="534" y="42"/>
                      <a:pt x="445"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50"/>
              <p:cNvSpPr/>
              <p:nvPr/>
            </p:nvSpPr>
            <p:spPr>
              <a:xfrm>
                <a:off x="4010250" y="3744350"/>
                <a:ext cx="16575" cy="14575"/>
              </a:xfrm>
              <a:custGeom>
                <a:avLst/>
                <a:gdLst/>
                <a:ahLst/>
                <a:cxnLst/>
                <a:rect l="l" t="t" r="r" b="b"/>
                <a:pathLst>
                  <a:path w="663" h="583" extrusionOk="0">
                    <a:moveTo>
                      <a:pt x="334" y="1"/>
                    </a:moveTo>
                    <a:cubicBezTo>
                      <a:pt x="298" y="1"/>
                      <a:pt x="261" y="8"/>
                      <a:pt x="225" y="23"/>
                    </a:cubicBezTo>
                    <a:cubicBezTo>
                      <a:pt x="75" y="85"/>
                      <a:pt x="0" y="248"/>
                      <a:pt x="63" y="398"/>
                    </a:cubicBezTo>
                    <a:cubicBezTo>
                      <a:pt x="101" y="512"/>
                      <a:pt x="211" y="582"/>
                      <a:pt x="327" y="582"/>
                    </a:cubicBezTo>
                    <a:cubicBezTo>
                      <a:pt x="364" y="582"/>
                      <a:pt x="402" y="575"/>
                      <a:pt x="438" y="560"/>
                    </a:cubicBezTo>
                    <a:cubicBezTo>
                      <a:pt x="588" y="510"/>
                      <a:pt x="663"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50"/>
              <p:cNvSpPr/>
              <p:nvPr/>
            </p:nvSpPr>
            <p:spPr>
              <a:xfrm>
                <a:off x="3916550" y="3665125"/>
                <a:ext cx="18675" cy="14625"/>
              </a:xfrm>
              <a:custGeom>
                <a:avLst/>
                <a:gdLst/>
                <a:ahLst/>
                <a:cxnLst/>
                <a:rect l="l" t="t" r="r" b="b"/>
                <a:pathLst>
                  <a:path w="747" h="585" extrusionOk="0">
                    <a:moveTo>
                      <a:pt x="385" y="1"/>
                    </a:moveTo>
                    <a:cubicBezTo>
                      <a:pt x="131" y="1"/>
                      <a:pt x="1" y="342"/>
                      <a:pt x="212" y="518"/>
                    </a:cubicBezTo>
                    <a:cubicBezTo>
                      <a:pt x="268" y="564"/>
                      <a:pt x="331" y="585"/>
                      <a:pt x="392" y="585"/>
                    </a:cubicBezTo>
                    <a:cubicBezTo>
                      <a:pt x="577" y="585"/>
                      <a:pt x="746" y="399"/>
                      <a:pt x="662" y="193"/>
                    </a:cubicBezTo>
                    <a:cubicBezTo>
                      <a:pt x="624" y="93"/>
                      <a:pt x="537" y="18"/>
                      <a:pt x="437" y="5"/>
                    </a:cubicBezTo>
                    <a:cubicBezTo>
                      <a:pt x="419" y="2"/>
                      <a:pt x="40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50"/>
              <p:cNvSpPr/>
              <p:nvPr/>
            </p:nvSpPr>
            <p:spPr>
              <a:xfrm>
                <a:off x="3956200" y="3653200"/>
                <a:ext cx="15775" cy="14625"/>
              </a:xfrm>
              <a:custGeom>
                <a:avLst/>
                <a:gdLst/>
                <a:ahLst/>
                <a:cxnLst/>
                <a:rect l="l" t="t" r="r" b="b"/>
                <a:pathLst>
                  <a:path w="631" h="585" extrusionOk="0">
                    <a:moveTo>
                      <a:pt x="322" y="1"/>
                    </a:moveTo>
                    <a:cubicBezTo>
                      <a:pt x="242" y="1"/>
                      <a:pt x="160" y="34"/>
                      <a:pt x="100" y="107"/>
                    </a:cubicBezTo>
                    <a:cubicBezTo>
                      <a:pt x="0" y="232"/>
                      <a:pt x="25" y="420"/>
                      <a:pt x="150" y="520"/>
                    </a:cubicBezTo>
                    <a:cubicBezTo>
                      <a:pt x="206" y="565"/>
                      <a:pt x="268" y="585"/>
                      <a:pt x="328" y="585"/>
                    </a:cubicBezTo>
                    <a:cubicBezTo>
                      <a:pt x="485" y="585"/>
                      <a:pt x="631" y="447"/>
                      <a:pt x="613" y="257"/>
                    </a:cubicBezTo>
                    <a:cubicBezTo>
                      <a:pt x="597" y="99"/>
                      <a:pt x="461"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50"/>
              <p:cNvSpPr/>
              <p:nvPr/>
            </p:nvSpPr>
            <p:spPr>
              <a:xfrm>
                <a:off x="3904025" y="3698075"/>
                <a:ext cx="19475" cy="14975"/>
              </a:xfrm>
              <a:custGeom>
                <a:avLst/>
                <a:gdLst/>
                <a:ahLst/>
                <a:cxnLst/>
                <a:rect l="l" t="t" r="r" b="b"/>
                <a:pathLst>
                  <a:path w="779" h="599" extrusionOk="0">
                    <a:moveTo>
                      <a:pt x="339" y="0"/>
                    </a:moveTo>
                    <a:cubicBezTo>
                      <a:pt x="255" y="0"/>
                      <a:pt x="171" y="39"/>
                      <a:pt x="113" y="112"/>
                    </a:cubicBezTo>
                    <a:cubicBezTo>
                      <a:pt x="1" y="237"/>
                      <a:pt x="26" y="412"/>
                      <a:pt x="150" y="512"/>
                    </a:cubicBezTo>
                    <a:cubicBezTo>
                      <a:pt x="214" y="573"/>
                      <a:pt x="283" y="598"/>
                      <a:pt x="347" y="598"/>
                    </a:cubicBezTo>
                    <a:cubicBezTo>
                      <a:pt x="587" y="598"/>
                      <a:pt x="779" y="249"/>
                      <a:pt x="513" y="62"/>
                    </a:cubicBezTo>
                    <a:cubicBezTo>
                      <a:pt x="461" y="20"/>
                      <a:pt x="400"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50"/>
              <p:cNvSpPr/>
              <p:nvPr/>
            </p:nvSpPr>
            <p:spPr>
              <a:xfrm>
                <a:off x="3983375" y="3687500"/>
                <a:ext cx="16575" cy="14400"/>
              </a:xfrm>
              <a:custGeom>
                <a:avLst/>
                <a:gdLst/>
                <a:ahLst/>
                <a:cxnLst/>
                <a:rect l="l" t="t" r="r" b="b"/>
                <a:pathLst>
                  <a:path w="663" h="576" extrusionOk="0">
                    <a:moveTo>
                      <a:pt x="334" y="0"/>
                    </a:moveTo>
                    <a:cubicBezTo>
                      <a:pt x="298" y="0"/>
                      <a:pt x="262" y="7"/>
                      <a:pt x="226" y="23"/>
                    </a:cubicBezTo>
                    <a:cubicBezTo>
                      <a:pt x="76" y="73"/>
                      <a:pt x="1" y="247"/>
                      <a:pt x="63" y="385"/>
                    </a:cubicBezTo>
                    <a:cubicBezTo>
                      <a:pt x="103" y="504"/>
                      <a:pt x="221" y="575"/>
                      <a:pt x="342" y="575"/>
                    </a:cubicBezTo>
                    <a:cubicBezTo>
                      <a:pt x="374" y="575"/>
                      <a:pt x="407" y="570"/>
                      <a:pt x="438" y="560"/>
                    </a:cubicBezTo>
                    <a:cubicBezTo>
                      <a:pt x="588" y="497"/>
                      <a:pt x="663" y="335"/>
                      <a:pt x="601"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50"/>
              <p:cNvSpPr/>
              <p:nvPr/>
            </p:nvSpPr>
            <p:spPr>
              <a:xfrm>
                <a:off x="4074225" y="3754950"/>
                <a:ext cx="17600" cy="12900"/>
              </a:xfrm>
              <a:custGeom>
                <a:avLst/>
                <a:gdLst/>
                <a:ahLst/>
                <a:cxnLst/>
                <a:rect l="l" t="t" r="r" b="b"/>
                <a:pathLst>
                  <a:path w="704" h="516" extrusionOk="0">
                    <a:moveTo>
                      <a:pt x="482" y="0"/>
                    </a:moveTo>
                    <a:cubicBezTo>
                      <a:pt x="274" y="0"/>
                      <a:pt x="0" y="283"/>
                      <a:pt x="203" y="449"/>
                    </a:cubicBezTo>
                    <a:cubicBezTo>
                      <a:pt x="259" y="493"/>
                      <a:pt x="327" y="515"/>
                      <a:pt x="394" y="515"/>
                    </a:cubicBezTo>
                    <a:cubicBezTo>
                      <a:pt x="477" y="515"/>
                      <a:pt x="560" y="481"/>
                      <a:pt x="616" y="411"/>
                    </a:cubicBezTo>
                    <a:cubicBezTo>
                      <a:pt x="678" y="324"/>
                      <a:pt x="703" y="211"/>
                      <a:pt x="653" y="124"/>
                    </a:cubicBezTo>
                    <a:cubicBezTo>
                      <a:pt x="620" y="36"/>
                      <a:pt x="555" y="0"/>
                      <a:pt x="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50"/>
              <p:cNvSpPr/>
              <p:nvPr/>
            </p:nvSpPr>
            <p:spPr>
              <a:xfrm>
                <a:off x="4050175" y="3689200"/>
                <a:ext cx="16900" cy="14550"/>
              </a:xfrm>
              <a:custGeom>
                <a:avLst/>
                <a:gdLst/>
                <a:ahLst/>
                <a:cxnLst/>
                <a:rect l="l" t="t" r="r" b="b"/>
                <a:pathLst>
                  <a:path w="676" h="582" extrusionOk="0">
                    <a:moveTo>
                      <a:pt x="371" y="0"/>
                    </a:moveTo>
                    <a:cubicBezTo>
                      <a:pt x="172" y="0"/>
                      <a:pt x="0" y="219"/>
                      <a:pt x="115" y="429"/>
                    </a:cubicBezTo>
                    <a:cubicBezTo>
                      <a:pt x="173" y="535"/>
                      <a:pt x="270" y="581"/>
                      <a:pt x="367" y="581"/>
                    </a:cubicBezTo>
                    <a:cubicBezTo>
                      <a:pt x="523" y="581"/>
                      <a:pt x="676" y="460"/>
                      <a:pt x="653" y="267"/>
                    </a:cubicBezTo>
                    <a:cubicBezTo>
                      <a:pt x="653" y="229"/>
                      <a:pt x="653" y="217"/>
                      <a:pt x="640" y="192"/>
                    </a:cubicBezTo>
                    <a:cubicBezTo>
                      <a:pt x="628" y="142"/>
                      <a:pt x="590" y="104"/>
                      <a:pt x="553" y="67"/>
                    </a:cubicBezTo>
                    <a:cubicBezTo>
                      <a:pt x="495" y="20"/>
                      <a:pt x="432" y="0"/>
                      <a:pt x="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50"/>
              <p:cNvSpPr/>
              <p:nvPr/>
            </p:nvSpPr>
            <p:spPr>
              <a:xfrm>
                <a:off x="4044925" y="3725000"/>
                <a:ext cx="16575" cy="14550"/>
              </a:xfrm>
              <a:custGeom>
                <a:avLst/>
                <a:gdLst/>
                <a:ahLst/>
                <a:cxnLst/>
                <a:rect l="l" t="t" r="r" b="b"/>
                <a:pathLst>
                  <a:path w="663" h="582" extrusionOk="0">
                    <a:moveTo>
                      <a:pt x="336" y="0"/>
                    </a:moveTo>
                    <a:cubicBezTo>
                      <a:pt x="299" y="0"/>
                      <a:pt x="262" y="7"/>
                      <a:pt x="225" y="22"/>
                    </a:cubicBezTo>
                    <a:cubicBezTo>
                      <a:pt x="76" y="85"/>
                      <a:pt x="1" y="247"/>
                      <a:pt x="63" y="397"/>
                    </a:cubicBezTo>
                    <a:cubicBezTo>
                      <a:pt x="110" y="511"/>
                      <a:pt x="216" y="582"/>
                      <a:pt x="329" y="582"/>
                    </a:cubicBezTo>
                    <a:cubicBezTo>
                      <a:pt x="365" y="582"/>
                      <a:pt x="402" y="575"/>
                      <a:pt x="438" y="559"/>
                    </a:cubicBezTo>
                    <a:cubicBezTo>
                      <a:pt x="588" y="497"/>
                      <a:pt x="663" y="335"/>
                      <a:pt x="600" y="185"/>
                    </a:cubicBezTo>
                    <a:cubicBezTo>
                      <a:pt x="562" y="71"/>
                      <a:pt x="452"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50"/>
              <p:cNvSpPr/>
              <p:nvPr/>
            </p:nvSpPr>
            <p:spPr>
              <a:xfrm>
                <a:off x="4026500" y="3619850"/>
                <a:ext cx="15025" cy="14350"/>
              </a:xfrm>
              <a:custGeom>
                <a:avLst/>
                <a:gdLst/>
                <a:ahLst/>
                <a:cxnLst/>
                <a:rect l="l" t="t" r="r" b="b"/>
                <a:pathLst>
                  <a:path w="601" h="574" extrusionOk="0">
                    <a:moveTo>
                      <a:pt x="295" y="1"/>
                    </a:moveTo>
                    <a:cubicBezTo>
                      <a:pt x="161" y="1"/>
                      <a:pt x="35" y="106"/>
                      <a:pt x="13" y="242"/>
                    </a:cubicBezTo>
                    <a:cubicBezTo>
                      <a:pt x="0" y="317"/>
                      <a:pt x="25" y="392"/>
                      <a:pt x="63" y="454"/>
                    </a:cubicBezTo>
                    <a:cubicBezTo>
                      <a:pt x="121" y="537"/>
                      <a:pt x="206" y="574"/>
                      <a:pt x="291" y="574"/>
                    </a:cubicBezTo>
                    <a:cubicBezTo>
                      <a:pt x="424" y="574"/>
                      <a:pt x="557" y="482"/>
                      <a:pt x="588" y="329"/>
                    </a:cubicBezTo>
                    <a:cubicBezTo>
                      <a:pt x="600" y="254"/>
                      <a:pt x="575" y="179"/>
                      <a:pt x="525" y="117"/>
                    </a:cubicBezTo>
                    <a:cubicBezTo>
                      <a:pt x="488" y="54"/>
                      <a:pt x="413" y="17"/>
                      <a:pt x="338" y="4"/>
                    </a:cubicBezTo>
                    <a:cubicBezTo>
                      <a:pt x="324" y="2"/>
                      <a:pt x="30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50"/>
              <p:cNvSpPr/>
              <p:nvPr/>
            </p:nvSpPr>
            <p:spPr>
              <a:xfrm>
                <a:off x="4012750" y="3665950"/>
                <a:ext cx="16275" cy="14550"/>
              </a:xfrm>
              <a:custGeom>
                <a:avLst/>
                <a:gdLst/>
                <a:ahLst/>
                <a:cxnLst/>
                <a:rect l="l" t="t" r="r" b="b"/>
                <a:pathLst>
                  <a:path w="651" h="582" extrusionOk="0">
                    <a:moveTo>
                      <a:pt x="323" y="0"/>
                    </a:moveTo>
                    <a:cubicBezTo>
                      <a:pt x="286" y="0"/>
                      <a:pt x="249" y="7"/>
                      <a:pt x="213" y="22"/>
                    </a:cubicBezTo>
                    <a:cubicBezTo>
                      <a:pt x="63" y="85"/>
                      <a:pt x="0" y="247"/>
                      <a:pt x="50" y="397"/>
                    </a:cubicBezTo>
                    <a:cubicBezTo>
                      <a:pt x="98" y="511"/>
                      <a:pt x="203" y="582"/>
                      <a:pt x="317" y="582"/>
                    </a:cubicBezTo>
                    <a:cubicBezTo>
                      <a:pt x="352" y="582"/>
                      <a:pt x="389" y="575"/>
                      <a:pt x="425" y="560"/>
                    </a:cubicBezTo>
                    <a:cubicBezTo>
                      <a:pt x="575" y="497"/>
                      <a:pt x="650" y="335"/>
                      <a:pt x="588" y="185"/>
                    </a:cubicBezTo>
                    <a:cubicBezTo>
                      <a:pt x="550" y="71"/>
                      <a:pt x="440"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50"/>
              <p:cNvSpPr/>
              <p:nvPr/>
            </p:nvSpPr>
            <p:spPr>
              <a:xfrm>
                <a:off x="3891525" y="3820950"/>
                <a:ext cx="17675" cy="14375"/>
              </a:xfrm>
              <a:custGeom>
                <a:avLst/>
                <a:gdLst/>
                <a:ahLst/>
                <a:cxnLst/>
                <a:rect l="l" t="t" r="r" b="b"/>
                <a:pathLst>
                  <a:path w="707" h="575" extrusionOk="0">
                    <a:moveTo>
                      <a:pt x="357" y="0"/>
                    </a:moveTo>
                    <a:cubicBezTo>
                      <a:pt x="263" y="0"/>
                      <a:pt x="170" y="44"/>
                      <a:pt x="113" y="133"/>
                    </a:cubicBezTo>
                    <a:cubicBezTo>
                      <a:pt x="1" y="321"/>
                      <a:pt x="113" y="545"/>
                      <a:pt x="313" y="570"/>
                    </a:cubicBezTo>
                    <a:cubicBezTo>
                      <a:pt x="331" y="573"/>
                      <a:pt x="348" y="575"/>
                      <a:pt x="365" y="575"/>
                    </a:cubicBezTo>
                    <a:cubicBezTo>
                      <a:pt x="564" y="575"/>
                      <a:pt x="706" y="379"/>
                      <a:pt x="625" y="183"/>
                    </a:cubicBezTo>
                    <a:cubicBezTo>
                      <a:pt x="625" y="158"/>
                      <a:pt x="613" y="146"/>
                      <a:pt x="600" y="121"/>
                    </a:cubicBezTo>
                    <a:cubicBezTo>
                      <a:pt x="539" y="41"/>
                      <a:pt x="448"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50"/>
              <p:cNvSpPr/>
              <p:nvPr/>
            </p:nvSpPr>
            <p:spPr>
              <a:xfrm>
                <a:off x="3897050" y="3783725"/>
                <a:ext cx="17000" cy="12875"/>
              </a:xfrm>
              <a:custGeom>
                <a:avLst/>
                <a:gdLst/>
                <a:ahLst/>
                <a:cxnLst/>
                <a:rect l="l" t="t" r="r" b="b"/>
                <a:pathLst>
                  <a:path w="680" h="515" extrusionOk="0">
                    <a:moveTo>
                      <a:pt x="487" y="1"/>
                    </a:moveTo>
                    <a:cubicBezTo>
                      <a:pt x="279" y="1"/>
                      <a:pt x="0" y="290"/>
                      <a:pt x="205" y="447"/>
                    </a:cubicBezTo>
                    <a:cubicBezTo>
                      <a:pt x="260" y="492"/>
                      <a:pt x="325" y="514"/>
                      <a:pt x="390" y="514"/>
                    </a:cubicBezTo>
                    <a:cubicBezTo>
                      <a:pt x="470" y="514"/>
                      <a:pt x="549" y="479"/>
                      <a:pt x="604" y="410"/>
                    </a:cubicBezTo>
                    <a:cubicBezTo>
                      <a:pt x="654" y="347"/>
                      <a:pt x="679" y="272"/>
                      <a:pt x="667" y="197"/>
                    </a:cubicBezTo>
                    <a:cubicBezTo>
                      <a:pt x="667" y="172"/>
                      <a:pt x="654" y="147"/>
                      <a:pt x="654" y="122"/>
                    </a:cubicBezTo>
                    <a:cubicBezTo>
                      <a:pt x="622" y="36"/>
                      <a:pt x="559" y="1"/>
                      <a:pt x="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50"/>
              <p:cNvSpPr/>
              <p:nvPr/>
            </p:nvSpPr>
            <p:spPr>
              <a:xfrm>
                <a:off x="3865600" y="3761150"/>
                <a:ext cx="17375" cy="14500"/>
              </a:xfrm>
              <a:custGeom>
                <a:avLst/>
                <a:gdLst/>
                <a:ahLst/>
                <a:cxnLst/>
                <a:rect l="l" t="t" r="r" b="b"/>
                <a:pathLst>
                  <a:path w="695" h="580" extrusionOk="0">
                    <a:moveTo>
                      <a:pt x="349" y="1"/>
                    </a:moveTo>
                    <a:cubicBezTo>
                      <a:pt x="254" y="1"/>
                      <a:pt x="159" y="48"/>
                      <a:pt x="100" y="138"/>
                    </a:cubicBezTo>
                    <a:cubicBezTo>
                      <a:pt x="0" y="326"/>
                      <a:pt x="100" y="551"/>
                      <a:pt x="313" y="576"/>
                    </a:cubicBezTo>
                    <a:cubicBezTo>
                      <a:pt x="329" y="579"/>
                      <a:pt x="346" y="580"/>
                      <a:pt x="362" y="580"/>
                    </a:cubicBezTo>
                    <a:cubicBezTo>
                      <a:pt x="551" y="580"/>
                      <a:pt x="694" y="384"/>
                      <a:pt x="625" y="188"/>
                    </a:cubicBezTo>
                    <a:cubicBezTo>
                      <a:pt x="613" y="163"/>
                      <a:pt x="600" y="151"/>
                      <a:pt x="588" y="126"/>
                    </a:cubicBezTo>
                    <a:cubicBezTo>
                      <a:pt x="528" y="41"/>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50"/>
              <p:cNvSpPr/>
              <p:nvPr/>
            </p:nvSpPr>
            <p:spPr>
              <a:xfrm>
                <a:off x="3841750" y="3695625"/>
                <a:ext cx="17150" cy="12825"/>
              </a:xfrm>
              <a:custGeom>
                <a:avLst/>
                <a:gdLst/>
                <a:ahLst/>
                <a:cxnLst/>
                <a:rect l="l" t="t" r="r" b="b"/>
                <a:pathLst>
                  <a:path w="686" h="513" extrusionOk="0">
                    <a:moveTo>
                      <a:pt x="487" y="1"/>
                    </a:moveTo>
                    <a:cubicBezTo>
                      <a:pt x="279" y="1"/>
                      <a:pt x="0" y="290"/>
                      <a:pt x="205" y="447"/>
                    </a:cubicBezTo>
                    <a:cubicBezTo>
                      <a:pt x="260" y="493"/>
                      <a:pt x="323" y="513"/>
                      <a:pt x="383" y="513"/>
                    </a:cubicBezTo>
                    <a:cubicBezTo>
                      <a:pt x="540" y="513"/>
                      <a:pt x="685" y="378"/>
                      <a:pt x="667" y="197"/>
                    </a:cubicBezTo>
                    <a:cubicBezTo>
                      <a:pt x="667" y="172"/>
                      <a:pt x="667" y="147"/>
                      <a:pt x="655" y="122"/>
                    </a:cubicBezTo>
                    <a:cubicBezTo>
                      <a:pt x="622" y="36"/>
                      <a:pt x="559" y="1"/>
                      <a:pt x="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50"/>
              <p:cNvSpPr/>
              <p:nvPr/>
            </p:nvSpPr>
            <p:spPr>
              <a:xfrm>
                <a:off x="3868150" y="3722200"/>
                <a:ext cx="19175" cy="14400"/>
              </a:xfrm>
              <a:custGeom>
                <a:avLst/>
                <a:gdLst/>
                <a:ahLst/>
                <a:cxnLst/>
                <a:rect l="l" t="t" r="r" b="b"/>
                <a:pathLst>
                  <a:path w="767" h="576" extrusionOk="0">
                    <a:moveTo>
                      <a:pt x="385" y="1"/>
                    </a:moveTo>
                    <a:cubicBezTo>
                      <a:pt x="51" y="1"/>
                      <a:pt x="0" y="537"/>
                      <a:pt x="373" y="572"/>
                    </a:cubicBezTo>
                    <a:cubicBezTo>
                      <a:pt x="391" y="574"/>
                      <a:pt x="408" y="576"/>
                      <a:pt x="425" y="576"/>
                    </a:cubicBezTo>
                    <a:cubicBezTo>
                      <a:pt x="624" y="576"/>
                      <a:pt x="766" y="380"/>
                      <a:pt x="686" y="184"/>
                    </a:cubicBezTo>
                    <a:cubicBezTo>
                      <a:pt x="686" y="159"/>
                      <a:pt x="673" y="134"/>
                      <a:pt x="648" y="122"/>
                    </a:cubicBezTo>
                    <a:cubicBezTo>
                      <a:pt x="611" y="59"/>
                      <a:pt x="536" y="22"/>
                      <a:pt x="461" y="9"/>
                    </a:cubicBezTo>
                    <a:cubicBezTo>
                      <a:pt x="434" y="3"/>
                      <a:pt x="409"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50"/>
              <p:cNvSpPr/>
              <p:nvPr/>
            </p:nvSpPr>
            <p:spPr>
              <a:xfrm>
                <a:off x="4015250" y="3705975"/>
                <a:ext cx="15800" cy="14375"/>
              </a:xfrm>
              <a:custGeom>
                <a:avLst/>
                <a:gdLst/>
                <a:ahLst/>
                <a:cxnLst/>
                <a:rect l="l" t="t" r="r" b="b"/>
                <a:pathLst>
                  <a:path w="632" h="575" extrusionOk="0">
                    <a:moveTo>
                      <a:pt x="298" y="1"/>
                    </a:moveTo>
                    <a:cubicBezTo>
                      <a:pt x="166" y="1"/>
                      <a:pt x="36" y="93"/>
                      <a:pt x="13" y="246"/>
                    </a:cubicBezTo>
                    <a:cubicBezTo>
                      <a:pt x="0" y="321"/>
                      <a:pt x="13" y="396"/>
                      <a:pt x="63" y="458"/>
                    </a:cubicBezTo>
                    <a:cubicBezTo>
                      <a:pt x="100" y="521"/>
                      <a:pt x="175" y="558"/>
                      <a:pt x="250" y="571"/>
                    </a:cubicBezTo>
                    <a:cubicBezTo>
                      <a:pt x="267" y="574"/>
                      <a:pt x="283" y="575"/>
                      <a:pt x="299" y="575"/>
                    </a:cubicBezTo>
                    <a:cubicBezTo>
                      <a:pt x="489" y="575"/>
                      <a:pt x="632" y="379"/>
                      <a:pt x="563" y="183"/>
                    </a:cubicBezTo>
                    <a:cubicBezTo>
                      <a:pt x="550" y="158"/>
                      <a:pt x="538" y="133"/>
                      <a:pt x="525" y="121"/>
                    </a:cubicBezTo>
                    <a:cubicBezTo>
                      <a:pt x="467" y="38"/>
                      <a:pt x="382"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50"/>
              <p:cNvSpPr/>
              <p:nvPr/>
            </p:nvSpPr>
            <p:spPr>
              <a:xfrm>
                <a:off x="3947450" y="3691800"/>
                <a:ext cx="17375" cy="14500"/>
              </a:xfrm>
              <a:custGeom>
                <a:avLst/>
                <a:gdLst/>
                <a:ahLst/>
                <a:cxnLst/>
                <a:rect l="l" t="t" r="r" b="b"/>
                <a:pathLst>
                  <a:path w="695" h="580" extrusionOk="0">
                    <a:moveTo>
                      <a:pt x="351" y="0"/>
                    </a:moveTo>
                    <a:cubicBezTo>
                      <a:pt x="257" y="0"/>
                      <a:pt x="165" y="47"/>
                      <a:pt x="113" y="138"/>
                    </a:cubicBezTo>
                    <a:cubicBezTo>
                      <a:pt x="1" y="313"/>
                      <a:pt x="101" y="538"/>
                      <a:pt x="313" y="575"/>
                    </a:cubicBezTo>
                    <a:cubicBezTo>
                      <a:pt x="330" y="578"/>
                      <a:pt x="346" y="580"/>
                      <a:pt x="362" y="580"/>
                    </a:cubicBezTo>
                    <a:cubicBezTo>
                      <a:pt x="551" y="580"/>
                      <a:pt x="695" y="384"/>
                      <a:pt x="625" y="188"/>
                    </a:cubicBezTo>
                    <a:cubicBezTo>
                      <a:pt x="613" y="163"/>
                      <a:pt x="600" y="138"/>
                      <a:pt x="588" y="125"/>
                    </a:cubicBezTo>
                    <a:cubicBezTo>
                      <a:pt x="528" y="41"/>
                      <a:pt x="438"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50"/>
              <p:cNvSpPr/>
              <p:nvPr/>
            </p:nvSpPr>
            <p:spPr>
              <a:xfrm>
                <a:off x="3966500" y="3760875"/>
                <a:ext cx="17275" cy="14450"/>
              </a:xfrm>
              <a:custGeom>
                <a:avLst/>
                <a:gdLst/>
                <a:ahLst/>
                <a:cxnLst/>
                <a:rect l="l" t="t" r="r" b="b"/>
                <a:pathLst>
                  <a:path w="691" h="578" extrusionOk="0">
                    <a:moveTo>
                      <a:pt x="306" y="1"/>
                    </a:moveTo>
                    <a:cubicBezTo>
                      <a:pt x="176" y="1"/>
                      <a:pt x="48" y="91"/>
                      <a:pt x="26" y="249"/>
                    </a:cubicBezTo>
                    <a:cubicBezTo>
                      <a:pt x="1" y="399"/>
                      <a:pt x="101" y="549"/>
                      <a:pt x="263" y="574"/>
                    </a:cubicBezTo>
                    <a:cubicBezTo>
                      <a:pt x="278" y="576"/>
                      <a:pt x="293" y="577"/>
                      <a:pt x="308" y="577"/>
                    </a:cubicBezTo>
                    <a:cubicBezTo>
                      <a:pt x="534" y="577"/>
                      <a:pt x="691" y="312"/>
                      <a:pt x="538" y="124"/>
                    </a:cubicBezTo>
                    <a:cubicBezTo>
                      <a:pt x="479" y="40"/>
                      <a:pt x="392"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50"/>
              <p:cNvSpPr/>
              <p:nvPr/>
            </p:nvSpPr>
            <p:spPr>
              <a:xfrm>
                <a:off x="3902775" y="3742475"/>
                <a:ext cx="18625" cy="14725"/>
              </a:xfrm>
              <a:custGeom>
                <a:avLst/>
                <a:gdLst/>
                <a:ahLst/>
                <a:cxnLst/>
                <a:rect l="l" t="t" r="r" b="b"/>
                <a:pathLst>
                  <a:path w="745" h="589" extrusionOk="0">
                    <a:moveTo>
                      <a:pt x="409" y="1"/>
                    </a:moveTo>
                    <a:cubicBezTo>
                      <a:pt x="197" y="1"/>
                      <a:pt x="0" y="247"/>
                      <a:pt x="163" y="473"/>
                    </a:cubicBezTo>
                    <a:cubicBezTo>
                      <a:pt x="225" y="554"/>
                      <a:pt x="306" y="588"/>
                      <a:pt x="387" y="588"/>
                    </a:cubicBezTo>
                    <a:cubicBezTo>
                      <a:pt x="568" y="588"/>
                      <a:pt x="745" y="414"/>
                      <a:pt x="675" y="198"/>
                    </a:cubicBezTo>
                    <a:cubicBezTo>
                      <a:pt x="663" y="173"/>
                      <a:pt x="650" y="148"/>
                      <a:pt x="638" y="123"/>
                    </a:cubicBezTo>
                    <a:cubicBezTo>
                      <a:pt x="572" y="37"/>
                      <a:pt x="490"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50"/>
              <p:cNvSpPr/>
              <p:nvPr/>
            </p:nvSpPr>
            <p:spPr>
              <a:xfrm>
                <a:off x="3875250" y="3676150"/>
                <a:ext cx="18250" cy="14625"/>
              </a:xfrm>
              <a:custGeom>
                <a:avLst/>
                <a:gdLst/>
                <a:ahLst/>
                <a:cxnLst/>
                <a:rect l="l" t="t" r="r" b="b"/>
                <a:pathLst>
                  <a:path w="730" h="585" extrusionOk="0">
                    <a:moveTo>
                      <a:pt x="379" y="0"/>
                    </a:moveTo>
                    <a:cubicBezTo>
                      <a:pt x="188" y="0"/>
                      <a:pt x="0" y="207"/>
                      <a:pt x="114" y="427"/>
                    </a:cubicBezTo>
                    <a:cubicBezTo>
                      <a:pt x="174" y="538"/>
                      <a:pt x="270" y="584"/>
                      <a:pt x="366" y="584"/>
                    </a:cubicBezTo>
                    <a:cubicBezTo>
                      <a:pt x="550" y="584"/>
                      <a:pt x="730" y="411"/>
                      <a:pt x="639" y="189"/>
                    </a:cubicBezTo>
                    <a:cubicBezTo>
                      <a:pt x="639" y="164"/>
                      <a:pt x="627" y="152"/>
                      <a:pt x="602" y="127"/>
                    </a:cubicBezTo>
                    <a:cubicBezTo>
                      <a:pt x="542" y="37"/>
                      <a:pt x="460"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50"/>
              <p:cNvSpPr/>
              <p:nvPr/>
            </p:nvSpPr>
            <p:spPr>
              <a:xfrm>
                <a:off x="3927450" y="3806950"/>
                <a:ext cx="15650" cy="14525"/>
              </a:xfrm>
              <a:custGeom>
                <a:avLst/>
                <a:gdLst/>
                <a:ahLst/>
                <a:cxnLst/>
                <a:rect l="l" t="t" r="r" b="b"/>
                <a:pathLst>
                  <a:path w="626" h="581" extrusionOk="0">
                    <a:moveTo>
                      <a:pt x="297" y="1"/>
                    </a:moveTo>
                    <a:cubicBezTo>
                      <a:pt x="168" y="1"/>
                      <a:pt x="39" y="82"/>
                      <a:pt x="13" y="243"/>
                    </a:cubicBezTo>
                    <a:cubicBezTo>
                      <a:pt x="1" y="318"/>
                      <a:pt x="26" y="393"/>
                      <a:pt x="63" y="456"/>
                    </a:cubicBezTo>
                    <a:cubicBezTo>
                      <a:pt x="125" y="543"/>
                      <a:pt x="211" y="580"/>
                      <a:pt x="295" y="580"/>
                    </a:cubicBezTo>
                    <a:cubicBezTo>
                      <a:pt x="464" y="580"/>
                      <a:pt x="626" y="427"/>
                      <a:pt x="576" y="218"/>
                    </a:cubicBezTo>
                    <a:cubicBezTo>
                      <a:pt x="539" y="73"/>
                      <a:pt x="418" y="1"/>
                      <a:pt x="2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50"/>
              <p:cNvSpPr/>
              <p:nvPr/>
            </p:nvSpPr>
            <p:spPr>
              <a:xfrm>
                <a:off x="3987450" y="3634750"/>
                <a:ext cx="16100" cy="14375"/>
              </a:xfrm>
              <a:custGeom>
                <a:avLst/>
                <a:gdLst/>
                <a:ahLst/>
                <a:cxnLst/>
                <a:rect l="l" t="t" r="r" b="b"/>
                <a:pathLst>
                  <a:path w="644" h="575" extrusionOk="0">
                    <a:moveTo>
                      <a:pt x="304" y="1"/>
                    </a:moveTo>
                    <a:cubicBezTo>
                      <a:pt x="172" y="1"/>
                      <a:pt x="43" y="93"/>
                      <a:pt x="13" y="246"/>
                    </a:cubicBezTo>
                    <a:cubicBezTo>
                      <a:pt x="0" y="320"/>
                      <a:pt x="25" y="395"/>
                      <a:pt x="63" y="458"/>
                    </a:cubicBezTo>
                    <a:cubicBezTo>
                      <a:pt x="113" y="520"/>
                      <a:pt x="175" y="558"/>
                      <a:pt x="250" y="570"/>
                    </a:cubicBezTo>
                    <a:cubicBezTo>
                      <a:pt x="268" y="573"/>
                      <a:pt x="285" y="575"/>
                      <a:pt x="302" y="575"/>
                    </a:cubicBezTo>
                    <a:cubicBezTo>
                      <a:pt x="501" y="575"/>
                      <a:pt x="643" y="379"/>
                      <a:pt x="562" y="183"/>
                    </a:cubicBezTo>
                    <a:cubicBezTo>
                      <a:pt x="562" y="158"/>
                      <a:pt x="550" y="133"/>
                      <a:pt x="538" y="121"/>
                    </a:cubicBezTo>
                    <a:cubicBezTo>
                      <a:pt x="474" y="38"/>
                      <a:pt x="389"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50"/>
              <p:cNvSpPr/>
              <p:nvPr/>
            </p:nvSpPr>
            <p:spPr>
              <a:xfrm>
                <a:off x="4053050" y="3649250"/>
                <a:ext cx="16650" cy="14225"/>
              </a:xfrm>
              <a:custGeom>
                <a:avLst/>
                <a:gdLst/>
                <a:ahLst/>
                <a:cxnLst/>
                <a:rect l="l" t="t" r="r" b="b"/>
                <a:pathLst>
                  <a:path w="666" h="569" extrusionOk="0">
                    <a:moveTo>
                      <a:pt x="296" y="1"/>
                    </a:moveTo>
                    <a:cubicBezTo>
                      <a:pt x="165" y="1"/>
                      <a:pt x="36" y="88"/>
                      <a:pt x="13" y="240"/>
                    </a:cubicBezTo>
                    <a:cubicBezTo>
                      <a:pt x="0" y="315"/>
                      <a:pt x="13" y="390"/>
                      <a:pt x="63" y="453"/>
                    </a:cubicBezTo>
                    <a:cubicBezTo>
                      <a:pt x="100" y="515"/>
                      <a:pt x="175" y="553"/>
                      <a:pt x="250" y="565"/>
                    </a:cubicBezTo>
                    <a:cubicBezTo>
                      <a:pt x="266" y="568"/>
                      <a:pt x="281" y="569"/>
                      <a:pt x="296" y="569"/>
                    </a:cubicBezTo>
                    <a:cubicBezTo>
                      <a:pt x="521" y="569"/>
                      <a:pt x="666" y="315"/>
                      <a:pt x="525" y="115"/>
                    </a:cubicBezTo>
                    <a:cubicBezTo>
                      <a:pt x="467" y="37"/>
                      <a:pt x="381"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50"/>
              <p:cNvSpPr/>
              <p:nvPr/>
            </p:nvSpPr>
            <p:spPr>
              <a:xfrm>
                <a:off x="4080125" y="3720525"/>
                <a:ext cx="19825" cy="14450"/>
              </a:xfrm>
              <a:custGeom>
                <a:avLst/>
                <a:gdLst/>
                <a:ahLst/>
                <a:cxnLst/>
                <a:rect l="l" t="t" r="r" b="b"/>
                <a:pathLst>
                  <a:path w="793" h="578" extrusionOk="0">
                    <a:moveTo>
                      <a:pt x="405" y="0"/>
                    </a:moveTo>
                    <a:cubicBezTo>
                      <a:pt x="40" y="0"/>
                      <a:pt x="0" y="539"/>
                      <a:pt x="367" y="576"/>
                    </a:cubicBezTo>
                    <a:cubicBezTo>
                      <a:pt x="379" y="577"/>
                      <a:pt x="391" y="578"/>
                      <a:pt x="402" y="578"/>
                    </a:cubicBezTo>
                    <a:cubicBezTo>
                      <a:pt x="722" y="578"/>
                      <a:pt x="792" y="86"/>
                      <a:pt x="455" y="1"/>
                    </a:cubicBezTo>
                    <a:lnTo>
                      <a:pt x="430" y="1"/>
                    </a:lnTo>
                    <a:cubicBezTo>
                      <a:pt x="421" y="1"/>
                      <a:pt x="413"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50"/>
              <p:cNvSpPr/>
              <p:nvPr/>
            </p:nvSpPr>
            <p:spPr>
              <a:xfrm>
                <a:off x="4042750" y="3765300"/>
                <a:ext cx="16575" cy="14375"/>
              </a:xfrm>
              <a:custGeom>
                <a:avLst/>
                <a:gdLst/>
                <a:ahLst/>
                <a:cxnLst/>
                <a:rect l="l" t="t" r="r" b="b"/>
                <a:pathLst>
                  <a:path w="663" h="575" extrusionOk="0">
                    <a:moveTo>
                      <a:pt x="334" y="0"/>
                    </a:moveTo>
                    <a:cubicBezTo>
                      <a:pt x="298" y="0"/>
                      <a:pt x="261" y="7"/>
                      <a:pt x="225" y="22"/>
                    </a:cubicBezTo>
                    <a:cubicBezTo>
                      <a:pt x="75" y="72"/>
                      <a:pt x="0" y="247"/>
                      <a:pt x="63" y="385"/>
                    </a:cubicBezTo>
                    <a:cubicBezTo>
                      <a:pt x="112" y="503"/>
                      <a:pt x="224" y="575"/>
                      <a:pt x="343" y="575"/>
                    </a:cubicBezTo>
                    <a:cubicBezTo>
                      <a:pt x="374" y="575"/>
                      <a:pt x="406" y="570"/>
                      <a:pt x="437" y="560"/>
                    </a:cubicBezTo>
                    <a:cubicBezTo>
                      <a:pt x="587" y="497"/>
                      <a:pt x="662" y="335"/>
                      <a:pt x="600" y="185"/>
                    </a:cubicBezTo>
                    <a:cubicBezTo>
                      <a:pt x="552" y="71"/>
                      <a:pt x="44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50"/>
              <p:cNvSpPr/>
              <p:nvPr/>
            </p:nvSpPr>
            <p:spPr>
              <a:xfrm>
                <a:off x="3920900" y="3850150"/>
                <a:ext cx="17025" cy="15050"/>
              </a:xfrm>
              <a:custGeom>
                <a:avLst/>
                <a:gdLst/>
                <a:ahLst/>
                <a:cxnLst/>
                <a:rect l="l" t="t" r="r" b="b"/>
                <a:pathLst>
                  <a:path w="681" h="602" extrusionOk="0">
                    <a:moveTo>
                      <a:pt x="295" y="1"/>
                    </a:moveTo>
                    <a:cubicBezTo>
                      <a:pt x="155" y="1"/>
                      <a:pt x="21" y="104"/>
                      <a:pt x="13" y="265"/>
                    </a:cubicBezTo>
                    <a:cubicBezTo>
                      <a:pt x="0" y="302"/>
                      <a:pt x="13" y="352"/>
                      <a:pt x="25" y="390"/>
                    </a:cubicBezTo>
                    <a:cubicBezTo>
                      <a:pt x="72" y="539"/>
                      <a:pt x="185" y="601"/>
                      <a:pt x="298" y="601"/>
                    </a:cubicBezTo>
                    <a:cubicBezTo>
                      <a:pt x="488" y="601"/>
                      <a:pt x="680" y="425"/>
                      <a:pt x="563" y="190"/>
                    </a:cubicBezTo>
                    <a:cubicBezTo>
                      <a:pt x="550" y="140"/>
                      <a:pt x="525" y="102"/>
                      <a:pt x="488" y="77"/>
                    </a:cubicBezTo>
                    <a:cubicBezTo>
                      <a:pt x="431" y="25"/>
                      <a:pt x="362"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50"/>
              <p:cNvSpPr/>
              <p:nvPr/>
            </p:nvSpPr>
            <p:spPr>
              <a:xfrm>
                <a:off x="4031175" y="3797475"/>
                <a:ext cx="17700" cy="14400"/>
              </a:xfrm>
              <a:custGeom>
                <a:avLst/>
                <a:gdLst/>
                <a:ahLst/>
                <a:cxnLst/>
                <a:rect l="l" t="t" r="r" b="b"/>
                <a:pathLst>
                  <a:path w="708" h="576" extrusionOk="0">
                    <a:moveTo>
                      <a:pt x="361" y="0"/>
                    </a:moveTo>
                    <a:cubicBezTo>
                      <a:pt x="324" y="0"/>
                      <a:pt x="287" y="7"/>
                      <a:pt x="251" y="22"/>
                    </a:cubicBezTo>
                    <a:cubicBezTo>
                      <a:pt x="13" y="110"/>
                      <a:pt x="1" y="447"/>
                      <a:pt x="238" y="547"/>
                    </a:cubicBezTo>
                    <a:cubicBezTo>
                      <a:pt x="280" y="567"/>
                      <a:pt x="322" y="576"/>
                      <a:pt x="363" y="576"/>
                    </a:cubicBezTo>
                    <a:cubicBezTo>
                      <a:pt x="553" y="576"/>
                      <a:pt x="708" y="380"/>
                      <a:pt x="626" y="185"/>
                    </a:cubicBezTo>
                    <a:cubicBezTo>
                      <a:pt x="588" y="71"/>
                      <a:pt x="477"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50"/>
              <p:cNvSpPr/>
              <p:nvPr/>
            </p:nvSpPr>
            <p:spPr>
              <a:xfrm>
                <a:off x="3884925" y="3645325"/>
                <a:ext cx="17825" cy="14500"/>
              </a:xfrm>
              <a:custGeom>
                <a:avLst/>
                <a:gdLst/>
                <a:ahLst/>
                <a:cxnLst/>
                <a:rect l="l" t="t" r="r" b="b"/>
                <a:pathLst>
                  <a:path w="713" h="580" extrusionOk="0">
                    <a:moveTo>
                      <a:pt x="349" y="1"/>
                    </a:moveTo>
                    <a:cubicBezTo>
                      <a:pt x="174" y="1"/>
                      <a:pt x="0" y="155"/>
                      <a:pt x="65" y="372"/>
                    </a:cubicBezTo>
                    <a:cubicBezTo>
                      <a:pt x="106" y="519"/>
                      <a:pt x="213" y="580"/>
                      <a:pt x="322" y="580"/>
                    </a:cubicBezTo>
                    <a:cubicBezTo>
                      <a:pt x="513" y="580"/>
                      <a:pt x="713" y="397"/>
                      <a:pt x="602" y="160"/>
                    </a:cubicBezTo>
                    <a:cubicBezTo>
                      <a:pt x="544" y="48"/>
                      <a:pt x="446"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50"/>
              <p:cNvSpPr/>
              <p:nvPr/>
            </p:nvSpPr>
            <p:spPr>
              <a:xfrm>
                <a:off x="3996775" y="3601900"/>
                <a:ext cx="17825" cy="14500"/>
              </a:xfrm>
              <a:custGeom>
                <a:avLst/>
                <a:gdLst/>
                <a:ahLst/>
                <a:cxnLst/>
                <a:rect l="l" t="t" r="r" b="b"/>
                <a:pathLst>
                  <a:path w="713" h="580" extrusionOk="0">
                    <a:moveTo>
                      <a:pt x="354" y="0"/>
                    </a:moveTo>
                    <a:cubicBezTo>
                      <a:pt x="179" y="0"/>
                      <a:pt x="0" y="155"/>
                      <a:pt x="65" y="372"/>
                    </a:cubicBezTo>
                    <a:cubicBezTo>
                      <a:pt x="110" y="519"/>
                      <a:pt x="218" y="580"/>
                      <a:pt x="328" y="580"/>
                    </a:cubicBezTo>
                    <a:cubicBezTo>
                      <a:pt x="518" y="580"/>
                      <a:pt x="713" y="397"/>
                      <a:pt x="602" y="160"/>
                    </a:cubicBezTo>
                    <a:cubicBezTo>
                      <a:pt x="548" y="48"/>
                      <a:pt x="452"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50"/>
              <p:cNvSpPr/>
              <p:nvPr/>
            </p:nvSpPr>
            <p:spPr>
              <a:xfrm>
                <a:off x="3920800" y="3625925"/>
                <a:ext cx="16375" cy="14425"/>
              </a:xfrm>
              <a:custGeom>
                <a:avLst/>
                <a:gdLst/>
                <a:ahLst/>
                <a:cxnLst/>
                <a:rect l="l" t="t" r="r" b="b"/>
                <a:pathLst>
                  <a:path w="655" h="577" extrusionOk="0">
                    <a:moveTo>
                      <a:pt x="382" y="0"/>
                    </a:moveTo>
                    <a:cubicBezTo>
                      <a:pt x="185" y="0"/>
                      <a:pt x="0" y="209"/>
                      <a:pt x="117" y="424"/>
                    </a:cubicBezTo>
                    <a:cubicBezTo>
                      <a:pt x="167" y="499"/>
                      <a:pt x="229" y="561"/>
                      <a:pt x="317" y="574"/>
                    </a:cubicBezTo>
                    <a:cubicBezTo>
                      <a:pt x="332" y="576"/>
                      <a:pt x="347" y="577"/>
                      <a:pt x="362" y="577"/>
                    </a:cubicBezTo>
                    <a:cubicBezTo>
                      <a:pt x="506" y="577"/>
                      <a:pt x="632" y="472"/>
                      <a:pt x="654" y="336"/>
                    </a:cubicBezTo>
                    <a:cubicBezTo>
                      <a:pt x="654" y="299"/>
                      <a:pt x="654" y="261"/>
                      <a:pt x="654" y="224"/>
                    </a:cubicBezTo>
                    <a:cubicBezTo>
                      <a:pt x="642" y="211"/>
                      <a:pt x="642" y="199"/>
                      <a:pt x="642" y="186"/>
                    </a:cubicBezTo>
                    <a:cubicBezTo>
                      <a:pt x="629" y="161"/>
                      <a:pt x="617" y="136"/>
                      <a:pt x="604" y="111"/>
                    </a:cubicBezTo>
                    <a:cubicBezTo>
                      <a:pt x="540" y="33"/>
                      <a:pt x="460"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50"/>
              <p:cNvSpPr/>
              <p:nvPr/>
            </p:nvSpPr>
            <p:spPr>
              <a:xfrm>
                <a:off x="3888400" y="3858825"/>
                <a:ext cx="17200" cy="14200"/>
              </a:xfrm>
              <a:custGeom>
                <a:avLst/>
                <a:gdLst/>
                <a:ahLst/>
                <a:cxnLst/>
                <a:rect l="l" t="t" r="r" b="b"/>
                <a:pathLst>
                  <a:path w="688" h="568" extrusionOk="0">
                    <a:moveTo>
                      <a:pt x="366" y="1"/>
                    </a:moveTo>
                    <a:cubicBezTo>
                      <a:pt x="332" y="1"/>
                      <a:pt x="297" y="6"/>
                      <a:pt x="263" y="18"/>
                    </a:cubicBezTo>
                    <a:cubicBezTo>
                      <a:pt x="226" y="43"/>
                      <a:pt x="188" y="68"/>
                      <a:pt x="151" y="105"/>
                    </a:cubicBezTo>
                    <a:cubicBezTo>
                      <a:pt x="1" y="268"/>
                      <a:pt x="113" y="543"/>
                      <a:pt x="338" y="568"/>
                    </a:cubicBezTo>
                    <a:cubicBezTo>
                      <a:pt x="388" y="568"/>
                      <a:pt x="426" y="568"/>
                      <a:pt x="476" y="555"/>
                    </a:cubicBezTo>
                    <a:cubicBezTo>
                      <a:pt x="626" y="493"/>
                      <a:pt x="688" y="330"/>
                      <a:pt x="638" y="180"/>
                    </a:cubicBezTo>
                    <a:cubicBezTo>
                      <a:pt x="590" y="64"/>
                      <a:pt x="482"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50"/>
              <p:cNvSpPr/>
              <p:nvPr/>
            </p:nvSpPr>
            <p:spPr>
              <a:xfrm>
                <a:off x="4180200" y="3713125"/>
                <a:ext cx="15775" cy="14375"/>
              </a:xfrm>
              <a:custGeom>
                <a:avLst/>
                <a:gdLst/>
                <a:ahLst/>
                <a:cxnLst/>
                <a:rect l="l" t="t" r="r" b="b"/>
                <a:pathLst>
                  <a:path w="631" h="575" extrusionOk="0">
                    <a:moveTo>
                      <a:pt x="324" y="0"/>
                    </a:moveTo>
                    <a:cubicBezTo>
                      <a:pt x="244" y="0"/>
                      <a:pt x="162" y="35"/>
                      <a:pt x="101" y="110"/>
                    </a:cubicBezTo>
                    <a:cubicBezTo>
                      <a:pt x="1" y="235"/>
                      <a:pt x="13" y="410"/>
                      <a:pt x="138" y="510"/>
                    </a:cubicBezTo>
                    <a:cubicBezTo>
                      <a:pt x="194" y="555"/>
                      <a:pt x="257" y="575"/>
                      <a:pt x="319" y="575"/>
                    </a:cubicBezTo>
                    <a:cubicBezTo>
                      <a:pt x="480" y="575"/>
                      <a:pt x="631" y="440"/>
                      <a:pt x="613" y="260"/>
                    </a:cubicBezTo>
                    <a:cubicBezTo>
                      <a:pt x="590" y="96"/>
                      <a:pt x="459"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50"/>
              <p:cNvSpPr/>
              <p:nvPr/>
            </p:nvSpPr>
            <p:spPr>
              <a:xfrm>
                <a:off x="4217375" y="3692425"/>
                <a:ext cx="18250" cy="14475"/>
              </a:xfrm>
              <a:custGeom>
                <a:avLst/>
                <a:gdLst/>
                <a:ahLst/>
                <a:cxnLst/>
                <a:rect l="l" t="t" r="r" b="b"/>
                <a:pathLst>
                  <a:path w="730" h="579" extrusionOk="0">
                    <a:moveTo>
                      <a:pt x="356" y="0"/>
                    </a:moveTo>
                    <a:cubicBezTo>
                      <a:pt x="260" y="0"/>
                      <a:pt x="165" y="47"/>
                      <a:pt x="113" y="138"/>
                    </a:cubicBezTo>
                    <a:cubicBezTo>
                      <a:pt x="1" y="313"/>
                      <a:pt x="113" y="550"/>
                      <a:pt x="313" y="575"/>
                    </a:cubicBezTo>
                    <a:cubicBezTo>
                      <a:pt x="328" y="578"/>
                      <a:pt x="343" y="579"/>
                      <a:pt x="357" y="579"/>
                    </a:cubicBezTo>
                    <a:cubicBezTo>
                      <a:pt x="583" y="579"/>
                      <a:pt x="729" y="313"/>
                      <a:pt x="588" y="125"/>
                    </a:cubicBezTo>
                    <a:cubicBezTo>
                      <a:pt x="534" y="41"/>
                      <a:pt x="445"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50"/>
              <p:cNvSpPr/>
              <p:nvPr/>
            </p:nvSpPr>
            <p:spPr>
              <a:xfrm>
                <a:off x="4150575" y="3679400"/>
                <a:ext cx="18275" cy="14675"/>
              </a:xfrm>
              <a:custGeom>
                <a:avLst/>
                <a:gdLst/>
                <a:ahLst/>
                <a:cxnLst/>
                <a:rect l="l" t="t" r="r" b="b"/>
                <a:pathLst>
                  <a:path w="731" h="587" extrusionOk="0">
                    <a:moveTo>
                      <a:pt x="383" y="1"/>
                    </a:moveTo>
                    <a:cubicBezTo>
                      <a:pt x="187" y="1"/>
                      <a:pt x="0" y="205"/>
                      <a:pt x="123" y="434"/>
                    </a:cubicBezTo>
                    <a:cubicBezTo>
                      <a:pt x="179" y="541"/>
                      <a:pt x="273" y="586"/>
                      <a:pt x="367" y="586"/>
                    </a:cubicBezTo>
                    <a:cubicBezTo>
                      <a:pt x="548" y="586"/>
                      <a:pt x="730" y="418"/>
                      <a:pt x="648" y="197"/>
                    </a:cubicBezTo>
                    <a:cubicBezTo>
                      <a:pt x="636" y="172"/>
                      <a:pt x="623" y="147"/>
                      <a:pt x="611" y="122"/>
                    </a:cubicBezTo>
                    <a:cubicBezTo>
                      <a:pt x="548" y="37"/>
                      <a:pt x="46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50"/>
              <p:cNvSpPr/>
              <p:nvPr/>
            </p:nvSpPr>
            <p:spPr>
              <a:xfrm>
                <a:off x="4162075" y="3640450"/>
                <a:ext cx="15025" cy="14350"/>
              </a:xfrm>
              <a:custGeom>
                <a:avLst/>
                <a:gdLst/>
                <a:ahLst/>
                <a:cxnLst/>
                <a:rect l="l" t="t" r="r" b="b"/>
                <a:pathLst>
                  <a:path w="601" h="574" extrusionOk="0">
                    <a:moveTo>
                      <a:pt x="298" y="1"/>
                    </a:moveTo>
                    <a:cubicBezTo>
                      <a:pt x="214" y="1"/>
                      <a:pt x="131" y="36"/>
                      <a:pt x="76" y="105"/>
                    </a:cubicBezTo>
                    <a:cubicBezTo>
                      <a:pt x="26" y="167"/>
                      <a:pt x="1" y="242"/>
                      <a:pt x="13" y="317"/>
                    </a:cubicBezTo>
                    <a:cubicBezTo>
                      <a:pt x="29" y="476"/>
                      <a:pt x="165" y="574"/>
                      <a:pt x="304" y="574"/>
                    </a:cubicBezTo>
                    <a:cubicBezTo>
                      <a:pt x="385" y="574"/>
                      <a:pt x="466" y="541"/>
                      <a:pt x="526" y="467"/>
                    </a:cubicBezTo>
                    <a:cubicBezTo>
                      <a:pt x="576" y="417"/>
                      <a:pt x="601" y="330"/>
                      <a:pt x="588" y="255"/>
                    </a:cubicBezTo>
                    <a:cubicBezTo>
                      <a:pt x="588" y="230"/>
                      <a:pt x="576" y="205"/>
                      <a:pt x="576" y="192"/>
                    </a:cubicBezTo>
                    <a:cubicBezTo>
                      <a:pt x="551" y="142"/>
                      <a:pt x="526" y="92"/>
                      <a:pt x="488" y="67"/>
                    </a:cubicBezTo>
                    <a:cubicBezTo>
                      <a:pt x="433" y="23"/>
                      <a:pt x="365"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50"/>
              <p:cNvSpPr/>
              <p:nvPr/>
            </p:nvSpPr>
            <p:spPr>
              <a:xfrm>
                <a:off x="4196450" y="3639775"/>
                <a:ext cx="17425" cy="14600"/>
              </a:xfrm>
              <a:custGeom>
                <a:avLst/>
                <a:gdLst/>
                <a:ahLst/>
                <a:cxnLst/>
                <a:rect l="l" t="t" r="r" b="b"/>
                <a:pathLst>
                  <a:path w="697" h="584" extrusionOk="0">
                    <a:moveTo>
                      <a:pt x="351" y="1"/>
                    </a:moveTo>
                    <a:cubicBezTo>
                      <a:pt x="257" y="1"/>
                      <a:pt x="165" y="47"/>
                      <a:pt x="113" y="144"/>
                    </a:cubicBezTo>
                    <a:cubicBezTo>
                      <a:pt x="0" y="319"/>
                      <a:pt x="113" y="544"/>
                      <a:pt x="313" y="582"/>
                    </a:cubicBezTo>
                    <a:cubicBezTo>
                      <a:pt x="324" y="583"/>
                      <a:pt x="336" y="584"/>
                      <a:pt x="347" y="584"/>
                    </a:cubicBezTo>
                    <a:cubicBezTo>
                      <a:pt x="544" y="584"/>
                      <a:pt x="696" y="384"/>
                      <a:pt x="625" y="194"/>
                    </a:cubicBezTo>
                    <a:cubicBezTo>
                      <a:pt x="613" y="169"/>
                      <a:pt x="600" y="144"/>
                      <a:pt x="588" y="119"/>
                    </a:cubicBezTo>
                    <a:cubicBezTo>
                      <a:pt x="528" y="41"/>
                      <a:pt x="438"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50"/>
              <p:cNvSpPr/>
              <p:nvPr/>
            </p:nvSpPr>
            <p:spPr>
              <a:xfrm>
                <a:off x="4230200" y="3659375"/>
                <a:ext cx="16250" cy="14575"/>
              </a:xfrm>
              <a:custGeom>
                <a:avLst/>
                <a:gdLst/>
                <a:ahLst/>
                <a:cxnLst/>
                <a:rect l="l" t="t" r="r" b="b"/>
                <a:pathLst>
                  <a:path w="650" h="583" extrusionOk="0">
                    <a:moveTo>
                      <a:pt x="334" y="1"/>
                    </a:moveTo>
                    <a:cubicBezTo>
                      <a:pt x="298" y="1"/>
                      <a:pt x="261" y="8"/>
                      <a:pt x="225" y="23"/>
                    </a:cubicBezTo>
                    <a:cubicBezTo>
                      <a:pt x="75" y="85"/>
                      <a:pt x="0" y="248"/>
                      <a:pt x="63" y="398"/>
                    </a:cubicBezTo>
                    <a:cubicBezTo>
                      <a:pt x="101" y="512"/>
                      <a:pt x="211" y="582"/>
                      <a:pt x="322" y="582"/>
                    </a:cubicBezTo>
                    <a:cubicBezTo>
                      <a:pt x="357" y="582"/>
                      <a:pt x="392" y="575"/>
                      <a:pt x="425" y="560"/>
                    </a:cubicBezTo>
                    <a:cubicBezTo>
                      <a:pt x="575" y="510"/>
                      <a:pt x="650" y="335"/>
                      <a:pt x="600" y="185"/>
                    </a:cubicBezTo>
                    <a:cubicBezTo>
                      <a:pt x="552" y="71"/>
                      <a:pt x="447"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50"/>
              <p:cNvSpPr/>
              <p:nvPr/>
            </p:nvSpPr>
            <p:spPr>
              <a:xfrm>
                <a:off x="4138575" y="3579850"/>
                <a:ext cx="16200" cy="11675"/>
              </a:xfrm>
              <a:custGeom>
                <a:avLst/>
                <a:gdLst/>
                <a:ahLst/>
                <a:cxnLst/>
                <a:rect l="l" t="t" r="r" b="b"/>
                <a:pathLst>
                  <a:path w="648" h="467" extrusionOk="0">
                    <a:moveTo>
                      <a:pt x="304" y="1"/>
                    </a:moveTo>
                    <a:cubicBezTo>
                      <a:pt x="164" y="1"/>
                      <a:pt x="51" y="96"/>
                      <a:pt x="29" y="242"/>
                    </a:cubicBezTo>
                    <a:cubicBezTo>
                      <a:pt x="1" y="398"/>
                      <a:pt x="132" y="467"/>
                      <a:pt x="274" y="467"/>
                    </a:cubicBezTo>
                    <a:cubicBezTo>
                      <a:pt x="452" y="467"/>
                      <a:pt x="648" y="360"/>
                      <a:pt x="578" y="180"/>
                    </a:cubicBezTo>
                    <a:cubicBezTo>
                      <a:pt x="541" y="80"/>
                      <a:pt x="453" y="17"/>
                      <a:pt x="353" y="5"/>
                    </a:cubicBezTo>
                    <a:cubicBezTo>
                      <a:pt x="337" y="2"/>
                      <a:pt x="320"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50"/>
              <p:cNvSpPr/>
              <p:nvPr/>
            </p:nvSpPr>
            <p:spPr>
              <a:xfrm>
                <a:off x="4176150" y="3567925"/>
                <a:ext cx="15775" cy="14625"/>
              </a:xfrm>
              <a:custGeom>
                <a:avLst/>
                <a:gdLst/>
                <a:ahLst/>
                <a:cxnLst/>
                <a:rect l="l" t="t" r="r" b="b"/>
                <a:pathLst>
                  <a:path w="631" h="585" extrusionOk="0">
                    <a:moveTo>
                      <a:pt x="322" y="0"/>
                    </a:moveTo>
                    <a:cubicBezTo>
                      <a:pt x="241" y="0"/>
                      <a:pt x="160" y="33"/>
                      <a:pt x="100" y="107"/>
                    </a:cubicBezTo>
                    <a:cubicBezTo>
                      <a:pt x="0" y="232"/>
                      <a:pt x="25" y="419"/>
                      <a:pt x="138" y="519"/>
                    </a:cubicBezTo>
                    <a:cubicBezTo>
                      <a:pt x="193" y="564"/>
                      <a:pt x="256" y="584"/>
                      <a:pt x="317" y="584"/>
                    </a:cubicBezTo>
                    <a:cubicBezTo>
                      <a:pt x="479" y="584"/>
                      <a:pt x="631" y="447"/>
                      <a:pt x="613" y="257"/>
                    </a:cubicBezTo>
                    <a:cubicBezTo>
                      <a:pt x="597" y="99"/>
                      <a:pt x="461"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50"/>
              <p:cNvSpPr/>
              <p:nvPr/>
            </p:nvSpPr>
            <p:spPr>
              <a:xfrm>
                <a:off x="4123975" y="3612775"/>
                <a:ext cx="19475" cy="14975"/>
              </a:xfrm>
              <a:custGeom>
                <a:avLst/>
                <a:gdLst/>
                <a:ahLst/>
                <a:cxnLst/>
                <a:rect l="l" t="t" r="r" b="b"/>
                <a:pathLst>
                  <a:path w="779" h="599" extrusionOk="0">
                    <a:moveTo>
                      <a:pt x="334" y="1"/>
                    </a:moveTo>
                    <a:cubicBezTo>
                      <a:pt x="246" y="1"/>
                      <a:pt x="158" y="39"/>
                      <a:pt x="100" y="112"/>
                    </a:cubicBezTo>
                    <a:cubicBezTo>
                      <a:pt x="0" y="237"/>
                      <a:pt x="25" y="412"/>
                      <a:pt x="150" y="512"/>
                    </a:cubicBezTo>
                    <a:cubicBezTo>
                      <a:pt x="214" y="573"/>
                      <a:pt x="282" y="599"/>
                      <a:pt x="347" y="599"/>
                    </a:cubicBezTo>
                    <a:cubicBezTo>
                      <a:pt x="587" y="599"/>
                      <a:pt x="778" y="249"/>
                      <a:pt x="513" y="62"/>
                    </a:cubicBezTo>
                    <a:cubicBezTo>
                      <a:pt x="460" y="21"/>
                      <a:pt x="397"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50"/>
              <p:cNvSpPr/>
              <p:nvPr/>
            </p:nvSpPr>
            <p:spPr>
              <a:xfrm>
                <a:off x="4203325" y="3602200"/>
                <a:ext cx="16275" cy="14400"/>
              </a:xfrm>
              <a:custGeom>
                <a:avLst/>
                <a:gdLst/>
                <a:ahLst/>
                <a:cxnLst/>
                <a:rect l="l" t="t" r="r" b="b"/>
                <a:pathLst>
                  <a:path w="651" h="576" extrusionOk="0">
                    <a:moveTo>
                      <a:pt x="334" y="1"/>
                    </a:moveTo>
                    <a:cubicBezTo>
                      <a:pt x="298" y="1"/>
                      <a:pt x="261" y="8"/>
                      <a:pt x="225" y="23"/>
                    </a:cubicBezTo>
                    <a:cubicBezTo>
                      <a:pt x="75" y="73"/>
                      <a:pt x="0" y="248"/>
                      <a:pt x="63" y="398"/>
                    </a:cubicBezTo>
                    <a:cubicBezTo>
                      <a:pt x="102" y="506"/>
                      <a:pt x="219" y="576"/>
                      <a:pt x="341" y="576"/>
                    </a:cubicBezTo>
                    <a:cubicBezTo>
                      <a:pt x="373" y="576"/>
                      <a:pt x="406" y="571"/>
                      <a:pt x="438" y="560"/>
                    </a:cubicBezTo>
                    <a:cubicBezTo>
                      <a:pt x="575" y="498"/>
                      <a:pt x="650"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50"/>
              <p:cNvSpPr/>
              <p:nvPr/>
            </p:nvSpPr>
            <p:spPr>
              <a:xfrm>
                <a:off x="4294225" y="3668025"/>
                <a:ext cx="19250" cy="14425"/>
              </a:xfrm>
              <a:custGeom>
                <a:avLst/>
                <a:gdLst/>
                <a:ahLst/>
                <a:cxnLst/>
                <a:rect l="l" t="t" r="r" b="b"/>
                <a:pathLst>
                  <a:path w="770" h="577" extrusionOk="0">
                    <a:moveTo>
                      <a:pt x="381" y="0"/>
                    </a:moveTo>
                    <a:cubicBezTo>
                      <a:pt x="371" y="0"/>
                      <a:pt x="361" y="1"/>
                      <a:pt x="351" y="2"/>
                    </a:cubicBezTo>
                    <a:cubicBezTo>
                      <a:pt x="101" y="27"/>
                      <a:pt x="1" y="352"/>
                      <a:pt x="201" y="514"/>
                    </a:cubicBezTo>
                    <a:cubicBezTo>
                      <a:pt x="254" y="557"/>
                      <a:pt x="319" y="577"/>
                      <a:pt x="384" y="577"/>
                    </a:cubicBezTo>
                    <a:cubicBezTo>
                      <a:pt x="470" y="577"/>
                      <a:pt x="556" y="541"/>
                      <a:pt x="613" y="477"/>
                    </a:cubicBezTo>
                    <a:cubicBezTo>
                      <a:pt x="769" y="285"/>
                      <a:pt x="626"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50"/>
              <p:cNvSpPr/>
              <p:nvPr/>
            </p:nvSpPr>
            <p:spPr>
              <a:xfrm>
                <a:off x="4270125" y="3603900"/>
                <a:ext cx="16900" cy="14550"/>
              </a:xfrm>
              <a:custGeom>
                <a:avLst/>
                <a:gdLst/>
                <a:ahLst/>
                <a:cxnLst/>
                <a:rect l="l" t="t" r="r" b="b"/>
                <a:pathLst>
                  <a:path w="676" h="582" extrusionOk="0">
                    <a:moveTo>
                      <a:pt x="371" y="1"/>
                    </a:moveTo>
                    <a:cubicBezTo>
                      <a:pt x="172" y="1"/>
                      <a:pt x="0" y="219"/>
                      <a:pt x="115" y="430"/>
                    </a:cubicBezTo>
                    <a:cubicBezTo>
                      <a:pt x="173" y="535"/>
                      <a:pt x="270" y="582"/>
                      <a:pt x="367" y="582"/>
                    </a:cubicBezTo>
                    <a:cubicBezTo>
                      <a:pt x="523" y="582"/>
                      <a:pt x="676" y="460"/>
                      <a:pt x="653" y="267"/>
                    </a:cubicBezTo>
                    <a:cubicBezTo>
                      <a:pt x="653" y="230"/>
                      <a:pt x="653" y="217"/>
                      <a:pt x="640" y="192"/>
                    </a:cubicBezTo>
                    <a:cubicBezTo>
                      <a:pt x="615" y="142"/>
                      <a:pt x="590" y="105"/>
                      <a:pt x="553" y="67"/>
                    </a:cubicBezTo>
                    <a:cubicBezTo>
                      <a:pt x="494" y="21"/>
                      <a:pt x="43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50"/>
              <p:cNvSpPr/>
              <p:nvPr/>
            </p:nvSpPr>
            <p:spPr>
              <a:xfrm>
                <a:off x="4264875" y="3640175"/>
                <a:ext cx="16275" cy="14400"/>
              </a:xfrm>
              <a:custGeom>
                <a:avLst/>
                <a:gdLst/>
                <a:ahLst/>
                <a:cxnLst/>
                <a:rect l="l" t="t" r="r" b="b"/>
                <a:pathLst>
                  <a:path w="651" h="576" extrusionOk="0">
                    <a:moveTo>
                      <a:pt x="321" y="0"/>
                    </a:moveTo>
                    <a:cubicBezTo>
                      <a:pt x="289" y="0"/>
                      <a:pt x="257" y="5"/>
                      <a:pt x="225" y="16"/>
                    </a:cubicBezTo>
                    <a:cubicBezTo>
                      <a:pt x="75" y="78"/>
                      <a:pt x="0" y="241"/>
                      <a:pt x="63" y="391"/>
                    </a:cubicBezTo>
                    <a:cubicBezTo>
                      <a:pt x="101" y="505"/>
                      <a:pt x="211" y="575"/>
                      <a:pt x="322" y="575"/>
                    </a:cubicBezTo>
                    <a:cubicBezTo>
                      <a:pt x="357" y="575"/>
                      <a:pt x="392" y="568"/>
                      <a:pt x="425" y="553"/>
                    </a:cubicBezTo>
                    <a:cubicBezTo>
                      <a:pt x="575" y="503"/>
                      <a:pt x="650" y="328"/>
                      <a:pt x="600" y="178"/>
                    </a:cubicBezTo>
                    <a:cubicBezTo>
                      <a:pt x="551" y="70"/>
                      <a:pt x="439"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50"/>
              <p:cNvSpPr/>
              <p:nvPr/>
            </p:nvSpPr>
            <p:spPr>
              <a:xfrm>
                <a:off x="4246425" y="3534575"/>
                <a:ext cx="16050" cy="14225"/>
              </a:xfrm>
              <a:custGeom>
                <a:avLst/>
                <a:gdLst/>
                <a:ahLst/>
                <a:cxnLst/>
                <a:rect l="l" t="t" r="r" b="b"/>
                <a:pathLst>
                  <a:path w="642" h="569" extrusionOk="0">
                    <a:moveTo>
                      <a:pt x="296" y="0"/>
                    </a:moveTo>
                    <a:cubicBezTo>
                      <a:pt x="161" y="0"/>
                      <a:pt x="36" y="105"/>
                      <a:pt x="13" y="241"/>
                    </a:cubicBezTo>
                    <a:cubicBezTo>
                      <a:pt x="1" y="316"/>
                      <a:pt x="13" y="391"/>
                      <a:pt x="63" y="454"/>
                    </a:cubicBezTo>
                    <a:cubicBezTo>
                      <a:pt x="125" y="534"/>
                      <a:pt x="207" y="569"/>
                      <a:pt x="287" y="569"/>
                    </a:cubicBezTo>
                    <a:cubicBezTo>
                      <a:pt x="468" y="569"/>
                      <a:pt x="641" y="395"/>
                      <a:pt x="563" y="179"/>
                    </a:cubicBezTo>
                    <a:cubicBezTo>
                      <a:pt x="563" y="154"/>
                      <a:pt x="551" y="141"/>
                      <a:pt x="526" y="116"/>
                    </a:cubicBezTo>
                    <a:cubicBezTo>
                      <a:pt x="488" y="54"/>
                      <a:pt x="413" y="16"/>
                      <a:pt x="338" y="4"/>
                    </a:cubicBezTo>
                    <a:cubicBezTo>
                      <a:pt x="324" y="1"/>
                      <a:pt x="310"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50"/>
              <p:cNvSpPr/>
              <p:nvPr/>
            </p:nvSpPr>
            <p:spPr>
              <a:xfrm>
                <a:off x="4232375" y="3580975"/>
                <a:ext cx="16575" cy="14425"/>
              </a:xfrm>
              <a:custGeom>
                <a:avLst/>
                <a:gdLst/>
                <a:ahLst/>
                <a:cxnLst/>
                <a:rect l="l" t="t" r="r" b="b"/>
                <a:pathLst>
                  <a:path w="663" h="577" extrusionOk="0">
                    <a:moveTo>
                      <a:pt x="334" y="0"/>
                    </a:moveTo>
                    <a:cubicBezTo>
                      <a:pt x="298" y="0"/>
                      <a:pt x="262" y="7"/>
                      <a:pt x="226" y="22"/>
                    </a:cubicBezTo>
                    <a:cubicBezTo>
                      <a:pt x="76" y="72"/>
                      <a:pt x="1" y="247"/>
                      <a:pt x="63" y="397"/>
                    </a:cubicBezTo>
                    <a:cubicBezTo>
                      <a:pt x="102" y="513"/>
                      <a:pt x="215" y="576"/>
                      <a:pt x="333" y="576"/>
                    </a:cubicBezTo>
                    <a:cubicBezTo>
                      <a:pt x="368" y="576"/>
                      <a:pt x="404" y="571"/>
                      <a:pt x="438" y="559"/>
                    </a:cubicBezTo>
                    <a:cubicBezTo>
                      <a:pt x="588" y="497"/>
                      <a:pt x="663"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50"/>
              <p:cNvSpPr/>
              <p:nvPr/>
            </p:nvSpPr>
            <p:spPr>
              <a:xfrm>
                <a:off x="4112725" y="3735675"/>
                <a:ext cx="17225" cy="14400"/>
              </a:xfrm>
              <a:custGeom>
                <a:avLst/>
                <a:gdLst/>
                <a:ahLst/>
                <a:cxnLst/>
                <a:rect l="l" t="t" r="r" b="b"/>
                <a:pathLst>
                  <a:path w="689" h="576" extrusionOk="0">
                    <a:moveTo>
                      <a:pt x="313" y="0"/>
                    </a:moveTo>
                    <a:cubicBezTo>
                      <a:pt x="179" y="0"/>
                      <a:pt x="48" y="92"/>
                      <a:pt x="25" y="245"/>
                    </a:cubicBezTo>
                    <a:cubicBezTo>
                      <a:pt x="0" y="407"/>
                      <a:pt x="113" y="545"/>
                      <a:pt x="263" y="570"/>
                    </a:cubicBezTo>
                    <a:cubicBezTo>
                      <a:pt x="283" y="574"/>
                      <a:pt x="303" y="576"/>
                      <a:pt x="322" y="576"/>
                    </a:cubicBezTo>
                    <a:cubicBezTo>
                      <a:pt x="550" y="576"/>
                      <a:pt x="688" y="316"/>
                      <a:pt x="550" y="120"/>
                    </a:cubicBezTo>
                    <a:cubicBezTo>
                      <a:pt x="487" y="37"/>
                      <a:pt x="399"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50"/>
              <p:cNvSpPr/>
              <p:nvPr/>
            </p:nvSpPr>
            <p:spPr>
              <a:xfrm>
                <a:off x="4116750" y="3698450"/>
                <a:ext cx="17250" cy="12850"/>
              </a:xfrm>
              <a:custGeom>
                <a:avLst/>
                <a:gdLst/>
                <a:ahLst/>
                <a:cxnLst/>
                <a:rect l="l" t="t" r="r" b="b"/>
                <a:pathLst>
                  <a:path w="690" h="514" extrusionOk="0">
                    <a:moveTo>
                      <a:pt x="489" y="0"/>
                    </a:moveTo>
                    <a:cubicBezTo>
                      <a:pt x="277" y="0"/>
                      <a:pt x="1" y="289"/>
                      <a:pt x="214" y="447"/>
                    </a:cubicBezTo>
                    <a:cubicBezTo>
                      <a:pt x="264" y="491"/>
                      <a:pt x="329" y="513"/>
                      <a:pt x="394" y="513"/>
                    </a:cubicBezTo>
                    <a:cubicBezTo>
                      <a:pt x="476" y="513"/>
                      <a:pt x="559" y="479"/>
                      <a:pt x="614" y="409"/>
                    </a:cubicBezTo>
                    <a:cubicBezTo>
                      <a:pt x="664" y="347"/>
                      <a:pt x="689" y="272"/>
                      <a:pt x="677" y="197"/>
                    </a:cubicBezTo>
                    <a:cubicBezTo>
                      <a:pt x="677" y="172"/>
                      <a:pt x="664" y="147"/>
                      <a:pt x="664" y="122"/>
                    </a:cubicBezTo>
                    <a:cubicBezTo>
                      <a:pt x="629" y="35"/>
                      <a:pt x="563"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50"/>
              <p:cNvSpPr/>
              <p:nvPr/>
            </p:nvSpPr>
            <p:spPr>
              <a:xfrm>
                <a:off x="4085550" y="3675850"/>
                <a:ext cx="17375" cy="14525"/>
              </a:xfrm>
              <a:custGeom>
                <a:avLst/>
                <a:gdLst/>
                <a:ahLst/>
                <a:cxnLst/>
                <a:rect l="l" t="t" r="r" b="b"/>
                <a:pathLst>
                  <a:path w="695" h="581" extrusionOk="0">
                    <a:moveTo>
                      <a:pt x="349" y="1"/>
                    </a:moveTo>
                    <a:cubicBezTo>
                      <a:pt x="253" y="1"/>
                      <a:pt x="158" y="48"/>
                      <a:pt x="100" y="139"/>
                    </a:cubicBezTo>
                    <a:cubicBezTo>
                      <a:pt x="0" y="326"/>
                      <a:pt x="100" y="551"/>
                      <a:pt x="313" y="576"/>
                    </a:cubicBezTo>
                    <a:cubicBezTo>
                      <a:pt x="329" y="579"/>
                      <a:pt x="345" y="580"/>
                      <a:pt x="361" y="580"/>
                    </a:cubicBezTo>
                    <a:cubicBezTo>
                      <a:pt x="551" y="580"/>
                      <a:pt x="694" y="384"/>
                      <a:pt x="625" y="189"/>
                    </a:cubicBezTo>
                    <a:cubicBezTo>
                      <a:pt x="612" y="164"/>
                      <a:pt x="600" y="151"/>
                      <a:pt x="587" y="126"/>
                    </a:cubicBezTo>
                    <a:cubicBezTo>
                      <a:pt x="527" y="42"/>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50"/>
              <p:cNvSpPr/>
              <p:nvPr/>
            </p:nvSpPr>
            <p:spPr>
              <a:xfrm>
                <a:off x="4061450" y="3610350"/>
                <a:ext cx="17375" cy="12800"/>
              </a:xfrm>
              <a:custGeom>
                <a:avLst/>
                <a:gdLst/>
                <a:ahLst/>
                <a:cxnLst/>
                <a:rect l="l" t="t" r="r" b="b"/>
                <a:pathLst>
                  <a:path w="695" h="512" extrusionOk="0">
                    <a:moveTo>
                      <a:pt x="489" y="0"/>
                    </a:moveTo>
                    <a:cubicBezTo>
                      <a:pt x="277" y="0"/>
                      <a:pt x="1" y="289"/>
                      <a:pt x="214" y="447"/>
                    </a:cubicBezTo>
                    <a:cubicBezTo>
                      <a:pt x="270" y="492"/>
                      <a:pt x="332" y="512"/>
                      <a:pt x="393" y="512"/>
                    </a:cubicBezTo>
                    <a:cubicBezTo>
                      <a:pt x="550" y="512"/>
                      <a:pt x="695" y="377"/>
                      <a:pt x="677" y="197"/>
                    </a:cubicBezTo>
                    <a:cubicBezTo>
                      <a:pt x="677" y="172"/>
                      <a:pt x="664" y="147"/>
                      <a:pt x="664" y="122"/>
                    </a:cubicBezTo>
                    <a:cubicBezTo>
                      <a:pt x="629" y="35"/>
                      <a:pt x="563"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50"/>
              <p:cNvSpPr/>
              <p:nvPr/>
            </p:nvSpPr>
            <p:spPr>
              <a:xfrm>
                <a:off x="4087800" y="3636925"/>
                <a:ext cx="19175" cy="14400"/>
              </a:xfrm>
              <a:custGeom>
                <a:avLst/>
                <a:gdLst/>
                <a:ahLst/>
                <a:cxnLst/>
                <a:rect l="l" t="t" r="r" b="b"/>
                <a:pathLst>
                  <a:path w="767" h="576" extrusionOk="0">
                    <a:moveTo>
                      <a:pt x="397" y="0"/>
                    </a:moveTo>
                    <a:cubicBezTo>
                      <a:pt x="62" y="0"/>
                      <a:pt x="0" y="536"/>
                      <a:pt x="385" y="571"/>
                    </a:cubicBezTo>
                    <a:cubicBezTo>
                      <a:pt x="403" y="574"/>
                      <a:pt x="420" y="575"/>
                      <a:pt x="436" y="575"/>
                    </a:cubicBezTo>
                    <a:cubicBezTo>
                      <a:pt x="634" y="575"/>
                      <a:pt x="767" y="379"/>
                      <a:pt x="697" y="184"/>
                    </a:cubicBezTo>
                    <a:cubicBezTo>
                      <a:pt x="685" y="159"/>
                      <a:pt x="672" y="134"/>
                      <a:pt x="660" y="121"/>
                    </a:cubicBezTo>
                    <a:cubicBezTo>
                      <a:pt x="622" y="59"/>
                      <a:pt x="547" y="21"/>
                      <a:pt x="472" y="9"/>
                    </a:cubicBezTo>
                    <a:cubicBezTo>
                      <a:pt x="446" y="3"/>
                      <a:pt x="42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50"/>
              <p:cNvSpPr/>
              <p:nvPr/>
            </p:nvSpPr>
            <p:spPr>
              <a:xfrm>
                <a:off x="4235200" y="3620600"/>
                <a:ext cx="16650" cy="14450"/>
              </a:xfrm>
              <a:custGeom>
                <a:avLst/>
                <a:gdLst/>
                <a:ahLst/>
                <a:cxnLst/>
                <a:rect l="l" t="t" r="r" b="b"/>
                <a:pathLst>
                  <a:path w="666" h="578" extrusionOk="0">
                    <a:moveTo>
                      <a:pt x="293" y="1"/>
                    </a:moveTo>
                    <a:cubicBezTo>
                      <a:pt x="162" y="1"/>
                      <a:pt x="35" y="91"/>
                      <a:pt x="13" y="249"/>
                    </a:cubicBezTo>
                    <a:cubicBezTo>
                      <a:pt x="0" y="324"/>
                      <a:pt x="13" y="399"/>
                      <a:pt x="63" y="462"/>
                    </a:cubicBezTo>
                    <a:cubicBezTo>
                      <a:pt x="100" y="524"/>
                      <a:pt x="175" y="562"/>
                      <a:pt x="250" y="574"/>
                    </a:cubicBezTo>
                    <a:cubicBezTo>
                      <a:pt x="265" y="576"/>
                      <a:pt x="280" y="577"/>
                      <a:pt x="294" y="577"/>
                    </a:cubicBezTo>
                    <a:cubicBezTo>
                      <a:pt x="520" y="577"/>
                      <a:pt x="666" y="312"/>
                      <a:pt x="525" y="124"/>
                    </a:cubicBezTo>
                    <a:cubicBezTo>
                      <a:pt x="465" y="40"/>
                      <a:pt x="378" y="1"/>
                      <a:pt x="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50"/>
              <p:cNvSpPr/>
              <p:nvPr/>
            </p:nvSpPr>
            <p:spPr>
              <a:xfrm>
                <a:off x="4167075" y="3606500"/>
                <a:ext cx="17675" cy="14525"/>
              </a:xfrm>
              <a:custGeom>
                <a:avLst/>
                <a:gdLst/>
                <a:ahLst/>
                <a:cxnLst/>
                <a:rect l="l" t="t" r="r" b="b"/>
                <a:pathLst>
                  <a:path w="707" h="581" extrusionOk="0">
                    <a:moveTo>
                      <a:pt x="360" y="1"/>
                    </a:moveTo>
                    <a:cubicBezTo>
                      <a:pt x="267" y="1"/>
                      <a:pt x="171" y="48"/>
                      <a:pt x="113" y="138"/>
                    </a:cubicBezTo>
                    <a:cubicBezTo>
                      <a:pt x="1" y="313"/>
                      <a:pt x="113" y="551"/>
                      <a:pt x="313" y="576"/>
                    </a:cubicBezTo>
                    <a:cubicBezTo>
                      <a:pt x="331" y="579"/>
                      <a:pt x="348" y="580"/>
                      <a:pt x="365" y="580"/>
                    </a:cubicBezTo>
                    <a:cubicBezTo>
                      <a:pt x="564" y="580"/>
                      <a:pt x="706" y="384"/>
                      <a:pt x="626" y="188"/>
                    </a:cubicBezTo>
                    <a:cubicBezTo>
                      <a:pt x="626" y="163"/>
                      <a:pt x="613" y="138"/>
                      <a:pt x="588" y="126"/>
                    </a:cubicBezTo>
                    <a:cubicBezTo>
                      <a:pt x="534" y="41"/>
                      <a:pt x="448"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50"/>
              <p:cNvSpPr/>
              <p:nvPr/>
            </p:nvSpPr>
            <p:spPr>
              <a:xfrm>
                <a:off x="4186375" y="3675675"/>
                <a:ext cx="16200" cy="11775"/>
              </a:xfrm>
              <a:custGeom>
                <a:avLst/>
                <a:gdLst/>
                <a:ahLst/>
                <a:cxnLst/>
                <a:rect l="l" t="t" r="r" b="b"/>
                <a:pathLst>
                  <a:path w="648" h="471" extrusionOk="0">
                    <a:moveTo>
                      <a:pt x="314" y="1"/>
                    </a:moveTo>
                    <a:cubicBezTo>
                      <a:pt x="182" y="1"/>
                      <a:pt x="51" y="93"/>
                      <a:pt x="29" y="246"/>
                    </a:cubicBezTo>
                    <a:cubicBezTo>
                      <a:pt x="1" y="401"/>
                      <a:pt x="132" y="470"/>
                      <a:pt x="274" y="470"/>
                    </a:cubicBezTo>
                    <a:cubicBezTo>
                      <a:pt x="452" y="470"/>
                      <a:pt x="648" y="363"/>
                      <a:pt x="578" y="183"/>
                    </a:cubicBezTo>
                    <a:cubicBezTo>
                      <a:pt x="566" y="158"/>
                      <a:pt x="553" y="133"/>
                      <a:pt x="541" y="121"/>
                    </a:cubicBezTo>
                    <a:cubicBezTo>
                      <a:pt x="483" y="38"/>
                      <a:pt x="398"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50"/>
              <p:cNvSpPr/>
              <p:nvPr/>
            </p:nvSpPr>
            <p:spPr>
              <a:xfrm>
                <a:off x="4122700" y="3657200"/>
                <a:ext cx="18550" cy="14700"/>
              </a:xfrm>
              <a:custGeom>
                <a:avLst/>
                <a:gdLst/>
                <a:ahLst/>
                <a:cxnLst/>
                <a:rect l="l" t="t" r="r" b="b"/>
                <a:pathLst>
                  <a:path w="742" h="588" extrusionOk="0">
                    <a:moveTo>
                      <a:pt x="410" y="0"/>
                    </a:moveTo>
                    <a:cubicBezTo>
                      <a:pt x="198" y="0"/>
                      <a:pt x="1" y="246"/>
                      <a:pt x="164" y="472"/>
                    </a:cubicBezTo>
                    <a:cubicBezTo>
                      <a:pt x="225" y="553"/>
                      <a:pt x="307" y="588"/>
                      <a:pt x="388" y="588"/>
                    </a:cubicBezTo>
                    <a:cubicBezTo>
                      <a:pt x="568" y="588"/>
                      <a:pt x="741" y="413"/>
                      <a:pt x="664" y="197"/>
                    </a:cubicBezTo>
                    <a:cubicBezTo>
                      <a:pt x="664" y="172"/>
                      <a:pt x="651" y="147"/>
                      <a:pt x="639" y="122"/>
                    </a:cubicBezTo>
                    <a:cubicBezTo>
                      <a:pt x="573" y="36"/>
                      <a:pt x="490" y="0"/>
                      <a:pt x="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50"/>
              <p:cNvSpPr/>
              <p:nvPr/>
            </p:nvSpPr>
            <p:spPr>
              <a:xfrm>
                <a:off x="4095175" y="3590850"/>
                <a:ext cx="18075" cy="14625"/>
              </a:xfrm>
              <a:custGeom>
                <a:avLst/>
                <a:gdLst/>
                <a:ahLst/>
                <a:cxnLst/>
                <a:rect l="l" t="t" r="r" b="b"/>
                <a:pathLst>
                  <a:path w="723" h="585" extrusionOk="0">
                    <a:moveTo>
                      <a:pt x="375" y="0"/>
                    </a:moveTo>
                    <a:cubicBezTo>
                      <a:pt x="183" y="0"/>
                      <a:pt x="1" y="208"/>
                      <a:pt x="115" y="427"/>
                    </a:cubicBezTo>
                    <a:cubicBezTo>
                      <a:pt x="175" y="538"/>
                      <a:pt x="270" y="585"/>
                      <a:pt x="364" y="585"/>
                    </a:cubicBezTo>
                    <a:cubicBezTo>
                      <a:pt x="545" y="585"/>
                      <a:pt x="722" y="412"/>
                      <a:pt x="640" y="189"/>
                    </a:cubicBezTo>
                    <a:cubicBezTo>
                      <a:pt x="640" y="164"/>
                      <a:pt x="627" y="152"/>
                      <a:pt x="602" y="127"/>
                    </a:cubicBezTo>
                    <a:cubicBezTo>
                      <a:pt x="539" y="38"/>
                      <a:pt x="456"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50"/>
              <p:cNvSpPr/>
              <p:nvPr/>
            </p:nvSpPr>
            <p:spPr>
              <a:xfrm>
                <a:off x="4147400" y="3721675"/>
                <a:ext cx="15650" cy="14500"/>
              </a:xfrm>
              <a:custGeom>
                <a:avLst/>
                <a:gdLst/>
                <a:ahLst/>
                <a:cxnLst/>
                <a:rect l="l" t="t" r="r" b="b"/>
                <a:pathLst>
                  <a:path w="626" h="580" extrusionOk="0">
                    <a:moveTo>
                      <a:pt x="296" y="0"/>
                    </a:moveTo>
                    <a:cubicBezTo>
                      <a:pt x="167" y="0"/>
                      <a:pt x="39" y="82"/>
                      <a:pt x="13" y="243"/>
                    </a:cubicBezTo>
                    <a:cubicBezTo>
                      <a:pt x="0" y="318"/>
                      <a:pt x="25" y="393"/>
                      <a:pt x="63" y="455"/>
                    </a:cubicBezTo>
                    <a:cubicBezTo>
                      <a:pt x="125" y="542"/>
                      <a:pt x="210" y="580"/>
                      <a:pt x="294" y="580"/>
                    </a:cubicBezTo>
                    <a:cubicBezTo>
                      <a:pt x="463" y="580"/>
                      <a:pt x="625" y="427"/>
                      <a:pt x="575" y="218"/>
                    </a:cubicBezTo>
                    <a:cubicBezTo>
                      <a:pt x="539" y="72"/>
                      <a:pt x="417"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50"/>
              <p:cNvSpPr/>
              <p:nvPr/>
            </p:nvSpPr>
            <p:spPr>
              <a:xfrm>
                <a:off x="4207375" y="3549475"/>
                <a:ext cx="16100" cy="14375"/>
              </a:xfrm>
              <a:custGeom>
                <a:avLst/>
                <a:gdLst/>
                <a:ahLst/>
                <a:cxnLst/>
                <a:rect l="l" t="t" r="r" b="b"/>
                <a:pathLst>
                  <a:path w="644" h="575" extrusionOk="0">
                    <a:moveTo>
                      <a:pt x="301" y="0"/>
                    </a:moveTo>
                    <a:cubicBezTo>
                      <a:pt x="167" y="0"/>
                      <a:pt x="36" y="92"/>
                      <a:pt x="13" y="245"/>
                    </a:cubicBezTo>
                    <a:cubicBezTo>
                      <a:pt x="1" y="320"/>
                      <a:pt x="26" y="395"/>
                      <a:pt x="63" y="457"/>
                    </a:cubicBezTo>
                    <a:cubicBezTo>
                      <a:pt x="113" y="520"/>
                      <a:pt x="176" y="557"/>
                      <a:pt x="251" y="570"/>
                    </a:cubicBezTo>
                    <a:cubicBezTo>
                      <a:pt x="268" y="573"/>
                      <a:pt x="286" y="574"/>
                      <a:pt x="302" y="574"/>
                    </a:cubicBezTo>
                    <a:cubicBezTo>
                      <a:pt x="501" y="574"/>
                      <a:pt x="644" y="378"/>
                      <a:pt x="563" y="182"/>
                    </a:cubicBezTo>
                    <a:cubicBezTo>
                      <a:pt x="563" y="157"/>
                      <a:pt x="551" y="132"/>
                      <a:pt x="538" y="120"/>
                    </a:cubicBezTo>
                    <a:cubicBezTo>
                      <a:pt x="475" y="37"/>
                      <a:pt x="387"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50"/>
              <p:cNvSpPr/>
              <p:nvPr/>
            </p:nvSpPr>
            <p:spPr>
              <a:xfrm>
                <a:off x="4272675" y="3563975"/>
                <a:ext cx="16975" cy="14225"/>
              </a:xfrm>
              <a:custGeom>
                <a:avLst/>
                <a:gdLst/>
                <a:ahLst/>
                <a:cxnLst/>
                <a:rect l="l" t="t" r="r" b="b"/>
                <a:pathLst>
                  <a:path w="679" h="569" extrusionOk="0">
                    <a:moveTo>
                      <a:pt x="299" y="0"/>
                    </a:moveTo>
                    <a:cubicBezTo>
                      <a:pt x="165" y="0"/>
                      <a:pt x="36" y="88"/>
                      <a:pt x="13" y="240"/>
                    </a:cubicBezTo>
                    <a:cubicBezTo>
                      <a:pt x="1" y="315"/>
                      <a:pt x="26" y="390"/>
                      <a:pt x="63" y="452"/>
                    </a:cubicBezTo>
                    <a:cubicBezTo>
                      <a:pt x="113" y="515"/>
                      <a:pt x="176" y="552"/>
                      <a:pt x="263" y="565"/>
                    </a:cubicBezTo>
                    <a:cubicBezTo>
                      <a:pt x="279" y="567"/>
                      <a:pt x="294" y="568"/>
                      <a:pt x="309" y="568"/>
                    </a:cubicBezTo>
                    <a:cubicBezTo>
                      <a:pt x="534" y="568"/>
                      <a:pt x="679" y="314"/>
                      <a:pt x="538" y="115"/>
                    </a:cubicBezTo>
                    <a:cubicBezTo>
                      <a:pt x="474" y="37"/>
                      <a:pt x="386"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50"/>
              <p:cNvSpPr/>
              <p:nvPr/>
            </p:nvSpPr>
            <p:spPr>
              <a:xfrm>
                <a:off x="4300075" y="3635225"/>
                <a:ext cx="19825" cy="14475"/>
              </a:xfrm>
              <a:custGeom>
                <a:avLst/>
                <a:gdLst/>
                <a:ahLst/>
                <a:cxnLst/>
                <a:rect l="l" t="t" r="r" b="b"/>
                <a:pathLst>
                  <a:path w="793" h="579" extrusionOk="0">
                    <a:moveTo>
                      <a:pt x="404" y="1"/>
                    </a:moveTo>
                    <a:cubicBezTo>
                      <a:pt x="40" y="1"/>
                      <a:pt x="0" y="540"/>
                      <a:pt x="367" y="576"/>
                    </a:cubicBezTo>
                    <a:cubicBezTo>
                      <a:pt x="379" y="578"/>
                      <a:pt x="391" y="578"/>
                      <a:pt x="403" y="578"/>
                    </a:cubicBezTo>
                    <a:cubicBezTo>
                      <a:pt x="734" y="578"/>
                      <a:pt x="792" y="86"/>
                      <a:pt x="454" y="2"/>
                    </a:cubicBezTo>
                    <a:lnTo>
                      <a:pt x="429" y="2"/>
                    </a:lnTo>
                    <a:cubicBezTo>
                      <a:pt x="421" y="1"/>
                      <a:pt x="413" y="1"/>
                      <a:pt x="4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50"/>
              <p:cNvSpPr/>
              <p:nvPr/>
            </p:nvSpPr>
            <p:spPr>
              <a:xfrm>
                <a:off x="4262675" y="3679675"/>
                <a:ext cx="16600" cy="14575"/>
              </a:xfrm>
              <a:custGeom>
                <a:avLst/>
                <a:gdLst/>
                <a:ahLst/>
                <a:cxnLst/>
                <a:rect l="l" t="t" r="r" b="b"/>
                <a:pathLst>
                  <a:path w="664" h="583" extrusionOk="0">
                    <a:moveTo>
                      <a:pt x="334" y="1"/>
                    </a:moveTo>
                    <a:cubicBezTo>
                      <a:pt x="299" y="1"/>
                      <a:pt x="262" y="8"/>
                      <a:pt x="226" y="23"/>
                    </a:cubicBezTo>
                    <a:cubicBezTo>
                      <a:pt x="76" y="86"/>
                      <a:pt x="1" y="248"/>
                      <a:pt x="63" y="398"/>
                    </a:cubicBezTo>
                    <a:cubicBezTo>
                      <a:pt x="101" y="512"/>
                      <a:pt x="211" y="583"/>
                      <a:pt x="328" y="583"/>
                    </a:cubicBezTo>
                    <a:cubicBezTo>
                      <a:pt x="365" y="583"/>
                      <a:pt x="402" y="575"/>
                      <a:pt x="438" y="560"/>
                    </a:cubicBezTo>
                    <a:cubicBezTo>
                      <a:pt x="588" y="498"/>
                      <a:pt x="663" y="336"/>
                      <a:pt x="601" y="186"/>
                    </a:cubicBezTo>
                    <a:cubicBezTo>
                      <a:pt x="553" y="72"/>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50"/>
              <p:cNvSpPr/>
              <p:nvPr/>
            </p:nvSpPr>
            <p:spPr>
              <a:xfrm>
                <a:off x="4140850" y="3764875"/>
                <a:ext cx="16825" cy="15025"/>
              </a:xfrm>
              <a:custGeom>
                <a:avLst/>
                <a:gdLst/>
                <a:ahLst/>
                <a:cxnLst/>
                <a:rect l="l" t="t" r="r" b="b"/>
                <a:pathLst>
                  <a:path w="673" h="601" extrusionOk="0">
                    <a:moveTo>
                      <a:pt x="295" y="0"/>
                    </a:moveTo>
                    <a:cubicBezTo>
                      <a:pt x="154" y="0"/>
                      <a:pt x="17" y="104"/>
                      <a:pt x="0" y="264"/>
                    </a:cubicBezTo>
                    <a:cubicBezTo>
                      <a:pt x="0" y="302"/>
                      <a:pt x="13" y="352"/>
                      <a:pt x="25" y="389"/>
                    </a:cubicBezTo>
                    <a:cubicBezTo>
                      <a:pt x="67" y="538"/>
                      <a:pt x="177" y="600"/>
                      <a:pt x="289" y="600"/>
                    </a:cubicBezTo>
                    <a:cubicBezTo>
                      <a:pt x="477" y="600"/>
                      <a:pt x="672" y="424"/>
                      <a:pt x="562" y="189"/>
                    </a:cubicBezTo>
                    <a:cubicBezTo>
                      <a:pt x="550" y="139"/>
                      <a:pt x="525" y="102"/>
                      <a:pt x="487" y="77"/>
                    </a:cubicBezTo>
                    <a:cubicBezTo>
                      <a:pt x="431" y="24"/>
                      <a:pt x="362"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50"/>
              <p:cNvSpPr/>
              <p:nvPr/>
            </p:nvSpPr>
            <p:spPr>
              <a:xfrm>
                <a:off x="4251125" y="3712025"/>
                <a:ext cx="17725" cy="14450"/>
              </a:xfrm>
              <a:custGeom>
                <a:avLst/>
                <a:gdLst/>
                <a:ahLst/>
                <a:cxnLst/>
                <a:rect l="l" t="t" r="r" b="b"/>
                <a:pathLst>
                  <a:path w="709" h="578" extrusionOk="0">
                    <a:moveTo>
                      <a:pt x="345" y="1"/>
                    </a:moveTo>
                    <a:cubicBezTo>
                      <a:pt x="313" y="1"/>
                      <a:pt x="282" y="6"/>
                      <a:pt x="250" y="16"/>
                    </a:cubicBezTo>
                    <a:cubicBezTo>
                      <a:pt x="13" y="116"/>
                      <a:pt x="0" y="454"/>
                      <a:pt x="238" y="554"/>
                    </a:cubicBezTo>
                    <a:cubicBezTo>
                      <a:pt x="278" y="570"/>
                      <a:pt x="318" y="578"/>
                      <a:pt x="356" y="578"/>
                    </a:cubicBezTo>
                    <a:cubicBezTo>
                      <a:pt x="549" y="578"/>
                      <a:pt x="708" y="389"/>
                      <a:pt x="625" y="191"/>
                    </a:cubicBezTo>
                    <a:cubicBezTo>
                      <a:pt x="576" y="73"/>
                      <a:pt x="464"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50"/>
              <p:cNvSpPr/>
              <p:nvPr/>
            </p:nvSpPr>
            <p:spPr>
              <a:xfrm>
                <a:off x="4105850" y="3559575"/>
                <a:ext cx="14950" cy="14375"/>
              </a:xfrm>
              <a:custGeom>
                <a:avLst/>
                <a:gdLst/>
                <a:ahLst/>
                <a:cxnLst/>
                <a:rect l="l" t="t" r="r" b="b"/>
                <a:pathLst>
                  <a:path w="598" h="575" extrusionOk="0">
                    <a:moveTo>
                      <a:pt x="283" y="0"/>
                    </a:moveTo>
                    <a:cubicBezTo>
                      <a:pt x="150" y="0"/>
                      <a:pt x="19" y="85"/>
                      <a:pt x="0" y="253"/>
                    </a:cubicBezTo>
                    <a:cubicBezTo>
                      <a:pt x="0" y="303"/>
                      <a:pt x="0" y="353"/>
                      <a:pt x="25" y="391"/>
                    </a:cubicBezTo>
                    <a:cubicBezTo>
                      <a:pt x="71" y="518"/>
                      <a:pt x="177" y="575"/>
                      <a:pt x="283" y="575"/>
                    </a:cubicBezTo>
                    <a:cubicBezTo>
                      <a:pt x="439" y="575"/>
                      <a:pt x="597" y="454"/>
                      <a:pt x="575" y="253"/>
                    </a:cubicBezTo>
                    <a:cubicBezTo>
                      <a:pt x="550" y="85"/>
                      <a:pt x="416"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50"/>
              <p:cNvSpPr/>
              <p:nvPr/>
            </p:nvSpPr>
            <p:spPr>
              <a:xfrm>
                <a:off x="4217700" y="3516150"/>
                <a:ext cx="14950" cy="14275"/>
              </a:xfrm>
              <a:custGeom>
                <a:avLst/>
                <a:gdLst/>
                <a:ahLst/>
                <a:cxnLst/>
                <a:rect l="l" t="t" r="r" b="b"/>
                <a:pathLst>
                  <a:path w="598" h="571" extrusionOk="0">
                    <a:moveTo>
                      <a:pt x="285" y="0"/>
                    </a:moveTo>
                    <a:cubicBezTo>
                      <a:pt x="153" y="0"/>
                      <a:pt x="25" y="85"/>
                      <a:pt x="13" y="253"/>
                    </a:cubicBezTo>
                    <a:cubicBezTo>
                      <a:pt x="0" y="303"/>
                      <a:pt x="13" y="341"/>
                      <a:pt x="25" y="391"/>
                    </a:cubicBezTo>
                    <a:cubicBezTo>
                      <a:pt x="75" y="516"/>
                      <a:pt x="180" y="571"/>
                      <a:pt x="284" y="571"/>
                    </a:cubicBezTo>
                    <a:cubicBezTo>
                      <a:pt x="440" y="571"/>
                      <a:pt x="598" y="448"/>
                      <a:pt x="575" y="253"/>
                    </a:cubicBezTo>
                    <a:cubicBezTo>
                      <a:pt x="550" y="85"/>
                      <a:pt x="416"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50"/>
              <p:cNvSpPr/>
              <p:nvPr/>
            </p:nvSpPr>
            <p:spPr>
              <a:xfrm>
                <a:off x="4140750" y="3540625"/>
                <a:ext cx="17825" cy="14400"/>
              </a:xfrm>
              <a:custGeom>
                <a:avLst/>
                <a:gdLst/>
                <a:ahLst/>
                <a:cxnLst/>
                <a:rect l="l" t="t" r="r" b="b"/>
                <a:pathLst>
                  <a:path w="713" h="576" extrusionOk="0">
                    <a:moveTo>
                      <a:pt x="382" y="1"/>
                    </a:moveTo>
                    <a:cubicBezTo>
                      <a:pt x="185" y="1"/>
                      <a:pt x="0" y="209"/>
                      <a:pt x="117" y="424"/>
                    </a:cubicBezTo>
                    <a:cubicBezTo>
                      <a:pt x="166" y="499"/>
                      <a:pt x="241" y="561"/>
                      <a:pt x="329" y="574"/>
                    </a:cubicBezTo>
                    <a:cubicBezTo>
                      <a:pt x="340" y="575"/>
                      <a:pt x="352" y="576"/>
                      <a:pt x="363" y="576"/>
                    </a:cubicBezTo>
                    <a:cubicBezTo>
                      <a:pt x="560" y="576"/>
                      <a:pt x="712" y="376"/>
                      <a:pt x="641" y="187"/>
                    </a:cubicBezTo>
                    <a:cubicBezTo>
                      <a:pt x="629" y="162"/>
                      <a:pt x="616" y="137"/>
                      <a:pt x="604" y="112"/>
                    </a:cubicBezTo>
                    <a:cubicBezTo>
                      <a:pt x="540" y="34"/>
                      <a:pt x="460"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50"/>
              <p:cNvSpPr/>
              <p:nvPr/>
            </p:nvSpPr>
            <p:spPr>
              <a:xfrm>
                <a:off x="4107525" y="3773425"/>
                <a:ext cx="18025" cy="14325"/>
              </a:xfrm>
              <a:custGeom>
                <a:avLst/>
                <a:gdLst/>
                <a:ahLst/>
                <a:cxnLst/>
                <a:rect l="l" t="t" r="r" b="b"/>
                <a:pathLst>
                  <a:path w="721" h="573" extrusionOk="0">
                    <a:moveTo>
                      <a:pt x="405" y="0"/>
                    </a:moveTo>
                    <a:cubicBezTo>
                      <a:pt x="369" y="0"/>
                      <a:pt x="332" y="7"/>
                      <a:pt x="296" y="22"/>
                    </a:cubicBezTo>
                    <a:cubicBezTo>
                      <a:pt x="1" y="158"/>
                      <a:pt x="128" y="573"/>
                      <a:pt x="416" y="573"/>
                    </a:cubicBezTo>
                    <a:cubicBezTo>
                      <a:pt x="445" y="573"/>
                      <a:pt x="476" y="569"/>
                      <a:pt x="508" y="559"/>
                    </a:cubicBezTo>
                    <a:cubicBezTo>
                      <a:pt x="646" y="497"/>
                      <a:pt x="721" y="335"/>
                      <a:pt x="671" y="185"/>
                    </a:cubicBezTo>
                    <a:cubicBezTo>
                      <a:pt x="623" y="71"/>
                      <a:pt x="518"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50"/>
              <p:cNvSpPr/>
              <p:nvPr/>
            </p:nvSpPr>
            <p:spPr>
              <a:xfrm>
                <a:off x="4400150" y="3627900"/>
                <a:ext cx="15775" cy="14325"/>
              </a:xfrm>
              <a:custGeom>
                <a:avLst/>
                <a:gdLst/>
                <a:ahLst/>
                <a:cxnLst/>
                <a:rect l="l" t="t" r="r" b="b"/>
                <a:pathLst>
                  <a:path w="631" h="573" extrusionOk="0">
                    <a:moveTo>
                      <a:pt x="321" y="0"/>
                    </a:moveTo>
                    <a:cubicBezTo>
                      <a:pt x="239" y="0"/>
                      <a:pt x="158" y="34"/>
                      <a:pt x="100" y="107"/>
                    </a:cubicBezTo>
                    <a:cubicBezTo>
                      <a:pt x="0" y="232"/>
                      <a:pt x="25" y="407"/>
                      <a:pt x="150" y="507"/>
                    </a:cubicBezTo>
                    <a:lnTo>
                      <a:pt x="138" y="507"/>
                    </a:lnTo>
                    <a:cubicBezTo>
                      <a:pt x="193" y="552"/>
                      <a:pt x="257" y="572"/>
                      <a:pt x="319" y="572"/>
                    </a:cubicBezTo>
                    <a:cubicBezTo>
                      <a:pt x="479" y="572"/>
                      <a:pt x="631" y="437"/>
                      <a:pt x="613" y="257"/>
                    </a:cubicBezTo>
                    <a:cubicBezTo>
                      <a:pt x="613" y="232"/>
                      <a:pt x="600" y="207"/>
                      <a:pt x="600" y="182"/>
                    </a:cubicBezTo>
                    <a:cubicBezTo>
                      <a:pt x="549" y="66"/>
                      <a:pt x="435"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50"/>
              <p:cNvSpPr/>
              <p:nvPr/>
            </p:nvSpPr>
            <p:spPr>
              <a:xfrm>
                <a:off x="4370425" y="3594125"/>
                <a:ext cx="18375" cy="14650"/>
              </a:xfrm>
              <a:custGeom>
                <a:avLst/>
                <a:gdLst/>
                <a:ahLst/>
                <a:cxnLst/>
                <a:rect l="l" t="t" r="r" b="b"/>
                <a:pathLst>
                  <a:path w="735" h="586" extrusionOk="0">
                    <a:moveTo>
                      <a:pt x="386" y="0"/>
                    </a:moveTo>
                    <a:cubicBezTo>
                      <a:pt x="190" y="0"/>
                      <a:pt x="0" y="204"/>
                      <a:pt x="115" y="433"/>
                    </a:cubicBezTo>
                    <a:cubicBezTo>
                      <a:pt x="174" y="540"/>
                      <a:pt x="271" y="586"/>
                      <a:pt x="367" y="586"/>
                    </a:cubicBezTo>
                    <a:cubicBezTo>
                      <a:pt x="551" y="586"/>
                      <a:pt x="734" y="418"/>
                      <a:pt x="652" y="196"/>
                    </a:cubicBezTo>
                    <a:cubicBezTo>
                      <a:pt x="639" y="171"/>
                      <a:pt x="627" y="146"/>
                      <a:pt x="614" y="121"/>
                    </a:cubicBezTo>
                    <a:cubicBezTo>
                      <a:pt x="552" y="36"/>
                      <a:pt x="468"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50"/>
              <p:cNvSpPr/>
              <p:nvPr/>
            </p:nvSpPr>
            <p:spPr>
              <a:xfrm>
                <a:off x="4382025" y="3555175"/>
                <a:ext cx="14700" cy="14350"/>
              </a:xfrm>
              <a:custGeom>
                <a:avLst/>
                <a:gdLst/>
                <a:ahLst/>
                <a:cxnLst/>
                <a:rect l="l" t="t" r="r" b="b"/>
                <a:pathLst>
                  <a:path w="588" h="574" extrusionOk="0">
                    <a:moveTo>
                      <a:pt x="295" y="0"/>
                    </a:moveTo>
                    <a:cubicBezTo>
                      <a:pt x="214" y="0"/>
                      <a:pt x="131" y="35"/>
                      <a:pt x="75" y="104"/>
                    </a:cubicBezTo>
                    <a:cubicBezTo>
                      <a:pt x="25" y="167"/>
                      <a:pt x="1" y="242"/>
                      <a:pt x="13" y="317"/>
                    </a:cubicBezTo>
                    <a:cubicBezTo>
                      <a:pt x="29" y="475"/>
                      <a:pt x="165" y="573"/>
                      <a:pt x="304" y="573"/>
                    </a:cubicBezTo>
                    <a:cubicBezTo>
                      <a:pt x="384" y="573"/>
                      <a:pt x="466" y="540"/>
                      <a:pt x="525" y="467"/>
                    </a:cubicBezTo>
                    <a:cubicBezTo>
                      <a:pt x="575" y="417"/>
                      <a:pt x="588" y="329"/>
                      <a:pt x="588" y="254"/>
                    </a:cubicBezTo>
                    <a:cubicBezTo>
                      <a:pt x="588" y="229"/>
                      <a:pt x="575" y="204"/>
                      <a:pt x="563" y="192"/>
                    </a:cubicBezTo>
                    <a:cubicBezTo>
                      <a:pt x="550" y="142"/>
                      <a:pt x="525" y="92"/>
                      <a:pt x="475" y="67"/>
                    </a:cubicBezTo>
                    <a:cubicBezTo>
                      <a:pt x="425" y="22"/>
                      <a:pt x="361"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50"/>
              <p:cNvSpPr/>
              <p:nvPr/>
            </p:nvSpPr>
            <p:spPr>
              <a:xfrm>
                <a:off x="4416400" y="3554325"/>
                <a:ext cx="17375" cy="14525"/>
              </a:xfrm>
              <a:custGeom>
                <a:avLst/>
                <a:gdLst/>
                <a:ahLst/>
                <a:cxnLst/>
                <a:rect l="l" t="t" r="r" b="b"/>
                <a:pathLst>
                  <a:path w="695" h="581" extrusionOk="0">
                    <a:moveTo>
                      <a:pt x="349" y="1"/>
                    </a:moveTo>
                    <a:cubicBezTo>
                      <a:pt x="253" y="1"/>
                      <a:pt x="158" y="48"/>
                      <a:pt x="100" y="138"/>
                    </a:cubicBezTo>
                    <a:cubicBezTo>
                      <a:pt x="0" y="313"/>
                      <a:pt x="100" y="551"/>
                      <a:pt x="313" y="576"/>
                    </a:cubicBezTo>
                    <a:cubicBezTo>
                      <a:pt x="329" y="579"/>
                      <a:pt x="345" y="580"/>
                      <a:pt x="362" y="580"/>
                    </a:cubicBezTo>
                    <a:cubicBezTo>
                      <a:pt x="551" y="580"/>
                      <a:pt x="694" y="384"/>
                      <a:pt x="625" y="188"/>
                    </a:cubicBezTo>
                    <a:cubicBezTo>
                      <a:pt x="612" y="163"/>
                      <a:pt x="600" y="138"/>
                      <a:pt x="587" y="126"/>
                    </a:cubicBezTo>
                    <a:cubicBezTo>
                      <a:pt x="527" y="42"/>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50"/>
              <p:cNvSpPr/>
              <p:nvPr/>
            </p:nvSpPr>
            <p:spPr>
              <a:xfrm>
                <a:off x="4356150" y="3494550"/>
                <a:ext cx="18725" cy="14300"/>
              </a:xfrm>
              <a:custGeom>
                <a:avLst/>
                <a:gdLst/>
                <a:ahLst/>
                <a:cxnLst/>
                <a:rect l="l" t="t" r="r" b="b"/>
                <a:pathLst>
                  <a:path w="749" h="572" extrusionOk="0">
                    <a:moveTo>
                      <a:pt x="394" y="1"/>
                    </a:moveTo>
                    <a:cubicBezTo>
                      <a:pt x="130" y="1"/>
                      <a:pt x="0" y="341"/>
                      <a:pt x="223" y="505"/>
                    </a:cubicBezTo>
                    <a:cubicBezTo>
                      <a:pt x="279" y="552"/>
                      <a:pt x="341" y="572"/>
                      <a:pt x="402" y="572"/>
                    </a:cubicBezTo>
                    <a:cubicBezTo>
                      <a:pt x="584" y="572"/>
                      <a:pt x="748" y="387"/>
                      <a:pt x="673" y="180"/>
                    </a:cubicBezTo>
                    <a:cubicBezTo>
                      <a:pt x="661" y="155"/>
                      <a:pt x="648" y="130"/>
                      <a:pt x="636" y="118"/>
                    </a:cubicBezTo>
                    <a:cubicBezTo>
                      <a:pt x="586" y="55"/>
                      <a:pt x="523" y="18"/>
                      <a:pt x="448" y="5"/>
                    </a:cubicBezTo>
                    <a:cubicBezTo>
                      <a:pt x="430" y="2"/>
                      <a:pt x="412"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50"/>
              <p:cNvSpPr/>
              <p:nvPr/>
            </p:nvSpPr>
            <p:spPr>
              <a:xfrm>
                <a:off x="4396075" y="3482775"/>
                <a:ext cx="15650" cy="14400"/>
              </a:xfrm>
              <a:custGeom>
                <a:avLst/>
                <a:gdLst/>
                <a:ahLst/>
                <a:cxnLst/>
                <a:rect l="l" t="t" r="r" b="b"/>
                <a:pathLst>
                  <a:path w="626" h="576" extrusionOk="0">
                    <a:moveTo>
                      <a:pt x="320" y="0"/>
                    </a:moveTo>
                    <a:cubicBezTo>
                      <a:pt x="239" y="0"/>
                      <a:pt x="158" y="33"/>
                      <a:pt x="101" y="101"/>
                    </a:cubicBezTo>
                    <a:cubicBezTo>
                      <a:pt x="1" y="226"/>
                      <a:pt x="13" y="414"/>
                      <a:pt x="138" y="514"/>
                    </a:cubicBezTo>
                    <a:cubicBezTo>
                      <a:pt x="190" y="555"/>
                      <a:pt x="254" y="575"/>
                      <a:pt x="317" y="575"/>
                    </a:cubicBezTo>
                    <a:cubicBezTo>
                      <a:pt x="405" y="575"/>
                      <a:pt x="492" y="536"/>
                      <a:pt x="551" y="464"/>
                    </a:cubicBezTo>
                    <a:cubicBezTo>
                      <a:pt x="613" y="389"/>
                      <a:pt x="626" y="276"/>
                      <a:pt x="588" y="189"/>
                    </a:cubicBezTo>
                    <a:cubicBezTo>
                      <a:pt x="544" y="65"/>
                      <a:pt x="433"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50"/>
              <p:cNvSpPr/>
              <p:nvPr/>
            </p:nvSpPr>
            <p:spPr>
              <a:xfrm>
                <a:off x="4343900" y="3527675"/>
                <a:ext cx="19550" cy="14950"/>
              </a:xfrm>
              <a:custGeom>
                <a:avLst/>
                <a:gdLst/>
                <a:ahLst/>
                <a:cxnLst/>
                <a:rect l="l" t="t" r="r" b="b"/>
                <a:pathLst>
                  <a:path w="782" h="598" extrusionOk="0">
                    <a:moveTo>
                      <a:pt x="323" y="1"/>
                    </a:moveTo>
                    <a:cubicBezTo>
                      <a:pt x="239" y="1"/>
                      <a:pt x="156" y="35"/>
                      <a:pt x="101" y="105"/>
                    </a:cubicBezTo>
                    <a:cubicBezTo>
                      <a:pt x="1" y="230"/>
                      <a:pt x="26" y="405"/>
                      <a:pt x="151" y="517"/>
                    </a:cubicBezTo>
                    <a:cubicBezTo>
                      <a:pt x="213" y="574"/>
                      <a:pt x="279" y="598"/>
                      <a:pt x="342" y="598"/>
                    </a:cubicBezTo>
                    <a:cubicBezTo>
                      <a:pt x="584" y="598"/>
                      <a:pt x="781" y="246"/>
                      <a:pt x="513" y="67"/>
                    </a:cubicBezTo>
                    <a:cubicBezTo>
                      <a:pt x="458" y="23"/>
                      <a:pt x="390"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50"/>
              <p:cNvSpPr/>
              <p:nvPr/>
            </p:nvSpPr>
            <p:spPr>
              <a:xfrm>
                <a:off x="4331425" y="3650375"/>
                <a:ext cx="17350" cy="14375"/>
              </a:xfrm>
              <a:custGeom>
                <a:avLst/>
                <a:gdLst/>
                <a:ahLst/>
                <a:cxnLst/>
                <a:rect l="l" t="t" r="r" b="b"/>
                <a:pathLst>
                  <a:path w="694" h="575" extrusionOk="0">
                    <a:moveTo>
                      <a:pt x="350" y="0"/>
                    </a:moveTo>
                    <a:cubicBezTo>
                      <a:pt x="256" y="0"/>
                      <a:pt x="163" y="44"/>
                      <a:pt x="113" y="133"/>
                    </a:cubicBezTo>
                    <a:cubicBezTo>
                      <a:pt x="0" y="320"/>
                      <a:pt x="113" y="545"/>
                      <a:pt x="312" y="570"/>
                    </a:cubicBezTo>
                    <a:cubicBezTo>
                      <a:pt x="330" y="573"/>
                      <a:pt x="347" y="575"/>
                      <a:pt x="364" y="575"/>
                    </a:cubicBezTo>
                    <a:cubicBezTo>
                      <a:pt x="561" y="575"/>
                      <a:pt x="694" y="379"/>
                      <a:pt x="625" y="183"/>
                    </a:cubicBezTo>
                    <a:cubicBezTo>
                      <a:pt x="612" y="158"/>
                      <a:pt x="600" y="145"/>
                      <a:pt x="587" y="120"/>
                    </a:cubicBezTo>
                    <a:cubicBezTo>
                      <a:pt x="532" y="41"/>
                      <a:pt x="441"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50"/>
              <p:cNvSpPr/>
              <p:nvPr/>
            </p:nvSpPr>
            <p:spPr>
              <a:xfrm>
                <a:off x="4336625" y="3613150"/>
                <a:ext cx="17000" cy="12850"/>
              </a:xfrm>
              <a:custGeom>
                <a:avLst/>
                <a:gdLst/>
                <a:ahLst/>
                <a:cxnLst/>
                <a:rect l="l" t="t" r="r" b="b"/>
                <a:pathLst>
                  <a:path w="680" h="514" extrusionOk="0">
                    <a:moveTo>
                      <a:pt x="486" y="1"/>
                    </a:moveTo>
                    <a:cubicBezTo>
                      <a:pt x="278" y="1"/>
                      <a:pt x="0" y="289"/>
                      <a:pt x="204" y="447"/>
                    </a:cubicBezTo>
                    <a:cubicBezTo>
                      <a:pt x="260" y="492"/>
                      <a:pt x="328" y="514"/>
                      <a:pt x="395" y="514"/>
                    </a:cubicBezTo>
                    <a:cubicBezTo>
                      <a:pt x="479" y="514"/>
                      <a:pt x="561" y="479"/>
                      <a:pt x="617" y="410"/>
                    </a:cubicBezTo>
                    <a:cubicBezTo>
                      <a:pt x="667" y="347"/>
                      <a:pt x="679" y="272"/>
                      <a:pt x="679" y="197"/>
                    </a:cubicBezTo>
                    <a:cubicBezTo>
                      <a:pt x="679" y="172"/>
                      <a:pt x="667" y="147"/>
                      <a:pt x="654" y="122"/>
                    </a:cubicBezTo>
                    <a:cubicBezTo>
                      <a:pt x="622" y="35"/>
                      <a:pt x="559" y="1"/>
                      <a:pt x="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50"/>
              <p:cNvSpPr/>
              <p:nvPr/>
            </p:nvSpPr>
            <p:spPr>
              <a:xfrm>
                <a:off x="4305475" y="3590575"/>
                <a:ext cx="17375" cy="14500"/>
              </a:xfrm>
              <a:custGeom>
                <a:avLst/>
                <a:gdLst/>
                <a:ahLst/>
                <a:cxnLst/>
                <a:rect l="l" t="t" r="r" b="b"/>
                <a:pathLst>
                  <a:path w="695" h="580" extrusionOk="0">
                    <a:moveTo>
                      <a:pt x="350" y="0"/>
                    </a:moveTo>
                    <a:cubicBezTo>
                      <a:pt x="254" y="0"/>
                      <a:pt x="159" y="47"/>
                      <a:pt x="101" y="138"/>
                    </a:cubicBezTo>
                    <a:cubicBezTo>
                      <a:pt x="1" y="325"/>
                      <a:pt x="101" y="550"/>
                      <a:pt x="313" y="575"/>
                    </a:cubicBezTo>
                    <a:cubicBezTo>
                      <a:pt x="330" y="578"/>
                      <a:pt x="346" y="580"/>
                      <a:pt x="362" y="580"/>
                    </a:cubicBezTo>
                    <a:cubicBezTo>
                      <a:pt x="551" y="580"/>
                      <a:pt x="695" y="384"/>
                      <a:pt x="626" y="188"/>
                    </a:cubicBezTo>
                    <a:cubicBezTo>
                      <a:pt x="613" y="163"/>
                      <a:pt x="601" y="151"/>
                      <a:pt x="588" y="126"/>
                    </a:cubicBezTo>
                    <a:cubicBezTo>
                      <a:pt x="528" y="41"/>
                      <a:pt x="43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50"/>
              <p:cNvSpPr/>
              <p:nvPr/>
            </p:nvSpPr>
            <p:spPr>
              <a:xfrm>
                <a:off x="4281400" y="3525050"/>
                <a:ext cx="17375" cy="12825"/>
              </a:xfrm>
              <a:custGeom>
                <a:avLst/>
                <a:gdLst/>
                <a:ahLst/>
                <a:cxnLst/>
                <a:rect l="l" t="t" r="r" b="b"/>
                <a:pathLst>
                  <a:path w="695" h="513" extrusionOk="0">
                    <a:moveTo>
                      <a:pt x="489" y="1"/>
                    </a:moveTo>
                    <a:cubicBezTo>
                      <a:pt x="276" y="1"/>
                      <a:pt x="1" y="289"/>
                      <a:pt x="214" y="447"/>
                    </a:cubicBezTo>
                    <a:lnTo>
                      <a:pt x="202" y="447"/>
                    </a:lnTo>
                    <a:cubicBezTo>
                      <a:pt x="257" y="492"/>
                      <a:pt x="321" y="512"/>
                      <a:pt x="383" y="512"/>
                    </a:cubicBezTo>
                    <a:cubicBezTo>
                      <a:pt x="543" y="512"/>
                      <a:pt x="694" y="378"/>
                      <a:pt x="676" y="197"/>
                    </a:cubicBezTo>
                    <a:cubicBezTo>
                      <a:pt x="676" y="172"/>
                      <a:pt x="664" y="147"/>
                      <a:pt x="664" y="122"/>
                    </a:cubicBezTo>
                    <a:cubicBezTo>
                      <a:pt x="629" y="35"/>
                      <a:pt x="562"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50"/>
              <p:cNvSpPr/>
              <p:nvPr/>
            </p:nvSpPr>
            <p:spPr>
              <a:xfrm>
                <a:off x="4308475" y="3551725"/>
                <a:ext cx="18450" cy="14300"/>
              </a:xfrm>
              <a:custGeom>
                <a:avLst/>
                <a:gdLst/>
                <a:ahLst/>
                <a:cxnLst/>
                <a:rect l="l" t="t" r="r" b="b"/>
                <a:pathLst>
                  <a:path w="738" h="572" extrusionOk="0">
                    <a:moveTo>
                      <a:pt x="388" y="0"/>
                    </a:moveTo>
                    <a:cubicBezTo>
                      <a:pt x="60" y="0"/>
                      <a:pt x="0" y="520"/>
                      <a:pt x="356" y="567"/>
                    </a:cubicBezTo>
                    <a:cubicBezTo>
                      <a:pt x="372" y="570"/>
                      <a:pt x="389" y="572"/>
                      <a:pt x="405" y="572"/>
                    </a:cubicBezTo>
                    <a:cubicBezTo>
                      <a:pt x="594" y="572"/>
                      <a:pt x="737" y="376"/>
                      <a:pt x="668" y="180"/>
                    </a:cubicBezTo>
                    <a:cubicBezTo>
                      <a:pt x="656" y="155"/>
                      <a:pt x="643" y="130"/>
                      <a:pt x="631" y="117"/>
                    </a:cubicBezTo>
                    <a:cubicBezTo>
                      <a:pt x="581" y="55"/>
                      <a:pt x="518" y="17"/>
                      <a:pt x="443" y="5"/>
                    </a:cubicBezTo>
                    <a:cubicBezTo>
                      <a:pt x="424" y="2"/>
                      <a:pt x="405" y="0"/>
                      <a:pt x="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50"/>
              <p:cNvSpPr/>
              <p:nvPr/>
            </p:nvSpPr>
            <p:spPr>
              <a:xfrm>
                <a:off x="4387025" y="3521225"/>
                <a:ext cx="17650" cy="14500"/>
              </a:xfrm>
              <a:custGeom>
                <a:avLst/>
                <a:gdLst/>
                <a:ahLst/>
                <a:cxnLst/>
                <a:rect l="l" t="t" r="r" b="b"/>
                <a:pathLst>
                  <a:path w="706" h="580" extrusionOk="0">
                    <a:moveTo>
                      <a:pt x="356" y="0"/>
                    </a:moveTo>
                    <a:cubicBezTo>
                      <a:pt x="260" y="0"/>
                      <a:pt x="165" y="47"/>
                      <a:pt x="113" y="138"/>
                    </a:cubicBezTo>
                    <a:cubicBezTo>
                      <a:pt x="0" y="313"/>
                      <a:pt x="113" y="550"/>
                      <a:pt x="313" y="575"/>
                    </a:cubicBezTo>
                    <a:cubicBezTo>
                      <a:pt x="330" y="578"/>
                      <a:pt x="348" y="579"/>
                      <a:pt x="365" y="579"/>
                    </a:cubicBezTo>
                    <a:cubicBezTo>
                      <a:pt x="564" y="579"/>
                      <a:pt x="706" y="384"/>
                      <a:pt x="625" y="188"/>
                    </a:cubicBezTo>
                    <a:cubicBezTo>
                      <a:pt x="625" y="163"/>
                      <a:pt x="613" y="138"/>
                      <a:pt x="588" y="125"/>
                    </a:cubicBezTo>
                    <a:cubicBezTo>
                      <a:pt x="534" y="41"/>
                      <a:pt x="444"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50"/>
              <p:cNvSpPr/>
              <p:nvPr/>
            </p:nvSpPr>
            <p:spPr>
              <a:xfrm>
                <a:off x="4406400" y="3590300"/>
                <a:ext cx="16975" cy="14450"/>
              </a:xfrm>
              <a:custGeom>
                <a:avLst/>
                <a:gdLst/>
                <a:ahLst/>
                <a:cxnLst/>
                <a:rect l="l" t="t" r="r" b="b"/>
                <a:pathLst>
                  <a:path w="679" h="578" extrusionOk="0">
                    <a:moveTo>
                      <a:pt x="305" y="1"/>
                    </a:moveTo>
                    <a:cubicBezTo>
                      <a:pt x="175" y="1"/>
                      <a:pt x="48" y="91"/>
                      <a:pt x="25" y="249"/>
                    </a:cubicBezTo>
                    <a:cubicBezTo>
                      <a:pt x="0" y="399"/>
                      <a:pt x="100" y="549"/>
                      <a:pt x="263" y="574"/>
                    </a:cubicBezTo>
                    <a:cubicBezTo>
                      <a:pt x="278" y="576"/>
                      <a:pt x="292" y="577"/>
                      <a:pt x="307" y="577"/>
                    </a:cubicBezTo>
                    <a:cubicBezTo>
                      <a:pt x="532" y="577"/>
                      <a:pt x="679" y="312"/>
                      <a:pt x="538" y="124"/>
                    </a:cubicBezTo>
                    <a:cubicBezTo>
                      <a:pt x="478" y="40"/>
                      <a:pt x="391"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50"/>
              <p:cNvSpPr/>
              <p:nvPr/>
            </p:nvSpPr>
            <p:spPr>
              <a:xfrm>
                <a:off x="4342650" y="3571900"/>
                <a:ext cx="18550" cy="14725"/>
              </a:xfrm>
              <a:custGeom>
                <a:avLst/>
                <a:gdLst/>
                <a:ahLst/>
                <a:cxnLst/>
                <a:rect l="l" t="t" r="r" b="b"/>
                <a:pathLst>
                  <a:path w="742" h="589" extrusionOk="0">
                    <a:moveTo>
                      <a:pt x="405" y="1"/>
                    </a:moveTo>
                    <a:cubicBezTo>
                      <a:pt x="198" y="1"/>
                      <a:pt x="1" y="246"/>
                      <a:pt x="163" y="473"/>
                    </a:cubicBezTo>
                    <a:cubicBezTo>
                      <a:pt x="225" y="553"/>
                      <a:pt x="307" y="588"/>
                      <a:pt x="387" y="588"/>
                    </a:cubicBezTo>
                    <a:cubicBezTo>
                      <a:pt x="568" y="588"/>
                      <a:pt x="741" y="414"/>
                      <a:pt x="663" y="198"/>
                    </a:cubicBezTo>
                    <a:cubicBezTo>
                      <a:pt x="663" y="173"/>
                      <a:pt x="651" y="148"/>
                      <a:pt x="626" y="123"/>
                    </a:cubicBezTo>
                    <a:cubicBezTo>
                      <a:pt x="564" y="36"/>
                      <a:pt x="483"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50"/>
              <p:cNvSpPr/>
              <p:nvPr/>
            </p:nvSpPr>
            <p:spPr>
              <a:xfrm>
                <a:off x="4314900" y="3505550"/>
                <a:ext cx="18275" cy="14650"/>
              </a:xfrm>
              <a:custGeom>
                <a:avLst/>
                <a:gdLst/>
                <a:ahLst/>
                <a:cxnLst/>
                <a:rect l="l" t="t" r="r" b="b"/>
                <a:pathLst>
                  <a:path w="731" h="586" extrusionOk="0">
                    <a:moveTo>
                      <a:pt x="381" y="1"/>
                    </a:moveTo>
                    <a:cubicBezTo>
                      <a:pt x="186" y="1"/>
                      <a:pt x="1" y="208"/>
                      <a:pt x="124" y="427"/>
                    </a:cubicBezTo>
                    <a:cubicBezTo>
                      <a:pt x="184" y="538"/>
                      <a:pt x="278" y="585"/>
                      <a:pt x="372" y="585"/>
                    </a:cubicBezTo>
                    <a:cubicBezTo>
                      <a:pt x="553" y="585"/>
                      <a:pt x="731" y="412"/>
                      <a:pt x="649" y="190"/>
                    </a:cubicBezTo>
                    <a:cubicBezTo>
                      <a:pt x="636" y="165"/>
                      <a:pt x="624" y="152"/>
                      <a:pt x="611" y="127"/>
                    </a:cubicBezTo>
                    <a:cubicBezTo>
                      <a:pt x="548" y="38"/>
                      <a:pt x="463" y="1"/>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50"/>
              <p:cNvSpPr/>
              <p:nvPr/>
            </p:nvSpPr>
            <p:spPr>
              <a:xfrm>
                <a:off x="4367350" y="3636375"/>
                <a:ext cx="15650" cy="14500"/>
              </a:xfrm>
              <a:custGeom>
                <a:avLst/>
                <a:gdLst/>
                <a:ahLst/>
                <a:cxnLst/>
                <a:rect l="l" t="t" r="r" b="b"/>
                <a:pathLst>
                  <a:path w="626" h="580" extrusionOk="0">
                    <a:moveTo>
                      <a:pt x="296" y="1"/>
                    </a:moveTo>
                    <a:cubicBezTo>
                      <a:pt x="167" y="1"/>
                      <a:pt x="38" y="82"/>
                      <a:pt x="13" y="243"/>
                    </a:cubicBezTo>
                    <a:cubicBezTo>
                      <a:pt x="0" y="318"/>
                      <a:pt x="13" y="393"/>
                      <a:pt x="63" y="455"/>
                    </a:cubicBezTo>
                    <a:cubicBezTo>
                      <a:pt x="125" y="542"/>
                      <a:pt x="210" y="580"/>
                      <a:pt x="294" y="580"/>
                    </a:cubicBezTo>
                    <a:cubicBezTo>
                      <a:pt x="463" y="580"/>
                      <a:pt x="625" y="427"/>
                      <a:pt x="575" y="218"/>
                    </a:cubicBezTo>
                    <a:cubicBezTo>
                      <a:pt x="539" y="73"/>
                      <a:pt x="417"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50"/>
              <p:cNvSpPr/>
              <p:nvPr/>
            </p:nvSpPr>
            <p:spPr>
              <a:xfrm>
                <a:off x="4359125" y="3679325"/>
                <a:ext cx="18475" cy="15275"/>
              </a:xfrm>
              <a:custGeom>
                <a:avLst/>
                <a:gdLst/>
                <a:ahLst/>
                <a:cxnLst/>
                <a:rect l="l" t="t" r="r" b="b"/>
                <a:pathLst>
                  <a:path w="739" h="611" extrusionOk="0">
                    <a:moveTo>
                      <a:pt x="354" y="0"/>
                    </a:moveTo>
                    <a:cubicBezTo>
                      <a:pt x="169" y="0"/>
                      <a:pt x="1" y="190"/>
                      <a:pt x="92" y="400"/>
                    </a:cubicBezTo>
                    <a:cubicBezTo>
                      <a:pt x="134" y="549"/>
                      <a:pt x="243" y="611"/>
                      <a:pt x="355" y="611"/>
                    </a:cubicBezTo>
                    <a:cubicBezTo>
                      <a:pt x="544" y="611"/>
                      <a:pt x="739" y="435"/>
                      <a:pt x="629" y="200"/>
                    </a:cubicBezTo>
                    <a:cubicBezTo>
                      <a:pt x="604" y="150"/>
                      <a:pt x="579" y="112"/>
                      <a:pt x="554" y="87"/>
                    </a:cubicBezTo>
                    <a:cubicBezTo>
                      <a:pt x="493" y="26"/>
                      <a:pt x="422"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50"/>
              <p:cNvSpPr/>
              <p:nvPr/>
            </p:nvSpPr>
            <p:spPr>
              <a:xfrm>
                <a:off x="4325800" y="3474275"/>
                <a:ext cx="14825" cy="14375"/>
              </a:xfrm>
              <a:custGeom>
                <a:avLst/>
                <a:gdLst/>
                <a:ahLst/>
                <a:cxnLst/>
                <a:rect l="l" t="t" r="r" b="b"/>
                <a:pathLst>
                  <a:path w="593" h="575" extrusionOk="0">
                    <a:moveTo>
                      <a:pt x="281" y="1"/>
                    </a:moveTo>
                    <a:cubicBezTo>
                      <a:pt x="150" y="1"/>
                      <a:pt x="19" y="85"/>
                      <a:pt x="0" y="254"/>
                    </a:cubicBezTo>
                    <a:cubicBezTo>
                      <a:pt x="0" y="304"/>
                      <a:pt x="0" y="354"/>
                      <a:pt x="13" y="391"/>
                    </a:cubicBezTo>
                    <a:cubicBezTo>
                      <a:pt x="63" y="518"/>
                      <a:pt x="172" y="575"/>
                      <a:pt x="280" y="575"/>
                    </a:cubicBezTo>
                    <a:cubicBezTo>
                      <a:pt x="437" y="575"/>
                      <a:pt x="592" y="454"/>
                      <a:pt x="562" y="254"/>
                    </a:cubicBezTo>
                    <a:cubicBezTo>
                      <a:pt x="544" y="85"/>
                      <a:pt x="412" y="1"/>
                      <a:pt x="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50"/>
              <p:cNvSpPr/>
              <p:nvPr/>
            </p:nvSpPr>
            <p:spPr>
              <a:xfrm>
                <a:off x="4360675" y="3455350"/>
                <a:ext cx="16375" cy="14425"/>
              </a:xfrm>
              <a:custGeom>
                <a:avLst/>
                <a:gdLst/>
                <a:ahLst/>
                <a:cxnLst/>
                <a:rect l="l" t="t" r="r" b="b"/>
                <a:pathLst>
                  <a:path w="655" h="577" extrusionOk="0">
                    <a:moveTo>
                      <a:pt x="383" y="0"/>
                    </a:moveTo>
                    <a:cubicBezTo>
                      <a:pt x="186" y="0"/>
                      <a:pt x="1" y="209"/>
                      <a:pt x="117" y="423"/>
                    </a:cubicBezTo>
                    <a:cubicBezTo>
                      <a:pt x="155" y="498"/>
                      <a:pt x="230" y="561"/>
                      <a:pt x="317" y="573"/>
                    </a:cubicBezTo>
                    <a:cubicBezTo>
                      <a:pt x="331" y="576"/>
                      <a:pt x="345" y="577"/>
                      <a:pt x="359" y="577"/>
                    </a:cubicBezTo>
                    <a:cubicBezTo>
                      <a:pt x="494" y="577"/>
                      <a:pt x="619" y="472"/>
                      <a:pt x="642" y="336"/>
                    </a:cubicBezTo>
                    <a:cubicBezTo>
                      <a:pt x="655" y="298"/>
                      <a:pt x="655" y="261"/>
                      <a:pt x="642" y="223"/>
                    </a:cubicBezTo>
                    <a:cubicBezTo>
                      <a:pt x="642" y="211"/>
                      <a:pt x="642" y="198"/>
                      <a:pt x="630" y="186"/>
                    </a:cubicBezTo>
                    <a:cubicBezTo>
                      <a:pt x="630" y="161"/>
                      <a:pt x="617" y="136"/>
                      <a:pt x="605" y="111"/>
                    </a:cubicBezTo>
                    <a:cubicBezTo>
                      <a:pt x="541" y="33"/>
                      <a:pt x="461"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50"/>
              <p:cNvSpPr/>
              <p:nvPr/>
            </p:nvSpPr>
            <p:spPr>
              <a:xfrm>
                <a:off x="4328300" y="3688100"/>
                <a:ext cx="17200" cy="14350"/>
              </a:xfrm>
              <a:custGeom>
                <a:avLst/>
                <a:gdLst/>
                <a:ahLst/>
                <a:cxnLst/>
                <a:rect l="l" t="t" r="r" b="b"/>
                <a:pathLst>
                  <a:path w="688" h="574" extrusionOk="0">
                    <a:moveTo>
                      <a:pt x="364" y="0"/>
                    </a:moveTo>
                    <a:cubicBezTo>
                      <a:pt x="280" y="0"/>
                      <a:pt x="196" y="36"/>
                      <a:pt x="138" y="111"/>
                    </a:cubicBezTo>
                    <a:cubicBezTo>
                      <a:pt x="0" y="286"/>
                      <a:pt x="113" y="548"/>
                      <a:pt x="337" y="573"/>
                    </a:cubicBezTo>
                    <a:cubicBezTo>
                      <a:pt x="375" y="573"/>
                      <a:pt x="425" y="573"/>
                      <a:pt x="475" y="561"/>
                    </a:cubicBezTo>
                    <a:cubicBezTo>
                      <a:pt x="612" y="498"/>
                      <a:pt x="687" y="336"/>
                      <a:pt x="637" y="186"/>
                    </a:cubicBezTo>
                    <a:cubicBezTo>
                      <a:pt x="587" y="64"/>
                      <a:pt x="476"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50"/>
              <p:cNvSpPr/>
              <p:nvPr/>
            </p:nvSpPr>
            <p:spPr>
              <a:xfrm>
                <a:off x="3342700" y="3818925"/>
                <a:ext cx="16500" cy="14425"/>
              </a:xfrm>
              <a:custGeom>
                <a:avLst/>
                <a:gdLst/>
                <a:ahLst/>
                <a:cxnLst/>
                <a:rect l="l" t="t" r="r" b="b"/>
                <a:pathLst>
                  <a:path w="660" h="577" extrusionOk="0">
                    <a:moveTo>
                      <a:pt x="309" y="1"/>
                    </a:moveTo>
                    <a:cubicBezTo>
                      <a:pt x="143" y="1"/>
                      <a:pt x="1" y="144"/>
                      <a:pt x="22" y="314"/>
                    </a:cubicBezTo>
                    <a:cubicBezTo>
                      <a:pt x="22" y="389"/>
                      <a:pt x="72" y="464"/>
                      <a:pt x="134" y="514"/>
                    </a:cubicBezTo>
                    <a:cubicBezTo>
                      <a:pt x="182" y="557"/>
                      <a:pt x="244" y="577"/>
                      <a:pt x="307" y="577"/>
                    </a:cubicBezTo>
                    <a:cubicBezTo>
                      <a:pt x="391" y="577"/>
                      <a:pt x="477" y="541"/>
                      <a:pt x="534" y="477"/>
                    </a:cubicBezTo>
                    <a:cubicBezTo>
                      <a:pt x="659" y="314"/>
                      <a:pt x="597" y="77"/>
                      <a:pt x="397" y="14"/>
                    </a:cubicBezTo>
                    <a:cubicBezTo>
                      <a:pt x="367" y="5"/>
                      <a:pt x="338"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50"/>
              <p:cNvSpPr/>
              <p:nvPr/>
            </p:nvSpPr>
            <p:spPr>
              <a:xfrm>
                <a:off x="3316625" y="3754750"/>
                <a:ext cx="16900" cy="14500"/>
              </a:xfrm>
              <a:custGeom>
                <a:avLst/>
                <a:gdLst/>
                <a:ahLst/>
                <a:cxnLst/>
                <a:rect l="l" t="t" r="r" b="b"/>
                <a:pathLst>
                  <a:path w="676" h="580" extrusionOk="0">
                    <a:moveTo>
                      <a:pt x="367" y="1"/>
                    </a:moveTo>
                    <a:cubicBezTo>
                      <a:pt x="170" y="1"/>
                      <a:pt x="1" y="213"/>
                      <a:pt x="115" y="432"/>
                    </a:cubicBezTo>
                    <a:cubicBezTo>
                      <a:pt x="171" y="534"/>
                      <a:pt x="266" y="580"/>
                      <a:pt x="360" y="580"/>
                    </a:cubicBezTo>
                    <a:cubicBezTo>
                      <a:pt x="518" y="580"/>
                      <a:pt x="676" y="452"/>
                      <a:pt x="653" y="257"/>
                    </a:cubicBezTo>
                    <a:cubicBezTo>
                      <a:pt x="653" y="232"/>
                      <a:pt x="653" y="207"/>
                      <a:pt x="640" y="182"/>
                    </a:cubicBezTo>
                    <a:cubicBezTo>
                      <a:pt x="628" y="132"/>
                      <a:pt x="590" y="94"/>
                      <a:pt x="553" y="69"/>
                    </a:cubicBezTo>
                    <a:cubicBezTo>
                      <a:pt x="493" y="22"/>
                      <a:pt x="429"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50"/>
              <p:cNvSpPr/>
              <p:nvPr/>
            </p:nvSpPr>
            <p:spPr>
              <a:xfrm>
                <a:off x="3311375" y="3790750"/>
                <a:ext cx="16575" cy="14400"/>
              </a:xfrm>
              <a:custGeom>
                <a:avLst/>
                <a:gdLst/>
                <a:ahLst/>
                <a:cxnLst/>
                <a:rect l="l" t="t" r="r" b="b"/>
                <a:pathLst>
                  <a:path w="663" h="576" extrusionOk="0">
                    <a:moveTo>
                      <a:pt x="321" y="1"/>
                    </a:moveTo>
                    <a:cubicBezTo>
                      <a:pt x="289" y="1"/>
                      <a:pt x="257" y="6"/>
                      <a:pt x="225" y="16"/>
                    </a:cubicBezTo>
                    <a:cubicBezTo>
                      <a:pt x="75" y="79"/>
                      <a:pt x="0" y="241"/>
                      <a:pt x="63" y="391"/>
                    </a:cubicBezTo>
                    <a:cubicBezTo>
                      <a:pt x="101" y="505"/>
                      <a:pt x="211" y="576"/>
                      <a:pt x="327" y="576"/>
                    </a:cubicBezTo>
                    <a:cubicBezTo>
                      <a:pt x="364" y="576"/>
                      <a:pt x="402" y="569"/>
                      <a:pt x="438" y="554"/>
                    </a:cubicBezTo>
                    <a:cubicBezTo>
                      <a:pt x="588" y="504"/>
                      <a:pt x="663" y="329"/>
                      <a:pt x="600" y="179"/>
                    </a:cubicBezTo>
                    <a:cubicBezTo>
                      <a:pt x="551" y="70"/>
                      <a:pt x="439"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50"/>
              <p:cNvSpPr/>
              <p:nvPr/>
            </p:nvSpPr>
            <p:spPr>
              <a:xfrm>
                <a:off x="3290400" y="3685175"/>
                <a:ext cx="18725" cy="14575"/>
              </a:xfrm>
              <a:custGeom>
                <a:avLst/>
                <a:gdLst/>
                <a:ahLst/>
                <a:cxnLst/>
                <a:rect l="l" t="t" r="r" b="b"/>
                <a:pathLst>
                  <a:path w="749" h="583" extrusionOk="0">
                    <a:moveTo>
                      <a:pt x="398" y="0"/>
                    </a:moveTo>
                    <a:cubicBezTo>
                      <a:pt x="137" y="0"/>
                      <a:pt x="0" y="337"/>
                      <a:pt x="214" y="515"/>
                    </a:cubicBezTo>
                    <a:cubicBezTo>
                      <a:pt x="273" y="562"/>
                      <a:pt x="338" y="582"/>
                      <a:pt x="400" y="582"/>
                    </a:cubicBezTo>
                    <a:cubicBezTo>
                      <a:pt x="586" y="582"/>
                      <a:pt x="749" y="397"/>
                      <a:pt x="664" y="190"/>
                    </a:cubicBezTo>
                    <a:cubicBezTo>
                      <a:pt x="664" y="166"/>
                      <a:pt x="652" y="141"/>
                      <a:pt x="639" y="128"/>
                    </a:cubicBezTo>
                    <a:cubicBezTo>
                      <a:pt x="589" y="66"/>
                      <a:pt x="514" y="16"/>
                      <a:pt x="439" y="16"/>
                    </a:cubicBezTo>
                    <a:lnTo>
                      <a:pt x="439" y="3"/>
                    </a:lnTo>
                    <a:cubicBezTo>
                      <a:pt x="425" y="1"/>
                      <a:pt x="4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50"/>
              <p:cNvSpPr/>
              <p:nvPr/>
            </p:nvSpPr>
            <p:spPr>
              <a:xfrm>
                <a:off x="3336525" y="3857025"/>
                <a:ext cx="18450" cy="15250"/>
              </a:xfrm>
              <a:custGeom>
                <a:avLst/>
                <a:gdLst/>
                <a:ahLst/>
                <a:cxnLst/>
                <a:rect l="l" t="t" r="r" b="b"/>
                <a:pathLst>
                  <a:path w="738" h="610" extrusionOk="0">
                    <a:moveTo>
                      <a:pt x="351" y="1"/>
                    </a:moveTo>
                    <a:cubicBezTo>
                      <a:pt x="167" y="1"/>
                      <a:pt x="0" y="185"/>
                      <a:pt x="81" y="402"/>
                    </a:cubicBezTo>
                    <a:cubicBezTo>
                      <a:pt x="127" y="549"/>
                      <a:pt x="237" y="610"/>
                      <a:pt x="348" y="610"/>
                    </a:cubicBezTo>
                    <a:cubicBezTo>
                      <a:pt x="540" y="610"/>
                      <a:pt x="738" y="427"/>
                      <a:pt x="619" y="190"/>
                    </a:cubicBezTo>
                    <a:cubicBezTo>
                      <a:pt x="607" y="154"/>
                      <a:pt x="584" y="119"/>
                      <a:pt x="550" y="84"/>
                    </a:cubicBezTo>
                    <a:lnTo>
                      <a:pt x="550" y="84"/>
                    </a:lnTo>
                    <a:cubicBezTo>
                      <a:pt x="552" y="86"/>
                      <a:pt x="554" y="88"/>
                      <a:pt x="556" y="90"/>
                    </a:cubicBezTo>
                    <a:lnTo>
                      <a:pt x="544" y="77"/>
                    </a:lnTo>
                    <a:lnTo>
                      <a:pt x="544" y="77"/>
                    </a:lnTo>
                    <a:cubicBezTo>
                      <a:pt x="546" y="80"/>
                      <a:pt x="548" y="82"/>
                      <a:pt x="550" y="84"/>
                    </a:cubicBezTo>
                    <a:lnTo>
                      <a:pt x="550" y="84"/>
                    </a:lnTo>
                    <a:cubicBezTo>
                      <a:pt x="490" y="26"/>
                      <a:pt x="419"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50"/>
              <p:cNvSpPr/>
              <p:nvPr/>
            </p:nvSpPr>
            <p:spPr>
              <a:xfrm>
                <a:off x="3318475" y="3714675"/>
                <a:ext cx="17175" cy="14375"/>
              </a:xfrm>
              <a:custGeom>
                <a:avLst/>
                <a:gdLst/>
                <a:ahLst/>
                <a:cxnLst/>
                <a:rect l="l" t="t" r="r" b="b"/>
                <a:pathLst>
                  <a:path w="687" h="575" extrusionOk="0">
                    <a:moveTo>
                      <a:pt x="366" y="1"/>
                    </a:moveTo>
                    <a:cubicBezTo>
                      <a:pt x="121" y="1"/>
                      <a:pt x="0" y="539"/>
                      <a:pt x="304" y="573"/>
                    </a:cubicBezTo>
                    <a:cubicBezTo>
                      <a:pt x="315" y="574"/>
                      <a:pt x="326" y="575"/>
                      <a:pt x="338" y="575"/>
                    </a:cubicBezTo>
                    <a:cubicBezTo>
                      <a:pt x="534" y="575"/>
                      <a:pt x="687" y="374"/>
                      <a:pt x="616" y="185"/>
                    </a:cubicBezTo>
                    <a:cubicBezTo>
                      <a:pt x="579" y="110"/>
                      <a:pt x="529" y="48"/>
                      <a:pt x="454" y="23"/>
                    </a:cubicBezTo>
                    <a:cubicBezTo>
                      <a:pt x="423" y="8"/>
                      <a:pt x="39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50"/>
              <p:cNvSpPr/>
              <p:nvPr/>
            </p:nvSpPr>
            <p:spPr>
              <a:xfrm>
                <a:off x="3346650" y="3786100"/>
                <a:ext cx="19850" cy="14475"/>
              </a:xfrm>
              <a:custGeom>
                <a:avLst/>
                <a:gdLst/>
                <a:ahLst/>
                <a:cxnLst/>
                <a:rect l="l" t="t" r="r" b="b"/>
                <a:pathLst>
                  <a:path w="794" h="579" extrusionOk="0">
                    <a:moveTo>
                      <a:pt x="391" y="1"/>
                    </a:moveTo>
                    <a:cubicBezTo>
                      <a:pt x="48" y="1"/>
                      <a:pt x="1" y="529"/>
                      <a:pt x="364" y="577"/>
                    </a:cubicBezTo>
                    <a:cubicBezTo>
                      <a:pt x="372" y="578"/>
                      <a:pt x="380" y="578"/>
                      <a:pt x="389" y="578"/>
                    </a:cubicBezTo>
                    <a:cubicBezTo>
                      <a:pt x="729" y="578"/>
                      <a:pt x="793" y="76"/>
                      <a:pt x="451" y="2"/>
                    </a:cubicBezTo>
                    <a:lnTo>
                      <a:pt x="426" y="2"/>
                    </a:lnTo>
                    <a:cubicBezTo>
                      <a:pt x="414" y="1"/>
                      <a:pt x="402"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50"/>
              <p:cNvSpPr/>
              <p:nvPr/>
            </p:nvSpPr>
            <p:spPr>
              <a:xfrm>
                <a:off x="3446650" y="3778700"/>
                <a:ext cx="15700" cy="14400"/>
              </a:xfrm>
              <a:custGeom>
                <a:avLst/>
                <a:gdLst/>
                <a:ahLst/>
                <a:cxnLst/>
                <a:rect l="l" t="t" r="r" b="b"/>
                <a:pathLst>
                  <a:path w="628" h="576" extrusionOk="0">
                    <a:moveTo>
                      <a:pt x="326" y="0"/>
                    </a:moveTo>
                    <a:cubicBezTo>
                      <a:pt x="243" y="0"/>
                      <a:pt x="159" y="36"/>
                      <a:pt x="100" y="111"/>
                    </a:cubicBezTo>
                    <a:cubicBezTo>
                      <a:pt x="0" y="224"/>
                      <a:pt x="13" y="411"/>
                      <a:pt x="138" y="511"/>
                    </a:cubicBezTo>
                    <a:cubicBezTo>
                      <a:pt x="193" y="556"/>
                      <a:pt x="256" y="576"/>
                      <a:pt x="317" y="576"/>
                    </a:cubicBezTo>
                    <a:cubicBezTo>
                      <a:pt x="478" y="576"/>
                      <a:pt x="627" y="438"/>
                      <a:pt x="600" y="248"/>
                    </a:cubicBezTo>
                    <a:cubicBezTo>
                      <a:pt x="600" y="224"/>
                      <a:pt x="600" y="199"/>
                      <a:pt x="588" y="186"/>
                    </a:cubicBezTo>
                    <a:cubicBezTo>
                      <a:pt x="545" y="64"/>
                      <a:pt x="436"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50"/>
              <p:cNvSpPr/>
              <p:nvPr/>
            </p:nvSpPr>
            <p:spPr>
              <a:xfrm>
                <a:off x="3483825" y="3757875"/>
                <a:ext cx="18300" cy="14600"/>
              </a:xfrm>
              <a:custGeom>
                <a:avLst/>
                <a:gdLst/>
                <a:ahLst/>
                <a:cxnLst/>
                <a:rect l="l" t="t" r="r" b="b"/>
                <a:pathLst>
                  <a:path w="732" h="584" extrusionOk="0">
                    <a:moveTo>
                      <a:pt x="356" y="0"/>
                    </a:moveTo>
                    <a:cubicBezTo>
                      <a:pt x="260" y="0"/>
                      <a:pt x="165" y="47"/>
                      <a:pt x="113" y="144"/>
                    </a:cubicBezTo>
                    <a:cubicBezTo>
                      <a:pt x="0" y="319"/>
                      <a:pt x="113" y="544"/>
                      <a:pt x="313" y="582"/>
                    </a:cubicBezTo>
                    <a:cubicBezTo>
                      <a:pt x="324" y="583"/>
                      <a:pt x="334" y="583"/>
                      <a:pt x="344" y="583"/>
                    </a:cubicBezTo>
                    <a:cubicBezTo>
                      <a:pt x="577" y="583"/>
                      <a:pt x="731" y="323"/>
                      <a:pt x="588" y="119"/>
                    </a:cubicBezTo>
                    <a:cubicBezTo>
                      <a:pt x="534" y="41"/>
                      <a:pt x="444"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p50"/>
              <p:cNvSpPr/>
              <p:nvPr/>
            </p:nvSpPr>
            <p:spPr>
              <a:xfrm>
                <a:off x="3417025" y="3744875"/>
                <a:ext cx="18275" cy="14500"/>
              </a:xfrm>
              <a:custGeom>
                <a:avLst/>
                <a:gdLst/>
                <a:ahLst/>
                <a:cxnLst/>
                <a:rect l="l" t="t" r="r" b="b"/>
                <a:pathLst>
                  <a:path w="731" h="580" extrusionOk="0">
                    <a:moveTo>
                      <a:pt x="380" y="0"/>
                    </a:moveTo>
                    <a:cubicBezTo>
                      <a:pt x="186" y="0"/>
                      <a:pt x="0" y="207"/>
                      <a:pt x="123" y="427"/>
                    </a:cubicBezTo>
                    <a:cubicBezTo>
                      <a:pt x="179" y="534"/>
                      <a:pt x="272" y="579"/>
                      <a:pt x="366" y="579"/>
                    </a:cubicBezTo>
                    <a:cubicBezTo>
                      <a:pt x="547" y="579"/>
                      <a:pt x="730" y="411"/>
                      <a:pt x="648" y="189"/>
                    </a:cubicBezTo>
                    <a:cubicBezTo>
                      <a:pt x="635" y="164"/>
                      <a:pt x="623" y="139"/>
                      <a:pt x="610" y="127"/>
                    </a:cubicBezTo>
                    <a:cubicBezTo>
                      <a:pt x="547" y="38"/>
                      <a:pt x="463"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50"/>
              <p:cNvSpPr/>
              <p:nvPr/>
            </p:nvSpPr>
            <p:spPr>
              <a:xfrm>
                <a:off x="3428375" y="3705800"/>
                <a:ext cx="15175" cy="14625"/>
              </a:xfrm>
              <a:custGeom>
                <a:avLst/>
                <a:gdLst/>
                <a:ahLst/>
                <a:cxnLst/>
                <a:rect l="l" t="t" r="r" b="b"/>
                <a:pathLst>
                  <a:path w="607" h="585" extrusionOk="0">
                    <a:moveTo>
                      <a:pt x="309" y="0"/>
                    </a:moveTo>
                    <a:cubicBezTo>
                      <a:pt x="146" y="0"/>
                      <a:pt x="1" y="138"/>
                      <a:pt x="19" y="328"/>
                    </a:cubicBezTo>
                    <a:cubicBezTo>
                      <a:pt x="35" y="486"/>
                      <a:pt x="171" y="584"/>
                      <a:pt x="310" y="584"/>
                    </a:cubicBezTo>
                    <a:cubicBezTo>
                      <a:pt x="390" y="584"/>
                      <a:pt x="472" y="551"/>
                      <a:pt x="531" y="478"/>
                    </a:cubicBezTo>
                    <a:cubicBezTo>
                      <a:pt x="581" y="415"/>
                      <a:pt x="606" y="340"/>
                      <a:pt x="594" y="265"/>
                    </a:cubicBezTo>
                    <a:cubicBezTo>
                      <a:pt x="594" y="240"/>
                      <a:pt x="581" y="215"/>
                      <a:pt x="581" y="190"/>
                    </a:cubicBezTo>
                    <a:cubicBezTo>
                      <a:pt x="556" y="140"/>
                      <a:pt x="531" y="103"/>
                      <a:pt x="494" y="65"/>
                    </a:cubicBezTo>
                    <a:cubicBezTo>
                      <a:pt x="435" y="20"/>
                      <a:pt x="371"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50"/>
              <p:cNvSpPr/>
              <p:nvPr/>
            </p:nvSpPr>
            <p:spPr>
              <a:xfrm>
                <a:off x="3462900" y="3705175"/>
                <a:ext cx="17400" cy="14500"/>
              </a:xfrm>
              <a:custGeom>
                <a:avLst/>
                <a:gdLst/>
                <a:ahLst/>
                <a:cxnLst/>
                <a:rect l="l" t="t" r="r" b="b"/>
                <a:pathLst>
                  <a:path w="696" h="580" extrusionOk="0">
                    <a:moveTo>
                      <a:pt x="361" y="1"/>
                    </a:moveTo>
                    <a:cubicBezTo>
                      <a:pt x="263" y="1"/>
                      <a:pt x="165" y="48"/>
                      <a:pt x="113" y="140"/>
                    </a:cubicBezTo>
                    <a:cubicBezTo>
                      <a:pt x="0" y="315"/>
                      <a:pt x="113" y="540"/>
                      <a:pt x="313" y="578"/>
                    </a:cubicBezTo>
                    <a:cubicBezTo>
                      <a:pt x="325" y="579"/>
                      <a:pt x="337" y="580"/>
                      <a:pt x="349" y="580"/>
                    </a:cubicBezTo>
                    <a:cubicBezTo>
                      <a:pt x="554" y="580"/>
                      <a:pt x="696" y="379"/>
                      <a:pt x="625" y="190"/>
                    </a:cubicBezTo>
                    <a:cubicBezTo>
                      <a:pt x="612" y="165"/>
                      <a:pt x="600" y="140"/>
                      <a:pt x="587" y="115"/>
                    </a:cubicBezTo>
                    <a:cubicBezTo>
                      <a:pt x="534" y="39"/>
                      <a:pt x="448"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50"/>
              <p:cNvSpPr/>
              <p:nvPr/>
            </p:nvSpPr>
            <p:spPr>
              <a:xfrm>
                <a:off x="3496625" y="3724525"/>
                <a:ext cx="16600" cy="14400"/>
              </a:xfrm>
              <a:custGeom>
                <a:avLst/>
                <a:gdLst/>
                <a:ahLst/>
                <a:cxnLst/>
                <a:rect l="l" t="t" r="r" b="b"/>
                <a:pathLst>
                  <a:path w="664" h="576" extrusionOk="0">
                    <a:moveTo>
                      <a:pt x="320" y="1"/>
                    </a:moveTo>
                    <a:cubicBezTo>
                      <a:pt x="289" y="1"/>
                      <a:pt x="257" y="6"/>
                      <a:pt x="226" y="16"/>
                    </a:cubicBezTo>
                    <a:cubicBezTo>
                      <a:pt x="76" y="79"/>
                      <a:pt x="1" y="241"/>
                      <a:pt x="63" y="391"/>
                    </a:cubicBezTo>
                    <a:cubicBezTo>
                      <a:pt x="111" y="505"/>
                      <a:pt x="216" y="576"/>
                      <a:pt x="329" y="576"/>
                    </a:cubicBezTo>
                    <a:cubicBezTo>
                      <a:pt x="365" y="576"/>
                      <a:pt x="402" y="569"/>
                      <a:pt x="438" y="553"/>
                    </a:cubicBezTo>
                    <a:cubicBezTo>
                      <a:pt x="588" y="503"/>
                      <a:pt x="663" y="329"/>
                      <a:pt x="601" y="191"/>
                    </a:cubicBezTo>
                    <a:cubicBezTo>
                      <a:pt x="551" y="72"/>
                      <a:pt x="439"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50"/>
              <p:cNvSpPr/>
              <p:nvPr/>
            </p:nvSpPr>
            <p:spPr>
              <a:xfrm>
                <a:off x="3402950" y="3645125"/>
                <a:ext cx="18725" cy="14625"/>
              </a:xfrm>
              <a:custGeom>
                <a:avLst/>
                <a:gdLst/>
                <a:ahLst/>
                <a:cxnLst/>
                <a:rect l="l" t="t" r="r" b="b"/>
                <a:pathLst>
                  <a:path w="749" h="585" extrusionOk="0">
                    <a:moveTo>
                      <a:pt x="385" y="1"/>
                    </a:moveTo>
                    <a:cubicBezTo>
                      <a:pt x="130" y="1"/>
                      <a:pt x="0" y="342"/>
                      <a:pt x="211" y="518"/>
                    </a:cubicBezTo>
                    <a:cubicBezTo>
                      <a:pt x="270" y="564"/>
                      <a:pt x="335" y="585"/>
                      <a:pt x="397" y="585"/>
                    </a:cubicBezTo>
                    <a:cubicBezTo>
                      <a:pt x="584" y="585"/>
                      <a:pt x="749" y="399"/>
                      <a:pt x="674" y="193"/>
                    </a:cubicBezTo>
                    <a:cubicBezTo>
                      <a:pt x="636" y="93"/>
                      <a:pt x="549" y="18"/>
                      <a:pt x="436" y="5"/>
                    </a:cubicBezTo>
                    <a:cubicBezTo>
                      <a:pt x="418" y="2"/>
                      <a:pt x="401"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50"/>
              <p:cNvSpPr/>
              <p:nvPr/>
            </p:nvSpPr>
            <p:spPr>
              <a:xfrm>
                <a:off x="3442575" y="3633525"/>
                <a:ext cx="15800" cy="14625"/>
              </a:xfrm>
              <a:custGeom>
                <a:avLst/>
                <a:gdLst/>
                <a:ahLst/>
                <a:cxnLst/>
                <a:rect l="l" t="t" r="r" b="b"/>
                <a:pathLst>
                  <a:path w="632" h="585" extrusionOk="0">
                    <a:moveTo>
                      <a:pt x="322" y="1"/>
                    </a:moveTo>
                    <a:cubicBezTo>
                      <a:pt x="242" y="1"/>
                      <a:pt x="160" y="34"/>
                      <a:pt x="101" y="107"/>
                    </a:cubicBezTo>
                    <a:cubicBezTo>
                      <a:pt x="1" y="232"/>
                      <a:pt x="26" y="407"/>
                      <a:pt x="138" y="519"/>
                    </a:cubicBezTo>
                    <a:cubicBezTo>
                      <a:pt x="197" y="564"/>
                      <a:pt x="262" y="584"/>
                      <a:pt x="324" y="584"/>
                    </a:cubicBezTo>
                    <a:cubicBezTo>
                      <a:pt x="486" y="584"/>
                      <a:pt x="631" y="447"/>
                      <a:pt x="613" y="257"/>
                    </a:cubicBezTo>
                    <a:cubicBezTo>
                      <a:pt x="597" y="99"/>
                      <a:pt x="461"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50"/>
              <p:cNvSpPr/>
              <p:nvPr/>
            </p:nvSpPr>
            <p:spPr>
              <a:xfrm>
                <a:off x="3390400" y="3678250"/>
                <a:ext cx="19525" cy="15000"/>
              </a:xfrm>
              <a:custGeom>
                <a:avLst/>
                <a:gdLst/>
                <a:ahLst/>
                <a:cxnLst/>
                <a:rect l="l" t="t" r="r" b="b"/>
                <a:pathLst>
                  <a:path w="781" h="600" extrusionOk="0">
                    <a:moveTo>
                      <a:pt x="323" y="1"/>
                    </a:moveTo>
                    <a:cubicBezTo>
                      <a:pt x="239" y="1"/>
                      <a:pt x="156" y="36"/>
                      <a:pt x="101" y="105"/>
                    </a:cubicBezTo>
                    <a:cubicBezTo>
                      <a:pt x="1" y="230"/>
                      <a:pt x="26" y="418"/>
                      <a:pt x="151" y="517"/>
                    </a:cubicBezTo>
                    <a:cubicBezTo>
                      <a:pt x="214" y="575"/>
                      <a:pt x="281" y="599"/>
                      <a:pt x="345" y="599"/>
                    </a:cubicBezTo>
                    <a:cubicBezTo>
                      <a:pt x="586" y="599"/>
                      <a:pt x="780" y="255"/>
                      <a:pt x="513" y="68"/>
                    </a:cubicBezTo>
                    <a:cubicBezTo>
                      <a:pt x="458" y="23"/>
                      <a:pt x="390"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50"/>
              <p:cNvSpPr/>
              <p:nvPr/>
            </p:nvSpPr>
            <p:spPr>
              <a:xfrm>
                <a:off x="3469775" y="3667200"/>
                <a:ext cx="16575" cy="14550"/>
              </a:xfrm>
              <a:custGeom>
                <a:avLst/>
                <a:gdLst/>
                <a:ahLst/>
                <a:cxnLst/>
                <a:rect l="l" t="t" r="r" b="b"/>
                <a:pathLst>
                  <a:path w="663" h="582" extrusionOk="0">
                    <a:moveTo>
                      <a:pt x="335" y="0"/>
                    </a:moveTo>
                    <a:cubicBezTo>
                      <a:pt x="299" y="0"/>
                      <a:pt x="261" y="7"/>
                      <a:pt x="225" y="22"/>
                    </a:cubicBezTo>
                    <a:cubicBezTo>
                      <a:pt x="75" y="85"/>
                      <a:pt x="0" y="247"/>
                      <a:pt x="63" y="397"/>
                    </a:cubicBezTo>
                    <a:cubicBezTo>
                      <a:pt x="110" y="511"/>
                      <a:pt x="215" y="582"/>
                      <a:pt x="329" y="582"/>
                    </a:cubicBezTo>
                    <a:cubicBezTo>
                      <a:pt x="365" y="582"/>
                      <a:pt x="401" y="575"/>
                      <a:pt x="437" y="560"/>
                    </a:cubicBezTo>
                    <a:cubicBezTo>
                      <a:pt x="587" y="497"/>
                      <a:pt x="662" y="335"/>
                      <a:pt x="600" y="185"/>
                    </a:cubicBezTo>
                    <a:cubicBezTo>
                      <a:pt x="562" y="71"/>
                      <a:pt x="452"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50"/>
              <p:cNvSpPr/>
              <p:nvPr/>
            </p:nvSpPr>
            <p:spPr>
              <a:xfrm>
                <a:off x="3560675" y="3733325"/>
                <a:ext cx="19225" cy="14575"/>
              </a:xfrm>
              <a:custGeom>
                <a:avLst/>
                <a:gdLst/>
                <a:ahLst/>
                <a:cxnLst/>
                <a:rect l="l" t="t" r="r" b="b"/>
                <a:pathLst>
                  <a:path w="769" h="583" extrusionOk="0">
                    <a:moveTo>
                      <a:pt x="381" y="0"/>
                    </a:moveTo>
                    <a:cubicBezTo>
                      <a:pt x="371" y="0"/>
                      <a:pt x="361" y="1"/>
                      <a:pt x="351" y="2"/>
                    </a:cubicBezTo>
                    <a:cubicBezTo>
                      <a:pt x="101" y="39"/>
                      <a:pt x="1" y="364"/>
                      <a:pt x="201" y="526"/>
                    </a:cubicBezTo>
                    <a:cubicBezTo>
                      <a:pt x="254" y="564"/>
                      <a:pt x="316" y="583"/>
                      <a:pt x="379" y="583"/>
                    </a:cubicBezTo>
                    <a:cubicBezTo>
                      <a:pt x="463" y="583"/>
                      <a:pt x="548" y="548"/>
                      <a:pt x="613" y="476"/>
                    </a:cubicBezTo>
                    <a:cubicBezTo>
                      <a:pt x="769" y="284"/>
                      <a:pt x="625"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50"/>
              <p:cNvSpPr/>
              <p:nvPr/>
            </p:nvSpPr>
            <p:spPr>
              <a:xfrm>
                <a:off x="3536575" y="3669475"/>
                <a:ext cx="16900" cy="14475"/>
              </a:xfrm>
              <a:custGeom>
                <a:avLst/>
                <a:gdLst/>
                <a:ahLst/>
                <a:cxnLst/>
                <a:rect l="l" t="t" r="r" b="b"/>
                <a:pathLst>
                  <a:path w="676" h="579" extrusionOk="0">
                    <a:moveTo>
                      <a:pt x="367" y="0"/>
                    </a:moveTo>
                    <a:cubicBezTo>
                      <a:pt x="169" y="0"/>
                      <a:pt x="1" y="212"/>
                      <a:pt x="115" y="431"/>
                    </a:cubicBezTo>
                    <a:cubicBezTo>
                      <a:pt x="171" y="534"/>
                      <a:pt x="265" y="579"/>
                      <a:pt x="360" y="579"/>
                    </a:cubicBezTo>
                    <a:cubicBezTo>
                      <a:pt x="518" y="579"/>
                      <a:pt x="676" y="452"/>
                      <a:pt x="652" y="256"/>
                    </a:cubicBezTo>
                    <a:cubicBezTo>
                      <a:pt x="652" y="231"/>
                      <a:pt x="652" y="206"/>
                      <a:pt x="640" y="181"/>
                    </a:cubicBezTo>
                    <a:cubicBezTo>
                      <a:pt x="615" y="131"/>
                      <a:pt x="590" y="94"/>
                      <a:pt x="552" y="69"/>
                    </a:cubicBezTo>
                    <a:cubicBezTo>
                      <a:pt x="493" y="21"/>
                      <a:pt x="428"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50"/>
              <p:cNvSpPr/>
              <p:nvPr/>
            </p:nvSpPr>
            <p:spPr>
              <a:xfrm>
                <a:off x="3531300" y="3705300"/>
                <a:ext cx="16600" cy="14575"/>
              </a:xfrm>
              <a:custGeom>
                <a:avLst/>
                <a:gdLst/>
                <a:ahLst/>
                <a:cxnLst/>
                <a:rect l="l" t="t" r="r" b="b"/>
                <a:pathLst>
                  <a:path w="664" h="583" extrusionOk="0">
                    <a:moveTo>
                      <a:pt x="335" y="1"/>
                    </a:moveTo>
                    <a:cubicBezTo>
                      <a:pt x="299" y="1"/>
                      <a:pt x="262" y="8"/>
                      <a:pt x="226" y="23"/>
                    </a:cubicBezTo>
                    <a:cubicBezTo>
                      <a:pt x="76" y="73"/>
                      <a:pt x="1" y="248"/>
                      <a:pt x="63" y="398"/>
                    </a:cubicBezTo>
                    <a:cubicBezTo>
                      <a:pt x="101" y="512"/>
                      <a:pt x="211" y="582"/>
                      <a:pt x="328" y="582"/>
                    </a:cubicBezTo>
                    <a:cubicBezTo>
                      <a:pt x="365" y="582"/>
                      <a:pt x="402" y="575"/>
                      <a:pt x="438" y="560"/>
                    </a:cubicBezTo>
                    <a:cubicBezTo>
                      <a:pt x="588" y="498"/>
                      <a:pt x="663" y="335"/>
                      <a:pt x="601" y="185"/>
                    </a:cubicBezTo>
                    <a:cubicBezTo>
                      <a:pt x="553" y="71"/>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50"/>
              <p:cNvSpPr/>
              <p:nvPr/>
            </p:nvSpPr>
            <p:spPr>
              <a:xfrm>
                <a:off x="3512875" y="3599850"/>
                <a:ext cx="16050" cy="14375"/>
              </a:xfrm>
              <a:custGeom>
                <a:avLst/>
                <a:gdLst/>
                <a:ahLst/>
                <a:cxnLst/>
                <a:rect l="l" t="t" r="r" b="b"/>
                <a:pathLst>
                  <a:path w="642" h="575" extrusionOk="0">
                    <a:moveTo>
                      <a:pt x="296" y="1"/>
                    </a:moveTo>
                    <a:cubicBezTo>
                      <a:pt x="161" y="1"/>
                      <a:pt x="36" y="107"/>
                      <a:pt x="13" y="254"/>
                    </a:cubicBezTo>
                    <a:cubicBezTo>
                      <a:pt x="1" y="329"/>
                      <a:pt x="13" y="404"/>
                      <a:pt x="63" y="467"/>
                    </a:cubicBezTo>
                    <a:cubicBezTo>
                      <a:pt x="123" y="542"/>
                      <a:pt x="203" y="574"/>
                      <a:pt x="282" y="574"/>
                    </a:cubicBezTo>
                    <a:cubicBezTo>
                      <a:pt x="464" y="574"/>
                      <a:pt x="642" y="401"/>
                      <a:pt x="563" y="192"/>
                    </a:cubicBezTo>
                    <a:cubicBezTo>
                      <a:pt x="563" y="167"/>
                      <a:pt x="550" y="142"/>
                      <a:pt x="525" y="117"/>
                    </a:cubicBezTo>
                    <a:cubicBezTo>
                      <a:pt x="488" y="54"/>
                      <a:pt x="413" y="17"/>
                      <a:pt x="338" y="4"/>
                    </a:cubicBezTo>
                    <a:cubicBezTo>
                      <a:pt x="324" y="2"/>
                      <a:pt x="310"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50"/>
              <p:cNvSpPr/>
              <p:nvPr/>
            </p:nvSpPr>
            <p:spPr>
              <a:xfrm>
                <a:off x="3499125" y="3645950"/>
                <a:ext cx="16275" cy="14400"/>
              </a:xfrm>
              <a:custGeom>
                <a:avLst/>
                <a:gdLst/>
                <a:ahLst/>
                <a:cxnLst/>
                <a:rect l="l" t="t" r="r" b="b"/>
                <a:pathLst>
                  <a:path w="651" h="576" extrusionOk="0">
                    <a:moveTo>
                      <a:pt x="329" y="0"/>
                    </a:moveTo>
                    <a:cubicBezTo>
                      <a:pt x="294" y="0"/>
                      <a:pt x="259" y="7"/>
                      <a:pt x="226" y="22"/>
                    </a:cubicBezTo>
                    <a:cubicBezTo>
                      <a:pt x="76" y="72"/>
                      <a:pt x="1" y="247"/>
                      <a:pt x="51" y="397"/>
                    </a:cubicBezTo>
                    <a:cubicBezTo>
                      <a:pt x="100" y="506"/>
                      <a:pt x="212" y="575"/>
                      <a:pt x="330" y="575"/>
                    </a:cubicBezTo>
                    <a:cubicBezTo>
                      <a:pt x="362" y="575"/>
                      <a:pt x="394" y="570"/>
                      <a:pt x="426" y="560"/>
                    </a:cubicBezTo>
                    <a:cubicBezTo>
                      <a:pt x="576" y="497"/>
                      <a:pt x="651" y="335"/>
                      <a:pt x="588" y="185"/>
                    </a:cubicBezTo>
                    <a:cubicBezTo>
                      <a:pt x="550" y="71"/>
                      <a:pt x="440"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50"/>
              <p:cNvSpPr/>
              <p:nvPr/>
            </p:nvSpPr>
            <p:spPr>
              <a:xfrm>
                <a:off x="3377525" y="3801000"/>
                <a:ext cx="18300" cy="14600"/>
              </a:xfrm>
              <a:custGeom>
                <a:avLst/>
                <a:gdLst/>
                <a:ahLst/>
                <a:cxnLst/>
                <a:rect l="l" t="t" r="r" b="b"/>
                <a:pathLst>
                  <a:path w="732" h="584" extrusionOk="0">
                    <a:moveTo>
                      <a:pt x="382" y="0"/>
                    </a:moveTo>
                    <a:cubicBezTo>
                      <a:pt x="188" y="0"/>
                      <a:pt x="1" y="209"/>
                      <a:pt x="116" y="431"/>
                    </a:cubicBezTo>
                    <a:cubicBezTo>
                      <a:pt x="176" y="538"/>
                      <a:pt x="272" y="584"/>
                      <a:pt x="368" y="584"/>
                    </a:cubicBezTo>
                    <a:cubicBezTo>
                      <a:pt x="551" y="584"/>
                      <a:pt x="731" y="416"/>
                      <a:pt x="641" y="194"/>
                    </a:cubicBezTo>
                    <a:cubicBezTo>
                      <a:pt x="641" y="169"/>
                      <a:pt x="628" y="144"/>
                      <a:pt x="603" y="119"/>
                    </a:cubicBezTo>
                    <a:cubicBezTo>
                      <a:pt x="542" y="35"/>
                      <a:pt x="461"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50"/>
              <p:cNvSpPr/>
              <p:nvPr/>
            </p:nvSpPr>
            <p:spPr>
              <a:xfrm>
                <a:off x="3383225" y="3764000"/>
                <a:ext cx="17200" cy="12800"/>
              </a:xfrm>
              <a:custGeom>
                <a:avLst/>
                <a:gdLst/>
                <a:ahLst/>
                <a:cxnLst/>
                <a:rect l="l" t="t" r="r" b="b"/>
                <a:pathLst>
                  <a:path w="688" h="512" extrusionOk="0">
                    <a:moveTo>
                      <a:pt x="485" y="1"/>
                    </a:moveTo>
                    <a:cubicBezTo>
                      <a:pt x="273" y="1"/>
                      <a:pt x="1" y="283"/>
                      <a:pt x="213" y="449"/>
                    </a:cubicBezTo>
                    <a:cubicBezTo>
                      <a:pt x="261" y="492"/>
                      <a:pt x="323" y="512"/>
                      <a:pt x="386" y="512"/>
                    </a:cubicBezTo>
                    <a:cubicBezTo>
                      <a:pt x="470" y="512"/>
                      <a:pt x="556" y="476"/>
                      <a:pt x="613" y="412"/>
                    </a:cubicBezTo>
                    <a:cubicBezTo>
                      <a:pt x="663" y="349"/>
                      <a:pt x="688" y="274"/>
                      <a:pt x="675" y="199"/>
                    </a:cubicBezTo>
                    <a:cubicBezTo>
                      <a:pt x="675" y="162"/>
                      <a:pt x="663" y="149"/>
                      <a:pt x="663" y="124"/>
                    </a:cubicBezTo>
                    <a:cubicBezTo>
                      <a:pt x="627" y="36"/>
                      <a:pt x="559"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50"/>
              <p:cNvSpPr/>
              <p:nvPr/>
            </p:nvSpPr>
            <p:spPr>
              <a:xfrm>
                <a:off x="3353550" y="3741500"/>
                <a:ext cx="15450" cy="14475"/>
              </a:xfrm>
              <a:custGeom>
                <a:avLst/>
                <a:gdLst/>
                <a:ahLst/>
                <a:cxnLst/>
                <a:rect l="l" t="t" r="r" b="b"/>
                <a:pathLst>
                  <a:path w="618" h="579" extrusionOk="0">
                    <a:moveTo>
                      <a:pt x="292" y="1"/>
                    </a:moveTo>
                    <a:cubicBezTo>
                      <a:pt x="161" y="1"/>
                      <a:pt x="32" y="82"/>
                      <a:pt x="13" y="237"/>
                    </a:cubicBezTo>
                    <a:cubicBezTo>
                      <a:pt x="0" y="312"/>
                      <a:pt x="13" y="399"/>
                      <a:pt x="63" y="462"/>
                    </a:cubicBezTo>
                    <a:cubicBezTo>
                      <a:pt x="120" y="543"/>
                      <a:pt x="200" y="578"/>
                      <a:pt x="281" y="578"/>
                    </a:cubicBezTo>
                    <a:cubicBezTo>
                      <a:pt x="449" y="578"/>
                      <a:pt x="617" y="427"/>
                      <a:pt x="575" y="224"/>
                    </a:cubicBezTo>
                    <a:cubicBezTo>
                      <a:pt x="539" y="73"/>
                      <a:pt x="414" y="1"/>
                      <a:pt x="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50"/>
              <p:cNvSpPr/>
              <p:nvPr/>
            </p:nvSpPr>
            <p:spPr>
              <a:xfrm>
                <a:off x="3330050" y="3674075"/>
                <a:ext cx="15775" cy="15050"/>
              </a:xfrm>
              <a:custGeom>
                <a:avLst/>
                <a:gdLst/>
                <a:ahLst/>
                <a:cxnLst/>
                <a:rect l="l" t="t" r="r" b="b"/>
                <a:pathLst>
                  <a:path w="631" h="602" extrusionOk="0">
                    <a:moveTo>
                      <a:pt x="314" y="1"/>
                    </a:moveTo>
                    <a:cubicBezTo>
                      <a:pt x="158" y="1"/>
                      <a:pt x="1" y="122"/>
                      <a:pt x="16" y="322"/>
                    </a:cubicBezTo>
                    <a:cubicBezTo>
                      <a:pt x="27" y="513"/>
                      <a:pt x="167" y="602"/>
                      <a:pt x="306" y="602"/>
                    </a:cubicBezTo>
                    <a:cubicBezTo>
                      <a:pt x="469" y="602"/>
                      <a:pt x="631" y="481"/>
                      <a:pt x="590" y="260"/>
                    </a:cubicBezTo>
                    <a:cubicBezTo>
                      <a:pt x="590" y="235"/>
                      <a:pt x="578" y="210"/>
                      <a:pt x="578" y="185"/>
                    </a:cubicBezTo>
                    <a:cubicBezTo>
                      <a:pt x="527" y="58"/>
                      <a:pt x="421"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50"/>
              <p:cNvSpPr/>
              <p:nvPr/>
            </p:nvSpPr>
            <p:spPr>
              <a:xfrm>
                <a:off x="3357600" y="3702325"/>
                <a:ext cx="16050" cy="14375"/>
              </a:xfrm>
              <a:custGeom>
                <a:avLst/>
                <a:gdLst/>
                <a:ahLst/>
                <a:cxnLst/>
                <a:rect l="l" t="t" r="r" b="b"/>
                <a:pathLst>
                  <a:path w="642" h="575" extrusionOk="0">
                    <a:moveTo>
                      <a:pt x="296" y="1"/>
                    </a:moveTo>
                    <a:cubicBezTo>
                      <a:pt x="161" y="1"/>
                      <a:pt x="36" y="107"/>
                      <a:pt x="13" y="254"/>
                    </a:cubicBezTo>
                    <a:cubicBezTo>
                      <a:pt x="1" y="329"/>
                      <a:pt x="26" y="404"/>
                      <a:pt x="63" y="467"/>
                    </a:cubicBezTo>
                    <a:cubicBezTo>
                      <a:pt x="124" y="542"/>
                      <a:pt x="203" y="574"/>
                      <a:pt x="282" y="574"/>
                    </a:cubicBezTo>
                    <a:cubicBezTo>
                      <a:pt x="464" y="574"/>
                      <a:pt x="642" y="401"/>
                      <a:pt x="563" y="192"/>
                    </a:cubicBezTo>
                    <a:cubicBezTo>
                      <a:pt x="563" y="167"/>
                      <a:pt x="551" y="142"/>
                      <a:pt x="538" y="117"/>
                    </a:cubicBezTo>
                    <a:cubicBezTo>
                      <a:pt x="488" y="54"/>
                      <a:pt x="413" y="17"/>
                      <a:pt x="338" y="4"/>
                    </a:cubicBezTo>
                    <a:cubicBezTo>
                      <a:pt x="324" y="2"/>
                      <a:pt x="310"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50"/>
              <p:cNvSpPr/>
              <p:nvPr/>
            </p:nvSpPr>
            <p:spPr>
              <a:xfrm>
                <a:off x="3499150" y="3685875"/>
                <a:ext cx="17200" cy="14775"/>
              </a:xfrm>
              <a:custGeom>
                <a:avLst/>
                <a:gdLst/>
                <a:ahLst/>
                <a:cxnLst/>
                <a:rect l="l" t="t" r="r" b="b"/>
                <a:pathLst>
                  <a:path w="688" h="591" extrusionOk="0">
                    <a:moveTo>
                      <a:pt x="399" y="1"/>
                    </a:moveTo>
                    <a:cubicBezTo>
                      <a:pt x="194" y="1"/>
                      <a:pt x="1" y="238"/>
                      <a:pt x="162" y="462"/>
                    </a:cubicBezTo>
                    <a:cubicBezTo>
                      <a:pt x="200" y="525"/>
                      <a:pt x="275" y="575"/>
                      <a:pt x="350" y="587"/>
                    </a:cubicBezTo>
                    <a:cubicBezTo>
                      <a:pt x="365" y="590"/>
                      <a:pt x="380" y="591"/>
                      <a:pt x="395" y="591"/>
                    </a:cubicBezTo>
                    <a:cubicBezTo>
                      <a:pt x="537" y="591"/>
                      <a:pt x="652" y="485"/>
                      <a:pt x="675" y="337"/>
                    </a:cubicBezTo>
                    <a:cubicBezTo>
                      <a:pt x="687" y="287"/>
                      <a:pt x="687" y="237"/>
                      <a:pt x="662" y="200"/>
                    </a:cubicBezTo>
                    <a:cubicBezTo>
                      <a:pt x="650" y="175"/>
                      <a:pt x="637" y="150"/>
                      <a:pt x="625" y="125"/>
                    </a:cubicBezTo>
                    <a:cubicBezTo>
                      <a:pt x="561" y="37"/>
                      <a:pt x="479"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50"/>
              <p:cNvSpPr/>
              <p:nvPr/>
            </p:nvSpPr>
            <p:spPr>
              <a:xfrm>
                <a:off x="3433525" y="3671950"/>
                <a:ext cx="17725" cy="14625"/>
              </a:xfrm>
              <a:custGeom>
                <a:avLst/>
                <a:gdLst/>
                <a:ahLst/>
                <a:cxnLst/>
                <a:rect l="l" t="t" r="r" b="b"/>
                <a:pathLst>
                  <a:path w="709" h="585" extrusionOk="0">
                    <a:moveTo>
                      <a:pt x="362" y="1"/>
                    </a:moveTo>
                    <a:cubicBezTo>
                      <a:pt x="266" y="1"/>
                      <a:pt x="171" y="48"/>
                      <a:pt x="113" y="145"/>
                    </a:cubicBezTo>
                    <a:cubicBezTo>
                      <a:pt x="0" y="320"/>
                      <a:pt x="113" y="545"/>
                      <a:pt x="325" y="582"/>
                    </a:cubicBezTo>
                    <a:cubicBezTo>
                      <a:pt x="337" y="583"/>
                      <a:pt x="348" y="584"/>
                      <a:pt x="360" y="584"/>
                    </a:cubicBezTo>
                    <a:cubicBezTo>
                      <a:pt x="556" y="584"/>
                      <a:pt x="709" y="384"/>
                      <a:pt x="638" y="195"/>
                    </a:cubicBezTo>
                    <a:cubicBezTo>
                      <a:pt x="625" y="170"/>
                      <a:pt x="613" y="145"/>
                      <a:pt x="600" y="120"/>
                    </a:cubicBezTo>
                    <a:cubicBezTo>
                      <a:pt x="540" y="41"/>
                      <a:pt x="451"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50"/>
              <p:cNvSpPr/>
              <p:nvPr/>
            </p:nvSpPr>
            <p:spPr>
              <a:xfrm>
                <a:off x="3452900" y="3740975"/>
                <a:ext cx="17275" cy="14675"/>
              </a:xfrm>
              <a:custGeom>
                <a:avLst/>
                <a:gdLst/>
                <a:ahLst/>
                <a:cxnLst/>
                <a:rect l="l" t="t" r="r" b="b"/>
                <a:pathLst>
                  <a:path w="691" h="587" extrusionOk="0">
                    <a:moveTo>
                      <a:pt x="311" y="1"/>
                    </a:moveTo>
                    <a:cubicBezTo>
                      <a:pt x="178" y="1"/>
                      <a:pt x="48" y="93"/>
                      <a:pt x="25" y="245"/>
                    </a:cubicBezTo>
                    <a:cubicBezTo>
                      <a:pt x="0" y="408"/>
                      <a:pt x="100" y="558"/>
                      <a:pt x="263" y="583"/>
                    </a:cubicBezTo>
                    <a:cubicBezTo>
                      <a:pt x="278" y="585"/>
                      <a:pt x="292" y="586"/>
                      <a:pt x="307" y="586"/>
                    </a:cubicBezTo>
                    <a:cubicBezTo>
                      <a:pt x="534" y="586"/>
                      <a:pt x="690" y="320"/>
                      <a:pt x="538" y="120"/>
                    </a:cubicBezTo>
                    <a:cubicBezTo>
                      <a:pt x="479" y="38"/>
                      <a:pt x="395" y="1"/>
                      <a:pt x="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50"/>
              <p:cNvSpPr/>
              <p:nvPr/>
            </p:nvSpPr>
            <p:spPr>
              <a:xfrm>
                <a:off x="3389750" y="3722700"/>
                <a:ext cx="18050" cy="14625"/>
              </a:xfrm>
              <a:custGeom>
                <a:avLst/>
                <a:gdLst/>
                <a:ahLst/>
                <a:cxnLst/>
                <a:rect l="l" t="t" r="r" b="b"/>
                <a:pathLst>
                  <a:path w="722" h="585" extrusionOk="0">
                    <a:moveTo>
                      <a:pt x="374" y="0"/>
                    </a:moveTo>
                    <a:cubicBezTo>
                      <a:pt x="182" y="0"/>
                      <a:pt x="0" y="207"/>
                      <a:pt x="114" y="427"/>
                    </a:cubicBezTo>
                    <a:cubicBezTo>
                      <a:pt x="174" y="538"/>
                      <a:pt x="269" y="584"/>
                      <a:pt x="363" y="584"/>
                    </a:cubicBezTo>
                    <a:cubicBezTo>
                      <a:pt x="544" y="584"/>
                      <a:pt x="721" y="411"/>
                      <a:pt x="639" y="189"/>
                    </a:cubicBezTo>
                    <a:cubicBezTo>
                      <a:pt x="627" y="164"/>
                      <a:pt x="614" y="152"/>
                      <a:pt x="602" y="127"/>
                    </a:cubicBezTo>
                    <a:cubicBezTo>
                      <a:pt x="539" y="37"/>
                      <a:pt x="455" y="0"/>
                      <a:pt x="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50"/>
              <p:cNvSpPr/>
              <p:nvPr/>
            </p:nvSpPr>
            <p:spPr>
              <a:xfrm>
                <a:off x="3361400" y="3656300"/>
                <a:ext cx="18275" cy="14650"/>
              </a:xfrm>
              <a:custGeom>
                <a:avLst/>
                <a:gdLst/>
                <a:ahLst/>
                <a:cxnLst/>
                <a:rect l="l" t="t" r="r" b="b"/>
                <a:pathLst>
                  <a:path w="731" h="586" extrusionOk="0">
                    <a:moveTo>
                      <a:pt x="383" y="0"/>
                    </a:moveTo>
                    <a:cubicBezTo>
                      <a:pt x="187" y="0"/>
                      <a:pt x="0" y="204"/>
                      <a:pt x="124" y="433"/>
                    </a:cubicBezTo>
                    <a:cubicBezTo>
                      <a:pt x="179" y="540"/>
                      <a:pt x="273" y="586"/>
                      <a:pt x="367" y="586"/>
                    </a:cubicBezTo>
                    <a:cubicBezTo>
                      <a:pt x="548" y="586"/>
                      <a:pt x="731" y="418"/>
                      <a:pt x="649" y="196"/>
                    </a:cubicBezTo>
                    <a:cubicBezTo>
                      <a:pt x="636" y="171"/>
                      <a:pt x="624" y="146"/>
                      <a:pt x="611" y="121"/>
                    </a:cubicBezTo>
                    <a:cubicBezTo>
                      <a:pt x="548" y="36"/>
                      <a:pt x="46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50"/>
              <p:cNvSpPr/>
              <p:nvPr/>
            </p:nvSpPr>
            <p:spPr>
              <a:xfrm>
                <a:off x="3411300" y="3787025"/>
                <a:ext cx="18725" cy="14575"/>
              </a:xfrm>
              <a:custGeom>
                <a:avLst/>
                <a:gdLst/>
                <a:ahLst/>
                <a:cxnLst/>
                <a:rect l="l" t="t" r="r" b="b"/>
                <a:pathLst>
                  <a:path w="749" h="583" extrusionOk="0">
                    <a:moveTo>
                      <a:pt x="399" y="0"/>
                    </a:moveTo>
                    <a:cubicBezTo>
                      <a:pt x="137" y="0"/>
                      <a:pt x="1" y="337"/>
                      <a:pt x="215" y="515"/>
                    </a:cubicBezTo>
                    <a:cubicBezTo>
                      <a:pt x="274" y="562"/>
                      <a:pt x="338" y="582"/>
                      <a:pt x="400" y="582"/>
                    </a:cubicBezTo>
                    <a:cubicBezTo>
                      <a:pt x="587" y="582"/>
                      <a:pt x="749" y="397"/>
                      <a:pt x="665" y="190"/>
                    </a:cubicBezTo>
                    <a:cubicBezTo>
                      <a:pt x="627" y="90"/>
                      <a:pt x="552" y="28"/>
                      <a:pt x="440" y="3"/>
                    </a:cubicBezTo>
                    <a:cubicBezTo>
                      <a:pt x="426" y="1"/>
                      <a:pt x="412"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50"/>
              <p:cNvSpPr/>
              <p:nvPr/>
            </p:nvSpPr>
            <p:spPr>
              <a:xfrm>
                <a:off x="3471350" y="3614650"/>
                <a:ext cx="18650" cy="14750"/>
              </a:xfrm>
              <a:custGeom>
                <a:avLst/>
                <a:gdLst/>
                <a:ahLst/>
                <a:cxnLst/>
                <a:rect l="l" t="t" r="r" b="b"/>
                <a:pathLst>
                  <a:path w="746" h="590" extrusionOk="0">
                    <a:moveTo>
                      <a:pt x="409" y="0"/>
                    </a:moveTo>
                    <a:cubicBezTo>
                      <a:pt x="200" y="0"/>
                      <a:pt x="0" y="238"/>
                      <a:pt x="162" y="462"/>
                    </a:cubicBezTo>
                    <a:cubicBezTo>
                      <a:pt x="212" y="525"/>
                      <a:pt x="274" y="575"/>
                      <a:pt x="362" y="587"/>
                    </a:cubicBezTo>
                    <a:cubicBezTo>
                      <a:pt x="373" y="588"/>
                      <a:pt x="385" y="589"/>
                      <a:pt x="396" y="589"/>
                    </a:cubicBezTo>
                    <a:cubicBezTo>
                      <a:pt x="593" y="589"/>
                      <a:pt x="745" y="388"/>
                      <a:pt x="674" y="187"/>
                    </a:cubicBezTo>
                    <a:cubicBezTo>
                      <a:pt x="662" y="162"/>
                      <a:pt x="649" y="150"/>
                      <a:pt x="637" y="125"/>
                    </a:cubicBezTo>
                    <a:cubicBezTo>
                      <a:pt x="574" y="37"/>
                      <a:pt x="490"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50"/>
              <p:cNvSpPr/>
              <p:nvPr/>
            </p:nvSpPr>
            <p:spPr>
              <a:xfrm>
                <a:off x="3536950" y="3629325"/>
                <a:ext cx="18350" cy="14425"/>
              </a:xfrm>
              <a:custGeom>
                <a:avLst/>
                <a:gdLst/>
                <a:ahLst/>
                <a:cxnLst/>
                <a:rect l="l" t="t" r="r" b="b"/>
                <a:pathLst>
                  <a:path w="734" h="577" extrusionOk="0">
                    <a:moveTo>
                      <a:pt x="384" y="1"/>
                    </a:moveTo>
                    <a:cubicBezTo>
                      <a:pt x="169" y="1"/>
                      <a:pt x="1" y="250"/>
                      <a:pt x="150" y="463"/>
                    </a:cubicBezTo>
                    <a:cubicBezTo>
                      <a:pt x="200" y="525"/>
                      <a:pt x="262" y="562"/>
                      <a:pt x="350" y="575"/>
                    </a:cubicBezTo>
                    <a:cubicBezTo>
                      <a:pt x="361" y="576"/>
                      <a:pt x="373" y="577"/>
                      <a:pt x="384" y="577"/>
                    </a:cubicBezTo>
                    <a:cubicBezTo>
                      <a:pt x="580" y="577"/>
                      <a:pt x="733" y="377"/>
                      <a:pt x="662" y="188"/>
                    </a:cubicBezTo>
                    <a:cubicBezTo>
                      <a:pt x="625" y="113"/>
                      <a:pt x="575" y="50"/>
                      <a:pt x="500" y="25"/>
                    </a:cubicBezTo>
                    <a:cubicBezTo>
                      <a:pt x="461" y="8"/>
                      <a:pt x="422"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50"/>
              <p:cNvSpPr/>
              <p:nvPr/>
            </p:nvSpPr>
            <p:spPr>
              <a:xfrm>
                <a:off x="3566600" y="3700825"/>
                <a:ext cx="19825" cy="14450"/>
              </a:xfrm>
              <a:custGeom>
                <a:avLst/>
                <a:gdLst/>
                <a:ahLst/>
                <a:cxnLst/>
                <a:rect l="l" t="t" r="r" b="b"/>
                <a:pathLst>
                  <a:path w="793" h="578" extrusionOk="0">
                    <a:moveTo>
                      <a:pt x="390" y="0"/>
                    </a:moveTo>
                    <a:cubicBezTo>
                      <a:pt x="36" y="0"/>
                      <a:pt x="1" y="528"/>
                      <a:pt x="363" y="577"/>
                    </a:cubicBezTo>
                    <a:cubicBezTo>
                      <a:pt x="372" y="577"/>
                      <a:pt x="380" y="578"/>
                      <a:pt x="388" y="578"/>
                    </a:cubicBezTo>
                    <a:cubicBezTo>
                      <a:pt x="729" y="578"/>
                      <a:pt x="793" y="75"/>
                      <a:pt x="451" y="2"/>
                    </a:cubicBezTo>
                    <a:lnTo>
                      <a:pt x="426" y="2"/>
                    </a:lnTo>
                    <a:cubicBezTo>
                      <a:pt x="413" y="1"/>
                      <a:pt x="401"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50"/>
              <p:cNvSpPr/>
              <p:nvPr/>
            </p:nvSpPr>
            <p:spPr>
              <a:xfrm>
                <a:off x="3529425" y="3744975"/>
                <a:ext cx="16275" cy="14575"/>
              </a:xfrm>
              <a:custGeom>
                <a:avLst/>
                <a:gdLst/>
                <a:ahLst/>
                <a:cxnLst/>
                <a:rect l="l" t="t" r="r" b="b"/>
                <a:pathLst>
                  <a:path w="651" h="583" extrusionOk="0">
                    <a:moveTo>
                      <a:pt x="324" y="1"/>
                    </a:moveTo>
                    <a:cubicBezTo>
                      <a:pt x="287" y="1"/>
                      <a:pt x="249" y="8"/>
                      <a:pt x="213" y="23"/>
                    </a:cubicBezTo>
                    <a:cubicBezTo>
                      <a:pt x="76" y="73"/>
                      <a:pt x="1" y="248"/>
                      <a:pt x="51" y="398"/>
                    </a:cubicBezTo>
                    <a:cubicBezTo>
                      <a:pt x="98" y="512"/>
                      <a:pt x="204" y="582"/>
                      <a:pt x="317" y="582"/>
                    </a:cubicBezTo>
                    <a:cubicBezTo>
                      <a:pt x="353" y="582"/>
                      <a:pt x="390" y="575"/>
                      <a:pt x="426" y="560"/>
                    </a:cubicBezTo>
                    <a:cubicBezTo>
                      <a:pt x="576" y="498"/>
                      <a:pt x="651" y="335"/>
                      <a:pt x="588" y="185"/>
                    </a:cubicBezTo>
                    <a:cubicBezTo>
                      <a:pt x="550" y="71"/>
                      <a:pt x="440"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9873;p50"/>
              <p:cNvSpPr/>
              <p:nvPr/>
            </p:nvSpPr>
            <p:spPr>
              <a:xfrm>
                <a:off x="3481325" y="3796300"/>
                <a:ext cx="15950" cy="14350"/>
              </a:xfrm>
              <a:custGeom>
                <a:avLst/>
                <a:gdLst/>
                <a:ahLst/>
                <a:cxnLst/>
                <a:rect l="l" t="t" r="r" b="b"/>
                <a:pathLst>
                  <a:path w="638" h="574" extrusionOk="0">
                    <a:moveTo>
                      <a:pt x="349" y="0"/>
                    </a:moveTo>
                    <a:cubicBezTo>
                      <a:pt x="254" y="0"/>
                      <a:pt x="159" y="47"/>
                      <a:pt x="100" y="144"/>
                    </a:cubicBezTo>
                    <a:cubicBezTo>
                      <a:pt x="0" y="319"/>
                      <a:pt x="100" y="544"/>
                      <a:pt x="313" y="569"/>
                    </a:cubicBezTo>
                    <a:cubicBezTo>
                      <a:pt x="328" y="572"/>
                      <a:pt x="344" y="573"/>
                      <a:pt x="359" y="573"/>
                    </a:cubicBezTo>
                    <a:cubicBezTo>
                      <a:pt x="492" y="573"/>
                      <a:pt x="615" y="478"/>
                      <a:pt x="638" y="332"/>
                    </a:cubicBezTo>
                    <a:cubicBezTo>
                      <a:pt x="638" y="294"/>
                      <a:pt x="638" y="269"/>
                      <a:pt x="638" y="232"/>
                    </a:cubicBezTo>
                    <a:cubicBezTo>
                      <a:pt x="625" y="194"/>
                      <a:pt x="613" y="157"/>
                      <a:pt x="588" y="119"/>
                    </a:cubicBezTo>
                    <a:cubicBezTo>
                      <a:pt x="528"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p50"/>
              <p:cNvSpPr/>
              <p:nvPr/>
            </p:nvSpPr>
            <p:spPr>
              <a:xfrm>
                <a:off x="3517575" y="3777475"/>
                <a:ext cx="17725" cy="14600"/>
              </a:xfrm>
              <a:custGeom>
                <a:avLst/>
                <a:gdLst/>
                <a:ahLst/>
                <a:cxnLst/>
                <a:rect l="l" t="t" r="r" b="b"/>
                <a:pathLst>
                  <a:path w="709" h="584" extrusionOk="0">
                    <a:moveTo>
                      <a:pt x="359" y="0"/>
                    </a:moveTo>
                    <a:cubicBezTo>
                      <a:pt x="323" y="0"/>
                      <a:pt x="286" y="8"/>
                      <a:pt x="250" y="23"/>
                    </a:cubicBezTo>
                    <a:cubicBezTo>
                      <a:pt x="13" y="110"/>
                      <a:pt x="0" y="447"/>
                      <a:pt x="238" y="560"/>
                    </a:cubicBezTo>
                    <a:cubicBezTo>
                      <a:pt x="276" y="576"/>
                      <a:pt x="314" y="583"/>
                      <a:pt x="352" y="583"/>
                    </a:cubicBezTo>
                    <a:cubicBezTo>
                      <a:pt x="546" y="583"/>
                      <a:pt x="709" y="384"/>
                      <a:pt x="625" y="185"/>
                    </a:cubicBezTo>
                    <a:cubicBezTo>
                      <a:pt x="577" y="71"/>
                      <a:pt x="472"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50"/>
              <p:cNvSpPr/>
              <p:nvPr/>
            </p:nvSpPr>
            <p:spPr>
              <a:xfrm>
                <a:off x="3371100" y="3625325"/>
                <a:ext cx="18050" cy="14525"/>
              </a:xfrm>
              <a:custGeom>
                <a:avLst/>
                <a:gdLst/>
                <a:ahLst/>
                <a:cxnLst/>
                <a:rect l="l" t="t" r="r" b="b"/>
                <a:pathLst>
                  <a:path w="722" h="581" extrusionOk="0">
                    <a:moveTo>
                      <a:pt x="354" y="1"/>
                    </a:moveTo>
                    <a:cubicBezTo>
                      <a:pt x="176" y="1"/>
                      <a:pt x="1" y="156"/>
                      <a:pt x="73" y="373"/>
                    </a:cubicBezTo>
                    <a:cubicBezTo>
                      <a:pt x="114" y="519"/>
                      <a:pt x="221" y="580"/>
                      <a:pt x="331" y="580"/>
                    </a:cubicBezTo>
                    <a:cubicBezTo>
                      <a:pt x="521" y="580"/>
                      <a:pt x="721" y="398"/>
                      <a:pt x="610" y="160"/>
                    </a:cubicBezTo>
                    <a:cubicBezTo>
                      <a:pt x="552" y="49"/>
                      <a:pt x="453"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50"/>
              <p:cNvSpPr/>
              <p:nvPr/>
            </p:nvSpPr>
            <p:spPr>
              <a:xfrm>
                <a:off x="3483175" y="3581975"/>
                <a:ext cx="17775" cy="14525"/>
              </a:xfrm>
              <a:custGeom>
                <a:avLst/>
                <a:gdLst/>
                <a:ahLst/>
                <a:cxnLst/>
                <a:rect l="l" t="t" r="r" b="b"/>
                <a:pathLst>
                  <a:path w="711" h="581" extrusionOk="0">
                    <a:moveTo>
                      <a:pt x="348" y="1"/>
                    </a:moveTo>
                    <a:cubicBezTo>
                      <a:pt x="174" y="1"/>
                      <a:pt x="0" y="155"/>
                      <a:pt x="64" y="370"/>
                    </a:cubicBezTo>
                    <a:cubicBezTo>
                      <a:pt x="106" y="519"/>
                      <a:pt x="216" y="581"/>
                      <a:pt x="328" y="581"/>
                    </a:cubicBezTo>
                    <a:cubicBezTo>
                      <a:pt x="516" y="581"/>
                      <a:pt x="711" y="405"/>
                      <a:pt x="601" y="170"/>
                    </a:cubicBezTo>
                    <a:cubicBezTo>
                      <a:pt x="547" y="51"/>
                      <a:pt x="447"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50"/>
              <p:cNvSpPr/>
              <p:nvPr/>
            </p:nvSpPr>
            <p:spPr>
              <a:xfrm>
                <a:off x="3333550" y="3639900"/>
                <a:ext cx="15150" cy="14350"/>
              </a:xfrm>
              <a:custGeom>
                <a:avLst/>
                <a:gdLst/>
                <a:ahLst/>
                <a:cxnLst/>
                <a:rect l="l" t="t" r="r" b="b"/>
                <a:pathLst>
                  <a:path w="606" h="574" extrusionOk="0">
                    <a:moveTo>
                      <a:pt x="288" y="0"/>
                    </a:moveTo>
                    <a:cubicBezTo>
                      <a:pt x="156" y="0"/>
                      <a:pt x="26" y="88"/>
                      <a:pt x="13" y="264"/>
                    </a:cubicBezTo>
                    <a:cubicBezTo>
                      <a:pt x="1" y="302"/>
                      <a:pt x="1" y="352"/>
                      <a:pt x="26" y="389"/>
                    </a:cubicBezTo>
                    <a:cubicBezTo>
                      <a:pt x="76" y="516"/>
                      <a:pt x="185" y="573"/>
                      <a:pt x="293" y="573"/>
                    </a:cubicBezTo>
                    <a:cubicBezTo>
                      <a:pt x="450" y="573"/>
                      <a:pt x="605" y="452"/>
                      <a:pt x="575" y="252"/>
                    </a:cubicBezTo>
                    <a:cubicBezTo>
                      <a:pt x="551" y="85"/>
                      <a:pt x="418" y="0"/>
                      <a:pt x="2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50"/>
              <p:cNvSpPr/>
              <p:nvPr/>
            </p:nvSpPr>
            <p:spPr>
              <a:xfrm>
                <a:off x="3373975" y="3838825"/>
                <a:ext cx="18025" cy="14225"/>
              </a:xfrm>
              <a:custGeom>
                <a:avLst/>
                <a:gdLst/>
                <a:ahLst/>
                <a:cxnLst/>
                <a:rect l="l" t="t" r="r" b="b"/>
                <a:pathLst>
                  <a:path w="721" h="569" extrusionOk="0">
                    <a:moveTo>
                      <a:pt x="399" y="1"/>
                    </a:moveTo>
                    <a:cubicBezTo>
                      <a:pt x="365" y="1"/>
                      <a:pt x="330" y="7"/>
                      <a:pt x="296" y="18"/>
                    </a:cubicBezTo>
                    <a:cubicBezTo>
                      <a:pt x="0" y="154"/>
                      <a:pt x="128" y="569"/>
                      <a:pt x="416" y="569"/>
                    </a:cubicBezTo>
                    <a:cubicBezTo>
                      <a:pt x="445" y="569"/>
                      <a:pt x="476" y="564"/>
                      <a:pt x="508" y="555"/>
                    </a:cubicBezTo>
                    <a:cubicBezTo>
                      <a:pt x="645" y="493"/>
                      <a:pt x="720" y="330"/>
                      <a:pt x="670" y="180"/>
                    </a:cubicBezTo>
                    <a:cubicBezTo>
                      <a:pt x="622" y="65"/>
                      <a:pt x="514"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50"/>
              <p:cNvSpPr/>
              <p:nvPr/>
            </p:nvSpPr>
            <p:spPr>
              <a:xfrm>
                <a:off x="3666600" y="3693275"/>
                <a:ext cx="15775" cy="14550"/>
              </a:xfrm>
              <a:custGeom>
                <a:avLst/>
                <a:gdLst/>
                <a:ahLst/>
                <a:cxnLst/>
                <a:rect l="l" t="t" r="r" b="b"/>
                <a:pathLst>
                  <a:path w="631" h="582" extrusionOk="0">
                    <a:moveTo>
                      <a:pt x="319" y="1"/>
                    </a:moveTo>
                    <a:cubicBezTo>
                      <a:pt x="238" y="1"/>
                      <a:pt x="157" y="36"/>
                      <a:pt x="100" y="116"/>
                    </a:cubicBezTo>
                    <a:cubicBezTo>
                      <a:pt x="0" y="229"/>
                      <a:pt x="13" y="416"/>
                      <a:pt x="137" y="516"/>
                    </a:cubicBezTo>
                    <a:cubicBezTo>
                      <a:pt x="193" y="561"/>
                      <a:pt x="256" y="581"/>
                      <a:pt x="317" y="581"/>
                    </a:cubicBezTo>
                    <a:cubicBezTo>
                      <a:pt x="478" y="581"/>
                      <a:pt x="630" y="444"/>
                      <a:pt x="612" y="254"/>
                    </a:cubicBezTo>
                    <a:cubicBezTo>
                      <a:pt x="589" y="98"/>
                      <a:pt x="454"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50"/>
              <p:cNvSpPr/>
              <p:nvPr/>
            </p:nvSpPr>
            <p:spPr>
              <a:xfrm>
                <a:off x="3703775" y="3672575"/>
                <a:ext cx="16250" cy="14600"/>
              </a:xfrm>
              <a:custGeom>
                <a:avLst/>
                <a:gdLst/>
                <a:ahLst/>
                <a:cxnLst/>
                <a:rect l="l" t="t" r="r" b="b"/>
                <a:pathLst>
                  <a:path w="650" h="584" extrusionOk="0">
                    <a:moveTo>
                      <a:pt x="349" y="1"/>
                    </a:moveTo>
                    <a:cubicBezTo>
                      <a:pt x="253" y="1"/>
                      <a:pt x="158" y="48"/>
                      <a:pt x="100" y="145"/>
                    </a:cubicBezTo>
                    <a:cubicBezTo>
                      <a:pt x="0" y="320"/>
                      <a:pt x="100" y="545"/>
                      <a:pt x="313" y="582"/>
                    </a:cubicBezTo>
                    <a:cubicBezTo>
                      <a:pt x="321" y="583"/>
                      <a:pt x="329" y="583"/>
                      <a:pt x="338" y="583"/>
                    </a:cubicBezTo>
                    <a:cubicBezTo>
                      <a:pt x="479" y="583"/>
                      <a:pt x="614" y="485"/>
                      <a:pt x="637" y="332"/>
                    </a:cubicBezTo>
                    <a:cubicBezTo>
                      <a:pt x="650" y="282"/>
                      <a:pt x="637" y="232"/>
                      <a:pt x="625" y="182"/>
                    </a:cubicBezTo>
                    <a:cubicBezTo>
                      <a:pt x="612" y="170"/>
                      <a:pt x="600" y="145"/>
                      <a:pt x="587" y="120"/>
                    </a:cubicBezTo>
                    <a:cubicBezTo>
                      <a:pt x="527" y="41"/>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50"/>
              <p:cNvSpPr/>
              <p:nvPr/>
            </p:nvSpPr>
            <p:spPr>
              <a:xfrm>
                <a:off x="3636875" y="3659575"/>
                <a:ext cx="18350" cy="14650"/>
              </a:xfrm>
              <a:custGeom>
                <a:avLst/>
                <a:gdLst/>
                <a:ahLst/>
                <a:cxnLst/>
                <a:rect l="l" t="t" r="r" b="b"/>
                <a:pathLst>
                  <a:path w="734" h="586" extrusionOk="0">
                    <a:moveTo>
                      <a:pt x="384" y="1"/>
                    </a:moveTo>
                    <a:cubicBezTo>
                      <a:pt x="188" y="1"/>
                      <a:pt x="0" y="208"/>
                      <a:pt x="114" y="427"/>
                    </a:cubicBezTo>
                    <a:cubicBezTo>
                      <a:pt x="174" y="538"/>
                      <a:pt x="270" y="585"/>
                      <a:pt x="366" y="585"/>
                    </a:cubicBezTo>
                    <a:cubicBezTo>
                      <a:pt x="551" y="585"/>
                      <a:pt x="734" y="412"/>
                      <a:pt x="652" y="190"/>
                    </a:cubicBezTo>
                    <a:cubicBezTo>
                      <a:pt x="639" y="165"/>
                      <a:pt x="627" y="152"/>
                      <a:pt x="614" y="127"/>
                    </a:cubicBezTo>
                    <a:cubicBezTo>
                      <a:pt x="551" y="38"/>
                      <a:pt x="467"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50"/>
              <p:cNvSpPr/>
              <p:nvPr/>
            </p:nvSpPr>
            <p:spPr>
              <a:xfrm>
                <a:off x="3648100" y="3620500"/>
                <a:ext cx="15075" cy="14625"/>
              </a:xfrm>
              <a:custGeom>
                <a:avLst/>
                <a:gdLst/>
                <a:ahLst/>
                <a:cxnLst/>
                <a:rect l="l" t="t" r="r" b="b"/>
                <a:pathLst>
                  <a:path w="603" h="585" extrusionOk="0">
                    <a:moveTo>
                      <a:pt x="311" y="1"/>
                    </a:moveTo>
                    <a:cubicBezTo>
                      <a:pt x="150" y="1"/>
                      <a:pt x="1" y="138"/>
                      <a:pt x="28" y="328"/>
                    </a:cubicBezTo>
                    <a:cubicBezTo>
                      <a:pt x="44" y="486"/>
                      <a:pt x="180" y="584"/>
                      <a:pt x="318" y="584"/>
                    </a:cubicBezTo>
                    <a:cubicBezTo>
                      <a:pt x="399" y="584"/>
                      <a:pt x="480" y="551"/>
                      <a:pt x="540" y="478"/>
                    </a:cubicBezTo>
                    <a:cubicBezTo>
                      <a:pt x="590" y="416"/>
                      <a:pt x="603" y="341"/>
                      <a:pt x="603" y="266"/>
                    </a:cubicBezTo>
                    <a:cubicBezTo>
                      <a:pt x="603" y="241"/>
                      <a:pt x="590" y="216"/>
                      <a:pt x="578" y="191"/>
                    </a:cubicBezTo>
                    <a:cubicBezTo>
                      <a:pt x="565" y="141"/>
                      <a:pt x="540" y="103"/>
                      <a:pt x="490" y="66"/>
                    </a:cubicBezTo>
                    <a:cubicBezTo>
                      <a:pt x="435" y="21"/>
                      <a:pt x="372" y="1"/>
                      <a:pt x="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50"/>
              <p:cNvSpPr/>
              <p:nvPr/>
            </p:nvSpPr>
            <p:spPr>
              <a:xfrm>
                <a:off x="3682825" y="3619900"/>
                <a:ext cx="17425" cy="14500"/>
              </a:xfrm>
              <a:custGeom>
                <a:avLst/>
                <a:gdLst/>
                <a:ahLst/>
                <a:cxnLst/>
                <a:rect l="l" t="t" r="r" b="b"/>
                <a:pathLst>
                  <a:path w="697" h="580" extrusionOk="0">
                    <a:moveTo>
                      <a:pt x="356" y="0"/>
                    </a:moveTo>
                    <a:cubicBezTo>
                      <a:pt x="261" y="0"/>
                      <a:pt x="166" y="47"/>
                      <a:pt x="113" y="140"/>
                    </a:cubicBezTo>
                    <a:cubicBezTo>
                      <a:pt x="1" y="315"/>
                      <a:pt x="113" y="540"/>
                      <a:pt x="313" y="577"/>
                    </a:cubicBezTo>
                    <a:cubicBezTo>
                      <a:pt x="325" y="578"/>
                      <a:pt x="336" y="579"/>
                      <a:pt x="347" y="579"/>
                    </a:cubicBezTo>
                    <a:cubicBezTo>
                      <a:pt x="544" y="579"/>
                      <a:pt x="697" y="379"/>
                      <a:pt x="626" y="190"/>
                    </a:cubicBezTo>
                    <a:cubicBezTo>
                      <a:pt x="613" y="165"/>
                      <a:pt x="601" y="140"/>
                      <a:pt x="588" y="115"/>
                    </a:cubicBezTo>
                    <a:cubicBezTo>
                      <a:pt x="529" y="38"/>
                      <a:pt x="44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50"/>
              <p:cNvSpPr/>
              <p:nvPr/>
            </p:nvSpPr>
            <p:spPr>
              <a:xfrm>
                <a:off x="3703775" y="3638300"/>
                <a:ext cx="16250" cy="14400"/>
              </a:xfrm>
              <a:custGeom>
                <a:avLst/>
                <a:gdLst/>
                <a:ahLst/>
                <a:cxnLst/>
                <a:rect l="l" t="t" r="r" b="b"/>
                <a:pathLst>
                  <a:path w="650" h="576" extrusionOk="0">
                    <a:moveTo>
                      <a:pt x="320" y="1"/>
                    </a:moveTo>
                    <a:cubicBezTo>
                      <a:pt x="288" y="1"/>
                      <a:pt x="256" y="6"/>
                      <a:pt x="225" y="16"/>
                    </a:cubicBezTo>
                    <a:cubicBezTo>
                      <a:pt x="75" y="79"/>
                      <a:pt x="0" y="241"/>
                      <a:pt x="50" y="391"/>
                    </a:cubicBezTo>
                    <a:cubicBezTo>
                      <a:pt x="98" y="505"/>
                      <a:pt x="203" y="575"/>
                      <a:pt x="316" y="575"/>
                    </a:cubicBezTo>
                    <a:cubicBezTo>
                      <a:pt x="352" y="575"/>
                      <a:pt x="389" y="568"/>
                      <a:pt x="425" y="553"/>
                    </a:cubicBezTo>
                    <a:cubicBezTo>
                      <a:pt x="575" y="503"/>
                      <a:pt x="650" y="328"/>
                      <a:pt x="600" y="191"/>
                    </a:cubicBezTo>
                    <a:cubicBezTo>
                      <a:pt x="551" y="72"/>
                      <a:pt x="438"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50"/>
              <p:cNvSpPr/>
              <p:nvPr/>
            </p:nvSpPr>
            <p:spPr>
              <a:xfrm>
                <a:off x="3622600" y="3559850"/>
                <a:ext cx="18700" cy="14300"/>
              </a:xfrm>
              <a:custGeom>
                <a:avLst/>
                <a:gdLst/>
                <a:ahLst/>
                <a:cxnLst/>
                <a:rect l="l" t="t" r="r" b="b"/>
                <a:pathLst>
                  <a:path w="748" h="572" extrusionOk="0">
                    <a:moveTo>
                      <a:pt x="394" y="0"/>
                    </a:moveTo>
                    <a:cubicBezTo>
                      <a:pt x="129" y="0"/>
                      <a:pt x="0" y="341"/>
                      <a:pt x="223" y="505"/>
                    </a:cubicBezTo>
                    <a:cubicBezTo>
                      <a:pt x="279" y="551"/>
                      <a:pt x="341" y="572"/>
                      <a:pt x="401" y="572"/>
                    </a:cubicBezTo>
                    <a:cubicBezTo>
                      <a:pt x="583" y="572"/>
                      <a:pt x="748" y="386"/>
                      <a:pt x="673" y="180"/>
                    </a:cubicBezTo>
                    <a:cubicBezTo>
                      <a:pt x="660" y="155"/>
                      <a:pt x="648" y="130"/>
                      <a:pt x="635" y="117"/>
                    </a:cubicBezTo>
                    <a:cubicBezTo>
                      <a:pt x="585" y="55"/>
                      <a:pt x="523" y="5"/>
                      <a:pt x="448" y="5"/>
                    </a:cubicBezTo>
                    <a:cubicBezTo>
                      <a:pt x="429" y="2"/>
                      <a:pt x="411" y="0"/>
                      <a:pt x="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50"/>
              <p:cNvSpPr/>
              <p:nvPr/>
            </p:nvSpPr>
            <p:spPr>
              <a:xfrm>
                <a:off x="3662525" y="3548150"/>
                <a:ext cx="15775" cy="14400"/>
              </a:xfrm>
              <a:custGeom>
                <a:avLst/>
                <a:gdLst/>
                <a:ahLst/>
                <a:cxnLst/>
                <a:rect l="l" t="t" r="r" b="b"/>
                <a:pathLst>
                  <a:path w="631" h="576" extrusionOk="0">
                    <a:moveTo>
                      <a:pt x="328" y="1"/>
                    </a:moveTo>
                    <a:cubicBezTo>
                      <a:pt x="245" y="1"/>
                      <a:pt x="162" y="35"/>
                      <a:pt x="101" y="110"/>
                    </a:cubicBezTo>
                    <a:cubicBezTo>
                      <a:pt x="1" y="235"/>
                      <a:pt x="13" y="410"/>
                      <a:pt x="138" y="510"/>
                    </a:cubicBezTo>
                    <a:cubicBezTo>
                      <a:pt x="194" y="556"/>
                      <a:pt x="257" y="576"/>
                      <a:pt x="319" y="576"/>
                    </a:cubicBezTo>
                    <a:cubicBezTo>
                      <a:pt x="480" y="576"/>
                      <a:pt x="631" y="441"/>
                      <a:pt x="613" y="260"/>
                    </a:cubicBezTo>
                    <a:cubicBezTo>
                      <a:pt x="597" y="97"/>
                      <a:pt x="465"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50"/>
              <p:cNvSpPr/>
              <p:nvPr/>
            </p:nvSpPr>
            <p:spPr>
              <a:xfrm>
                <a:off x="3608950" y="3592975"/>
                <a:ext cx="19225" cy="14525"/>
              </a:xfrm>
              <a:custGeom>
                <a:avLst/>
                <a:gdLst/>
                <a:ahLst/>
                <a:cxnLst/>
                <a:rect l="l" t="t" r="r" b="b"/>
                <a:pathLst>
                  <a:path w="769" h="581" extrusionOk="0">
                    <a:moveTo>
                      <a:pt x="378" y="0"/>
                    </a:moveTo>
                    <a:cubicBezTo>
                      <a:pt x="295" y="0"/>
                      <a:pt x="212" y="35"/>
                      <a:pt x="157" y="104"/>
                    </a:cubicBezTo>
                    <a:cubicBezTo>
                      <a:pt x="1" y="297"/>
                      <a:pt x="144" y="581"/>
                      <a:pt x="388" y="581"/>
                    </a:cubicBezTo>
                    <a:cubicBezTo>
                      <a:pt x="398" y="581"/>
                      <a:pt x="409" y="580"/>
                      <a:pt x="419" y="579"/>
                    </a:cubicBezTo>
                    <a:cubicBezTo>
                      <a:pt x="669" y="554"/>
                      <a:pt x="769" y="229"/>
                      <a:pt x="569" y="67"/>
                    </a:cubicBezTo>
                    <a:cubicBezTo>
                      <a:pt x="513" y="23"/>
                      <a:pt x="446" y="0"/>
                      <a:pt x="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50"/>
              <p:cNvSpPr/>
              <p:nvPr/>
            </p:nvSpPr>
            <p:spPr>
              <a:xfrm>
                <a:off x="3689700" y="3582075"/>
                <a:ext cx="16275" cy="14525"/>
              </a:xfrm>
              <a:custGeom>
                <a:avLst/>
                <a:gdLst/>
                <a:ahLst/>
                <a:cxnLst/>
                <a:rect l="l" t="t" r="r" b="b"/>
                <a:pathLst>
                  <a:path w="651" h="581" extrusionOk="0">
                    <a:moveTo>
                      <a:pt x="320" y="0"/>
                    </a:moveTo>
                    <a:cubicBezTo>
                      <a:pt x="289" y="0"/>
                      <a:pt x="257" y="5"/>
                      <a:pt x="226" y="16"/>
                    </a:cubicBezTo>
                    <a:cubicBezTo>
                      <a:pt x="76" y="78"/>
                      <a:pt x="1" y="241"/>
                      <a:pt x="63" y="391"/>
                    </a:cubicBezTo>
                    <a:cubicBezTo>
                      <a:pt x="103" y="509"/>
                      <a:pt x="221" y="581"/>
                      <a:pt x="342" y="581"/>
                    </a:cubicBezTo>
                    <a:cubicBezTo>
                      <a:pt x="374" y="581"/>
                      <a:pt x="407" y="576"/>
                      <a:pt x="438" y="565"/>
                    </a:cubicBezTo>
                    <a:cubicBezTo>
                      <a:pt x="588" y="503"/>
                      <a:pt x="651" y="341"/>
                      <a:pt x="601" y="191"/>
                    </a:cubicBezTo>
                    <a:cubicBezTo>
                      <a:pt x="551" y="72"/>
                      <a:pt x="439"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50"/>
              <p:cNvSpPr/>
              <p:nvPr/>
            </p:nvSpPr>
            <p:spPr>
              <a:xfrm>
                <a:off x="3780500" y="3649850"/>
                <a:ext cx="17325" cy="12775"/>
              </a:xfrm>
              <a:custGeom>
                <a:avLst/>
                <a:gdLst/>
                <a:ahLst/>
                <a:cxnLst/>
                <a:rect l="l" t="t" r="r" b="b"/>
                <a:pathLst>
                  <a:path w="693" h="511" extrusionOk="0">
                    <a:moveTo>
                      <a:pt x="490" y="0"/>
                    </a:moveTo>
                    <a:cubicBezTo>
                      <a:pt x="281" y="0"/>
                      <a:pt x="0" y="286"/>
                      <a:pt x="205" y="454"/>
                    </a:cubicBezTo>
                    <a:cubicBezTo>
                      <a:pt x="259" y="491"/>
                      <a:pt x="323" y="510"/>
                      <a:pt x="387" y="510"/>
                    </a:cubicBezTo>
                    <a:cubicBezTo>
                      <a:pt x="474" y="510"/>
                      <a:pt x="560" y="476"/>
                      <a:pt x="618" y="404"/>
                    </a:cubicBezTo>
                    <a:cubicBezTo>
                      <a:pt x="680" y="329"/>
                      <a:pt x="693" y="216"/>
                      <a:pt x="655" y="116"/>
                    </a:cubicBezTo>
                    <a:cubicBezTo>
                      <a:pt x="623" y="34"/>
                      <a:pt x="561" y="0"/>
                      <a:pt x="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50"/>
              <p:cNvSpPr/>
              <p:nvPr/>
            </p:nvSpPr>
            <p:spPr>
              <a:xfrm>
                <a:off x="3756875" y="3584100"/>
                <a:ext cx="16500" cy="14350"/>
              </a:xfrm>
              <a:custGeom>
                <a:avLst/>
                <a:gdLst/>
                <a:ahLst/>
                <a:cxnLst/>
                <a:rect l="l" t="t" r="r" b="b"/>
                <a:pathLst>
                  <a:path w="660" h="574" extrusionOk="0">
                    <a:moveTo>
                      <a:pt x="352" y="0"/>
                    </a:moveTo>
                    <a:cubicBezTo>
                      <a:pt x="266" y="0"/>
                      <a:pt x="182" y="39"/>
                      <a:pt x="126" y="110"/>
                    </a:cubicBezTo>
                    <a:cubicBezTo>
                      <a:pt x="1" y="260"/>
                      <a:pt x="76" y="497"/>
                      <a:pt x="263" y="559"/>
                    </a:cubicBezTo>
                    <a:cubicBezTo>
                      <a:pt x="293" y="569"/>
                      <a:pt x="322" y="573"/>
                      <a:pt x="351" y="573"/>
                    </a:cubicBezTo>
                    <a:cubicBezTo>
                      <a:pt x="517" y="573"/>
                      <a:pt x="659" y="430"/>
                      <a:pt x="638" y="260"/>
                    </a:cubicBezTo>
                    <a:cubicBezTo>
                      <a:pt x="638" y="235"/>
                      <a:pt x="625" y="210"/>
                      <a:pt x="625" y="185"/>
                    </a:cubicBezTo>
                    <a:cubicBezTo>
                      <a:pt x="600" y="135"/>
                      <a:pt x="575" y="97"/>
                      <a:pt x="538" y="72"/>
                    </a:cubicBezTo>
                    <a:cubicBezTo>
                      <a:pt x="484" y="23"/>
                      <a:pt x="417" y="0"/>
                      <a:pt x="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50"/>
              <p:cNvSpPr/>
              <p:nvPr/>
            </p:nvSpPr>
            <p:spPr>
              <a:xfrm>
                <a:off x="3751250" y="3620325"/>
                <a:ext cx="16275" cy="14400"/>
              </a:xfrm>
              <a:custGeom>
                <a:avLst/>
                <a:gdLst/>
                <a:ahLst/>
                <a:cxnLst/>
                <a:rect l="l" t="t" r="r" b="b"/>
                <a:pathLst>
                  <a:path w="651" h="576" extrusionOk="0">
                    <a:moveTo>
                      <a:pt x="329" y="1"/>
                    </a:moveTo>
                    <a:cubicBezTo>
                      <a:pt x="294" y="1"/>
                      <a:pt x="259" y="8"/>
                      <a:pt x="226" y="23"/>
                    </a:cubicBezTo>
                    <a:cubicBezTo>
                      <a:pt x="76" y="73"/>
                      <a:pt x="1" y="248"/>
                      <a:pt x="51" y="398"/>
                    </a:cubicBezTo>
                    <a:cubicBezTo>
                      <a:pt x="100" y="506"/>
                      <a:pt x="211" y="576"/>
                      <a:pt x="330" y="576"/>
                    </a:cubicBezTo>
                    <a:cubicBezTo>
                      <a:pt x="362" y="576"/>
                      <a:pt x="394" y="571"/>
                      <a:pt x="426" y="560"/>
                    </a:cubicBezTo>
                    <a:cubicBezTo>
                      <a:pt x="575" y="498"/>
                      <a:pt x="650" y="335"/>
                      <a:pt x="588" y="185"/>
                    </a:cubicBezTo>
                    <a:cubicBezTo>
                      <a:pt x="550" y="71"/>
                      <a:pt x="44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50"/>
              <p:cNvSpPr/>
              <p:nvPr/>
            </p:nvSpPr>
            <p:spPr>
              <a:xfrm>
                <a:off x="3732825" y="3514575"/>
                <a:ext cx="16050" cy="14350"/>
              </a:xfrm>
              <a:custGeom>
                <a:avLst/>
                <a:gdLst/>
                <a:ahLst/>
                <a:cxnLst/>
                <a:rect l="l" t="t" r="r" b="b"/>
                <a:pathLst>
                  <a:path w="642" h="574" extrusionOk="0">
                    <a:moveTo>
                      <a:pt x="296" y="0"/>
                    </a:moveTo>
                    <a:cubicBezTo>
                      <a:pt x="161" y="0"/>
                      <a:pt x="35" y="107"/>
                      <a:pt x="13" y="254"/>
                    </a:cubicBezTo>
                    <a:cubicBezTo>
                      <a:pt x="0" y="329"/>
                      <a:pt x="13" y="404"/>
                      <a:pt x="63" y="466"/>
                    </a:cubicBezTo>
                    <a:cubicBezTo>
                      <a:pt x="123" y="542"/>
                      <a:pt x="203" y="574"/>
                      <a:pt x="281" y="574"/>
                    </a:cubicBezTo>
                    <a:cubicBezTo>
                      <a:pt x="464" y="574"/>
                      <a:pt x="641" y="401"/>
                      <a:pt x="563" y="191"/>
                    </a:cubicBezTo>
                    <a:cubicBezTo>
                      <a:pt x="550" y="166"/>
                      <a:pt x="538" y="141"/>
                      <a:pt x="525" y="116"/>
                    </a:cubicBezTo>
                    <a:cubicBezTo>
                      <a:pt x="488" y="54"/>
                      <a:pt x="413" y="16"/>
                      <a:pt x="338" y="4"/>
                    </a:cubicBezTo>
                    <a:cubicBezTo>
                      <a:pt x="324" y="1"/>
                      <a:pt x="310"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50"/>
              <p:cNvSpPr/>
              <p:nvPr/>
            </p:nvSpPr>
            <p:spPr>
              <a:xfrm>
                <a:off x="3718750" y="3560975"/>
                <a:ext cx="16275" cy="14550"/>
              </a:xfrm>
              <a:custGeom>
                <a:avLst/>
                <a:gdLst/>
                <a:ahLst/>
                <a:cxnLst/>
                <a:rect l="l" t="t" r="r" b="b"/>
                <a:pathLst>
                  <a:path w="651" h="582" extrusionOk="0">
                    <a:moveTo>
                      <a:pt x="335" y="0"/>
                    </a:moveTo>
                    <a:cubicBezTo>
                      <a:pt x="299" y="0"/>
                      <a:pt x="262" y="7"/>
                      <a:pt x="226" y="22"/>
                    </a:cubicBezTo>
                    <a:cubicBezTo>
                      <a:pt x="76" y="85"/>
                      <a:pt x="1" y="247"/>
                      <a:pt x="63" y="397"/>
                    </a:cubicBezTo>
                    <a:cubicBezTo>
                      <a:pt x="101" y="511"/>
                      <a:pt x="211" y="582"/>
                      <a:pt x="328" y="582"/>
                    </a:cubicBezTo>
                    <a:cubicBezTo>
                      <a:pt x="365" y="582"/>
                      <a:pt x="402" y="575"/>
                      <a:pt x="438" y="560"/>
                    </a:cubicBezTo>
                    <a:cubicBezTo>
                      <a:pt x="588" y="497"/>
                      <a:pt x="651"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50"/>
              <p:cNvSpPr/>
              <p:nvPr/>
            </p:nvSpPr>
            <p:spPr>
              <a:xfrm>
                <a:off x="3597550" y="3715925"/>
                <a:ext cx="19450" cy="14400"/>
              </a:xfrm>
              <a:custGeom>
                <a:avLst/>
                <a:gdLst/>
                <a:ahLst/>
                <a:cxnLst/>
                <a:rect l="l" t="t" r="r" b="b"/>
                <a:pathLst>
                  <a:path w="778" h="576" extrusionOk="0">
                    <a:moveTo>
                      <a:pt x="376" y="1"/>
                    </a:moveTo>
                    <a:cubicBezTo>
                      <a:pt x="352" y="1"/>
                      <a:pt x="326" y="4"/>
                      <a:pt x="300" y="10"/>
                    </a:cubicBezTo>
                    <a:cubicBezTo>
                      <a:pt x="0" y="85"/>
                      <a:pt x="13" y="523"/>
                      <a:pt x="325" y="573"/>
                    </a:cubicBezTo>
                    <a:cubicBezTo>
                      <a:pt x="338" y="575"/>
                      <a:pt x="352" y="576"/>
                      <a:pt x="365" y="576"/>
                    </a:cubicBezTo>
                    <a:cubicBezTo>
                      <a:pt x="426" y="576"/>
                      <a:pt x="486" y="553"/>
                      <a:pt x="538" y="523"/>
                    </a:cubicBezTo>
                    <a:cubicBezTo>
                      <a:pt x="778" y="351"/>
                      <a:pt x="641"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50"/>
              <p:cNvSpPr/>
              <p:nvPr/>
            </p:nvSpPr>
            <p:spPr>
              <a:xfrm>
                <a:off x="3603175" y="3677025"/>
                <a:ext cx="19150" cy="14475"/>
              </a:xfrm>
              <a:custGeom>
                <a:avLst/>
                <a:gdLst/>
                <a:ahLst/>
                <a:cxnLst/>
                <a:rect l="l" t="t" r="r" b="b"/>
                <a:pathLst>
                  <a:path w="766" h="579" extrusionOk="0">
                    <a:moveTo>
                      <a:pt x="394" y="1"/>
                    </a:moveTo>
                    <a:cubicBezTo>
                      <a:pt x="380" y="1"/>
                      <a:pt x="365" y="2"/>
                      <a:pt x="350" y="4"/>
                    </a:cubicBezTo>
                    <a:cubicBezTo>
                      <a:pt x="100" y="29"/>
                      <a:pt x="0" y="354"/>
                      <a:pt x="200" y="516"/>
                    </a:cubicBezTo>
                    <a:cubicBezTo>
                      <a:pt x="252" y="558"/>
                      <a:pt x="315" y="578"/>
                      <a:pt x="378" y="578"/>
                    </a:cubicBezTo>
                    <a:cubicBezTo>
                      <a:pt x="466" y="578"/>
                      <a:pt x="554" y="539"/>
                      <a:pt x="613" y="467"/>
                    </a:cubicBezTo>
                    <a:cubicBezTo>
                      <a:pt x="766" y="278"/>
                      <a:pt x="630"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50"/>
              <p:cNvSpPr/>
              <p:nvPr/>
            </p:nvSpPr>
            <p:spPr>
              <a:xfrm>
                <a:off x="3571925" y="3656125"/>
                <a:ext cx="17425" cy="14500"/>
              </a:xfrm>
              <a:custGeom>
                <a:avLst/>
                <a:gdLst/>
                <a:ahLst/>
                <a:cxnLst/>
                <a:rect l="l" t="t" r="r" b="b"/>
                <a:pathLst>
                  <a:path w="697" h="580" extrusionOk="0">
                    <a:moveTo>
                      <a:pt x="356" y="1"/>
                    </a:moveTo>
                    <a:cubicBezTo>
                      <a:pt x="260" y="1"/>
                      <a:pt x="166" y="48"/>
                      <a:pt x="113" y="140"/>
                    </a:cubicBezTo>
                    <a:cubicBezTo>
                      <a:pt x="1" y="315"/>
                      <a:pt x="113" y="540"/>
                      <a:pt x="313" y="578"/>
                    </a:cubicBezTo>
                    <a:cubicBezTo>
                      <a:pt x="324" y="579"/>
                      <a:pt x="336" y="580"/>
                      <a:pt x="347" y="580"/>
                    </a:cubicBezTo>
                    <a:cubicBezTo>
                      <a:pt x="544" y="580"/>
                      <a:pt x="696" y="379"/>
                      <a:pt x="625" y="190"/>
                    </a:cubicBezTo>
                    <a:cubicBezTo>
                      <a:pt x="613" y="165"/>
                      <a:pt x="600" y="140"/>
                      <a:pt x="588" y="115"/>
                    </a:cubicBezTo>
                    <a:cubicBezTo>
                      <a:pt x="529" y="39"/>
                      <a:pt x="442"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50"/>
              <p:cNvSpPr/>
              <p:nvPr/>
            </p:nvSpPr>
            <p:spPr>
              <a:xfrm>
                <a:off x="3547825" y="3590475"/>
                <a:ext cx="17400" cy="13000"/>
              </a:xfrm>
              <a:custGeom>
                <a:avLst/>
                <a:gdLst/>
                <a:ahLst/>
                <a:cxnLst/>
                <a:rect l="l" t="t" r="r" b="b"/>
                <a:pathLst>
                  <a:path w="696" h="520" extrusionOk="0">
                    <a:moveTo>
                      <a:pt x="492" y="1"/>
                    </a:moveTo>
                    <a:cubicBezTo>
                      <a:pt x="279" y="1"/>
                      <a:pt x="0" y="287"/>
                      <a:pt x="215" y="454"/>
                    </a:cubicBezTo>
                    <a:lnTo>
                      <a:pt x="202" y="454"/>
                    </a:lnTo>
                    <a:cubicBezTo>
                      <a:pt x="261" y="499"/>
                      <a:pt x="325" y="519"/>
                      <a:pt x="387" y="519"/>
                    </a:cubicBezTo>
                    <a:cubicBezTo>
                      <a:pt x="550" y="519"/>
                      <a:pt x="695" y="382"/>
                      <a:pt x="677" y="192"/>
                    </a:cubicBezTo>
                    <a:cubicBezTo>
                      <a:pt x="677" y="167"/>
                      <a:pt x="665" y="142"/>
                      <a:pt x="665" y="117"/>
                    </a:cubicBezTo>
                    <a:cubicBezTo>
                      <a:pt x="630" y="34"/>
                      <a:pt x="565"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50"/>
              <p:cNvSpPr/>
              <p:nvPr/>
            </p:nvSpPr>
            <p:spPr>
              <a:xfrm>
                <a:off x="3574525" y="3617050"/>
                <a:ext cx="20800" cy="14675"/>
              </a:xfrm>
              <a:custGeom>
                <a:avLst/>
                <a:gdLst/>
                <a:ahLst/>
                <a:cxnLst/>
                <a:rect l="l" t="t" r="r" b="b"/>
                <a:pathLst>
                  <a:path w="832" h="587" extrusionOk="0">
                    <a:moveTo>
                      <a:pt x="400" y="1"/>
                    </a:moveTo>
                    <a:cubicBezTo>
                      <a:pt x="65" y="1"/>
                      <a:pt x="0" y="519"/>
                      <a:pt x="371" y="579"/>
                    </a:cubicBezTo>
                    <a:cubicBezTo>
                      <a:pt x="397" y="584"/>
                      <a:pt x="422" y="587"/>
                      <a:pt x="446" y="587"/>
                    </a:cubicBezTo>
                    <a:cubicBezTo>
                      <a:pt x="781" y="587"/>
                      <a:pt x="832" y="39"/>
                      <a:pt x="446" y="4"/>
                    </a:cubicBezTo>
                    <a:cubicBezTo>
                      <a:pt x="430" y="2"/>
                      <a:pt x="415"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50"/>
              <p:cNvSpPr/>
              <p:nvPr/>
            </p:nvSpPr>
            <p:spPr>
              <a:xfrm>
                <a:off x="3718875" y="3600575"/>
                <a:ext cx="18550" cy="14750"/>
              </a:xfrm>
              <a:custGeom>
                <a:avLst/>
                <a:gdLst/>
                <a:ahLst/>
                <a:cxnLst/>
                <a:rect l="l" t="t" r="r" b="b"/>
                <a:pathLst>
                  <a:path w="742" h="590" extrusionOk="0">
                    <a:moveTo>
                      <a:pt x="405" y="1"/>
                    </a:moveTo>
                    <a:cubicBezTo>
                      <a:pt x="197" y="1"/>
                      <a:pt x="0" y="238"/>
                      <a:pt x="171" y="463"/>
                    </a:cubicBezTo>
                    <a:cubicBezTo>
                      <a:pt x="208" y="525"/>
                      <a:pt x="283" y="575"/>
                      <a:pt x="358" y="588"/>
                    </a:cubicBezTo>
                    <a:cubicBezTo>
                      <a:pt x="370" y="589"/>
                      <a:pt x="381" y="590"/>
                      <a:pt x="393" y="590"/>
                    </a:cubicBezTo>
                    <a:cubicBezTo>
                      <a:pt x="589" y="590"/>
                      <a:pt x="742" y="389"/>
                      <a:pt x="671" y="200"/>
                    </a:cubicBezTo>
                    <a:cubicBezTo>
                      <a:pt x="658" y="175"/>
                      <a:pt x="646" y="150"/>
                      <a:pt x="633" y="125"/>
                    </a:cubicBezTo>
                    <a:cubicBezTo>
                      <a:pt x="570" y="37"/>
                      <a:pt x="487"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50"/>
              <p:cNvSpPr/>
              <p:nvPr/>
            </p:nvSpPr>
            <p:spPr>
              <a:xfrm>
                <a:off x="3653475" y="3586675"/>
                <a:ext cx="17700" cy="14600"/>
              </a:xfrm>
              <a:custGeom>
                <a:avLst/>
                <a:gdLst/>
                <a:ahLst/>
                <a:cxnLst/>
                <a:rect l="l" t="t" r="r" b="b"/>
                <a:pathLst>
                  <a:path w="708" h="584" extrusionOk="0">
                    <a:moveTo>
                      <a:pt x="355" y="0"/>
                    </a:moveTo>
                    <a:cubicBezTo>
                      <a:pt x="260" y="0"/>
                      <a:pt x="164" y="47"/>
                      <a:pt x="113" y="144"/>
                    </a:cubicBezTo>
                    <a:cubicBezTo>
                      <a:pt x="0" y="319"/>
                      <a:pt x="113" y="544"/>
                      <a:pt x="313" y="581"/>
                    </a:cubicBezTo>
                    <a:cubicBezTo>
                      <a:pt x="325" y="583"/>
                      <a:pt x="337" y="583"/>
                      <a:pt x="349" y="583"/>
                    </a:cubicBezTo>
                    <a:cubicBezTo>
                      <a:pt x="556" y="583"/>
                      <a:pt x="708" y="383"/>
                      <a:pt x="625" y="194"/>
                    </a:cubicBezTo>
                    <a:cubicBezTo>
                      <a:pt x="625" y="169"/>
                      <a:pt x="612" y="144"/>
                      <a:pt x="587" y="119"/>
                    </a:cubicBezTo>
                    <a:cubicBezTo>
                      <a:pt x="533" y="41"/>
                      <a:pt x="444"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50"/>
              <p:cNvSpPr/>
              <p:nvPr/>
            </p:nvSpPr>
            <p:spPr>
              <a:xfrm>
                <a:off x="3672775" y="3655850"/>
                <a:ext cx="16375" cy="11925"/>
              </a:xfrm>
              <a:custGeom>
                <a:avLst/>
                <a:gdLst/>
                <a:ahLst/>
                <a:cxnLst/>
                <a:rect l="l" t="t" r="r" b="b"/>
                <a:pathLst>
                  <a:path w="655" h="477" extrusionOk="0">
                    <a:moveTo>
                      <a:pt x="314" y="0"/>
                    </a:moveTo>
                    <a:cubicBezTo>
                      <a:pt x="182" y="0"/>
                      <a:pt x="51" y="91"/>
                      <a:pt x="28" y="251"/>
                    </a:cubicBezTo>
                    <a:cubicBezTo>
                      <a:pt x="0" y="407"/>
                      <a:pt x="133" y="476"/>
                      <a:pt x="278" y="476"/>
                    </a:cubicBezTo>
                    <a:cubicBezTo>
                      <a:pt x="457" y="476"/>
                      <a:pt x="654" y="369"/>
                      <a:pt x="578" y="189"/>
                    </a:cubicBezTo>
                    <a:cubicBezTo>
                      <a:pt x="578" y="164"/>
                      <a:pt x="565" y="139"/>
                      <a:pt x="540" y="114"/>
                    </a:cubicBezTo>
                    <a:cubicBezTo>
                      <a:pt x="482" y="36"/>
                      <a:pt x="398"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50"/>
              <p:cNvSpPr/>
              <p:nvPr/>
            </p:nvSpPr>
            <p:spPr>
              <a:xfrm>
                <a:off x="3609125" y="3637450"/>
                <a:ext cx="18500" cy="14450"/>
              </a:xfrm>
              <a:custGeom>
                <a:avLst/>
                <a:gdLst/>
                <a:ahLst/>
                <a:cxnLst/>
                <a:rect l="l" t="t" r="r" b="b"/>
                <a:pathLst>
                  <a:path w="740" h="578" extrusionOk="0">
                    <a:moveTo>
                      <a:pt x="399" y="1"/>
                    </a:moveTo>
                    <a:cubicBezTo>
                      <a:pt x="194" y="1"/>
                      <a:pt x="0" y="238"/>
                      <a:pt x="162" y="462"/>
                    </a:cubicBezTo>
                    <a:cubicBezTo>
                      <a:pt x="224" y="543"/>
                      <a:pt x="306" y="578"/>
                      <a:pt x="386" y="578"/>
                    </a:cubicBezTo>
                    <a:cubicBezTo>
                      <a:pt x="566" y="578"/>
                      <a:pt x="740" y="404"/>
                      <a:pt x="662" y="187"/>
                    </a:cubicBezTo>
                    <a:cubicBezTo>
                      <a:pt x="662" y="163"/>
                      <a:pt x="649" y="150"/>
                      <a:pt x="624" y="125"/>
                    </a:cubicBezTo>
                    <a:cubicBezTo>
                      <a:pt x="561" y="37"/>
                      <a:pt x="479"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50"/>
              <p:cNvSpPr/>
              <p:nvPr/>
            </p:nvSpPr>
            <p:spPr>
              <a:xfrm>
                <a:off x="3581550" y="3571000"/>
                <a:ext cx="18075" cy="14650"/>
              </a:xfrm>
              <a:custGeom>
                <a:avLst/>
                <a:gdLst/>
                <a:ahLst/>
                <a:cxnLst/>
                <a:rect l="l" t="t" r="r" b="b"/>
                <a:pathLst>
                  <a:path w="723" h="586" extrusionOk="0">
                    <a:moveTo>
                      <a:pt x="377" y="1"/>
                    </a:moveTo>
                    <a:cubicBezTo>
                      <a:pt x="184" y="1"/>
                      <a:pt x="1" y="205"/>
                      <a:pt x="115" y="434"/>
                    </a:cubicBezTo>
                    <a:cubicBezTo>
                      <a:pt x="175" y="541"/>
                      <a:pt x="270" y="586"/>
                      <a:pt x="364" y="586"/>
                    </a:cubicBezTo>
                    <a:cubicBezTo>
                      <a:pt x="545" y="586"/>
                      <a:pt x="722" y="418"/>
                      <a:pt x="640" y="196"/>
                    </a:cubicBezTo>
                    <a:cubicBezTo>
                      <a:pt x="628" y="171"/>
                      <a:pt x="615" y="146"/>
                      <a:pt x="603" y="121"/>
                    </a:cubicBezTo>
                    <a:cubicBezTo>
                      <a:pt x="540" y="36"/>
                      <a:pt x="458"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0"/>
              <p:cNvSpPr/>
              <p:nvPr/>
            </p:nvSpPr>
            <p:spPr>
              <a:xfrm>
                <a:off x="3633775" y="3701875"/>
                <a:ext cx="15675" cy="14400"/>
              </a:xfrm>
              <a:custGeom>
                <a:avLst/>
                <a:gdLst/>
                <a:ahLst/>
                <a:cxnLst/>
                <a:rect l="l" t="t" r="r" b="b"/>
                <a:pathLst>
                  <a:path w="627" h="576" extrusionOk="0">
                    <a:moveTo>
                      <a:pt x="300" y="0"/>
                    </a:moveTo>
                    <a:cubicBezTo>
                      <a:pt x="170" y="0"/>
                      <a:pt x="39" y="85"/>
                      <a:pt x="13" y="247"/>
                    </a:cubicBezTo>
                    <a:cubicBezTo>
                      <a:pt x="1" y="322"/>
                      <a:pt x="13" y="397"/>
                      <a:pt x="63" y="460"/>
                    </a:cubicBezTo>
                    <a:cubicBezTo>
                      <a:pt x="124" y="541"/>
                      <a:pt x="208" y="576"/>
                      <a:pt x="290" y="576"/>
                    </a:cubicBezTo>
                    <a:cubicBezTo>
                      <a:pt x="461" y="576"/>
                      <a:pt x="626" y="425"/>
                      <a:pt x="576" y="222"/>
                    </a:cubicBezTo>
                    <a:cubicBezTo>
                      <a:pt x="540" y="72"/>
                      <a:pt x="420"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0"/>
              <p:cNvSpPr/>
              <p:nvPr/>
            </p:nvSpPr>
            <p:spPr>
              <a:xfrm>
                <a:off x="3693775" y="3529475"/>
                <a:ext cx="16100" cy="14375"/>
              </a:xfrm>
              <a:custGeom>
                <a:avLst/>
                <a:gdLst/>
                <a:ahLst/>
                <a:cxnLst/>
                <a:rect l="l" t="t" r="r" b="b"/>
                <a:pathLst>
                  <a:path w="644" h="575" extrusionOk="0">
                    <a:moveTo>
                      <a:pt x="298" y="0"/>
                    </a:moveTo>
                    <a:cubicBezTo>
                      <a:pt x="166" y="0"/>
                      <a:pt x="36" y="92"/>
                      <a:pt x="13" y="245"/>
                    </a:cubicBezTo>
                    <a:cubicBezTo>
                      <a:pt x="0" y="320"/>
                      <a:pt x="25" y="395"/>
                      <a:pt x="63" y="458"/>
                    </a:cubicBezTo>
                    <a:cubicBezTo>
                      <a:pt x="113" y="520"/>
                      <a:pt x="175" y="558"/>
                      <a:pt x="250" y="570"/>
                    </a:cubicBezTo>
                    <a:cubicBezTo>
                      <a:pt x="268" y="573"/>
                      <a:pt x="285" y="574"/>
                      <a:pt x="302" y="574"/>
                    </a:cubicBezTo>
                    <a:cubicBezTo>
                      <a:pt x="501" y="574"/>
                      <a:pt x="643" y="378"/>
                      <a:pt x="563" y="183"/>
                    </a:cubicBezTo>
                    <a:cubicBezTo>
                      <a:pt x="563" y="158"/>
                      <a:pt x="550" y="133"/>
                      <a:pt x="525" y="120"/>
                    </a:cubicBezTo>
                    <a:cubicBezTo>
                      <a:pt x="467" y="38"/>
                      <a:pt x="382"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0"/>
              <p:cNvSpPr/>
              <p:nvPr/>
            </p:nvSpPr>
            <p:spPr>
              <a:xfrm>
                <a:off x="3757175" y="3544050"/>
                <a:ext cx="18050" cy="14425"/>
              </a:xfrm>
              <a:custGeom>
                <a:avLst/>
                <a:gdLst/>
                <a:ahLst/>
                <a:cxnLst/>
                <a:rect l="l" t="t" r="r" b="b"/>
                <a:pathLst>
                  <a:path w="722" h="577" extrusionOk="0">
                    <a:moveTo>
                      <a:pt x="373" y="0"/>
                    </a:moveTo>
                    <a:cubicBezTo>
                      <a:pt x="161" y="0"/>
                      <a:pt x="0" y="249"/>
                      <a:pt x="139" y="462"/>
                    </a:cubicBezTo>
                    <a:cubicBezTo>
                      <a:pt x="189" y="524"/>
                      <a:pt x="263" y="562"/>
                      <a:pt x="338" y="574"/>
                    </a:cubicBezTo>
                    <a:cubicBezTo>
                      <a:pt x="350" y="576"/>
                      <a:pt x="361" y="576"/>
                      <a:pt x="373" y="576"/>
                    </a:cubicBezTo>
                    <a:cubicBezTo>
                      <a:pt x="569" y="576"/>
                      <a:pt x="722" y="376"/>
                      <a:pt x="651" y="187"/>
                    </a:cubicBezTo>
                    <a:cubicBezTo>
                      <a:pt x="626" y="112"/>
                      <a:pt x="563" y="50"/>
                      <a:pt x="488" y="25"/>
                    </a:cubicBezTo>
                    <a:cubicBezTo>
                      <a:pt x="449" y="8"/>
                      <a:pt x="411"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0"/>
              <p:cNvSpPr/>
              <p:nvPr/>
            </p:nvSpPr>
            <p:spPr>
              <a:xfrm>
                <a:off x="3786550" y="3615525"/>
                <a:ext cx="19825" cy="14450"/>
              </a:xfrm>
              <a:custGeom>
                <a:avLst/>
                <a:gdLst/>
                <a:ahLst/>
                <a:cxnLst/>
                <a:rect l="l" t="t" r="r" b="b"/>
                <a:pathLst>
                  <a:path w="793" h="578" extrusionOk="0">
                    <a:moveTo>
                      <a:pt x="378" y="0"/>
                    </a:moveTo>
                    <a:cubicBezTo>
                      <a:pt x="35" y="0"/>
                      <a:pt x="0" y="529"/>
                      <a:pt x="363" y="577"/>
                    </a:cubicBezTo>
                    <a:cubicBezTo>
                      <a:pt x="371" y="578"/>
                      <a:pt x="379" y="578"/>
                      <a:pt x="387" y="578"/>
                    </a:cubicBezTo>
                    <a:cubicBezTo>
                      <a:pt x="717" y="578"/>
                      <a:pt x="792" y="76"/>
                      <a:pt x="451" y="2"/>
                    </a:cubicBezTo>
                    <a:lnTo>
                      <a:pt x="413" y="2"/>
                    </a:lnTo>
                    <a:cubicBezTo>
                      <a:pt x="401" y="1"/>
                      <a:pt x="389" y="0"/>
                      <a:pt x="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0"/>
              <p:cNvSpPr/>
              <p:nvPr/>
            </p:nvSpPr>
            <p:spPr>
              <a:xfrm>
                <a:off x="3749075" y="3660000"/>
                <a:ext cx="16250" cy="14400"/>
              </a:xfrm>
              <a:custGeom>
                <a:avLst/>
                <a:gdLst/>
                <a:ahLst/>
                <a:cxnLst/>
                <a:rect l="l" t="t" r="r" b="b"/>
                <a:pathLst>
                  <a:path w="650" h="576" extrusionOk="0">
                    <a:moveTo>
                      <a:pt x="334" y="1"/>
                    </a:moveTo>
                    <a:cubicBezTo>
                      <a:pt x="298" y="1"/>
                      <a:pt x="261" y="8"/>
                      <a:pt x="225" y="23"/>
                    </a:cubicBezTo>
                    <a:cubicBezTo>
                      <a:pt x="75" y="73"/>
                      <a:pt x="0" y="248"/>
                      <a:pt x="63" y="398"/>
                    </a:cubicBezTo>
                    <a:cubicBezTo>
                      <a:pt x="102" y="506"/>
                      <a:pt x="219" y="576"/>
                      <a:pt x="341" y="576"/>
                    </a:cubicBezTo>
                    <a:cubicBezTo>
                      <a:pt x="373" y="576"/>
                      <a:pt x="406" y="571"/>
                      <a:pt x="438" y="560"/>
                    </a:cubicBezTo>
                    <a:cubicBezTo>
                      <a:pt x="575" y="498"/>
                      <a:pt x="650" y="335"/>
                      <a:pt x="600" y="185"/>
                    </a:cubicBezTo>
                    <a:cubicBezTo>
                      <a:pt x="553" y="71"/>
                      <a:pt x="447"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0"/>
              <p:cNvSpPr/>
              <p:nvPr/>
            </p:nvSpPr>
            <p:spPr>
              <a:xfrm>
                <a:off x="3625575" y="3744875"/>
                <a:ext cx="18500" cy="15250"/>
              </a:xfrm>
              <a:custGeom>
                <a:avLst/>
                <a:gdLst/>
                <a:ahLst/>
                <a:cxnLst/>
                <a:rect l="l" t="t" r="r" b="b"/>
                <a:pathLst>
                  <a:path w="740" h="610" extrusionOk="0">
                    <a:moveTo>
                      <a:pt x="349" y="0"/>
                    </a:moveTo>
                    <a:cubicBezTo>
                      <a:pt x="166" y="0"/>
                      <a:pt x="1" y="185"/>
                      <a:pt x="91" y="402"/>
                    </a:cubicBezTo>
                    <a:cubicBezTo>
                      <a:pt x="133" y="548"/>
                      <a:pt x="239" y="609"/>
                      <a:pt x="349" y="609"/>
                    </a:cubicBezTo>
                    <a:cubicBezTo>
                      <a:pt x="539" y="609"/>
                      <a:pt x="740" y="427"/>
                      <a:pt x="629" y="189"/>
                    </a:cubicBezTo>
                    <a:cubicBezTo>
                      <a:pt x="604" y="152"/>
                      <a:pt x="579" y="114"/>
                      <a:pt x="554" y="89"/>
                    </a:cubicBezTo>
                    <a:cubicBezTo>
                      <a:pt x="492" y="27"/>
                      <a:pt x="41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0"/>
              <p:cNvSpPr/>
              <p:nvPr/>
            </p:nvSpPr>
            <p:spPr>
              <a:xfrm>
                <a:off x="3737500" y="3692175"/>
                <a:ext cx="17475" cy="14600"/>
              </a:xfrm>
              <a:custGeom>
                <a:avLst/>
                <a:gdLst/>
                <a:ahLst/>
                <a:cxnLst/>
                <a:rect l="l" t="t" r="r" b="b"/>
                <a:pathLst>
                  <a:path w="699" h="584" extrusionOk="0">
                    <a:moveTo>
                      <a:pt x="359" y="1"/>
                    </a:moveTo>
                    <a:cubicBezTo>
                      <a:pt x="324" y="1"/>
                      <a:pt x="287" y="8"/>
                      <a:pt x="251" y="23"/>
                    </a:cubicBezTo>
                    <a:cubicBezTo>
                      <a:pt x="13" y="110"/>
                      <a:pt x="1" y="448"/>
                      <a:pt x="238" y="560"/>
                    </a:cubicBezTo>
                    <a:cubicBezTo>
                      <a:pt x="276" y="576"/>
                      <a:pt x="315" y="584"/>
                      <a:pt x="352" y="584"/>
                    </a:cubicBezTo>
                    <a:cubicBezTo>
                      <a:pt x="544" y="584"/>
                      <a:pt x="699" y="385"/>
                      <a:pt x="626" y="185"/>
                    </a:cubicBezTo>
                    <a:cubicBezTo>
                      <a:pt x="578" y="72"/>
                      <a:pt x="473"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0"/>
              <p:cNvSpPr/>
              <p:nvPr/>
            </p:nvSpPr>
            <p:spPr>
              <a:xfrm>
                <a:off x="3590950" y="3540125"/>
                <a:ext cx="18025" cy="14725"/>
              </a:xfrm>
              <a:custGeom>
                <a:avLst/>
                <a:gdLst/>
                <a:ahLst/>
                <a:cxnLst/>
                <a:rect l="l" t="t" r="r" b="b"/>
                <a:pathLst>
                  <a:path w="721" h="589" extrusionOk="0">
                    <a:moveTo>
                      <a:pt x="350" y="1"/>
                    </a:moveTo>
                    <a:cubicBezTo>
                      <a:pt x="176" y="1"/>
                      <a:pt x="0" y="158"/>
                      <a:pt x="64" y="381"/>
                    </a:cubicBezTo>
                    <a:cubicBezTo>
                      <a:pt x="110" y="528"/>
                      <a:pt x="220" y="589"/>
                      <a:pt x="331" y="589"/>
                    </a:cubicBezTo>
                    <a:cubicBezTo>
                      <a:pt x="523" y="589"/>
                      <a:pt x="720" y="407"/>
                      <a:pt x="602" y="169"/>
                    </a:cubicBezTo>
                    <a:cubicBezTo>
                      <a:pt x="547" y="51"/>
                      <a:pt x="44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0"/>
              <p:cNvSpPr/>
              <p:nvPr/>
            </p:nvSpPr>
            <p:spPr>
              <a:xfrm>
                <a:off x="3703125" y="3496700"/>
                <a:ext cx="17775" cy="14525"/>
              </a:xfrm>
              <a:custGeom>
                <a:avLst/>
                <a:gdLst/>
                <a:ahLst/>
                <a:cxnLst/>
                <a:rect l="l" t="t" r="r" b="b"/>
                <a:pathLst>
                  <a:path w="711" h="581" extrusionOk="0">
                    <a:moveTo>
                      <a:pt x="348" y="0"/>
                    </a:moveTo>
                    <a:cubicBezTo>
                      <a:pt x="174" y="0"/>
                      <a:pt x="0" y="154"/>
                      <a:pt x="64" y="369"/>
                    </a:cubicBezTo>
                    <a:cubicBezTo>
                      <a:pt x="110" y="518"/>
                      <a:pt x="221" y="580"/>
                      <a:pt x="333" y="580"/>
                    </a:cubicBezTo>
                    <a:cubicBezTo>
                      <a:pt x="521" y="580"/>
                      <a:pt x="711" y="404"/>
                      <a:pt x="601" y="169"/>
                    </a:cubicBezTo>
                    <a:cubicBezTo>
                      <a:pt x="546" y="51"/>
                      <a:pt x="447"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0"/>
              <p:cNvSpPr/>
              <p:nvPr/>
            </p:nvSpPr>
            <p:spPr>
              <a:xfrm>
                <a:off x="3627150" y="3520900"/>
                <a:ext cx="16350" cy="14175"/>
              </a:xfrm>
              <a:custGeom>
                <a:avLst/>
                <a:gdLst/>
                <a:ahLst/>
                <a:cxnLst/>
                <a:rect l="l" t="t" r="r" b="b"/>
                <a:pathLst>
                  <a:path w="654" h="567" extrusionOk="0">
                    <a:moveTo>
                      <a:pt x="377" y="0"/>
                    </a:moveTo>
                    <a:cubicBezTo>
                      <a:pt x="182" y="0"/>
                      <a:pt x="0" y="203"/>
                      <a:pt x="116" y="426"/>
                    </a:cubicBezTo>
                    <a:cubicBezTo>
                      <a:pt x="153" y="501"/>
                      <a:pt x="228" y="551"/>
                      <a:pt x="316" y="563"/>
                    </a:cubicBezTo>
                    <a:cubicBezTo>
                      <a:pt x="330" y="565"/>
                      <a:pt x="344" y="567"/>
                      <a:pt x="358" y="567"/>
                    </a:cubicBezTo>
                    <a:cubicBezTo>
                      <a:pt x="493" y="567"/>
                      <a:pt x="618" y="462"/>
                      <a:pt x="641" y="326"/>
                    </a:cubicBezTo>
                    <a:cubicBezTo>
                      <a:pt x="653" y="288"/>
                      <a:pt x="653" y="251"/>
                      <a:pt x="641" y="226"/>
                    </a:cubicBezTo>
                    <a:cubicBezTo>
                      <a:pt x="641" y="176"/>
                      <a:pt x="628" y="138"/>
                      <a:pt x="603" y="113"/>
                    </a:cubicBezTo>
                    <a:cubicBezTo>
                      <a:pt x="538" y="34"/>
                      <a:pt x="457"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50"/>
              <p:cNvSpPr/>
              <p:nvPr/>
            </p:nvSpPr>
            <p:spPr>
              <a:xfrm>
                <a:off x="3594725" y="3753550"/>
                <a:ext cx="17225" cy="14500"/>
              </a:xfrm>
              <a:custGeom>
                <a:avLst/>
                <a:gdLst/>
                <a:ahLst/>
                <a:cxnLst/>
                <a:rect l="l" t="t" r="r" b="b"/>
                <a:pathLst>
                  <a:path w="689" h="580" extrusionOk="0">
                    <a:moveTo>
                      <a:pt x="365" y="0"/>
                    </a:moveTo>
                    <a:cubicBezTo>
                      <a:pt x="281" y="0"/>
                      <a:pt x="197" y="37"/>
                      <a:pt x="138" y="117"/>
                    </a:cubicBezTo>
                    <a:cubicBezTo>
                      <a:pt x="1" y="292"/>
                      <a:pt x="113" y="555"/>
                      <a:pt x="338" y="580"/>
                    </a:cubicBezTo>
                    <a:cubicBezTo>
                      <a:pt x="376" y="580"/>
                      <a:pt x="426" y="567"/>
                      <a:pt x="476" y="555"/>
                    </a:cubicBezTo>
                    <a:cubicBezTo>
                      <a:pt x="613" y="492"/>
                      <a:pt x="688" y="330"/>
                      <a:pt x="638" y="180"/>
                    </a:cubicBezTo>
                    <a:cubicBezTo>
                      <a:pt x="588" y="66"/>
                      <a:pt x="477"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50"/>
              <p:cNvSpPr/>
              <p:nvPr/>
            </p:nvSpPr>
            <p:spPr>
              <a:xfrm>
                <a:off x="3886225" y="3608000"/>
                <a:ext cx="16000" cy="14525"/>
              </a:xfrm>
              <a:custGeom>
                <a:avLst/>
                <a:gdLst/>
                <a:ahLst/>
                <a:cxnLst/>
                <a:rect l="l" t="t" r="r" b="b"/>
                <a:pathLst>
                  <a:path w="640" h="581" extrusionOk="0">
                    <a:moveTo>
                      <a:pt x="328" y="0"/>
                    </a:moveTo>
                    <a:cubicBezTo>
                      <a:pt x="246" y="0"/>
                      <a:pt x="161" y="36"/>
                      <a:pt x="100" y="116"/>
                    </a:cubicBezTo>
                    <a:cubicBezTo>
                      <a:pt x="0" y="228"/>
                      <a:pt x="25" y="416"/>
                      <a:pt x="150" y="516"/>
                    </a:cubicBezTo>
                    <a:cubicBezTo>
                      <a:pt x="205" y="561"/>
                      <a:pt x="268" y="581"/>
                      <a:pt x="330" y="581"/>
                    </a:cubicBezTo>
                    <a:cubicBezTo>
                      <a:pt x="490" y="581"/>
                      <a:pt x="640" y="443"/>
                      <a:pt x="613" y="253"/>
                    </a:cubicBezTo>
                    <a:cubicBezTo>
                      <a:pt x="597" y="98"/>
                      <a:pt x="465" y="0"/>
                      <a:pt x="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0"/>
              <p:cNvSpPr/>
              <p:nvPr/>
            </p:nvSpPr>
            <p:spPr>
              <a:xfrm>
                <a:off x="3923700" y="3587300"/>
                <a:ext cx="18300" cy="14575"/>
              </a:xfrm>
              <a:custGeom>
                <a:avLst/>
                <a:gdLst/>
                <a:ahLst/>
                <a:cxnLst/>
                <a:rect l="l" t="t" r="r" b="b"/>
                <a:pathLst>
                  <a:path w="732" h="583" extrusionOk="0">
                    <a:moveTo>
                      <a:pt x="350" y="0"/>
                    </a:moveTo>
                    <a:cubicBezTo>
                      <a:pt x="254" y="0"/>
                      <a:pt x="159" y="47"/>
                      <a:pt x="101" y="144"/>
                    </a:cubicBezTo>
                    <a:cubicBezTo>
                      <a:pt x="1" y="319"/>
                      <a:pt x="101" y="544"/>
                      <a:pt x="313" y="581"/>
                    </a:cubicBezTo>
                    <a:cubicBezTo>
                      <a:pt x="324" y="582"/>
                      <a:pt x="334" y="583"/>
                      <a:pt x="345" y="583"/>
                    </a:cubicBezTo>
                    <a:cubicBezTo>
                      <a:pt x="578" y="583"/>
                      <a:pt x="732" y="322"/>
                      <a:pt x="588" y="119"/>
                    </a:cubicBezTo>
                    <a:cubicBezTo>
                      <a:pt x="528" y="41"/>
                      <a:pt x="43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0"/>
              <p:cNvSpPr/>
              <p:nvPr/>
            </p:nvSpPr>
            <p:spPr>
              <a:xfrm>
                <a:off x="3856800" y="3574300"/>
                <a:ext cx="18275" cy="14625"/>
              </a:xfrm>
              <a:custGeom>
                <a:avLst/>
                <a:gdLst/>
                <a:ahLst/>
                <a:cxnLst/>
                <a:rect l="l" t="t" r="r" b="b"/>
                <a:pathLst>
                  <a:path w="731" h="585" extrusionOk="0">
                    <a:moveTo>
                      <a:pt x="384" y="0"/>
                    </a:moveTo>
                    <a:cubicBezTo>
                      <a:pt x="189" y="0"/>
                      <a:pt x="1" y="207"/>
                      <a:pt x="115" y="427"/>
                    </a:cubicBezTo>
                    <a:cubicBezTo>
                      <a:pt x="175" y="538"/>
                      <a:pt x="271" y="585"/>
                      <a:pt x="367" y="585"/>
                    </a:cubicBezTo>
                    <a:cubicBezTo>
                      <a:pt x="550" y="585"/>
                      <a:pt x="730" y="411"/>
                      <a:pt x="640" y="189"/>
                    </a:cubicBezTo>
                    <a:cubicBezTo>
                      <a:pt x="640" y="164"/>
                      <a:pt x="627" y="152"/>
                      <a:pt x="615" y="127"/>
                    </a:cubicBezTo>
                    <a:cubicBezTo>
                      <a:pt x="552" y="37"/>
                      <a:pt x="467"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0"/>
              <p:cNvSpPr/>
              <p:nvPr/>
            </p:nvSpPr>
            <p:spPr>
              <a:xfrm>
                <a:off x="3868400" y="3535350"/>
                <a:ext cx="15025" cy="14475"/>
              </a:xfrm>
              <a:custGeom>
                <a:avLst/>
                <a:gdLst/>
                <a:ahLst/>
                <a:cxnLst/>
                <a:rect l="l" t="t" r="r" b="b"/>
                <a:pathLst>
                  <a:path w="601" h="579" extrusionOk="0">
                    <a:moveTo>
                      <a:pt x="302" y="1"/>
                    </a:moveTo>
                    <a:cubicBezTo>
                      <a:pt x="217" y="1"/>
                      <a:pt x="132" y="39"/>
                      <a:pt x="76" y="110"/>
                    </a:cubicBezTo>
                    <a:cubicBezTo>
                      <a:pt x="26" y="160"/>
                      <a:pt x="1" y="235"/>
                      <a:pt x="13" y="323"/>
                    </a:cubicBezTo>
                    <a:cubicBezTo>
                      <a:pt x="29" y="481"/>
                      <a:pt x="165" y="579"/>
                      <a:pt x="304" y="579"/>
                    </a:cubicBezTo>
                    <a:cubicBezTo>
                      <a:pt x="385" y="579"/>
                      <a:pt x="466" y="546"/>
                      <a:pt x="526" y="472"/>
                    </a:cubicBezTo>
                    <a:cubicBezTo>
                      <a:pt x="576" y="410"/>
                      <a:pt x="601" y="335"/>
                      <a:pt x="588" y="260"/>
                    </a:cubicBezTo>
                    <a:cubicBezTo>
                      <a:pt x="588" y="235"/>
                      <a:pt x="576" y="210"/>
                      <a:pt x="563" y="185"/>
                    </a:cubicBezTo>
                    <a:cubicBezTo>
                      <a:pt x="551" y="135"/>
                      <a:pt x="526" y="98"/>
                      <a:pt x="488" y="73"/>
                    </a:cubicBezTo>
                    <a:cubicBezTo>
                      <a:pt x="434" y="24"/>
                      <a:pt x="368"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0"/>
              <p:cNvSpPr/>
              <p:nvPr/>
            </p:nvSpPr>
            <p:spPr>
              <a:xfrm>
                <a:off x="3902775" y="3534600"/>
                <a:ext cx="17425" cy="14500"/>
              </a:xfrm>
              <a:custGeom>
                <a:avLst/>
                <a:gdLst/>
                <a:ahLst/>
                <a:cxnLst/>
                <a:rect l="l" t="t" r="r" b="b"/>
                <a:pathLst>
                  <a:path w="697" h="580" extrusionOk="0">
                    <a:moveTo>
                      <a:pt x="355" y="1"/>
                    </a:moveTo>
                    <a:cubicBezTo>
                      <a:pt x="258" y="1"/>
                      <a:pt x="160" y="48"/>
                      <a:pt x="101" y="140"/>
                    </a:cubicBezTo>
                    <a:cubicBezTo>
                      <a:pt x="1" y="315"/>
                      <a:pt x="101" y="540"/>
                      <a:pt x="313" y="577"/>
                    </a:cubicBezTo>
                    <a:cubicBezTo>
                      <a:pt x="324" y="579"/>
                      <a:pt x="336" y="579"/>
                      <a:pt x="347" y="579"/>
                    </a:cubicBezTo>
                    <a:cubicBezTo>
                      <a:pt x="544" y="579"/>
                      <a:pt x="696" y="379"/>
                      <a:pt x="625" y="190"/>
                    </a:cubicBezTo>
                    <a:cubicBezTo>
                      <a:pt x="613" y="165"/>
                      <a:pt x="600" y="140"/>
                      <a:pt x="588" y="115"/>
                    </a:cubicBezTo>
                    <a:cubicBezTo>
                      <a:pt x="529" y="38"/>
                      <a:pt x="442"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0"/>
              <p:cNvSpPr/>
              <p:nvPr/>
            </p:nvSpPr>
            <p:spPr>
              <a:xfrm>
                <a:off x="3936525" y="3554100"/>
                <a:ext cx="16250" cy="14550"/>
              </a:xfrm>
              <a:custGeom>
                <a:avLst/>
                <a:gdLst/>
                <a:ahLst/>
                <a:cxnLst/>
                <a:rect l="l" t="t" r="r" b="b"/>
                <a:pathLst>
                  <a:path w="650" h="582" extrusionOk="0">
                    <a:moveTo>
                      <a:pt x="329" y="0"/>
                    </a:moveTo>
                    <a:cubicBezTo>
                      <a:pt x="293" y="0"/>
                      <a:pt x="258" y="7"/>
                      <a:pt x="225" y="22"/>
                    </a:cubicBezTo>
                    <a:cubicBezTo>
                      <a:pt x="75" y="85"/>
                      <a:pt x="0" y="247"/>
                      <a:pt x="50" y="397"/>
                    </a:cubicBezTo>
                    <a:cubicBezTo>
                      <a:pt x="98" y="511"/>
                      <a:pt x="203" y="582"/>
                      <a:pt x="316" y="582"/>
                    </a:cubicBezTo>
                    <a:cubicBezTo>
                      <a:pt x="352" y="582"/>
                      <a:pt x="389" y="575"/>
                      <a:pt x="425" y="560"/>
                    </a:cubicBezTo>
                    <a:cubicBezTo>
                      <a:pt x="575" y="510"/>
                      <a:pt x="650" y="335"/>
                      <a:pt x="588" y="185"/>
                    </a:cubicBezTo>
                    <a:cubicBezTo>
                      <a:pt x="550" y="71"/>
                      <a:pt x="439"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0"/>
              <p:cNvSpPr/>
              <p:nvPr/>
            </p:nvSpPr>
            <p:spPr>
              <a:xfrm>
                <a:off x="3844725" y="3474575"/>
                <a:ext cx="16350" cy="11800"/>
              </a:xfrm>
              <a:custGeom>
                <a:avLst/>
                <a:gdLst/>
                <a:ahLst/>
                <a:cxnLst/>
                <a:rect l="l" t="t" r="r" b="b"/>
                <a:pathLst>
                  <a:path w="654" h="472" extrusionOk="0">
                    <a:moveTo>
                      <a:pt x="315" y="1"/>
                    </a:moveTo>
                    <a:cubicBezTo>
                      <a:pt x="171" y="1"/>
                      <a:pt x="46" y="106"/>
                      <a:pt x="23" y="242"/>
                    </a:cubicBezTo>
                    <a:cubicBezTo>
                      <a:pt x="0" y="401"/>
                      <a:pt x="140" y="472"/>
                      <a:pt x="288" y="472"/>
                    </a:cubicBezTo>
                    <a:cubicBezTo>
                      <a:pt x="465" y="472"/>
                      <a:pt x="654" y="369"/>
                      <a:pt x="585" y="192"/>
                    </a:cubicBezTo>
                    <a:cubicBezTo>
                      <a:pt x="548" y="92"/>
                      <a:pt x="461" y="17"/>
                      <a:pt x="361" y="4"/>
                    </a:cubicBezTo>
                    <a:cubicBezTo>
                      <a:pt x="345" y="2"/>
                      <a:pt x="330"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0"/>
              <p:cNvSpPr/>
              <p:nvPr/>
            </p:nvSpPr>
            <p:spPr>
              <a:xfrm>
                <a:off x="3882475" y="3462875"/>
                <a:ext cx="15775" cy="14375"/>
              </a:xfrm>
              <a:custGeom>
                <a:avLst/>
                <a:gdLst/>
                <a:ahLst/>
                <a:cxnLst/>
                <a:rect l="l" t="t" r="r" b="b"/>
                <a:pathLst>
                  <a:path w="631" h="575" extrusionOk="0">
                    <a:moveTo>
                      <a:pt x="324" y="0"/>
                    </a:moveTo>
                    <a:cubicBezTo>
                      <a:pt x="243" y="0"/>
                      <a:pt x="161" y="35"/>
                      <a:pt x="100" y="110"/>
                    </a:cubicBezTo>
                    <a:cubicBezTo>
                      <a:pt x="0" y="235"/>
                      <a:pt x="13" y="410"/>
                      <a:pt x="138" y="510"/>
                    </a:cubicBezTo>
                    <a:cubicBezTo>
                      <a:pt x="193" y="555"/>
                      <a:pt x="257" y="575"/>
                      <a:pt x="319" y="575"/>
                    </a:cubicBezTo>
                    <a:cubicBezTo>
                      <a:pt x="479" y="575"/>
                      <a:pt x="631" y="440"/>
                      <a:pt x="613" y="260"/>
                    </a:cubicBezTo>
                    <a:cubicBezTo>
                      <a:pt x="589" y="96"/>
                      <a:pt x="458"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0"/>
              <p:cNvSpPr/>
              <p:nvPr/>
            </p:nvSpPr>
            <p:spPr>
              <a:xfrm>
                <a:off x="3830300" y="3507775"/>
                <a:ext cx="19250" cy="14875"/>
              </a:xfrm>
              <a:custGeom>
                <a:avLst/>
                <a:gdLst/>
                <a:ahLst/>
                <a:cxnLst/>
                <a:rect l="l" t="t" r="r" b="b"/>
                <a:pathLst>
                  <a:path w="770" h="595" extrusionOk="0">
                    <a:moveTo>
                      <a:pt x="330" y="1"/>
                    </a:moveTo>
                    <a:cubicBezTo>
                      <a:pt x="243" y="1"/>
                      <a:pt x="158" y="36"/>
                      <a:pt x="100" y="101"/>
                    </a:cubicBezTo>
                    <a:cubicBezTo>
                      <a:pt x="0" y="226"/>
                      <a:pt x="25" y="413"/>
                      <a:pt x="150" y="513"/>
                    </a:cubicBezTo>
                    <a:cubicBezTo>
                      <a:pt x="213" y="571"/>
                      <a:pt x="280" y="595"/>
                      <a:pt x="343" y="595"/>
                    </a:cubicBezTo>
                    <a:cubicBezTo>
                      <a:pt x="581" y="595"/>
                      <a:pt x="770" y="251"/>
                      <a:pt x="513" y="63"/>
                    </a:cubicBezTo>
                    <a:cubicBezTo>
                      <a:pt x="459" y="21"/>
                      <a:pt x="394"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0"/>
              <p:cNvSpPr/>
              <p:nvPr/>
            </p:nvSpPr>
            <p:spPr>
              <a:xfrm>
                <a:off x="3909650" y="3496925"/>
                <a:ext cx="16275" cy="14400"/>
              </a:xfrm>
              <a:custGeom>
                <a:avLst/>
                <a:gdLst/>
                <a:ahLst/>
                <a:cxnLst/>
                <a:rect l="l" t="t" r="r" b="b"/>
                <a:pathLst>
                  <a:path w="651" h="576" extrusionOk="0">
                    <a:moveTo>
                      <a:pt x="334" y="0"/>
                    </a:moveTo>
                    <a:cubicBezTo>
                      <a:pt x="298" y="0"/>
                      <a:pt x="261" y="7"/>
                      <a:pt x="225" y="23"/>
                    </a:cubicBezTo>
                    <a:cubicBezTo>
                      <a:pt x="75" y="73"/>
                      <a:pt x="0" y="247"/>
                      <a:pt x="50" y="397"/>
                    </a:cubicBezTo>
                    <a:cubicBezTo>
                      <a:pt x="100" y="506"/>
                      <a:pt x="211" y="575"/>
                      <a:pt x="330" y="575"/>
                    </a:cubicBezTo>
                    <a:cubicBezTo>
                      <a:pt x="361" y="575"/>
                      <a:pt x="394" y="570"/>
                      <a:pt x="425" y="560"/>
                    </a:cubicBezTo>
                    <a:cubicBezTo>
                      <a:pt x="575" y="497"/>
                      <a:pt x="650"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0"/>
              <p:cNvSpPr/>
              <p:nvPr/>
            </p:nvSpPr>
            <p:spPr>
              <a:xfrm>
                <a:off x="4000450" y="3564550"/>
                <a:ext cx="17325" cy="12775"/>
              </a:xfrm>
              <a:custGeom>
                <a:avLst/>
                <a:gdLst/>
                <a:ahLst/>
                <a:cxnLst/>
                <a:rect l="l" t="t" r="r" b="b"/>
                <a:pathLst>
                  <a:path w="693" h="511" extrusionOk="0">
                    <a:moveTo>
                      <a:pt x="489" y="1"/>
                    </a:moveTo>
                    <a:cubicBezTo>
                      <a:pt x="281" y="1"/>
                      <a:pt x="0" y="287"/>
                      <a:pt x="205" y="454"/>
                    </a:cubicBezTo>
                    <a:cubicBezTo>
                      <a:pt x="258" y="491"/>
                      <a:pt x="321" y="511"/>
                      <a:pt x="383" y="511"/>
                    </a:cubicBezTo>
                    <a:cubicBezTo>
                      <a:pt x="468" y="511"/>
                      <a:pt x="553" y="476"/>
                      <a:pt x="617" y="404"/>
                    </a:cubicBezTo>
                    <a:cubicBezTo>
                      <a:pt x="680" y="329"/>
                      <a:pt x="692" y="217"/>
                      <a:pt x="655" y="117"/>
                    </a:cubicBezTo>
                    <a:cubicBezTo>
                      <a:pt x="623" y="34"/>
                      <a:pt x="560"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0"/>
              <p:cNvSpPr/>
              <p:nvPr/>
            </p:nvSpPr>
            <p:spPr>
              <a:xfrm>
                <a:off x="3976450" y="3498900"/>
                <a:ext cx="16925" cy="14475"/>
              </a:xfrm>
              <a:custGeom>
                <a:avLst/>
                <a:gdLst/>
                <a:ahLst/>
                <a:cxnLst/>
                <a:rect l="l" t="t" r="r" b="b"/>
                <a:pathLst>
                  <a:path w="677" h="579" extrusionOk="0">
                    <a:moveTo>
                      <a:pt x="367" y="0"/>
                    </a:moveTo>
                    <a:cubicBezTo>
                      <a:pt x="170" y="0"/>
                      <a:pt x="1" y="212"/>
                      <a:pt x="115" y="431"/>
                    </a:cubicBezTo>
                    <a:cubicBezTo>
                      <a:pt x="171" y="534"/>
                      <a:pt x="266" y="579"/>
                      <a:pt x="360" y="579"/>
                    </a:cubicBezTo>
                    <a:cubicBezTo>
                      <a:pt x="518" y="579"/>
                      <a:pt x="676" y="452"/>
                      <a:pt x="653" y="256"/>
                    </a:cubicBezTo>
                    <a:cubicBezTo>
                      <a:pt x="653" y="231"/>
                      <a:pt x="640" y="206"/>
                      <a:pt x="640" y="181"/>
                    </a:cubicBezTo>
                    <a:cubicBezTo>
                      <a:pt x="615" y="131"/>
                      <a:pt x="590" y="93"/>
                      <a:pt x="553" y="68"/>
                    </a:cubicBezTo>
                    <a:cubicBezTo>
                      <a:pt x="493" y="21"/>
                      <a:pt x="429"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0"/>
              <p:cNvSpPr/>
              <p:nvPr/>
            </p:nvSpPr>
            <p:spPr>
              <a:xfrm>
                <a:off x="3971200" y="3534725"/>
                <a:ext cx="16275" cy="14575"/>
              </a:xfrm>
              <a:custGeom>
                <a:avLst/>
                <a:gdLst/>
                <a:ahLst/>
                <a:cxnLst/>
                <a:rect l="l" t="t" r="r" b="b"/>
                <a:pathLst>
                  <a:path w="651" h="583" extrusionOk="0">
                    <a:moveTo>
                      <a:pt x="334" y="1"/>
                    </a:moveTo>
                    <a:cubicBezTo>
                      <a:pt x="298" y="1"/>
                      <a:pt x="261" y="8"/>
                      <a:pt x="225" y="23"/>
                    </a:cubicBezTo>
                    <a:cubicBezTo>
                      <a:pt x="75" y="73"/>
                      <a:pt x="0" y="248"/>
                      <a:pt x="50" y="398"/>
                    </a:cubicBezTo>
                    <a:cubicBezTo>
                      <a:pt x="98" y="511"/>
                      <a:pt x="210" y="582"/>
                      <a:pt x="322" y="582"/>
                    </a:cubicBezTo>
                    <a:cubicBezTo>
                      <a:pt x="357" y="582"/>
                      <a:pt x="392" y="575"/>
                      <a:pt x="425" y="560"/>
                    </a:cubicBezTo>
                    <a:cubicBezTo>
                      <a:pt x="575" y="497"/>
                      <a:pt x="650"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0"/>
              <p:cNvSpPr/>
              <p:nvPr/>
            </p:nvSpPr>
            <p:spPr>
              <a:xfrm>
                <a:off x="3952775" y="3429275"/>
                <a:ext cx="16025" cy="14375"/>
              </a:xfrm>
              <a:custGeom>
                <a:avLst/>
                <a:gdLst/>
                <a:ahLst/>
                <a:cxnLst/>
                <a:rect l="l" t="t" r="r" b="b"/>
                <a:pathLst>
                  <a:path w="641" h="575" extrusionOk="0">
                    <a:moveTo>
                      <a:pt x="292" y="1"/>
                    </a:moveTo>
                    <a:cubicBezTo>
                      <a:pt x="150" y="1"/>
                      <a:pt x="35" y="107"/>
                      <a:pt x="13" y="254"/>
                    </a:cubicBezTo>
                    <a:cubicBezTo>
                      <a:pt x="0" y="329"/>
                      <a:pt x="13" y="404"/>
                      <a:pt x="62" y="467"/>
                    </a:cubicBezTo>
                    <a:cubicBezTo>
                      <a:pt x="123" y="542"/>
                      <a:pt x="202" y="574"/>
                      <a:pt x="281" y="574"/>
                    </a:cubicBezTo>
                    <a:cubicBezTo>
                      <a:pt x="463" y="574"/>
                      <a:pt x="641" y="401"/>
                      <a:pt x="562" y="192"/>
                    </a:cubicBezTo>
                    <a:cubicBezTo>
                      <a:pt x="550" y="167"/>
                      <a:pt x="537" y="142"/>
                      <a:pt x="525" y="117"/>
                    </a:cubicBezTo>
                    <a:cubicBezTo>
                      <a:pt x="487" y="54"/>
                      <a:pt x="412" y="17"/>
                      <a:pt x="337" y="4"/>
                    </a:cubicBezTo>
                    <a:cubicBezTo>
                      <a:pt x="322" y="2"/>
                      <a:pt x="307" y="1"/>
                      <a:pt x="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0"/>
              <p:cNvSpPr/>
              <p:nvPr/>
            </p:nvSpPr>
            <p:spPr>
              <a:xfrm>
                <a:off x="3938700" y="3475375"/>
                <a:ext cx="16575" cy="14550"/>
              </a:xfrm>
              <a:custGeom>
                <a:avLst/>
                <a:gdLst/>
                <a:ahLst/>
                <a:cxnLst/>
                <a:rect l="l" t="t" r="r" b="b"/>
                <a:pathLst>
                  <a:path w="663" h="582" extrusionOk="0">
                    <a:moveTo>
                      <a:pt x="334" y="0"/>
                    </a:moveTo>
                    <a:cubicBezTo>
                      <a:pt x="298" y="0"/>
                      <a:pt x="262" y="7"/>
                      <a:pt x="226" y="22"/>
                    </a:cubicBezTo>
                    <a:cubicBezTo>
                      <a:pt x="76" y="85"/>
                      <a:pt x="1" y="247"/>
                      <a:pt x="63" y="397"/>
                    </a:cubicBezTo>
                    <a:cubicBezTo>
                      <a:pt x="101" y="511"/>
                      <a:pt x="211" y="582"/>
                      <a:pt x="328" y="582"/>
                    </a:cubicBezTo>
                    <a:cubicBezTo>
                      <a:pt x="364" y="582"/>
                      <a:pt x="402" y="575"/>
                      <a:pt x="438" y="560"/>
                    </a:cubicBezTo>
                    <a:cubicBezTo>
                      <a:pt x="588" y="510"/>
                      <a:pt x="663"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0"/>
              <p:cNvSpPr/>
              <p:nvPr/>
            </p:nvSpPr>
            <p:spPr>
              <a:xfrm>
                <a:off x="3819050" y="3630525"/>
                <a:ext cx="17300" cy="14525"/>
              </a:xfrm>
              <a:custGeom>
                <a:avLst/>
                <a:gdLst/>
                <a:ahLst/>
                <a:cxnLst/>
                <a:rect l="l" t="t" r="r" b="b"/>
                <a:pathLst>
                  <a:path w="692" h="581" extrusionOk="0">
                    <a:moveTo>
                      <a:pt x="320" y="1"/>
                    </a:moveTo>
                    <a:cubicBezTo>
                      <a:pt x="184" y="1"/>
                      <a:pt x="48" y="91"/>
                      <a:pt x="25" y="252"/>
                    </a:cubicBezTo>
                    <a:cubicBezTo>
                      <a:pt x="0" y="402"/>
                      <a:pt x="113" y="552"/>
                      <a:pt x="275" y="577"/>
                    </a:cubicBezTo>
                    <a:cubicBezTo>
                      <a:pt x="290" y="579"/>
                      <a:pt x="305" y="580"/>
                      <a:pt x="319" y="580"/>
                    </a:cubicBezTo>
                    <a:cubicBezTo>
                      <a:pt x="545" y="580"/>
                      <a:pt x="691" y="314"/>
                      <a:pt x="550" y="115"/>
                    </a:cubicBezTo>
                    <a:cubicBezTo>
                      <a:pt x="492" y="37"/>
                      <a:pt x="406"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0"/>
              <p:cNvSpPr/>
              <p:nvPr/>
            </p:nvSpPr>
            <p:spPr>
              <a:xfrm>
                <a:off x="3822975" y="3593300"/>
                <a:ext cx="17025" cy="12900"/>
              </a:xfrm>
              <a:custGeom>
                <a:avLst/>
                <a:gdLst/>
                <a:ahLst/>
                <a:cxnLst/>
                <a:rect l="l" t="t" r="r" b="b"/>
                <a:pathLst>
                  <a:path w="681" h="516" extrusionOk="0">
                    <a:moveTo>
                      <a:pt x="490" y="0"/>
                    </a:moveTo>
                    <a:cubicBezTo>
                      <a:pt x="282" y="0"/>
                      <a:pt x="1" y="286"/>
                      <a:pt x="206" y="454"/>
                    </a:cubicBezTo>
                    <a:cubicBezTo>
                      <a:pt x="258" y="496"/>
                      <a:pt x="321" y="516"/>
                      <a:pt x="384" y="516"/>
                    </a:cubicBezTo>
                    <a:cubicBezTo>
                      <a:pt x="472" y="516"/>
                      <a:pt x="560" y="477"/>
                      <a:pt x="618" y="404"/>
                    </a:cubicBezTo>
                    <a:cubicBezTo>
                      <a:pt x="668" y="341"/>
                      <a:pt x="681" y="266"/>
                      <a:pt x="681" y="191"/>
                    </a:cubicBezTo>
                    <a:cubicBezTo>
                      <a:pt x="668" y="166"/>
                      <a:pt x="668" y="141"/>
                      <a:pt x="656" y="116"/>
                    </a:cubicBezTo>
                    <a:cubicBezTo>
                      <a:pt x="624" y="34"/>
                      <a:pt x="561" y="0"/>
                      <a:pt x="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0"/>
              <p:cNvSpPr/>
              <p:nvPr/>
            </p:nvSpPr>
            <p:spPr>
              <a:xfrm>
                <a:off x="3791550" y="3570850"/>
                <a:ext cx="17725" cy="14500"/>
              </a:xfrm>
              <a:custGeom>
                <a:avLst/>
                <a:gdLst/>
                <a:ahLst/>
                <a:cxnLst/>
                <a:rect l="l" t="t" r="r" b="b"/>
                <a:pathLst>
                  <a:path w="709" h="580" extrusionOk="0">
                    <a:moveTo>
                      <a:pt x="368" y="0"/>
                    </a:moveTo>
                    <a:cubicBezTo>
                      <a:pt x="270" y="0"/>
                      <a:pt x="173" y="47"/>
                      <a:pt x="113" y="140"/>
                    </a:cubicBezTo>
                    <a:cubicBezTo>
                      <a:pt x="1" y="315"/>
                      <a:pt x="113" y="540"/>
                      <a:pt x="313" y="577"/>
                    </a:cubicBezTo>
                    <a:cubicBezTo>
                      <a:pt x="325" y="578"/>
                      <a:pt x="337" y="579"/>
                      <a:pt x="349" y="579"/>
                    </a:cubicBezTo>
                    <a:cubicBezTo>
                      <a:pt x="556" y="579"/>
                      <a:pt x="708" y="379"/>
                      <a:pt x="626" y="190"/>
                    </a:cubicBezTo>
                    <a:cubicBezTo>
                      <a:pt x="626" y="165"/>
                      <a:pt x="613" y="140"/>
                      <a:pt x="601" y="115"/>
                    </a:cubicBezTo>
                    <a:cubicBezTo>
                      <a:pt x="542" y="38"/>
                      <a:pt x="455" y="0"/>
                      <a:pt x="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0"/>
              <p:cNvSpPr/>
              <p:nvPr/>
            </p:nvSpPr>
            <p:spPr>
              <a:xfrm>
                <a:off x="3767800" y="3503650"/>
                <a:ext cx="19175" cy="14450"/>
              </a:xfrm>
              <a:custGeom>
                <a:avLst/>
                <a:gdLst/>
                <a:ahLst/>
                <a:cxnLst/>
                <a:rect l="l" t="t" r="r" b="b"/>
                <a:pathLst>
                  <a:path w="767" h="578" extrusionOk="0">
                    <a:moveTo>
                      <a:pt x="395" y="0"/>
                    </a:moveTo>
                    <a:cubicBezTo>
                      <a:pt x="381" y="0"/>
                      <a:pt x="366" y="1"/>
                      <a:pt x="351" y="3"/>
                    </a:cubicBezTo>
                    <a:cubicBezTo>
                      <a:pt x="101" y="28"/>
                      <a:pt x="1" y="353"/>
                      <a:pt x="201" y="516"/>
                    </a:cubicBezTo>
                    <a:cubicBezTo>
                      <a:pt x="253" y="558"/>
                      <a:pt x="316" y="578"/>
                      <a:pt x="379" y="578"/>
                    </a:cubicBezTo>
                    <a:cubicBezTo>
                      <a:pt x="467" y="578"/>
                      <a:pt x="555" y="539"/>
                      <a:pt x="613" y="466"/>
                    </a:cubicBezTo>
                    <a:cubicBezTo>
                      <a:pt x="766" y="277"/>
                      <a:pt x="631"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0"/>
              <p:cNvSpPr/>
              <p:nvPr/>
            </p:nvSpPr>
            <p:spPr>
              <a:xfrm>
                <a:off x="3794475" y="3531775"/>
                <a:ext cx="18875" cy="14525"/>
              </a:xfrm>
              <a:custGeom>
                <a:avLst/>
                <a:gdLst/>
                <a:ahLst/>
                <a:cxnLst/>
                <a:rect l="l" t="t" r="r" b="b"/>
                <a:pathLst>
                  <a:path w="755" h="581" extrusionOk="0">
                    <a:moveTo>
                      <a:pt x="411" y="0"/>
                    </a:moveTo>
                    <a:cubicBezTo>
                      <a:pt x="65" y="0"/>
                      <a:pt x="0" y="518"/>
                      <a:pt x="371" y="578"/>
                    </a:cubicBezTo>
                    <a:cubicBezTo>
                      <a:pt x="383" y="579"/>
                      <a:pt x="394" y="580"/>
                      <a:pt x="405" y="580"/>
                    </a:cubicBezTo>
                    <a:cubicBezTo>
                      <a:pt x="602" y="580"/>
                      <a:pt x="754" y="380"/>
                      <a:pt x="683" y="191"/>
                    </a:cubicBezTo>
                    <a:cubicBezTo>
                      <a:pt x="671" y="166"/>
                      <a:pt x="658" y="141"/>
                      <a:pt x="646" y="116"/>
                    </a:cubicBezTo>
                    <a:cubicBezTo>
                      <a:pt x="596" y="53"/>
                      <a:pt x="534" y="16"/>
                      <a:pt x="459" y="3"/>
                    </a:cubicBezTo>
                    <a:cubicBezTo>
                      <a:pt x="442" y="1"/>
                      <a:pt x="426" y="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0"/>
              <p:cNvSpPr/>
              <p:nvPr/>
            </p:nvSpPr>
            <p:spPr>
              <a:xfrm>
                <a:off x="3941200" y="3515550"/>
                <a:ext cx="16175" cy="14500"/>
              </a:xfrm>
              <a:custGeom>
                <a:avLst/>
                <a:gdLst/>
                <a:ahLst/>
                <a:cxnLst/>
                <a:rect l="l" t="t" r="r" b="b"/>
                <a:pathLst>
                  <a:path w="647" h="580" extrusionOk="0">
                    <a:moveTo>
                      <a:pt x="308" y="0"/>
                    </a:moveTo>
                    <a:cubicBezTo>
                      <a:pt x="176" y="0"/>
                      <a:pt x="44" y="88"/>
                      <a:pt x="13" y="240"/>
                    </a:cubicBezTo>
                    <a:cubicBezTo>
                      <a:pt x="1" y="315"/>
                      <a:pt x="26" y="390"/>
                      <a:pt x="76" y="452"/>
                    </a:cubicBezTo>
                    <a:cubicBezTo>
                      <a:pt x="113" y="515"/>
                      <a:pt x="188" y="565"/>
                      <a:pt x="263" y="577"/>
                    </a:cubicBezTo>
                    <a:cubicBezTo>
                      <a:pt x="275" y="579"/>
                      <a:pt x="286" y="579"/>
                      <a:pt x="297" y="579"/>
                    </a:cubicBezTo>
                    <a:cubicBezTo>
                      <a:pt x="494" y="579"/>
                      <a:pt x="646" y="379"/>
                      <a:pt x="575" y="190"/>
                    </a:cubicBezTo>
                    <a:cubicBezTo>
                      <a:pt x="563" y="165"/>
                      <a:pt x="550" y="140"/>
                      <a:pt x="538" y="115"/>
                    </a:cubicBezTo>
                    <a:cubicBezTo>
                      <a:pt x="479" y="37"/>
                      <a:pt x="394" y="0"/>
                      <a:pt x="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50"/>
              <p:cNvSpPr/>
              <p:nvPr/>
            </p:nvSpPr>
            <p:spPr>
              <a:xfrm>
                <a:off x="3873725" y="3501500"/>
                <a:ext cx="17100" cy="14475"/>
              </a:xfrm>
              <a:custGeom>
                <a:avLst/>
                <a:gdLst/>
                <a:ahLst/>
                <a:cxnLst/>
                <a:rect l="l" t="t" r="r" b="b"/>
                <a:pathLst>
                  <a:path w="684" h="579" extrusionOk="0">
                    <a:moveTo>
                      <a:pt x="353" y="0"/>
                    </a:moveTo>
                    <a:cubicBezTo>
                      <a:pt x="257" y="0"/>
                      <a:pt x="160" y="47"/>
                      <a:pt x="100" y="139"/>
                    </a:cubicBezTo>
                    <a:cubicBezTo>
                      <a:pt x="0" y="314"/>
                      <a:pt x="100" y="539"/>
                      <a:pt x="300" y="577"/>
                    </a:cubicBezTo>
                    <a:cubicBezTo>
                      <a:pt x="312" y="578"/>
                      <a:pt x="324" y="579"/>
                      <a:pt x="336" y="579"/>
                    </a:cubicBezTo>
                    <a:cubicBezTo>
                      <a:pt x="542" y="579"/>
                      <a:pt x="684" y="379"/>
                      <a:pt x="613" y="189"/>
                    </a:cubicBezTo>
                    <a:cubicBezTo>
                      <a:pt x="600" y="164"/>
                      <a:pt x="588" y="139"/>
                      <a:pt x="575" y="114"/>
                    </a:cubicBezTo>
                    <a:cubicBezTo>
                      <a:pt x="522" y="38"/>
                      <a:pt x="438"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50"/>
              <p:cNvSpPr/>
              <p:nvPr/>
            </p:nvSpPr>
            <p:spPr>
              <a:xfrm>
                <a:off x="3892525" y="3570525"/>
                <a:ext cx="16350" cy="11775"/>
              </a:xfrm>
              <a:custGeom>
                <a:avLst/>
                <a:gdLst/>
                <a:ahLst/>
                <a:cxnLst/>
                <a:rect l="l" t="t" r="r" b="b"/>
                <a:pathLst>
                  <a:path w="654" h="471" extrusionOk="0">
                    <a:moveTo>
                      <a:pt x="318" y="1"/>
                    </a:moveTo>
                    <a:cubicBezTo>
                      <a:pt x="186" y="1"/>
                      <a:pt x="54" y="88"/>
                      <a:pt x="23" y="240"/>
                    </a:cubicBezTo>
                    <a:cubicBezTo>
                      <a:pt x="0" y="399"/>
                      <a:pt x="140" y="470"/>
                      <a:pt x="288" y="470"/>
                    </a:cubicBezTo>
                    <a:cubicBezTo>
                      <a:pt x="465" y="470"/>
                      <a:pt x="654" y="368"/>
                      <a:pt x="585" y="190"/>
                    </a:cubicBezTo>
                    <a:cubicBezTo>
                      <a:pt x="573" y="165"/>
                      <a:pt x="560" y="140"/>
                      <a:pt x="548" y="115"/>
                    </a:cubicBezTo>
                    <a:cubicBezTo>
                      <a:pt x="489" y="37"/>
                      <a:pt x="404" y="1"/>
                      <a:pt x="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0"/>
              <p:cNvSpPr/>
              <p:nvPr/>
            </p:nvSpPr>
            <p:spPr>
              <a:xfrm>
                <a:off x="3829075" y="3552175"/>
                <a:ext cx="18500" cy="14450"/>
              </a:xfrm>
              <a:custGeom>
                <a:avLst/>
                <a:gdLst/>
                <a:ahLst/>
                <a:cxnLst/>
                <a:rect l="l" t="t" r="r" b="b"/>
                <a:pathLst>
                  <a:path w="740" h="578" extrusionOk="0">
                    <a:moveTo>
                      <a:pt x="398" y="0"/>
                    </a:moveTo>
                    <a:cubicBezTo>
                      <a:pt x="193" y="0"/>
                      <a:pt x="0" y="237"/>
                      <a:pt x="162" y="462"/>
                    </a:cubicBezTo>
                    <a:cubicBezTo>
                      <a:pt x="223" y="543"/>
                      <a:pt x="305" y="577"/>
                      <a:pt x="386" y="577"/>
                    </a:cubicBezTo>
                    <a:cubicBezTo>
                      <a:pt x="566" y="577"/>
                      <a:pt x="739" y="403"/>
                      <a:pt x="662" y="187"/>
                    </a:cubicBezTo>
                    <a:cubicBezTo>
                      <a:pt x="649" y="162"/>
                      <a:pt x="637" y="149"/>
                      <a:pt x="624" y="124"/>
                    </a:cubicBezTo>
                    <a:cubicBezTo>
                      <a:pt x="561" y="36"/>
                      <a:pt x="479"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0"/>
              <p:cNvSpPr/>
              <p:nvPr/>
            </p:nvSpPr>
            <p:spPr>
              <a:xfrm>
                <a:off x="3801275" y="3485700"/>
                <a:ext cx="18300" cy="14675"/>
              </a:xfrm>
              <a:custGeom>
                <a:avLst/>
                <a:gdLst/>
                <a:ahLst/>
                <a:cxnLst/>
                <a:rect l="l" t="t" r="r" b="b"/>
                <a:pathLst>
                  <a:path w="732" h="587" extrusionOk="0">
                    <a:moveTo>
                      <a:pt x="383" y="1"/>
                    </a:moveTo>
                    <a:cubicBezTo>
                      <a:pt x="188" y="1"/>
                      <a:pt x="1" y="205"/>
                      <a:pt x="124" y="434"/>
                    </a:cubicBezTo>
                    <a:cubicBezTo>
                      <a:pt x="184" y="541"/>
                      <a:pt x="279" y="586"/>
                      <a:pt x="373" y="586"/>
                    </a:cubicBezTo>
                    <a:cubicBezTo>
                      <a:pt x="554" y="586"/>
                      <a:pt x="731" y="419"/>
                      <a:pt x="649" y="197"/>
                    </a:cubicBezTo>
                    <a:cubicBezTo>
                      <a:pt x="636" y="172"/>
                      <a:pt x="624" y="147"/>
                      <a:pt x="611" y="122"/>
                    </a:cubicBezTo>
                    <a:cubicBezTo>
                      <a:pt x="549" y="37"/>
                      <a:pt x="46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0"/>
              <p:cNvSpPr/>
              <p:nvPr/>
            </p:nvSpPr>
            <p:spPr>
              <a:xfrm>
                <a:off x="3853725" y="3616575"/>
                <a:ext cx="15650" cy="14425"/>
              </a:xfrm>
              <a:custGeom>
                <a:avLst/>
                <a:gdLst/>
                <a:ahLst/>
                <a:cxnLst/>
                <a:rect l="l" t="t" r="r" b="b"/>
                <a:pathLst>
                  <a:path w="626" h="577" extrusionOk="0">
                    <a:moveTo>
                      <a:pt x="300" y="1"/>
                    </a:moveTo>
                    <a:cubicBezTo>
                      <a:pt x="170" y="1"/>
                      <a:pt x="39" y="85"/>
                      <a:pt x="13" y="248"/>
                    </a:cubicBezTo>
                    <a:cubicBezTo>
                      <a:pt x="1" y="323"/>
                      <a:pt x="13" y="398"/>
                      <a:pt x="63" y="460"/>
                    </a:cubicBezTo>
                    <a:cubicBezTo>
                      <a:pt x="124" y="541"/>
                      <a:pt x="207" y="576"/>
                      <a:pt x="289" y="576"/>
                    </a:cubicBezTo>
                    <a:cubicBezTo>
                      <a:pt x="460" y="576"/>
                      <a:pt x="626" y="425"/>
                      <a:pt x="575" y="223"/>
                    </a:cubicBezTo>
                    <a:cubicBezTo>
                      <a:pt x="539" y="73"/>
                      <a:pt x="420"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0"/>
              <p:cNvSpPr/>
              <p:nvPr/>
            </p:nvSpPr>
            <p:spPr>
              <a:xfrm>
                <a:off x="3913700" y="3444325"/>
                <a:ext cx="15875" cy="14475"/>
              </a:xfrm>
              <a:custGeom>
                <a:avLst/>
                <a:gdLst/>
                <a:ahLst/>
                <a:cxnLst/>
                <a:rect l="l" t="t" r="r" b="b"/>
                <a:pathLst>
                  <a:path w="635" h="579" extrusionOk="0">
                    <a:moveTo>
                      <a:pt x="297" y="0"/>
                    </a:moveTo>
                    <a:cubicBezTo>
                      <a:pt x="165" y="0"/>
                      <a:pt x="36" y="87"/>
                      <a:pt x="13" y="240"/>
                    </a:cubicBezTo>
                    <a:cubicBezTo>
                      <a:pt x="1" y="314"/>
                      <a:pt x="13" y="389"/>
                      <a:pt x="63" y="452"/>
                    </a:cubicBezTo>
                    <a:cubicBezTo>
                      <a:pt x="113" y="514"/>
                      <a:pt x="176" y="564"/>
                      <a:pt x="251" y="577"/>
                    </a:cubicBezTo>
                    <a:cubicBezTo>
                      <a:pt x="263" y="578"/>
                      <a:pt x="275" y="579"/>
                      <a:pt x="287" y="579"/>
                    </a:cubicBezTo>
                    <a:cubicBezTo>
                      <a:pt x="493" y="579"/>
                      <a:pt x="634" y="378"/>
                      <a:pt x="563" y="177"/>
                    </a:cubicBezTo>
                    <a:cubicBezTo>
                      <a:pt x="551" y="152"/>
                      <a:pt x="538" y="140"/>
                      <a:pt x="526" y="115"/>
                    </a:cubicBezTo>
                    <a:cubicBezTo>
                      <a:pt x="467" y="36"/>
                      <a:pt x="382" y="0"/>
                      <a:pt x="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0"/>
              <p:cNvSpPr/>
              <p:nvPr/>
            </p:nvSpPr>
            <p:spPr>
              <a:xfrm>
                <a:off x="3979000" y="3459175"/>
                <a:ext cx="15075" cy="14000"/>
              </a:xfrm>
              <a:custGeom>
                <a:avLst/>
                <a:gdLst/>
                <a:ahLst/>
                <a:cxnLst/>
                <a:rect l="l" t="t" r="r" b="b"/>
                <a:pathLst>
                  <a:path w="603" h="560" extrusionOk="0">
                    <a:moveTo>
                      <a:pt x="289" y="1"/>
                    </a:moveTo>
                    <a:cubicBezTo>
                      <a:pt x="167" y="1"/>
                      <a:pt x="46" y="73"/>
                      <a:pt x="13" y="233"/>
                    </a:cubicBezTo>
                    <a:cubicBezTo>
                      <a:pt x="1" y="308"/>
                      <a:pt x="26" y="383"/>
                      <a:pt x="63" y="445"/>
                    </a:cubicBezTo>
                    <a:cubicBezTo>
                      <a:pt x="113" y="508"/>
                      <a:pt x="176" y="545"/>
                      <a:pt x="251" y="558"/>
                    </a:cubicBezTo>
                    <a:cubicBezTo>
                      <a:pt x="262" y="559"/>
                      <a:pt x="274" y="559"/>
                      <a:pt x="285" y="559"/>
                    </a:cubicBezTo>
                    <a:cubicBezTo>
                      <a:pt x="409" y="559"/>
                      <a:pt x="517" y="497"/>
                      <a:pt x="563" y="383"/>
                    </a:cubicBezTo>
                    <a:cubicBezTo>
                      <a:pt x="576" y="358"/>
                      <a:pt x="576" y="333"/>
                      <a:pt x="588" y="320"/>
                    </a:cubicBezTo>
                    <a:cubicBezTo>
                      <a:pt x="602" y="118"/>
                      <a:pt x="444" y="1"/>
                      <a:pt x="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0"/>
              <p:cNvSpPr/>
              <p:nvPr/>
            </p:nvSpPr>
            <p:spPr>
              <a:xfrm>
                <a:off x="4006175" y="3530225"/>
                <a:ext cx="20125" cy="14475"/>
              </a:xfrm>
              <a:custGeom>
                <a:avLst/>
                <a:gdLst/>
                <a:ahLst/>
                <a:cxnLst/>
                <a:rect l="l" t="t" r="r" b="b"/>
                <a:pathLst>
                  <a:path w="805" h="579" extrusionOk="0">
                    <a:moveTo>
                      <a:pt x="391" y="1"/>
                    </a:moveTo>
                    <a:cubicBezTo>
                      <a:pt x="47" y="1"/>
                      <a:pt x="1" y="529"/>
                      <a:pt x="363" y="578"/>
                    </a:cubicBezTo>
                    <a:cubicBezTo>
                      <a:pt x="372" y="578"/>
                      <a:pt x="380" y="578"/>
                      <a:pt x="388" y="578"/>
                    </a:cubicBezTo>
                    <a:cubicBezTo>
                      <a:pt x="730" y="578"/>
                      <a:pt x="805" y="76"/>
                      <a:pt x="451" y="3"/>
                    </a:cubicBezTo>
                    <a:lnTo>
                      <a:pt x="426" y="3"/>
                    </a:lnTo>
                    <a:cubicBezTo>
                      <a:pt x="414" y="1"/>
                      <a:pt x="402"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0"/>
              <p:cNvSpPr/>
              <p:nvPr/>
            </p:nvSpPr>
            <p:spPr>
              <a:xfrm>
                <a:off x="3969000" y="3574725"/>
                <a:ext cx="16275" cy="14425"/>
              </a:xfrm>
              <a:custGeom>
                <a:avLst/>
                <a:gdLst/>
                <a:ahLst/>
                <a:cxnLst/>
                <a:rect l="l" t="t" r="r" b="b"/>
                <a:pathLst>
                  <a:path w="651" h="577" extrusionOk="0">
                    <a:moveTo>
                      <a:pt x="335" y="0"/>
                    </a:moveTo>
                    <a:cubicBezTo>
                      <a:pt x="299" y="0"/>
                      <a:pt x="262" y="7"/>
                      <a:pt x="226" y="22"/>
                    </a:cubicBezTo>
                    <a:cubicBezTo>
                      <a:pt x="76" y="72"/>
                      <a:pt x="1" y="247"/>
                      <a:pt x="63" y="397"/>
                    </a:cubicBezTo>
                    <a:cubicBezTo>
                      <a:pt x="102" y="513"/>
                      <a:pt x="215" y="577"/>
                      <a:pt x="328" y="577"/>
                    </a:cubicBezTo>
                    <a:cubicBezTo>
                      <a:pt x="361" y="577"/>
                      <a:pt x="394" y="571"/>
                      <a:pt x="426" y="560"/>
                    </a:cubicBezTo>
                    <a:cubicBezTo>
                      <a:pt x="576" y="497"/>
                      <a:pt x="651"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0"/>
              <p:cNvSpPr/>
              <p:nvPr/>
            </p:nvSpPr>
            <p:spPr>
              <a:xfrm>
                <a:off x="3847175" y="3659575"/>
                <a:ext cx="16850" cy="15250"/>
              </a:xfrm>
              <a:custGeom>
                <a:avLst/>
                <a:gdLst/>
                <a:ahLst/>
                <a:cxnLst/>
                <a:rect l="l" t="t" r="r" b="b"/>
                <a:pathLst>
                  <a:path w="674" h="610" extrusionOk="0">
                    <a:moveTo>
                      <a:pt x="295" y="1"/>
                    </a:moveTo>
                    <a:cubicBezTo>
                      <a:pt x="154" y="1"/>
                      <a:pt x="17" y="104"/>
                      <a:pt x="0" y="265"/>
                    </a:cubicBezTo>
                    <a:cubicBezTo>
                      <a:pt x="0" y="315"/>
                      <a:pt x="0" y="352"/>
                      <a:pt x="25" y="402"/>
                    </a:cubicBezTo>
                    <a:cubicBezTo>
                      <a:pt x="66" y="549"/>
                      <a:pt x="173" y="610"/>
                      <a:pt x="283" y="610"/>
                    </a:cubicBezTo>
                    <a:cubicBezTo>
                      <a:pt x="473" y="610"/>
                      <a:pt x="673" y="427"/>
                      <a:pt x="562" y="190"/>
                    </a:cubicBezTo>
                    <a:cubicBezTo>
                      <a:pt x="537" y="152"/>
                      <a:pt x="512" y="115"/>
                      <a:pt x="487" y="90"/>
                    </a:cubicBezTo>
                    <a:lnTo>
                      <a:pt x="487" y="77"/>
                    </a:lnTo>
                    <a:cubicBezTo>
                      <a:pt x="431" y="25"/>
                      <a:pt x="362"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0"/>
              <p:cNvSpPr/>
              <p:nvPr/>
            </p:nvSpPr>
            <p:spPr>
              <a:xfrm>
                <a:off x="3957450" y="3606900"/>
                <a:ext cx="17475" cy="14600"/>
              </a:xfrm>
              <a:custGeom>
                <a:avLst/>
                <a:gdLst/>
                <a:ahLst/>
                <a:cxnLst/>
                <a:rect l="l" t="t" r="r" b="b"/>
                <a:pathLst>
                  <a:path w="699" h="584" extrusionOk="0">
                    <a:moveTo>
                      <a:pt x="359" y="0"/>
                    </a:moveTo>
                    <a:cubicBezTo>
                      <a:pt x="323" y="0"/>
                      <a:pt x="286" y="7"/>
                      <a:pt x="250" y="22"/>
                    </a:cubicBezTo>
                    <a:cubicBezTo>
                      <a:pt x="13" y="110"/>
                      <a:pt x="0" y="447"/>
                      <a:pt x="238" y="560"/>
                    </a:cubicBezTo>
                    <a:cubicBezTo>
                      <a:pt x="276" y="576"/>
                      <a:pt x="314" y="583"/>
                      <a:pt x="351" y="583"/>
                    </a:cubicBezTo>
                    <a:cubicBezTo>
                      <a:pt x="543" y="583"/>
                      <a:pt x="699" y="384"/>
                      <a:pt x="625" y="185"/>
                    </a:cubicBezTo>
                    <a:cubicBezTo>
                      <a:pt x="578" y="71"/>
                      <a:pt x="473"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0"/>
              <p:cNvSpPr/>
              <p:nvPr/>
            </p:nvSpPr>
            <p:spPr>
              <a:xfrm>
                <a:off x="3811850" y="3454525"/>
                <a:ext cx="16875" cy="15050"/>
              </a:xfrm>
              <a:custGeom>
                <a:avLst/>
                <a:gdLst/>
                <a:ahLst/>
                <a:cxnLst/>
                <a:rect l="l" t="t" r="r" b="b"/>
                <a:pathLst>
                  <a:path w="675" h="602" extrusionOk="0">
                    <a:moveTo>
                      <a:pt x="295" y="1"/>
                    </a:moveTo>
                    <a:cubicBezTo>
                      <a:pt x="160" y="1"/>
                      <a:pt x="31" y="102"/>
                      <a:pt x="13" y="256"/>
                    </a:cubicBezTo>
                    <a:cubicBezTo>
                      <a:pt x="1" y="294"/>
                      <a:pt x="13" y="344"/>
                      <a:pt x="26" y="394"/>
                    </a:cubicBezTo>
                    <a:cubicBezTo>
                      <a:pt x="67" y="540"/>
                      <a:pt x="174" y="601"/>
                      <a:pt x="284" y="601"/>
                    </a:cubicBezTo>
                    <a:cubicBezTo>
                      <a:pt x="474" y="601"/>
                      <a:pt x="674" y="419"/>
                      <a:pt x="563" y="181"/>
                    </a:cubicBezTo>
                    <a:cubicBezTo>
                      <a:pt x="538" y="131"/>
                      <a:pt x="513" y="94"/>
                      <a:pt x="476" y="69"/>
                    </a:cubicBezTo>
                    <a:cubicBezTo>
                      <a:pt x="421" y="22"/>
                      <a:pt x="357"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50"/>
              <p:cNvSpPr/>
              <p:nvPr/>
            </p:nvSpPr>
            <p:spPr>
              <a:xfrm>
                <a:off x="3924025" y="3410900"/>
                <a:ext cx="16825" cy="15025"/>
              </a:xfrm>
              <a:custGeom>
                <a:avLst/>
                <a:gdLst/>
                <a:ahLst/>
                <a:cxnLst/>
                <a:rect l="l" t="t" r="r" b="b"/>
                <a:pathLst>
                  <a:path w="673" h="601" extrusionOk="0">
                    <a:moveTo>
                      <a:pt x="295" y="0"/>
                    </a:moveTo>
                    <a:cubicBezTo>
                      <a:pt x="154" y="0"/>
                      <a:pt x="17" y="104"/>
                      <a:pt x="0" y="264"/>
                    </a:cubicBezTo>
                    <a:cubicBezTo>
                      <a:pt x="0" y="302"/>
                      <a:pt x="0" y="352"/>
                      <a:pt x="25" y="389"/>
                    </a:cubicBezTo>
                    <a:cubicBezTo>
                      <a:pt x="67" y="538"/>
                      <a:pt x="177" y="601"/>
                      <a:pt x="289" y="601"/>
                    </a:cubicBezTo>
                    <a:cubicBezTo>
                      <a:pt x="477" y="601"/>
                      <a:pt x="672" y="425"/>
                      <a:pt x="563" y="189"/>
                    </a:cubicBezTo>
                    <a:cubicBezTo>
                      <a:pt x="538" y="139"/>
                      <a:pt x="513" y="102"/>
                      <a:pt x="488" y="77"/>
                    </a:cubicBezTo>
                    <a:cubicBezTo>
                      <a:pt x="431" y="24"/>
                      <a:pt x="362"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50"/>
              <p:cNvSpPr/>
              <p:nvPr/>
            </p:nvSpPr>
            <p:spPr>
              <a:xfrm>
                <a:off x="3847100" y="3435600"/>
                <a:ext cx="16325" cy="14200"/>
              </a:xfrm>
              <a:custGeom>
                <a:avLst/>
                <a:gdLst/>
                <a:ahLst/>
                <a:cxnLst/>
                <a:rect l="l" t="t" r="r" b="b"/>
                <a:pathLst>
                  <a:path w="653" h="568" extrusionOk="0">
                    <a:moveTo>
                      <a:pt x="372" y="1"/>
                    </a:moveTo>
                    <a:cubicBezTo>
                      <a:pt x="182" y="1"/>
                      <a:pt x="0" y="204"/>
                      <a:pt x="116" y="426"/>
                    </a:cubicBezTo>
                    <a:cubicBezTo>
                      <a:pt x="153" y="501"/>
                      <a:pt x="228" y="551"/>
                      <a:pt x="316" y="564"/>
                    </a:cubicBezTo>
                    <a:cubicBezTo>
                      <a:pt x="332" y="566"/>
                      <a:pt x="349" y="567"/>
                      <a:pt x="365" y="567"/>
                    </a:cubicBezTo>
                    <a:cubicBezTo>
                      <a:pt x="507" y="567"/>
                      <a:pt x="631" y="472"/>
                      <a:pt x="653" y="326"/>
                    </a:cubicBezTo>
                    <a:cubicBezTo>
                      <a:pt x="653" y="276"/>
                      <a:pt x="640" y="226"/>
                      <a:pt x="628" y="176"/>
                    </a:cubicBezTo>
                    <a:cubicBezTo>
                      <a:pt x="628" y="151"/>
                      <a:pt x="615" y="126"/>
                      <a:pt x="590" y="114"/>
                    </a:cubicBezTo>
                    <a:cubicBezTo>
                      <a:pt x="529" y="34"/>
                      <a:pt x="450"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0"/>
              <p:cNvSpPr/>
              <p:nvPr/>
            </p:nvSpPr>
            <p:spPr>
              <a:xfrm>
                <a:off x="3813925" y="3668250"/>
                <a:ext cx="17950" cy="14300"/>
              </a:xfrm>
              <a:custGeom>
                <a:avLst/>
                <a:gdLst/>
                <a:ahLst/>
                <a:cxnLst/>
                <a:rect l="l" t="t" r="r" b="b"/>
                <a:pathLst>
                  <a:path w="718" h="572" extrusionOk="0">
                    <a:moveTo>
                      <a:pt x="391" y="1"/>
                    </a:moveTo>
                    <a:cubicBezTo>
                      <a:pt x="358" y="1"/>
                      <a:pt x="324" y="6"/>
                      <a:pt x="293" y="18"/>
                    </a:cubicBezTo>
                    <a:cubicBezTo>
                      <a:pt x="0" y="153"/>
                      <a:pt x="123" y="571"/>
                      <a:pt x="397" y="571"/>
                    </a:cubicBezTo>
                    <a:cubicBezTo>
                      <a:pt x="427" y="571"/>
                      <a:pt x="459" y="566"/>
                      <a:pt x="493" y="555"/>
                    </a:cubicBezTo>
                    <a:cubicBezTo>
                      <a:pt x="643" y="493"/>
                      <a:pt x="718" y="330"/>
                      <a:pt x="668" y="180"/>
                    </a:cubicBezTo>
                    <a:cubicBezTo>
                      <a:pt x="620" y="64"/>
                      <a:pt x="504"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0"/>
              <p:cNvSpPr/>
              <p:nvPr/>
            </p:nvSpPr>
            <p:spPr>
              <a:xfrm>
                <a:off x="4106150" y="3522825"/>
                <a:ext cx="15800" cy="14425"/>
              </a:xfrm>
              <a:custGeom>
                <a:avLst/>
                <a:gdLst/>
                <a:ahLst/>
                <a:cxnLst/>
                <a:rect l="l" t="t" r="r" b="b"/>
                <a:pathLst>
                  <a:path w="632" h="577" extrusionOk="0">
                    <a:moveTo>
                      <a:pt x="327" y="0"/>
                    </a:moveTo>
                    <a:cubicBezTo>
                      <a:pt x="244" y="0"/>
                      <a:pt x="160" y="36"/>
                      <a:pt x="101" y="111"/>
                    </a:cubicBezTo>
                    <a:cubicBezTo>
                      <a:pt x="1" y="224"/>
                      <a:pt x="26" y="411"/>
                      <a:pt x="151" y="511"/>
                    </a:cubicBezTo>
                    <a:cubicBezTo>
                      <a:pt x="206" y="556"/>
                      <a:pt x="268" y="576"/>
                      <a:pt x="328" y="576"/>
                    </a:cubicBezTo>
                    <a:cubicBezTo>
                      <a:pt x="486" y="576"/>
                      <a:pt x="631" y="439"/>
                      <a:pt x="613" y="249"/>
                    </a:cubicBezTo>
                    <a:cubicBezTo>
                      <a:pt x="613" y="224"/>
                      <a:pt x="601" y="199"/>
                      <a:pt x="601" y="186"/>
                    </a:cubicBezTo>
                    <a:cubicBezTo>
                      <a:pt x="551" y="65"/>
                      <a:pt x="439"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0"/>
              <p:cNvSpPr/>
              <p:nvPr/>
            </p:nvSpPr>
            <p:spPr>
              <a:xfrm>
                <a:off x="4143650" y="3502000"/>
                <a:ext cx="18300" cy="14600"/>
              </a:xfrm>
              <a:custGeom>
                <a:avLst/>
                <a:gdLst/>
                <a:ahLst/>
                <a:cxnLst/>
                <a:rect l="l" t="t" r="r" b="b"/>
                <a:pathLst>
                  <a:path w="732" h="584" extrusionOk="0">
                    <a:moveTo>
                      <a:pt x="349" y="1"/>
                    </a:moveTo>
                    <a:cubicBezTo>
                      <a:pt x="254" y="1"/>
                      <a:pt x="159" y="47"/>
                      <a:pt x="100" y="144"/>
                    </a:cubicBezTo>
                    <a:cubicBezTo>
                      <a:pt x="1" y="319"/>
                      <a:pt x="100" y="544"/>
                      <a:pt x="313" y="582"/>
                    </a:cubicBezTo>
                    <a:cubicBezTo>
                      <a:pt x="324" y="583"/>
                      <a:pt x="334" y="583"/>
                      <a:pt x="345" y="583"/>
                    </a:cubicBezTo>
                    <a:cubicBezTo>
                      <a:pt x="577" y="583"/>
                      <a:pt x="731" y="323"/>
                      <a:pt x="588" y="119"/>
                    </a:cubicBezTo>
                    <a:cubicBezTo>
                      <a:pt x="528" y="41"/>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0"/>
              <p:cNvSpPr/>
              <p:nvPr/>
            </p:nvSpPr>
            <p:spPr>
              <a:xfrm>
                <a:off x="4076750" y="3489000"/>
                <a:ext cx="18050" cy="14625"/>
              </a:xfrm>
              <a:custGeom>
                <a:avLst/>
                <a:gdLst/>
                <a:ahLst/>
                <a:cxnLst/>
                <a:rect l="l" t="t" r="r" b="b"/>
                <a:pathLst>
                  <a:path w="722" h="585" extrusionOk="0">
                    <a:moveTo>
                      <a:pt x="374" y="1"/>
                    </a:moveTo>
                    <a:cubicBezTo>
                      <a:pt x="182" y="1"/>
                      <a:pt x="1" y="208"/>
                      <a:pt x="115" y="427"/>
                    </a:cubicBezTo>
                    <a:cubicBezTo>
                      <a:pt x="175" y="538"/>
                      <a:pt x="269" y="585"/>
                      <a:pt x="363" y="585"/>
                    </a:cubicBezTo>
                    <a:cubicBezTo>
                      <a:pt x="544" y="585"/>
                      <a:pt x="722" y="412"/>
                      <a:pt x="640" y="190"/>
                    </a:cubicBezTo>
                    <a:cubicBezTo>
                      <a:pt x="640" y="165"/>
                      <a:pt x="627" y="152"/>
                      <a:pt x="602" y="127"/>
                    </a:cubicBezTo>
                    <a:cubicBezTo>
                      <a:pt x="539" y="38"/>
                      <a:pt x="456"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0"/>
              <p:cNvSpPr/>
              <p:nvPr/>
            </p:nvSpPr>
            <p:spPr>
              <a:xfrm>
                <a:off x="4087900" y="3449925"/>
                <a:ext cx="15150" cy="14625"/>
              </a:xfrm>
              <a:custGeom>
                <a:avLst/>
                <a:gdLst/>
                <a:ahLst/>
                <a:cxnLst/>
                <a:rect l="l" t="t" r="r" b="b"/>
                <a:pathLst>
                  <a:path w="606" h="585" extrusionOk="0">
                    <a:moveTo>
                      <a:pt x="314" y="1"/>
                    </a:moveTo>
                    <a:cubicBezTo>
                      <a:pt x="153" y="1"/>
                      <a:pt x="1" y="138"/>
                      <a:pt x="19" y="328"/>
                    </a:cubicBezTo>
                    <a:cubicBezTo>
                      <a:pt x="42" y="486"/>
                      <a:pt x="181" y="584"/>
                      <a:pt x="318" y="584"/>
                    </a:cubicBezTo>
                    <a:cubicBezTo>
                      <a:pt x="397" y="584"/>
                      <a:pt x="476" y="551"/>
                      <a:pt x="531" y="478"/>
                    </a:cubicBezTo>
                    <a:cubicBezTo>
                      <a:pt x="581" y="415"/>
                      <a:pt x="606" y="340"/>
                      <a:pt x="593" y="265"/>
                    </a:cubicBezTo>
                    <a:cubicBezTo>
                      <a:pt x="593" y="240"/>
                      <a:pt x="593" y="215"/>
                      <a:pt x="581" y="190"/>
                    </a:cubicBezTo>
                    <a:cubicBezTo>
                      <a:pt x="568" y="140"/>
                      <a:pt x="531" y="103"/>
                      <a:pt x="493" y="66"/>
                    </a:cubicBezTo>
                    <a:cubicBezTo>
                      <a:pt x="438" y="21"/>
                      <a:pt x="375"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0"/>
              <p:cNvSpPr/>
              <p:nvPr/>
            </p:nvSpPr>
            <p:spPr>
              <a:xfrm>
                <a:off x="4122400" y="3449325"/>
                <a:ext cx="17725" cy="14475"/>
              </a:xfrm>
              <a:custGeom>
                <a:avLst/>
                <a:gdLst/>
                <a:ahLst/>
                <a:cxnLst/>
                <a:rect l="l" t="t" r="r" b="b"/>
                <a:pathLst>
                  <a:path w="709" h="579" extrusionOk="0">
                    <a:moveTo>
                      <a:pt x="368" y="0"/>
                    </a:moveTo>
                    <a:cubicBezTo>
                      <a:pt x="270" y="0"/>
                      <a:pt x="173" y="47"/>
                      <a:pt x="113" y="139"/>
                    </a:cubicBezTo>
                    <a:cubicBezTo>
                      <a:pt x="1" y="314"/>
                      <a:pt x="113" y="539"/>
                      <a:pt x="326" y="577"/>
                    </a:cubicBezTo>
                    <a:cubicBezTo>
                      <a:pt x="337" y="578"/>
                      <a:pt x="349" y="579"/>
                      <a:pt x="360" y="579"/>
                    </a:cubicBezTo>
                    <a:cubicBezTo>
                      <a:pt x="556" y="579"/>
                      <a:pt x="709" y="379"/>
                      <a:pt x="638" y="189"/>
                    </a:cubicBezTo>
                    <a:cubicBezTo>
                      <a:pt x="626" y="164"/>
                      <a:pt x="613" y="139"/>
                      <a:pt x="601" y="114"/>
                    </a:cubicBezTo>
                    <a:cubicBezTo>
                      <a:pt x="542" y="38"/>
                      <a:pt x="455" y="0"/>
                      <a:pt x="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0"/>
              <p:cNvSpPr/>
              <p:nvPr/>
            </p:nvSpPr>
            <p:spPr>
              <a:xfrm>
                <a:off x="4156450" y="3468650"/>
                <a:ext cx="16275" cy="14550"/>
              </a:xfrm>
              <a:custGeom>
                <a:avLst/>
                <a:gdLst/>
                <a:ahLst/>
                <a:cxnLst/>
                <a:rect l="l" t="t" r="r" b="b"/>
                <a:pathLst>
                  <a:path w="651" h="582" extrusionOk="0">
                    <a:moveTo>
                      <a:pt x="315" y="1"/>
                    </a:moveTo>
                    <a:cubicBezTo>
                      <a:pt x="285" y="1"/>
                      <a:pt x="255" y="6"/>
                      <a:pt x="226" y="16"/>
                    </a:cubicBezTo>
                    <a:cubicBezTo>
                      <a:pt x="76" y="79"/>
                      <a:pt x="1" y="254"/>
                      <a:pt x="51" y="391"/>
                    </a:cubicBezTo>
                    <a:cubicBezTo>
                      <a:pt x="100" y="510"/>
                      <a:pt x="212" y="582"/>
                      <a:pt x="331" y="582"/>
                    </a:cubicBezTo>
                    <a:cubicBezTo>
                      <a:pt x="363" y="582"/>
                      <a:pt x="394" y="577"/>
                      <a:pt x="426" y="566"/>
                    </a:cubicBezTo>
                    <a:cubicBezTo>
                      <a:pt x="576" y="504"/>
                      <a:pt x="651" y="341"/>
                      <a:pt x="588" y="191"/>
                    </a:cubicBezTo>
                    <a:cubicBezTo>
                      <a:pt x="549" y="73"/>
                      <a:pt x="431"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0"/>
              <p:cNvSpPr/>
              <p:nvPr/>
            </p:nvSpPr>
            <p:spPr>
              <a:xfrm>
                <a:off x="4062450" y="3389275"/>
                <a:ext cx="18750" cy="14600"/>
              </a:xfrm>
              <a:custGeom>
                <a:avLst/>
                <a:gdLst/>
                <a:ahLst/>
                <a:cxnLst/>
                <a:rect l="l" t="t" r="r" b="b"/>
                <a:pathLst>
                  <a:path w="750" h="584" extrusionOk="0">
                    <a:moveTo>
                      <a:pt x="385" y="0"/>
                    </a:moveTo>
                    <a:cubicBezTo>
                      <a:pt x="131" y="0"/>
                      <a:pt x="1" y="341"/>
                      <a:pt x="212" y="517"/>
                    </a:cubicBezTo>
                    <a:cubicBezTo>
                      <a:pt x="271" y="564"/>
                      <a:pt x="335" y="584"/>
                      <a:pt x="397" y="584"/>
                    </a:cubicBezTo>
                    <a:cubicBezTo>
                      <a:pt x="585" y="584"/>
                      <a:pt x="749" y="399"/>
                      <a:pt x="674" y="192"/>
                    </a:cubicBezTo>
                    <a:cubicBezTo>
                      <a:pt x="662" y="167"/>
                      <a:pt x="649" y="142"/>
                      <a:pt x="637" y="117"/>
                    </a:cubicBezTo>
                    <a:cubicBezTo>
                      <a:pt x="587" y="55"/>
                      <a:pt x="524" y="17"/>
                      <a:pt x="437" y="5"/>
                    </a:cubicBezTo>
                    <a:cubicBezTo>
                      <a:pt x="419" y="2"/>
                      <a:pt x="40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0"/>
              <p:cNvSpPr/>
              <p:nvPr/>
            </p:nvSpPr>
            <p:spPr>
              <a:xfrm>
                <a:off x="4102400" y="3377575"/>
                <a:ext cx="15800" cy="14400"/>
              </a:xfrm>
              <a:custGeom>
                <a:avLst/>
                <a:gdLst/>
                <a:ahLst/>
                <a:cxnLst/>
                <a:rect l="l" t="t" r="r" b="b"/>
                <a:pathLst>
                  <a:path w="632" h="576" extrusionOk="0">
                    <a:moveTo>
                      <a:pt x="319" y="1"/>
                    </a:moveTo>
                    <a:cubicBezTo>
                      <a:pt x="238" y="1"/>
                      <a:pt x="157" y="35"/>
                      <a:pt x="101" y="110"/>
                    </a:cubicBezTo>
                    <a:cubicBezTo>
                      <a:pt x="1" y="235"/>
                      <a:pt x="13" y="410"/>
                      <a:pt x="138" y="510"/>
                    </a:cubicBezTo>
                    <a:cubicBezTo>
                      <a:pt x="194" y="555"/>
                      <a:pt x="257" y="575"/>
                      <a:pt x="319" y="575"/>
                    </a:cubicBezTo>
                    <a:cubicBezTo>
                      <a:pt x="480" y="575"/>
                      <a:pt x="631" y="441"/>
                      <a:pt x="613" y="260"/>
                    </a:cubicBezTo>
                    <a:cubicBezTo>
                      <a:pt x="590" y="96"/>
                      <a:pt x="454"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0"/>
              <p:cNvSpPr/>
              <p:nvPr/>
            </p:nvSpPr>
            <p:spPr>
              <a:xfrm>
                <a:off x="4050225" y="3422500"/>
                <a:ext cx="19200" cy="14875"/>
              </a:xfrm>
              <a:custGeom>
                <a:avLst/>
                <a:gdLst/>
                <a:ahLst/>
                <a:cxnLst/>
                <a:rect l="l" t="t" r="r" b="b"/>
                <a:pathLst>
                  <a:path w="768" h="595" extrusionOk="0">
                    <a:moveTo>
                      <a:pt x="323" y="0"/>
                    </a:moveTo>
                    <a:cubicBezTo>
                      <a:pt x="240" y="0"/>
                      <a:pt x="158" y="36"/>
                      <a:pt x="101" y="100"/>
                    </a:cubicBezTo>
                    <a:cubicBezTo>
                      <a:pt x="1" y="225"/>
                      <a:pt x="13" y="413"/>
                      <a:pt x="138" y="513"/>
                    </a:cubicBezTo>
                    <a:cubicBezTo>
                      <a:pt x="204" y="570"/>
                      <a:pt x="273" y="594"/>
                      <a:pt x="337" y="594"/>
                    </a:cubicBezTo>
                    <a:cubicBezTo>
                      <a:pt x="581" y="594"/>
                      <a:pt x="768" y="250"/>
                      <a:pt x="501" y="63"/>
                    </a:cubicBezTo>
                    <a:cubicBezTo>
                      <a:pt x="447" y="20"/>
                      <a:pt x="385"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0"/>
              <p:cNvSpPr/>
              <p:nvPr/>
            </p:nvSpPr>
            <p:spPr>
              <a:xfrm>
                <a:off x="4129275" y="3411800"/>
                <a:ext cx="16575" cy="14400"/>
              </a:xfrm>
              <a:custGeom>
                <a:avLst/>
                <a:gdLst/>
                <a:ahLst/>
                <a:cxnLst/>
                <a:rect l="l" t="t" r="r" b="b"/>
                <a:pathLst>
                  <a:path w="663" h="576" extrusionOk="0">
                    <a:moveTo>
                      <a:pt x="321" y="0"/>
                    </a:moveTo>
                    <a:cubicBezTo>
                      <a:pt x="289" y="0"/>
                      <a:pt x="257" y="5"/>
                      <a:pt x="226" y="16"/>
                    </a:cubicBezTo>
                    <a:cubicBezTo>
                      <a:pt x="76" y="78"/>
                      <a:pt x="1" y="241"/>
                      <a:pt x="63" y="391"/>
                    </a:cubicBezTo>
                    <a:cubicBezTo>
                      <a:pt x="111" y="505"/>
                      <a:pt x="216" y="575"/>
                      <a:pt x="329" y="575"/>
                    </a:cubicBezTo>
                    <a:cubicBezTo>
                      <a:pt x="365" y="575"/>
                      <a:pt x="402" y="568"/>
                      <a:pt x="438" y="553"/>
                    </a:cubicBezTo>
                    <a:cubicBezTo>
                      <a:pt x="588" y="503"/>
                      <a:pt x="663" y="328"/>
                      <a:pt x="600" y="191"/>
                    </a:cubicBezTo>
                    <a:cubicBezTo>
                      <a:pt x="561" y="72"/>
                      <a:pt x="443"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0"/>
              <p:cNvSpPr/>
              <p:nvPr/>
            </p:nvSpPr>
            <p:spPr>
              <a:xfrm>
                <a:off x="4220450" y="3479275"/>
                <a:ext cx="17575" cy="12750"/>
              </a:xfrm>
              <a:custGeom>
                <a:avLst/>
                <a:gdLst/>
                <a:ahLst/>
                <a:cxnLst/>
                <a:rect l="l" t="t" r="r" b="b"/>
                <a:pathLst>
                  <a:path w="703" h="510" extrusionOk="0">
                    <a:moveTo>
                      <a:pt x="492" y="0"/>
                    </a:moveTo>
                    <a:cubicBezTo>
                      <a:pt x="280" y="0"/>
                      <a:pt x="1" y="286"/>
                      <a:pt x="215" y="454"/>
                    </a:cubicBezTo>
                    <a:cubicBezTo>
                      <a:pt x="268" y="491"/>
                      <a:pt x="331" y="510"/>
                      <a:pt x="392" y="510"/>
                    </a:cubicBezTo>
                    <a:cubicBezTo>
                      <a:pt x="476" y="510"/>
                      <a:pt x="558" y="475"/>
                      <a:pt x="615" y="404"/>
                    </a:cubicBezTo>
                    <a:cubicBezTo>
                      <a:pt x="678" y="316"/>
                      <a:pt x="703" y="216"/>
                      <a:pt x="665" y="116"/>
                    </a:cubicBezTo>
                    <a:cubicBezTo>
                      <a:pt x="630" y="33"/>
                      <a:pt x="565" y="0"/>
                      <a:pt x="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0"/>
              <p:cNvSpPr/>
              <p:nvPr/>
            </p:nvSpPr>
            <p:spPr>
              <a:xfrm>
                <a:off x="4196400" y="3413600"/>
                <a:ext cx="16900" cy="14500"/>
              </a:xfrm>
              <a:custGeom>
                <a:avLst/>
                <a:gdLst/>
                <a:ahLst/>
                <a:cxnLst/>
                <a:rect l="l" t="t" r="r" b="b"/>
                <a:pathLst>
                  <a:path w="676" h="580" extrusionOk="0">
                    <a:moveTo>
                      <a:pt x="361" y="1"/>
                    </a:moveTo>
                    <a:cubicBezTo>
                      <a:pt x="169" y="1"/>
                      <a:pt x="1" y="212"/>
                      <a:pt x="115" y="431"/>
                    </a:cubicBezTo>
                    <a:cubicBezTo>
                      <a:pt x="171" y="534"/>
                      <a:pt x="265" y="579"/>
                      <a:pt x="360" y="579"/>
                    </a:cubicBezTo>
                    <a:cubicBezTo>
                      <a:pt x="518" y="579"/>
                      <a:pt x="676" y="452"/>
                      <a:pt x="652" y="256"/>
                    </a:cubicBezTo>
                    <a:cubicBezTo>
                      <a:pt x="652" y="231"/>
                      <a:pt x="640" y="206"/>
                      <a:pt x="640" y="181"/>
                    </a:cubicBezTo>
                    <a:cubicBezTo>
                      <a:pt x="615" y="131"/>
                      <a:pt x="590" y="94"/>
                      <a:pt x="552" y="69"/>
                    </a:cubicBezTo>
                    <a:lnTo>
                      <a:pt x="540" y="69"/>
                    </a:lnTo>
                    <a:cubicBezTo>
                      <a:pt x="483" y="21"/>
                      <a:pt x="42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0"/>
              <p:cNvSpPr/>
              <p:nvPr/>
            </p:nvSpPr>
            <p:spPr>
              <a:xfrm>
                <a:off x="4191150" y="3449750"/>
                <a:ext cx="16250" cy="14550"/>
              </a:xfrm>
              <a:custGeom>
                <a:avLst/>
                <a:gdLst/>
                <a:ahLst/>
                <a:cxnLst/>
                <a:rect l="l" t="t" r="r" b="b"/>
                <a:pathLst>
                  <a:path w="650" h="582" extrusionOk="0">
                    <a:moveTo>
                      <a:pt x="323" y="0"/>
                    </a:moveTo>
                    <a:cubicBezTo>
                      <a:pt x="286" y="0"/>
                      <a:pt x="249" y="7"/>
                      <a:pt x="212" y="23"/>
                    </a:cubicBezTo>
                    <a:cubicBezTo>
                      <a:pt x="62" y="73"/>
                      <a:pt x="0" y="247"/>
                      <a:pt x="50" y="397"/>
                    </a:cubicBezTo>
                    <a:cubicBezTo>
                      <a:pt x="97" y="511"/>
                      <a:pt x="203" y="582"/>
                      <a:pt x="316" y="582"/>
                    </a:cubicBezTo>
                    <a:cubicBezTo>
                      <a:pt x="352" y="582"/>
                      <a:pt x="389" y="575"/>
                      <a:pt x="425" y="560"/>
                    </a:cubicBezTo>
                    <a:cubicBezTo>
                      <a:pt x="575" y="497"/>
                      <a:pt x="650" y="335"/>
                      <a:pt x="587" y="185"/>
                    </a:cubicBezTo>
                    <a:cubicBezTo>
                      <a:pt x="549" y="71"/>
                      <a:pt x="43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0"/>
              <p:cNvSpPr/>
              <p:nvPr/>
            </p:nvSpPr>
            <p:spPr>
              <a:xfrm>
                <a:off x="4172400" y="3344000"/>
                <a:ext cx="16350" cy="14350"/>
              </a:xfrm>
              <a:custGeom>
                <a:avLst/>
                <a:gdLst/>
                <a:ahLst/>
                <a:cxnLst/>
                <a:rect l="l" t="t" r="r" b="b"/>
                <a:pathLst>
                  <a:path w="654" h="574" extrusionOk="0">
                    <a:moveTo>
                      <a:pt x="305" y="0"/>
                    </a:moveTo>
                    <a:cubicBezTo>
                      <a:pt x="161" y="0"/>
                      <a:pt x="35" y="106"/>
                      <a:pt x="13" y="254"/>
                    </a:cubicBezTo>
                    <a:cubicBezTo>
                      <a:pt x="0" y="329"/>
                      <a:pt x="25" y="404"/>
                      <a:pt x="75" y="466"/>
                    </a:cubicBezTo>
                    <a:cubicBezTo>
                      <a:pt x="135" y="541"/>
                      <a:pt x="215" y="574"/>
                      <a:pt x="294" y="574"/>
                    </a:cubicBezTo>
                    <a:cubicBezTo>
                      <a:pt x="476" y="574"/>
                      <a:pt x="654" y="401"/>
                      <a:pt x="575" y="191"/>
                    </a:cubicBezTo>
                    <a:cubicBezTo>
                      <a:pt x="563" y="166"/>
                      <a:pt x="550" y="141"/>
                      <a:pt x="538" y="116"/>
                    </a:cubicBezTo>
                    <a:cubicBezTo>
                      <a:pt x="488" y="54"/>
                      <a:pt x="425" y="16"/>
                      <a:pt x="350" y="4"/>
                    </a:cubicBezTo>
                    <a:cubicBezTo>
                      <a:pt x="335" y="1"/>
                      <a:pt x="320" y="0"/>
                      <a:pt x="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0"/>
              <p:cNvSpPr/>
              <p:nvPr/>
            </p:nvSpPr>
            <p:spPr>
              <a:xfrm>
                <a:off x="4158650" y="3390075"/>
                <a:ext cx="16275" cy="14575"/>
              </a:xfrm>
              <a:custGeom>
                <a:avLst/>
                <a:gdLst/>
                <a:ahLst/>
                <a:cxnLst/>
                <a:rect l="l" t="t" r="r" b="b"/>
                <a:pathLst>
                  <a:path w="651" h="583" extrusionOk="0">
                    <a:moveTo>
                      <a:pt x="334" y="1"/>
                    </a:moveTo>
                    <a:cubicBezTo>
                      <a:pt x="298" y="1"/>
                      <a:pt x="261" y="8"/>
                      <a:pt x="225" y="23"/>
                    </a:cubicBezTo>
                    <a:cubicBezTo>
                      <a:pt x="75" y="73"/>
                      <a:pt x="0" y="248"/>
                      <a:pt x="63" y="398"/>
                    </a:cubicBezTo>
                    <a:cubicBezTo>
                      <a:pt x="101" y="511"/>
                      <a:pt x="211" y="582"/>
                      <a:pt x="327" y="582"/>
                    </a:cubicBezTo>
                    <a:cubicBezTo>
                      <a:pt x="364" y="582"/>
                      <a:pt x="402" y="575"/>
                      <a:pt x="438" y="560"/>
                    </a:cubicBezTo>
                    <a:cubicBezTo>
                      <a:pt x="588" y="498"/>
                      <a:pt x="650"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0"/>
              <p:cNvSpPr/>
              <p:nvPr/>
            </p:nvSpPr>
            <p:spPr>
              <a:xfrm>
                <a:off x="4037750" y="3545275"/>
                <a:ext cx="17400" cy="14450"/>
              </a:xfrm>
              <a:custGeom>
                <a:avLst/>
                <a:gdLst/>
                <a:ahLst/>
                <a:cxnLst/>
                <a:rect l="l" t="t" r="r" b="b"/>
                <a:pathLst>
                  <a:path w="696" h="578" extrusionOk="0">
                    <a:moveTo>
                      <a:pt x="350" y="0"/>
                    </a:moveTo>
                    <a:cubicBezTo>
                      <a:pt x="256" y="0"/>
                      <a:pt x="164" y="47"/>
                      <a:pt x="113" y="138"/>
                    </a:cubicBezTo>
                    <a:cubicBezTo>
                      <a:pt x="0" y="313"/>
                      <a:pt x="113" y="538"/>
                      <a:pt x="313" y="575"/>
                    </a:cubicBezTo>
                    <a:cubicBezTo>
                      <a:pt x="324" y="577"/>
                      <a:pt x="335" y="577"/>
                      <a:pt x="347" y="577"/>
                    </a:cubicBezTo>
                    <a:cubicBezTo>
                      <a:pt x="543" y="577"/>
                      <a:pt x="696" y="377"/>
                      <a:pt x="625" y="188"/>
                    </a:cubicBezTo>
                    <a:cubicBezTo>
                      <a:pt x="612" y="163"/>
                      <a:pt x="600" y="138"/>
                      <a:pt x="587" y="125"/>
                    </a:cubicBezTo>
                    <a:cubicBezTo>
                      <a:pt x="527" y="41"/>
                      <a:pt x="438"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0"/>
              <p:cNvSpPr/>
              <p:nvPr/>
            </p:nvSpPr>
            <p:spPr>
              <a:xfrm>
                <a:off x="4042925" y="3508000"/>
                <a:ext cx="17025" cy="12900"/>
              </a:xfrm>
              <a:custGeom>
                <a:avLst/>
                <a:gdLst/>
                <a:ahLst/>
                <a:cxnLst/>
                <a:rect l="l" t="t" r="r" b="b"/>
                <a:pathLst>
                  <a:path w="681" h="516" extrusionOk="0">
                    <a:moveTo>
                      <a:pt x="490" y="1"/>
                    </a:moveTo>
                    <a:cubicBezTo>
                      <a:pt x="282" y="1"/>
                      <a:pt x="1" y="287"/>
                      <a:pt x="206" y="454"/>
                    </a:cubicBezTo>
                    <a:cubicBezTo>
                      <a:pt x="258" y="496"/>
                      <a:pt x="319" y="516"/>
                      <a:pt x="380" y="516"/>
                    </a:cubicBezTo>
                    <a:cubicBezTo>
                      <a:pt x="466" y="516"/>
                      <a:pt x="552" y="477"/>
                      <a:pt x="618" y="404"/>
                    </a:cubicBezTo>
                    <a:cubicBezTo>
                      <a:pt x="655" y="342"/>
                      <a:pt x="680" y="267"/>
                      <a:pt x="668" y="192"/>
                    </a:cubicBezTo>
                    <a:cubicBezTo>
                      <a:pt x="668" y="167"/>
                      <a:pt x="668" y="142"/>
                      <a:pt x="655" y="117"/>
                    </a:cubicBezTo>
                    <a:cubicBezTo>
                      <a:pt x="624"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0"/>
              <p:cNvSpPr/>
              <p:nvPr/>
            </p:nvSpPr>
            <p:spPr>
              <a:xfrm>
                <a:off x="4011500" y="3485550"/>
                <a:ext cx="17700" cy="14500"/>
              </a:xfrm>
              <a:custGeom>
                <a:avLst/>
                <a:gdLst/>
                <a:ahLst/>
                <a:cxnLst/>
                <a:rect l="l" t="t" r="r" b="b"/>
                <a:pathLst>
                  <a:path w="708" h="580" extrusionOk="0">
                    <a:moveTo>
                      <a:pt x="361" y="1"/>
                    </a:moveTo>
                    <a:cubicBezTo>
                      <a:pt x="264" y="1"/>
                      <a:pt x="166" y="48"/>
                      <a:pt x="113" y="140"/>
                    </a:cubicBezTo>
                    <a:cubicBezTo>
                      <a:pt x="0" y="315"/>
                      <a:pt x="113" y="540"/>
                      <a:pt x="313" y="577"/>
                    </a:cubicBezTo>
                    <a:cubicBezTo>
                      <a:pt x="325" y="579"/>
                      <a:pt x="337" y="580"/>
                      <a:pt x="349" y="580"/>
                    </a:cubicBezTo>
                    <a:cubicBezTo>
                      <a:pt x="556" y="580"/>
                      <a:pt x="708" y="379"/>
                      <a:pt x="625" y="190"/>
                    </a:cubicBezTo>
                    <a:cubicBezTo>
                      <a:pt x="625" y="165"/>
                      <a:pt x="613" y="140"/>
                      <a:pt x="588" y="115"/>
                    </a:cubicBezTo>
                    <a:cubicBezTo>
                      <a:pt x="535" y="38"/>
                      <a:pt x="448"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0"/>
              <p:cNvSpPr/>
              <p:nvPr/>
            </p:nvSpPr>
            <p:spPr>
              <a:xfrm>
                <a:off x="3987625" y="3419900"/>
                <a:ext cx="17475" cy="13000"/>
              </a:xfrm>
              <a:custGeom>
                <a:avLst/>
                <a:gdLst/>
                <a:ahLst/>
                <a:cxnLst/>
                <a:rect l="l" t="t" r="r" b="b"/>
                <a:pathLst>
                  <a:path w="699" h="520" extrusionOk="0">
                    <a:moveTo>
                      <a:pt x="490" y="1"/>
                    </a:moveTo>
                    <a:cubicBezTo>
                      <a:pt x="282" y="1"/>
                      <a:pt x="1" y="287"/>
                      <a:pt x="206" y="454"/>
                    </a:cubicBezTo>
                    <a:cubicBezTo>
                      <a:pt x="261" y="499"/>
                      <a:pt x="324" y="519"/>
                      <a:pt x="385" y="519"/>
                    </a:cubicBezTo>
                    <a:cubicBezTo>
                      <a:pt x="547" y="519"/>
                      <a:pt x="699" y="382"/>
                      <a:pt x="680" y="192"/>
                    </a:cubicBezTo>
                    <a:cubicBezTo>
                      <a:pt x="668" y="167"/>
                      <a:pt x="668" y="142"/>
                      <a:pt x="655" y="117"/>
                    </a:cubicBezTo>
                    <a:cubicBezTo>
                      <a:pt x="624"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50"/>
              <p:cNvSpPr/>
              <p:nvPr/>
            </p:nvSpPr>
            <p:spPr>
              <a:xfrm>
                <a:off x="4014050" y="3446350"/>
                <a:ext cx="19250" cy="14650"/>
              </a:xfrm>
              <a:custGeom>
                <a:avLst/>
                <a:gdLst/>
                <a:ahLst/>
                <a:cxnLst/>
                <a:rect l="l" t="t" r="r" b="b"/>
                <a:pathLst>
                  <a:path w="770" h="586" extrusionOk="0">
                    <a:moveTo>
                      <a:pt x="399" y="0"/>
                    </a:moveTo>
                    <a:cubicBezTo>
                      <a:pt x="62" y="0"/>
                      <a:pt x="0" y="548"/>
                      <a:pt x="386" y="583"/>
                    </a:cubicBezTo>
                    <a:cubicBezTo>
                      <a:pt x="397" y="585"/>
                      <a:pt x="409" y="585"/>
                      <a:pt x="420" y="585"/>
                    </a:cubicBezTo>
                    <a:cubicBezTo>
                      <a:pt x="616" y="585"/>
                      <a:pt x="769" y="385"/>
                      <a:pt x="698" y="196"/>
                    </a:cubicBezTo>
                    <a:cubicBezTo>
                      <a:pt x="686" y="171"/>
                      <a:pt x="673" y="146"/>
                      <a:pt x="661" y="121"/>
                    </a:cubicBezTo>
                    <a:cubicBezTo>
                      <a:pt x="611" y="59"/>
                      <a:pt x="548" y="21"/>
                      <a:pt x="473" y="9"/>
                    </a:cubicBezTo>
                    <a:cubicBezTo>
                      <a:pt x="447" y="3"/>
                      <a:pt x="422"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50"/>
              <p:cNvSpPr/>
              <p:nvPr/>
            </p:nvSpPr>
            <p:spPr>
              <a:xfrm>
                <a:off x="4161150" y="3430125"/>
                <a:ext cx="16975" cy="14650"/>
              </a:xfrm>
              <a:custGeom>
                <a:avLst/>
                <a:gdLst/>
                <a:ahLst/>
                <a:cxnLst/>
                <a:rect l="l" t="t" r="r" b="b"/>
                <a:pathLst>
                  <a:path w="679" h="586" extrusionOk="0">
                    <a:moveTo>
                      <a:pt x="306" y="0"/>
                    </a:moveTo>
                    <a:cubicBezTo>
                      <a:pt x="171" y="0"/>
                      <a:pt x="36" y="92"/>
                      <a:pt x="13" y="245"/>
                    </a:cubicBezTo>
                    <a:cubicBezTo>
                      <a:pt x="0" y="320"/>
                      <a:pt x="25" y="395"/>
                      <a:pt x="63" y="458"/>
                    </a:cubicBezTo>
                    <a:cubicBezTo>
                      <a:pt x="113" y="520"/>
                      <a:pt x="175" y="570"/>
                      <a:pt x="250" y="583"/>
                    </a:cubicBezTo>
                    <a:cubicBezTo>
                      <a:pt x="266" y="585"/>
                      <a:pt x="281" y="586"/>
                      <a:pt x="296" y="586"/>
                    </a:cubicBezTo>
                    <a:cubicBezTo>
                      <a:pt x="532" y="586"/>
                      <a:pt x="679" y="320"/>
                      <a:pt x="538" y="120"/>
                    </a:cubicBezTo>
                    <a:cubicBezTo>
                      <a:pt x="479" y="38"/>
                      <a:pt x="393" y="0"/>
                      <a:pt x="3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0"/>
              <p:cNvSpPr/>
              <p:nvPr/>
            </p:nvSpPr>
            <p:spPr>
              <a:xfrm>
                <a:off x="4093350" y="3416075"/>
                <a:ext cx="17425" cy="14625"/>
              </a:xfrm>
              <a:custGeom>
                <a:avLst/>
                <a:gdLst/>
                <a:ahLst/>
                <a:cxnLst/>
                <a:rect l="l" t="t" r="r" b="b"/>
                <a:pathLst>
                  <a:path w="697" h="585" extrusionOk="0">
                    <a:moveTo>
                      <a:pt x="351" y="1"/>
                    </a:moveTo>
                    <a:cubicBezTo>
                      <a:pt x="257" y="1"/>
                      <a:pt x="165" y="48"/>
                      <a:pt x="113" y="145"/>
                    </a:cubicBezTo>
                    <a:cubicBezTo>
                      <a:pt x="1" y="320"/>
                      <a:pt x="113" y="545"/>
                      <a:pt x="313" y="582"/>
                    </a:cubicBezTo>
                    <a:cubicBezTo>
                      <a:pt x="324" y="584"/>
                      <a:pt x="336" y="584"/>
                      <a:pt x="347" y="584"/>
                    </a:cubicBezTo>
                    <a:cubicBezTo>
                      <a:pt x="544" y="584"/>
                      <a:pt x="696" y="384"/>
                      <a:pt x="625" y="195"/>
                    </a:cubicBezTo>
                    <a:cubicBezTo>
                      <a:pt x="613" y="170"/>
                      <a:pt x="600" y="145"/>
                      <a:pt x="588" y="120"/>
                    </a:cubicBezTo>
                    <a:cubicBezTo>
                      <a:pt x="528" y="42"/>
                      <a:pt x="438"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0"/>
              <p:cNvSpPr/>
              <p:nvPr/>
            </p:nvSpPr>
            <p:spPr>
              <a:xfrm>
                <a:off x="4112475" y="3485250"/>
                <a:ext cx="16350" cy="11750"/>
              </a:xfrm>
              <a:custGeom>
                <a:avLst/>
                <a:gdLst/>
                <a:ahLst/>
                <a:cxnLst/>
                <a:rect l="l" t="t" r="r" b="b"/>
                <a:pathLst>
                  <a:path w="654" h="470" extrusionOk="0">
                    <a:moveTo>
                      <a:pt x="318" y="0"/>
                    </a:moveTo>
                    <a:cubicBezTo>
                      <a:pt x="185" y="0"/>
                      <a:pt x="53" y="88"/>
                      <a:pt x="23" y="240"/>
                    </a:cubicBezTo>
                    <a:cubicBezTo>
                      <a:pt x="0" y="399"/>
                      <a:pt x="140" y="470"/>
                      <a:pt x="287" y="470"/>
                    </a:cubicBezTo>
                    <a:cubicBezTo>
                      <a:pt x="465" y="470"/>
                      <a:pt x="653" y="367"/>
                      <a:pt x="585" y="190"/>
                    </a:cubicBezTo>
                    <a:cubicBezTo>
                      <a:pt x="573" y="165"/>
                      <a:pt x="560" y="140"/>
                      <a:pt x="548" y="115"/>
                    </a:cubicBezTo>
                    <a:cubicBezTo>
                      <a:pt x="489" y="36"/>
                      <a:pt x="403" y="0"/>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0"/>
              <p:cNvSpPr/>
              <p:nvPr/>
            </p:nvSpPr>
            <p:spPr>
              <a:xfrm>
                <a:off x="4048775" y="3466875"/>
                <a:ext cx="18750" cy="14450"/>
              </a:xfrm>
              <a:custGeom>
                <a:avLst/>
                <a:gdLst/>
                <a:ahLst/>
                <a:cxnLst/>
                <a:rect l="l" t="t" r="r" b="b"/>
                <a:pathLst>
                  <a:path w="750" h="578" extrusionOk="0">
                    <a:moveTo>
                      <a:pt x="406" y="0"/>
                    </a:moveTo>
                    <a:cubicBezTo>
                      <a:pt x="198" y="0"/>
                      <a:pt x="1" y="238"/>
                      <a:pt x="171" y="462"/>
                    </a:cubicBezTo>
                    <a:cubicBezTo>
                      <a:pt x="233" y="543"/>
                      <a:pt x="315" y="578"/>
                      <a:pt x="395" y="578"/>
                    </a:cubicBezTo>
                    <a:cubicBezTo>
                      <a:pt x="576" y="578"/>
                      <a:pt x="749" y="403"/>
                      <a:pt x="671" y="187"/>
                    </a:cubicBezTo>
                    <a:cubicBezTo>
                      <a:pt x="659" y="162"/>
                      <a:pt x="646" y="137"/>
                      <a:pt x="634" y="125"/>
                    </a:cubicBezTo>
                    <a:cubicBezTo>
                      <a:pt x="571" y="37"/>
                      <a:pt x="487"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0"/>
              <p:cNvSpPr/>
              <p:nvPr/>
            </p:nvSpPr>
            <p:spPr>
              <a:xfrm>
                <a:off x="4021450" y="3400425"/>
                <a:ext cx="18275" cy="14650"/>
              </a:xfrm>
              <a:custGeom>
                <a:avLst/>
                <a:gdLst/>
                <a:ahLst/>
                <a:cxnLst/>
                <a:rect l="l" t="t" r="r" b="b"/>
                <a:pathLst>
                  <a:path w="731" h="586" extrusionOk="0">
                    <a:moveTo>
                      <a:pt x="386" y="0"/>
                    </a:moveTo>
                    <a:cubicBezTo>
                      <a:pt x="190" y="0"/>
                      <a:pt x="0" y="204"/>
                      <a:pt x="115" y="433"/>
                    </a:cubicBezTo>
                    <a:cubicBezTo>
                      <a:pt x="175" y="540"/>
                      <a:pt x="271" y="586"/>
                      <a:pt x="367" y="586"/>
                    </a:cubicBezTo>
                    <a:cubicBezTo>
                      <a:pt x="550" y="586"/>
                      <a:pt x="730" y="418"/>
                      <a:pt x="640" y="196"/>
                    </a:cubicBezTo>
                    <a:cubicBezTo>
                      <a:pt x="640" y="171"/>
                      <a:pt x="627" y="146"/>
                      <a:pt x="615" y="121"/>
                    </a:cubicBezTo>
                    <a:cubicBezTo>
                      <a:pt x="552" y="36"/>
                      <a:pt x="468"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0"/>
              <p:cNvSpPr/>
              <p:nvPr/>
            </p:nvSpPr>
            <p:spPr>
              <a:xfrm>
                <a:off x="4073675" y="3531275"/>
                <a:ext cx="15650" cy="14425"/>
              </a:xfrm>
              <a:custGeom>
                <a:avLst/>
                <a:gdLst/>
                <a:ahLst/>
                <a:cxnLst/>
                <a:rect l="l" t="t" r="r" b="b"/>
                <a:pathLst>
                  <a:path w="626" h="577" extrusionOk="0">
                    <a:moveTo>
                      <a:pt x="300" y="1"/>
                    </a:moveTo>
                    <a:cubicBezTo>
                      <a:pt x="169" y="1"/>
                      <a:pt x="39" y="86"/>
                      <a:pt x="13" y="248"/>
                    </a:cubicBezTo>
                    <a:cubicBezTo>
                      <a:pt x="0" y="323"/>
                      <a:pt x="13" y="398"/>
                      <a:pt x="63" y="461"/>
                    </a:cubicBezTo>
                    <a:cubicBezTo>
                      <a:pt x="124" y="542"/>
                      <a:pt x="207" y="577"/>
                      <a:pt x="289" y="577"/>
                    </a:cubicBezTo>
                    <a:cubicBezTo>
                      <a:pt x="460" y="577"/>
                      <a:pt x="626" y="426"/>
                      <a:pt x="575" y="223"/>
                    </a:cubicBezTo>
                    <a:cubicBezTo>
                      <a:pt x="539" y="73"/>
                      <a:pt x="420"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0"/>
              <p:cNvSpPr/>
              <p:nvPr/>
            </p:nvSpPr>
            <p:spPr>
              <a:xfrm>
                <a:off x="4133650" y="3358900"/>
                <a:ext cx="16675" cy="14650"/>
              </a:xfrm>
              <a:custGeom>
                <a:avLst/>
                <a:gdLst/>
                <a:ahLst/>
                <a:cxnLst/>
                <a:rect l="l" t="t" r="r" b="b"/>
                <a:pathLst>
                  <a:path w="667" h="586" extrusionOk="0">
                    <a:moveTo>
                      <a:pt x="298" y="0"/>
                    </a:moveTo>
                    <a:cubicBezTo>
                      <a:pt x="166" y="0"/>
                      <a:pt x="36" y="92"/>
                      <a:pt x="13" y="245"/>
                    </a:cubicBezTo>
                    <a:cubicBezTo>
                      <a:pt x="1" y="320"/>
                      <a:pt x="13" y="395"/>
                      <a:pt x="63" y="457"/>
                    </a:cubicBezTo>
                    <a:cubicBezTo>
                      <a:pt x="101" y="520"/>
                      <a:pt x="176" y="570"/>
                      <a:pt x="251" y="582"/>
                    </a:cubicBezTo>
                    <a:cubicBezTo>
                      <a:pt x="266" y="585"/>
                      <a:pt x="280" y="586"/>
                      <a:pt x="295" y="586"/>
                    </a:cubicBezTo>
                    <a:cubicBezTo>
                      <a:pt x="520" y="586"/>
                      <a:pt x="666" y="320"/>
                      <a:pt x="525" y="120"/>
                    </a:cubicBezTo>
                    <a:cubicBezTo>
                      <a:pt x="467" y="37"/>
                      <a:pt x="382"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0"/>
              <p:cNvSpPr/>
              <p:nvPr/>
            </p:nvSpPr>
            <p:spPr>
              <a:xfrm>
                <a:off x="4198950" y="3373575"/>
                <a:ext cx="15225" cy="14075"/>
              </a:xfrm>
              <a:custGeom>
                <a:avLst/>
                <a:gdLst/>
                <a:ahLst/>
                <a:cxnLst/>
                <a:rect l="l" t="t" r="r" b="b"/>
                <a:pathLst>
                  <a:path w="609" h="563" extrusionOk="0">
                    <a:moveTo>
                      <a:pt x="293" y="1"/>
                    </a:moveTo>
                    <a:cubicBezTo>
                      <a:pt x="169" y="1"/>
                      <a:pt x="46" y="73"/>
                      <a:pt x="13" y="233"/>
                    </a:cubicBezTo>
                    <a:cubicBezTo>
                      <a:pt x="0" y="308"/>
                      <a:pt x="25" y="383"/>
                      <a:pt x="75" y="445"/>
                    </a:cubicBezTo>
                    <a:cubicBezTo>
                      <a:pt x="113" y="508"/>
                      <a:pt x="175" y="545"/>
                      <a:pt x="250" y="558"/>
                    </a:cubicBezTo>
                    <a:cubicBezTo>
                      <a:pt x="268" y="561"/>
                      <a:pt x="286" y="562"/>
                      <a:pt x="303" y="562"/>
                    </a:cubicBezTo>
                    <a:cubicBezTo>
                      <a:pt x="419" y="562"/>
                      <a:pt x="519" y="493"/>
                      <a:pt x="563" y="395"/>
                    </a:cubicBezTo>
                    <a:cubicBezTo>
                      <a:pt x="575" y="370"/>
                      <a:pt x="588" y="345"/>
                      <a:pt x="588" y="320"/>
                    </a:cubicBezTo>
                    <a:cubicBezTo>
                      <a:pt x="609" y="117"/>
                      <a:pt x="450" y="1"/>
                      <a:pt x="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0"/>
              <p:cNvSpPr/>
              <p:nvPr/>
            </p:nvSpPr>
            <p:spPr>
              <a:xfrm>
                <a:off x="4226125" y="3444950"/>
                <a:ext cx="20125" cy="14450"/>
              </a:xfrm>
              <a:custGeom>
                <a:avLst/>
                <a:gdLst/>
                <a:ahLst/>
                <a:cxnLst/>
                <a:rect l="l" t="t" r="r" b="b"/>
                <a:pathLst>
                  <a:path w="805" h="578" extrusionOk="0">
                    <a:moveTo>
                      <a:pt x="390" y="0"/>
                    </a:moveTo>
                    <a:cubicBezTo>
                      <a:pt x="47" y="0"/>
                      <a:pt x="0" y="529"/>
                      <a:pt x="363" y="577"/>
                    </a:cubicBezTo>
                    <a:cubicBezTo>
                      <a:pt x="371" y="578"/>
                      <a:pt x="380" y="578"/>
                      <a:pt x="388" y="578"/>
                    </a:cubicBezTo>
                    <a:cubicBezTo>
                      <a:pt x="729" y="578"/>
                      <a:pt x="805" y="75"/>
                      <a:pt x="451" y="2"/>
                    </a:cubicBezTo>
                    <a:lnTo>
                      <a:pt x="426" y="2"/>
                    </a:lnTo>
                    <a:cubicBezTo>
                      <a:pt x="413" y="1"/>
                      <a:pt x="402"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0"/>
              <p:cNvSpPr/>
              <p:nvPr/>
            </p:nvSpPr>
            <p:spPr>
              <a:xfrm>
                <a:off x="4188950" y="3489425"/>
                <a:ext cx="16275" cy="14575"/>
              </a:xfrm>
              <a:custGeom>
                <a:avLst/>
                <a:gdLst/>
                <a:ahLst/>
                <a:cxnLst/>
                <a:rect l="l" t="t" r="r" b="b"/>
                <a:pathLst>
                  <a:path w="651" h="583" extrusionOk="0">
                    <a:moveTo>
                      <a:pt x="323" y="1"/>
                    </a:moveTo>
                    <a:cubicBezTo>
                      <a:pt x="287" y="1"/>
                      <a:pt x="249" y="8"/>
                      <a:pt x="213" y="23"/>
                    </a:cubicBezTo>
                    <a:cubicBezTo>
                      <a:pt x="76" y="85"/>
                      <a:pt x="1" y="248"/>
                      <a:pt x="51" y="398"/>
                    </a:cubicBezTo>
                    <a:cubicBezTo>
                      <a:pt x="98" y="511"/>
                      <a:pt x="203" y="582"/>
                      <a:pt x="317" y="582"/>
                    </a:cubicBezTo>
                    <a:cubicBezTo>
                      <a:pt x="353" y="582"/>
                      <a:pt x="389" y="575"/>
                      <a:pt x="425" y="560"/>
                    </a:cubicBezTo>
                    <a:cubicBezTo>
                      <a:pt x="575" y="510"/>
                      <a:pt x="650" y="335"/>
                      <a:pt x="588" y="185"/>
                    </a:cubicBezTo>
                    <a:cubicBezTo>
                      <a:pt x="550" y="71"/>
                      <a:pt x="440"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0"/>
              <p:cNvSpPr/>
              <p:nvPr/>
            </p:nvSpPr>
            <p:spPr>
              <a:xfrm>
                <a:off x="4067100" y="3574300"/>
                <a:ext cx="16875" cy="15250"/>
              </a:xfrm>
              <a:custGeom>
                <a:avLst/>
                <a:gdLst/>
                <a:ahLst/>
                <a:cxnLst/>
                <a:rect l="l" t="t" r="r" b="b"/>
                <a:pathLst>
                  <a:path w="675" h="610" extrusionOk="0">
                    <a:moveTo>
                      <a:pt x="295" y="0"/>
                    </a:moveTo>
                    <a:cubicBezTo>
                      <a:pt x="154" y="0"/>
                      <a:pt x="18" y="104"/>
                      <a:pt x="1" y="264"/>
                    </a:cubicBezTo>
                    <a:cubicBezTo>
                      <a:pt x="1" y="314"/>
                      <a:pt x="1" y="352"/>
                      <a:pt x="13" y="402"/>
                    </a:cubicBezTo>
                    <a:cubicBezTo>
                      <a:pt x="59" y="548"/>
                      <a:pt x="169" y="609"/>
                      <a:pt x="280" y="609"/>
                    </a:cubicBezTo>
                    <a:cubicBezTo>
                      <a:pt x="474" y="609"/>
                      <a:pt x="674" y="427"/>
                      <a:pt x="563" y="189"/>
                    </a:cubicBezTo>
                    <a:cubicBezTo>
                      <a:pt x="538" y="152"/>
                      <a:pt x="513" y="114"/>
                      <a:pt x="488" y="89"/>
                    </a:cubicBezTo>
                    <a:lnTo>
                      <a:pt x="488" y="77"/>
                    </a:lnTo>
                    <a:cubicBezTo>
                      <a:pt x="431" y="24"/>
                      <a:pt x="363"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50"/>
              <p:cNvSpPr/>
              <p:nvPr/>
            </p:nvSpPr>
            <p:spPr>
              <a:xfrm>
                <a:off x="4177400" y="3521600"/>
                <a:ext cx="17475" cy="14600"/>
              </a:xfrm>
              <a:custGeom>
                <a:avLst/>
                <a:gdLst/>
                <a:ahLst/>
                <a:cxnLst/>
                <a:rect l="l" t="t" r="r" b="b"/>
                <a:pathLst>
                  <a:path w="699" h="584" extrusionOk="0">
                    <a:moveTo>
                      <a:pt x="359" y="1"/>
                    </a:moveTo>
                    <a:cubicBezTo>
                      <a:pt x="323" y="1"/>
                      <a:pt x="286" y="8"/>
                      <a:pt x="250" y="23"/>
                    </a:cubicBezTo>
                    <a:cubicBezTo>
                      <a:pt x="0" y="110"/>
                      <a:pt x="0" y="448"/>
                      <a:pt x="238" y="560"/>
                    </a:cubicBezTo>
                    <a:cubicBezTo>
                      <a:pt x="276" y="576"/>
                      <a:pt x="314" y="584"/>
                      <a:pt x="351" y="584"/>
                    </a:cubicBezTo>
                    <a:cubicBezTo>
                      <a:pt x="543" y="584"/>
                      <a:pt x="698" y="384"/>
                      <a:pt x="625" y="185"/>
                    </a:cubicBezTo>
                    <a:cubicBezTo>
                      <a:pt x="578" y="71"/>
                      <a:pt x="472"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50"/>
              <p:cNvSpPr/>
              <p:nvPr/>
            </p:nvSpPr>
            <p:spPr>
              <a:xfrm>
                <a:off x="4030825" y="3369550"/>
                <a:ext cx="17825" cy="14725"/>
              </a:xfrm>
              <a:custGeom>
                <a:avLst/>
                <a:gdLst/>
                <a:ahLst/>
                <a:cxnLst/>
                <a:rect l="l" t="t" r="r" b="b"/>
                <a:pathLst>
                  <a:path w="713" h="589" extrusionOk="0">
                    <a:moveTo>
                      <a:pt x="351" y="1"/>
                    </a:moveTo>
                    <a:cubicBezTo>
                      <a:pt x="176" y="1"/>
                      <a:pt x="1" y="158"/>
                      <a:pt x="65" y="381"/>
                    </a:cubicBezTo>
                    <a:cubicBezTo>
                      <a:pt x="110" y="528"/>
                      <a:pt x="218" y="589"/>
                      <a:pt x="328" y="589"/>
                    </a:cubicBezTo>
                    <a:cubicBezTo>
                      <a:pt x="518" y="589"/>
                      <a:pt x="713" y="406"/>
                      <a:pt x="602" y="169"/>
                    </a:cubicBezTo>
                    <a:cubicBezTo>
                      <a:pt x="548" y="51"/>
                      <a:pt x="449"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0"/>
              <p:cNvSpPr/>
              <p:nvPr/>
            </p:nvSpPr>
            <p:spPr>
              <a:xfrm>
                <a:off x="4142850" y="3326250"/>
                <a:ext cx="17650" cy="14300"/>
              </a:xfrm>
              <a:custGeom>
                <a:avLst/>
                <a:gdLst/>
                <a:ahLst/>
                <a:cxnLst/>
                <a:rect l="l" t="t" r="r" b="b"/>
                <a:pathLst>
                  <a:path w="706" h="572" extrusionOk="0">
                    <a:moveTo>
                      <a:pt x="349" y="0"/>
                    </a:moveTo>
                    <a:cubicBezTo>
                      <a:pt x="175" y="0"/>
                      <a:pt x="1" y="153"/>
                      <a:pt x="57" y="364"/>
                    </a:cubicBezTo>
                    <a:cubicBezTo>
                      <a:pt x="103" y="510"/>
                      <a:pt x="211" y="571"/>
                      <a:pt x="321" y="571"/>
                    </a:cubicBezTo>
                    <a:cubicBezTo>
                      <a:pt x="511" y="571"/>
                      <a:pt x="706" y="389"/>
                      <a:pt x="595" y="151"/>
                    </a:cubicBezTo>
                    <a:cubicBezTo>
                      <a:pt x="538" y="46"/>
                      <a:pt x="443"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0"/>
              <p:cNvSpPr/>
              <p:nvPr/>
            </p:nvSpPr>
            <p:spPr>
              <a:xfrm>
                <a:off x="4067025" y="3350325"/>
                <a:ext cx="17175" cy="14225"/>
              </a:xfrm>
              <a:custGeom>
                <a:avLst/>
                <a:gdLst/>
                <a:ahLst/>
                <a:cxnLst/>
                <a:rect l="l" t="t" r="r" b="b"/>
                <a:pathLst>
                  <a:path w="687" h="569" extrusionOk="0">
                    <a:moveTo>
                      <a:pt x="373" y="0"/>
                    </a:moveTo>
                    <a:cubicBezTo>
                      <a:pt x="182" y="0"/>
                      <a:pt x="1" y="203"/>
                      <a:pt x="116" y="425"/>
                    </a:cubicBezTo>
                    <a:cubicBezTo>
                      <a:pt x="154" y="500"/>
                      <a:pt x="229" y="550"/>
                      <a:pt x="316" y="563"/>
                    </a:cubicBezTo>
                    <a:cubicBezTo>
                      <a:pt x="335" y="566"/>
                      <a:pt x="353" y="568"/>
                      <a:pt x="371" y="568"/>
                    </a:cubicBezTo>
                    <a:cubicBezTo>
                      <a:pt x="546" y="568"/>
                      <a:pt x="687" y="407"/>
                      <a:pt x="641" y="226"/>
                    </a:cubicBezTo>
                    <a:cubicBezTo>
                      <a:pt x="641" y="213"/>
                      <a:pt x="641" y="188"/>
                      <a:pt x="629" y="176"/>
                    </a:cubicBezTo>
                    <a:cubicBezTo>
                      <a:pt x="616" y="151"/>
                      <a:pt x="604" y="126"/>
                      <a:pt x="591" y="113"/>
                    </a:cubicBezTo>
                    <a:cubicBezTo>
                      <a:pt x="530" y="34"/>
                      <a:pt x="451"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0"/>
              <p:cNvSpPr/>
              <p:nvPr/>
            </p:nvSpPr>
            <p:spPr>
              <a:xfrm>
                <a:off x="4033575" y="3582975"/>
                <a:ext cx="18250" cy="14275"/>
              </a:xfrm>
              <a:custGeom>
                <a:avLst/>
                <a:gdLst/>
                <a:ahLst/>
                <a:cxnLst/>
                <a:rect l="l" t="t" r="r" b="b"/>
                <a:pathLst>
                  <a:path w="730" h="571" extrusionOk="0">
                    <a:moveTo>
                      <a:pt x="403" y="0"/>
                    </a:moveTo>
                    <a:cubicBezTo>
                      <a:pt x="369" y="0"/>
                      <a:pt x="336" y="6"/>
                      <a:pt x="305" y="17"/>
                    </a:cubicBezTo>
                    <a:cubicBezTo>
                      <a:pt x="1" y="152"/>
                      <a:pt x="133" y="571"/>
                      <a:pt x="408" y="571"/>
                    </a:cubicBezTo>
                    <a:cubicBezTo>
                      <a:pt x="439" y="571"/>
                      <a:pt x="471" y="566"/>
                      <a:pt x="505" y="554"/>
                    </a:cubicBezTo>
                    <a:cubicBezTo>
                      <a:pt x="654" y="492"/>
                      <a:pt x="729" y="330"/>
                      <a:pt x="667" y="180"/>
                    </a:cubicBezTo>
                    <a:cubicBezTo>
                      <a:pt x="628" y="64"/>
                      <a:pt x="515" y="0"/>
                      <a:pt x="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0"/>
              <p:cNvSpPr/>
              <p:nvPr/>
            </p:nvSpPr>
            <p:spPr>
              <a:xfrm>
                <a:off x="4326100" y="3437400"/>
                <a:ext cx="15775" cy="14550"/>
              </a:xfrm>
              <a:custGeom>
                <a:avLst/>
                <a:gdLst/>
                <a:ahLst/>
                <a:cxnLst/>
                <a:rect l="l" t="t" r="r" b="b"/>
                <a:pathLst>
                  <a:path w="631" h="582" extrusionOk="0">
                    <a:moveTo>
                      <a:pt x="320" y="1"/>
                    </a:moveTo>
                    <a:cubicBezTo>
                      <a:pt x="238" y="1"/>
                      <a:pt x="157" y="37"/>
                      <a:pt x="101" y="117"/>
                    </a:cubicBezTo>
                    <a:cubicBezTo>
                      <a:pt x="1" y="229"/>
                      <a:pt x="13" y="417"/>
                      <a:pt x="138" y="517"/>
                    </a:cubicBezTo>
                    <a:cubicBezTo>
                      <a:pt x="193" y="561"/>
                      <a:pt x="256" y="582"/>
                      <a:pt x="318" y="582"/>
                    </a:cubicBezTo>
                    <a:cubicBezTo>
                      <a:pt x="479" y="582"/>
                      <a:pt x="631" y="444"/>
                      <a:pt x="613" y="254"/>
                    </a:cubicBezTo>
                    <a:cubicBezTo>
                      <a:pt x="590" y="98"/>
                      <a:pt x="455"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0"/>
              <p:cNvSpPr/>
              <p:nvPr/>
            </p:nvSpPr>
            <p:spPr>
              <a:xfrm>
                <a:off x="4363275" y="3416875"/>
                <a:ext cx="18550" cy="14475"/>
              </a:xfrm>
              <a:custGeom>
                <a:avLst/>
                <a:gdLst/>
                <a:ahLst/>
                <a:cxnLst/>
                <a:rect l="l" t="t" r="r" b="b"/>
                <a:pathLst>
                  <a:path w="742" h="579" extrusionOk="0">
                    <a:moveTo>
                      <a:pt x="362" y="0"/>
                    </a:moveTo>
                    <a:cubicBezTo>
                      <a:pt x="267" y="0"/>
                      <a:pt x="171" y="47"/>
                      <a:pt x="113" y="138"/>
                    </a:cubicBezTo>
                    <a:cubicBezTo>
                      <a:pt x="1" y="313"/>
                      <a:pt x="113" y="538"/>
                      <a:pt x="326" y="575"/>
                    </a:cubicBezTo>
                    <a:cubicBezTo>
                      <a:pt x="341" y="577"/>
                      <a:pt x="355" y="579"/>
                      <a:pt x="370" y="579"/>
                    </a:cubicBezTo>
                    <a:cubicBezTo>
                      <a:pt x="595" y="579"/>
                      <a:pt x="742" y="313"/>
                      <a:pt x="601" y="125"/>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0"/>
              <p:cNvSpPr/>
              <p:nvPr/>
            </p:nvSpPr>
            <p:spPr>
              <a:xfrm>
                <a:off x="4296125" y="3403775"/>
                <a:ext cx="17200" cy="14550"/>
              </a:xfrm>
              <a:custGeom>
                <a:avLst/>
                <a:gdLst/>
                <a:ahLst/>
                <a:cxnLst/>
                <a:rect l="l" t="t" r="r" b="b"/>
                <a:pathLst>
                  <a:path w="688" h="582" extrusionOk="0">
                    <a:moveTo>
                      <a:pt x="404" y="0"/>
                    </a:moveTo>
                    <a:cubicBezTo>
                      <a:pt x="194" y="0"/>
                      <a:pt x="1" y="237"/>
                      <a:pt x="162" y="462"/>
                    </a:cubicBezTo>
                    <a:cubicBezTo>
                      <a:pt x="221" y="544"/>
                      <a:pt x="305" y="582"/>
                      <a:pt x="389" y="582"/>
                    </a:cubicBezTo>
                    <a:cubicBezTo>
                      <a:pt x="522" y="582"/>
                      <a:pt x="652" y="490"/>
                      <a:pt x="675" y="337"/>
                    </a:cubicBezTo>
                    <a:cubicBezTo>
                      <a:pt x="687" y="287"/>
                      <a:pt x="687" y="237"/>
                      <a:pt x="662" y="187"/>
                    </a:cubicBezTo>
                    <a:cubicBezTo>
                      <a:pt x="650" y="162"/>
                      <a:pt x="637" y="149"/>
                      <a:pt x="625" y="124"/>
                    </a:cubicBezTo>
                    <a:lnTo>
                      <a:pt x="637" y="124"/>
                    </a:lnTo>
                    <a:cubicBezTo>
                      <a:pt x="570" y="37"/>
                      <a:pt x="486" y="0"/>
                      <a:pt x="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0"/>
              <p:cNvSpPr/>
              <p:nvPr/>
            </p:nvSpPr>
            <p:spPr>
              <a:xfrm>
                <a:off x="4307850" y="3364625"/>
                <a:ext cx="15150" cy="14625"/>
              </a:xfrm>
              <a:custGeom>
                <a:avLst/>
                <a:gdLst/>
                <a:ahLst/>
                <a:cxnLst/>
                <a:rect l="l" t="t" r="r" b="b"/>
                <a:pathLst>
                  <a:path w="606" h="585" extrusionOk="0">
                    <a:moveTo>
                      <a:pt x="313" y="1"/>
                    </a:moveTo>
                    <a:cubicBezTo>
                      <a:pt x="152" y="1"/>
                      <a:pt x="0" y="138"/>
                      <a:pt x="18" y="328"/>
                    </a:cubicBezTo>
                    <a:cubicBezTo>
                      <a:pt x="42" y="487"/>
                      <a:pt x="176" y="585"/>
                      <a:pt x="312" y="585"/>
                    </a:cubicBezTo>
                    <a:cubicBezTo>
                      <a:pt x="391" y="585"/>
                      <a:pt x="471" y="552"/>
                      <a:pt x="531" y="478"/>
                    </a:cubicBezTo>
                    <a:cubicBezTo>
                      <a:pt x="581" y="416"/>
                      <a:pt x="606" y="341"/>
                      <a:pt x="593" y="266"/>
                    </a:cubicBezTo>
                    <a:cubicBezTo>
                      <a:pt x="593" y="241"/>
                      <a:pt x="593" y="216"/>
                      <a:pt x="581" y="191"/>
                    </a:cubicBezTo>
                    <a:cubicBezTo>
                      <a:pt x="568" y="141"/>
                      <a:pt x="531" y="103"/>
                      <a:pt x="493" y="66"/>
                    </a:cubicBezTo>
                    <a:cubicBezTo>
                      <a:pt x="438" y="21"/>
                      <a:pt x="37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0"/>
              <p:cNvSpPr/>
              <p:nvPr/>
            </p:nvSpPr>
            <p:spPr>
              <a:xfrm>
                <a:off x="4342350" y="3364025"/>
                <a:ext cx="17725" cy="14500"/>
              </a:xfrm>
              <a:custGeom>
                <a:avLst/>
                <a:gdLst/>
                <a:ahLst/>
                <a:cxnLst/>
                <a:rect l="l" t="t" r="r" b="b"/>
                <a:pathLst>
                  <a:path w="709" h="580" extrusionOk="0">
                    <a:moveTo>
                      <a:pt x="367" y="0"/>
                    </a:moveTo>
                    <a:cubicBezTo>
                      <a:pt x="270" y="0"/>
                      <a:pt x="172" y="48"/>
                      <a:pt x="113" y="140"/>
                    </a:cubicBezTo>
                    <a:cubicBezTo>
                      <a:pt x="0" y="315"/>
                      <a:pt x="113" y="540"/>
                      <a:pt x="325" y="577"/>
                    </a:cubicBezTo>
                    <a:cubicBezTo>
                      <a:pt x="337" y="579"/>
                      <a:pt x="348" y="579"/>
                      <a:pt x="359" y="579"/>
                    </a:cubicBezTo>
                    <a:cubicBezTo>
                      <a:pt x="556" y="579"/>
                      <a:pt x="709" y="379"/>
                      <a:pt x="638" y="190"/>
                    </a:cubicBezTo>
                    <a:cubicBezTo>
                      <a:pt x="625" y="165"/>
                      <a:pt x="613" y="140"/>
                      <a:pt x="600" y="115"/>
                    </a:cubicBezTo>
                    <a:cubicBezTo>
                      <a:pt x="541" y="38"/>
                      <a:pt x="45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0"/>
              <p:cNvSpPr/>
              <p:nvPr/>
            </p:nvSpPr>
            <p:spPr>
              <a:xfrm>
                <a:off x="4376400" y="3383525"/>
                <a:ext cx="16275" cy="14400"/>
              </a:xfrm>
              <a:custGeom>
                <a:avLst/>
                <a:gdLst/>
                <a:ahLst/>
                <a:cxnLst/>
                <a:rect l="l" t="t" r="r" b="b"/>
                <a:pathLst>
                  <a:path w="651" h="576" extrusionOk="0">
                    <a:moveTo>
                      <a:pt x="323" y="0"/>
                    </a:moveTo>
                    <a:cubicBezTo>
                      <a:pt x="287" y="0"/>
                      <a:pt x="249" y="7"/>
                      <a:pt x="213" y="22"/>
                    </a:cubicBezTo>
                    <a:cubicBezTo>
                      <a:pt x="63" y="72"/>
                      <a:pt x="1" y="247"/>
                      <a:pt x="51" y="397"/>
                    </a:cubicBezTo>
                    <a:cubicBezTo>
                      <a:pt x="100" y="506"/>
                      <a:pt x="211" y="575"/>
                      <a:pt x="330" y="575"/>
                    </a:cubicBezTo>
                    <a:cubicBezTo>
                      <a:pt x="362" y="575"/>
                      <a:pt x="394" y="570"/>
                      <a:pt x="425" y="560"/>
                    </a:cubicBezTo>
                    <a:cubicBezTo>
                      <a:pt x="575" y="497"/>
                      <a:pt x="650" y="335"/>
                      <a:pt x="588" y="185"/>
                    </a:cubicBezTo>
                    <a:cubicBezTo>
                      <a:pt x="550" y="71"/>
                      <a:pt x="440"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0"/>
              <p:cNvSpPr/>
              <p:nvPr/>
            </p:nvSpPr>
            <p:spPr>
              <a:xfrm>
                <a:off x="4284600" y="3304000"/>
                <a:ext cx="16225" cy="11800"/>
              </a:xfrm>
              <a:custGeom>
                <a:avLst/>
                <a:gdLst/>
                <a:ahLst/>
                <a:cxnLst/>
                <a:rect l="l" t="t" r="r" b="b"/>
                <a:pathLst>
                  <a:path w="649" h="472" extrusionOk="0">
                    <a:moveTo>
                      <a:pt x="306" y="1"/>
                    </a:moveTo>
                    <a:cubicBezTo>
                      <a:pt x="171" y="1"/>
                      <a:pt x="46" y="106"/>
                      <a:pt x="24" y="241"/>
                    </a:cubicBezTo>
                    <a:cubicBezTo>
                      <a:pt x="1" y="400"/>
                      <a:pt x="141" y="472"/>
                      <a:pt x="287" y="472"/>
                    </a:cubicBezTo>
                    <a:cubicBezTo>
                      <a:pt x="463" y="472"/>
                      <a:pt x="648" y="369"/>
                      <a:pt x="573" y="192"/>
                    </a:cubicBezTo>
                    <a:cubicBezTo>
                      <a:pt x="536" y="92"/>
                      <a:pt x="461" y="17"/>
                      <a:pt x="348" y="4"/>
                    </a:cubicBezTo>
                    <a:cubicBezTo>
                      <a:pt x="334" y="2"/>
                      <a:pt x="320"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0"/>
              <p:cNvSpPr/>
              <p:nvPr/>
            </p:nvSpPr>
            <p:spPr>
              <a:xfrm>
                <a:off x="4322050" y="3292300"/>
                <a:ext cx="15775" cy="14375"/>
              </a:xfrm>
              <a:custGeom>
                <a:avLst/>
                <a:gdLst/>
                <a:ahLst/>
                <a:cxnLst/>
                <a:rect l="l" t="t" r="r" b="b"/>
                <a:pathLst>
                  <a:path w="631" h="575" extrusionOk="0">
                    <a:moveTo>
                      <a:pt x="327" y="0"/>
                    </a:moveTo>
                    <a:cubicBezTo>
                      <a:pt x="245" y="0"/>
                      <a:pt x="161" y="35"/>
                      <a:pt x="100" y="110"/>
                    </a:cubicBezTo>
                    <a:cubicBezTo>
                      <a:pt x="0" y="235"/>
                      <a:pt x="25" y="410"/>
                      <a:pt x="150" y="510"/>
                    </a:cubicBezTo>
                    <a:cubicBezTo>
                      <a:pt x="206" y="555"/>
                      <a:pt x="268" y="575"/>
                      <a:pt x="329" y="575"/>
                    </a:cubicBezTo>
                    <a:cubicBezTo>
                      <a:pt x="486" y="575"/>
                      <a:pt x="631" y="440"/>
                      <a:pt x="612" y="260"/>
                    </a:cubicBezTo>
                    <a:cubicBezTo>
                      <a:pt x="597" y="96"/>
                      <a:pt x="464"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0"/>
              <p:cNvSpPr/>
              <p:nvPr/>
            </p:nvSpPr>
            <p:spPr>
              <a:xfrm>
                <a:off x="4268775" y="3337100"/>
                <a:ext cx="18925" cy="14550"/>
              </a:xfrm>
              <a:custGeom>
                <a:avLst/>
                <a:gdLst/>
                <a:ahLst/>
                <a:cxnLst/>
                <a:rect l="l" t="t" r="r" b="b"/>
                <a:pathLst>
                  <a:path w="757" h="582" extrusionOk="0">
                    <a:moveTo>
                      <a:pt x="371" y="1"/>
                    </a:moveTo>
                    <a:cubicBezTo>
                      <a:pt x="291" y="1"/>
                      <a:pt x="212" y="35"/>
                      <a:pt x="157" y="105"/>
                    </a:cubicBezTo>
                    <a:cubicBezTo>
                      <a:pt x="1" y="297"/>
                      <a:pt x="133" y="581"/>
                      <a:pt x="376" y="581"/>
                    </a:cubicBezTo>
                    <a:cubicBezTo>
                      <a:pt x="386" y="581"/>
                      <a:pt x="396" y="581"/>
                      <a:pt x="407" y="580"/>
                    </a:cubicBezTo>
                    <a:cubicBezTo>
                      <a:pt x="657" y="555"/>
                      <a:pt x="756" y="230"/>
                      <a:pt x="557" y="67"/>
                    </a:cubicBezTo>
                    <a:cubicBezTo>
                      <a:pt x="501" y="23"/>
                      <a:pt x="436"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0"/>
              <p:cNvSpPr/>
              <p:nvPr/>
            </p:nvSpPr>
            <p:spPr>
              <a:xfrm>
                <a:off x="4349525" y="3326200"/>
                <a:ext cx="16275" cy="14550"/>
              </a:xfrm>
              <a:custGeom>
                <a:avLst/>
                <a:gdLst/>
                <a:ahLst/>
                <a:cxnLst/>
                <a:rect l="l" t="t" r="r" b="b"/>
                <a:pathLst>
                  <a:path w="651" h="582" extrusionOk="0">
                    <a:moveTo>
                      <a:pt x="309" y="0"/>
                    </a:moveTo>
                    <a:cubicBezTo>
                      <a:pt x="277" y="0"/>
                      <a:pt x="245" y="5"/>
                      <a:pt x="213" y="16"/>
                    </a:cubicBezTo>
                    <a:cubicBezTo>
                      <a:pt x="76" y="78"/>
                      <a:pt x="1" y="241"/>
                      <a:pt x="51" y="391"/>
                    </a:cubicBezTo>
                    <a:cubicBezTo>
                      <a:pt x="100" y="509"/>
                      <a:pt x="212" y="581"/>
                      <a:pt x="331" y="581"/>
                    </a:cubicBezTo>
                    <a:cubicBezTo>
                      <a:pt x="363" y="581"/>
                      <a:pt x="394" y="576"/>
                      <a:pt x="426" y="566"/>
                    </a:cubicBezTo>
                    <a:cubicBezTo>
                      <a:pt x="576" y="503"/>
                      <a:pt x="651" y="341"/>
                      <a:pt x="588" y="191"/>
                    </a:cubicBezTo>
                    <a:cubicBezTo>
                      <a:pt x="549" y="72"/>
                      <a:pt x="431"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0"/>
              <p:cNvSpPr/>
              <p:nvPr/>
            </p:nvSpPr>
            <p:spPr>
              <a:xfrm>
                <a:off x="4415925" y="3328375"/>
                <a:ext cx="18925" cy="14525"/>
              </a:xfrm>
              <a:custGeom>
                <a:avLst/>
                <a:gdLst/>
                <a:ahLst/>
                <a:cxnLst/>
                <a:rect l="l" t="t" r="r" b="b"/>
                <a:pathLst>
                  <a:path w="757" h="581" extrusionOk="0">
                    <a:moveTo>
                      <a:pt x="376" y="1"/>
                    </a:moveTo>
                    <a:cubicBezTo>
                      <a:pt x="294" y="1"/>
                      <a:pt x="213" y="38"/>
                      <a:pt x="157" y="116"/>
                    </a:cubicBezTo>
                    <a:cubicBezTo>
                      <a:pt x="1" y="308"/>
                      <a:pt x="144" y="580"/>
                      <a:pt x="376" y="580"/>
                    </a:cubicBezTo>
                    <a:cubicBezTo>
                      <a:pt x="386" y="580"/>
                      <a:pt x="396" y="580"/>
                      <a:pt x="407" y="579"/>
                    </a:cubicBezTo>
                    <a:cubicBezTo>
                      <a:pt x="669" y="554"/>
                      <a:pt x="756" y="229"/>
                      <a:pt x="557" y="66"/>
                    </a:cubicBezTo>
                    <a:cubicBezTo>
                      <a:pt x="502" y="23"/>
                      <a:pt x="439"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0"/>
              <p:cNvSpPr/>
              <p:nvPr/>
            </p:nvSpPr>
            <p:spPr>
              <a:xfrm>
                <a:off x="4396700" y="3365075"/>
                <a:ext cx="16600" cy="14575"/>
              </a:xfrm>
              <a:custGeom>
                <a:avLst/>
                <a:gdLst/>
                <a:ahLst/>
                <a:cxnLst/>
                <a:rect l="l" t="t" r="r" b="b"/>
                <a:pathLst>
                  <a:path w="664" h="583" extrusionOk="0">
                    <a:moveTo>
                      <a:pt x="336" y="1"/>
                    </a:moveTo>
                    <a:cubicBezTo>
                      <a:pt x="299" y="1"/>
                      <a:pt x="262" y="8"/>
                      <a:pt x="226" y="23"/>
                    </a:cubicBezTo>
                    <a:cubicBezTo>
                      <a:pt x="76" y="85"/>
                      <a:pt x="1" y="248"/>
                      <a:pt x="63" y="398"/>
                    </a:cubicBezTo>
                    <a:cubicBezTo>
                      <a:pt x="111" y="512"/>
                      <a:pt x="216" y="582"/>
                      <a:pt x="329" y="582"/>
                    </a:cubicBezTo>
                    <a:cubicBezTo>
                      <a:pt x="365" y="582"/>
                      <a:pt x="402" y="575"/>
                      <a:pt x="438" y="560"/>
                    </a:cubicBezTo>
                    <a:cubicBezTo>
                      <a:pt x="588" y="498"/>
                      <a:pt x="663" y="335"/>
                      <a:pt x="601" y="185"/>
                    </a:cubicBezTo>
                    <a:cubicBezTo>
                      <a:pt x="563" y="71"/>
                      <a:pt x="453"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0"/>
              <p:cNvSpPr/>
              <p:nvPr/>
            </p:nvSpPr>
            <p:spPr>
              <a:xfrm>
                <a:off x="4392325" y="3258750"/>
                <a:ext cx="16375" cy="14300"/>
              </a:xfrm>
              <a:custGeom>
                <a:avLst/>
                <a:gdLst/>
                <a:ahLst/>
                <a:cxnLst/>
                <a:rect l="l" t="t" r="r" b="b"/>
                <a:pathLst>
                  <a:path w="655" h="572" extrusionOk="0">
                    <a:moveTo>
                      <a:pt x="308" y="1"/>
                    </a:moveTo>
                    <a:cubicBezTo>
                      <a:pt x="172" y="1"/>
                      <a:pt x="36" y="91"/>
                      <a:pt x="13" y="252"/>
                    </a:cubicBezTo>
                    <a:cubicBezTo>
                      <a:pt x="1" y="327"/>
                      <a:pt x="26" y="402"/>
                      <a:pt x="63" y="464"/>
                    </a:cubicBezTo>
                    <a:lnTo>
                      <a:pt x="76" y="464"/>
                    </a:lnTo>
                    <a:cubicBezTo>
                      <a:pt x="136" y="540"/>
                      <a:pt x="216" y="572"/>
                      <a:pt x="294" y="572"/>
                    </a:cubicBezTo>
                    <a:cubicBezTo>
                      <a:pt x="477" y="572"/>
                      <a:pt x="654" y="399"/>
                      <a:pt x="576" y="189"/>
                    </a:cubicBezTo>
                    <a:cubicBezTo>
                      <a:pt x="563" y="164"/>
                      <a:pt x="551" y="139"/>
                      <a:pt x="538" y="114"/>
                    </a:cubicBezTo>
                    <a:cubicBezTo>
                      <a:pt x="480" y="37"/>
                      <a:pt x="394"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0"/>
              <p:cNvSpPr/>
              <p:nvPr/>
            </p:nvSpPr>
            <p:spPr>
              <a:xfrm>
                <a:off x="4378600" y="3304650"/>
                <a:ext cx="16250" cy="14375"/>
              </a:xfrm>
              <a:custGeom>
                <a:avLst/>
                <a:gdLst/>
                <a:ahLst/>
                <a:cxnLst/>
                <a:rect l="l" t="t" r="r" b="b"/>
                <a:pathLst>
                  <a:path w="650" h="575" extrusionOk="0">
                    <a:moveTo>
                      <a:pt x="319" y="0"/>
                    </a:moveTo>
                    <a:cubicBezTo>
                      <a:pt x="288" y="0"/>
                      <a:pt x="256" y="5"/>
                      <a:pt x="225" y="16"/>
                    </a:cubicBezTo>
                    <a:cubicBezTo>
                      <a:pt x="75" y="78"/>
                      <a:pt x="0" y="240"/>
                      <a:pt x="63" y="390"/>
                    </a:cubicBezTo>
                    <a:cubicBezTo>
                      <a:pt x="100" y="504"/>
                      <a:pt x="211" y="575"/>
                      <a:pt x="327" y="575"/>
                    </a:cubicBezTo>
                    <a:cubicBezTo>
                      <a:pt x="364" y="575"/>
                      <a:pt x="401" y="568"/>
                      <a:pt x="437" y="553"/>
                    </a:cubicBezTo>
                    <a:cubicBezTo>
                      <a:pt x="575" y="503"/>
                      <a:pt x="650" y="328"/>
                      <a:pt x="600" y="191"/>
                    </a:cubicBezTo>
                    <a:cubicBezTo>
                      <a:pt x="550" y="72"/>
                      <a:pt x="438"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0"/>
              <p:cNvSpPr/>
              <p:nvPr/>
            </p:nvSpPr>
            <p:spPr>
              <a:xfrm>
                <a:off x="4257675" y="3459975"/>
                <a:ext cx="17425" cy="14450"/>
              </a:xfrm>
              <a:custGeom>
                <a:avLst/>
                <a:gdLst/>
                <a:ahLst/>
                <a:cxnLst/>
                <a:rect l="l" t="t" r="r" b="b"/>
                <a:pathLst>
                  <a:path w="697" h="578" extrusionOk="0">
                    <a:moveTo>
                      <a:pt x="350" y="1"/>
                    </a:moveTo>
                    <a:cubicBezTo>
                      <a:pt x="254" y="1"/>
                      <a:pt x="159" y="48"/>
                      <a:pt x="101" y="138"/>
                    </a:cubicBezTo>
                    <a:cubicBezTo>
                      <a:pt x="1" y="313"/>
                      <a:pt x="101" y="538"/>
                      <a:pt x="313" y="576"/>
                    </a:cubicBezTo>
                    <a:cubicBezTo>
                      <a:pt x="325" y="577"/>
                      <a:pt x="336" y="578"/>
                      <a:pt x="347" y="578"/>
                    </a:cubicBezTo>
                    <a:cubicBezTo>
                      <a:pt x="544" y="578"/>
                      <a:pt x="697" y="377"/>
                      <a:pt x="626" y="188"/>
                    </a:cubicBezTo>
                    <a:cubicBezTo>
                      <a:pt x="613" y="163"/>
                      <a:pt x="601" y="138"/>
                      <a:pt x="588" y="126"/>
                    </a:cubicBezTo>
                    <a:cubicBezTo>
                      <a:pt x="528" y="42"/>
                      <a:pt x="43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0"/>
              <p:cNvSpPr/>
              <p:nvPr/>
            </p:nvSpPr>
            <p:spPr>
              <a:xfrm>
                <a:off x="4262875" y="3422725"/>
                <a:ext cx="17025" cy="12900"/>
              </a:xfrm>
              <a:custGeom>
                <a:avLst/>
                <a:gdLst/>
                <a:ahLst/>
                <a:cxnLst/>
                <a:rect l="l" t="t" r="r" b="b"/>
                <a:pathLst>
                  <a:path w="681" h="516" extrusionOk="0">
                    <a:moveTo>
                      <a:pt x="490" y="0"/>
                    </a:moveTo>
                    <a:cubicBezTo>
                      <a:pt x="281" y="0"/>
                      <a:pt x="0" y="286"/>
                      <a:pt x="205" y="454"/>
                    </a:cubicBezTo>
                    <a:cubicBezTo>
                      <a:pt x="257" y="495"/>
                      <a:pt x="318" y="515"/>
                      <a:pt x="379" y="515"/>
                    </a:cubicBezTo>
                    <a:cubicBezTo>
                      <a:pt x="463" y="515"/>
                      <a:pt x="547" y="477"/>
                      <a:pt x="605" y="404"/>
                    </a:cubicBezTo>
                    <a:cubicBezTo>
                      <a:pt x="655" y="341"/>
                      <a:pt x="680" y="266"/>
                      <a:pt x="668" y="191"/>
                    </a:cubicBezTo>
                    <a:cubicBezTo>
                      <a:pt x="668" y="166"/>
                      <a:pt x="668" y="141"/>
                      <a:pt x="655" y="116"/>
                    </a:cubicBezTo>
                    <a:cubicBezTo>
                      <a:pt x="623" y="34"/>
                      <a:pt x="561" y="0"/>
                      <a:pt x="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0"/>
              <p:cNvSpPr/>
              <p:nvPr/>
            </p:nvSpPr>
            <p:spPr>
              <a:xfrm>
                <a:off x="4231450" y="3400275"/>
                <a:ext cx="17400" cy="14475"/>
              </a:xfrm>
              <a:custGeom>
                <a:avLst/>
                <a:gdLst/>
                <a:ahLst/>
                <a:cxnLst/>
                <a:rect l="l" t="t" r="r" b="b"/>
                <a:pathLst>
                  <a:path w="696" h="579" extrusionOk="0">
                    <a:moveTo>
                      <a:pt x="361" y="0"/>
                    </a:moveTo>
                    <a:cubicBezTo>
                      <a:pt x="263" y="0"/>
                      <a:pt x="165" y="47"/>
                      <a:pt x="113" y="140"/>
                    </a:cubicBezTo>
                    <a:cubicBezTo>
                      <a:pt x="0" y="314"/>
                      <a:pt x="113" y="539"/>
                      <a:pt x="313" y="577"/>
                    </a:cubicBezTo>
                    <a:cubicBezTo>
                      <a:pt x="325" y="578"/>
                      <a:pt x="337" y="579"/>
                      <a:pt x="348" y="579"/>
                    </a:cubicBezTo>
                    <a:cubicBezTo>
                      <a:pt x="554" y="579"/>
                      <a:pt x="696" y="379"/>
                      <a:pt x="625" y="189"/>
                    </a:cubicBezTo>
                    <a:cubicBezTo>
                      <a:pt x="612" y="165"/>
                      <a:pt x="600" y="140"/>
                      <a:pt x="587" y="115"/>
                    </a:cubicBezTo>
                    <a:cubicBezTo>
                      <a:pt x="534" y="38"/>
                      <a:pt x="448"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50"/>
              <p:cNvSpPr/>
              <p:nvPr/>
            </p:nvSpPr>
            <p:spPr>
              <a:xfrm>
                <a:off x="4207575" y="3334625"/>
                <a:ext cx="17375" cy="12975"/>
              </a:xfrm>
              <a:custGeom>
                <a:avLst/>
                <a:gdLst/>
                <a:ahLst/>
                <a:cxnLst/>
                <a:rect l="l" t="t" r="r" b="b"/>
                <a:pathLst>
                  <a:path w="695" h="519" extrusionOk="0">
                    <a:moveTo>
                      <a:pt x="490" y="0"/>
                    </a:moveTo>
                    <a:cubicBezTo>
                      <a:pt x="282" y="0"/>
                      <a:pt x="0" y="286"/>
                      <a:pt x="205" y="454"/>
                    </a:cubicBezTo>
                    <a:cubicBezTo>
                      <a:pt x="261" y="499"/>
                      <a:pt x="323" y="519"/>
                      <a:pt x="385" y="519"/>
                    </a:cubicBezTo>
                    <a:cubicBezTo>
                      <a:pt x="545" y="519"/>
                      <a:pt x="695" y="381"/>
                      <a:pt x="668" y="191"/>
                    </a:cubicBezTo>
                    <a:cubicBezTo>
                      <a:pt x="668" y="166"/>
                      <a:pt x="668" y="141"/>
                      <a:pt x="655" y="116"/>
                    </a:cubicBezTo>
                    <a:cubicBezTo>
                      <a:pt x="623" y="34"/>
                      <a:pt x="561" y="0"/>
                      <a:pt x="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50"/>
              <p:cNvSpPr/>
              <p:nvPr/>
            </p:nvSpPr>
            <p:spPr>
              <a:xfrm>
                <a:off x="4233975" y="3361050"/>
                <a:ext cx="19250" cy="14650"/>
              </a:xfrm>
              <a:custGeom>
                <a:avLst/>
                <a:gdLst/>
                <a:ahLst/>
                <a:cxnLst/>
                <a:rect l="l" t="t" r="r" b="b"/>
                <a:pathLst>
                  <a:path w="770" h="586" extrusionOk="0">
                    <a:moveTo>
                      <a:pt x="399" y="1"/>
                    </a:moveTo>
                    <a:cubicBezTo>
                      <a:pt x="63" y="1"/>
                      <a:pt x="1" y="549"/>
                      <a:pt x="386" y="584"/>
                    </a:cubicBezTo>
                    <a:cubicBezTo>
                      <a:pt x="398" y="585"/>
                      <a:pt x="409" y="586"/>
                      <a:pt x="421" y="586"/>
                    </a:cubicBezTo>
                    <a:cubicBezTo>
                      <a:pt x="617" y="586"/>
                      <a:pt x="770" y="386"/>
                      <a:pt x="699" y="196"/>
                    </a:cubicBezTo>
                    <a:cubicBezTo>
                      <a:pt x="686" y="171"/>
                      <a:pt x="674" y="146"/>
                      <a:pt x="661" y="121"/>
                    </a:cubicBezTo>
                    <a:cubicBezTo>
                      <a:pt x="611" y="59"/>
                      <a:pt x="549" y="21"/>
                      <a:pt x="474" y="9"/>
                    </a:cubicBezTo>
                    <a:cubicBezTo>
                      <a:pt x="448" y="3"/>
                      <a:pt x="423"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0"/>
              <p:cNvSpPr/>
              <p:nvPr/>
            </p:nvSpPr>
            <p:spPr>
              <a:xfrm>
                <a:off x="4378900" y="3344875"/>
                <a:ext cx="17600" cy="14625"/>
              </a:xfrm>
              <a:custGeom>
                <a:avLst/>
                <a:gdLst/>
                <a:ahLst/>
                <a:cxnLst/>
                <a:rect l="l" t="t" r="r" b="b"/>
                <a:pathLst>
                  <a:path w="704" h="585" extrusionOk="0">
                    <a:moveTo>
                      <a:pt x="384" y="1"/>
                    </a:moveTo>
                    <a:cubicBezTo>
                      <a:pt x="327" y="1"/>
                      <a:pt x="267" y="18"/>
                      <a:pt x="213" y="56"/>
                    </a:cubicBezTo>
                    <a:cubicBezTo>
                      <a:pt x="1" y="206"/>
                      <a:pt x="88" y="531"/>
                      <a:pt x="338" y="581"/>
                    </a:cubicBezTo>
                    <a:cubicBezTo>
                      <a:pt x="353" y="583"/>
                      <a:pt x="368" y="584"/>
                      <a:pt x="383" y="584"/>
                    </a:cubicBezTo>
                    <a:cubicBezTo>
                      <a:pt x="527" y="584"/>
                      <a:pt x="653" y="478"/>
                      <a:pt x="675" y="331"/>
                    </a:cubicBezTo>
                    <a:cubicBezTo>
                      <a:pt x="703" y="145"/>
                      <a:pt x="551"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0"/>
              <p:cNvSpPr/>
              <p:nvPr/>
            </p:nvSpPr>
            <p:spPr>
              <a:xfrm>
                <a:off x="4313300" y="3330800"/>
                <a:ext cx="17400" cy="14600"/>
              </a:xfrm>
              <a:custGeom>
                <a:avLst/>
                <a:gdLst/>
                <a:ahLst/>
                <a:cxnLst/>
                <a:rect l="l" t="t" r="r" b="b"/>
                <a:pathLst>
                  <a:path w="696" h="584" extrusionOk="0">
                    <a:moveTo>
                      <a:pt x="349" y="0"/>
                    </a:moveTo>
                    <a:cubicBezTo>
                      <a:pt x="254" y="0"/>
                      <a:pt x="158" y="47"/>
                      <a:pt x="100" y="144"/>
                    </a:cubicBezTo>
                    <a:cubicBezTo>
                      <a:pt x="0" y="319"/>
                      <a:pt x="100" y="544"/>
                      <a:pt x="313" y="582"/>
                    </a:cubicBezTo>
                    <a:cubicBezTo>
                      <a:pt x="324" y="583"/>
                      <a:pt x="336" y="584"/>
                      <a:pt x="347" y="584"/>
                    </a:cubicBezTo>
                    <a:cubicBezTo>
                      <a:pt x="543" y="584"/>
                      <a:pt x="696" y="383"/>
                      <a:pt x="625" y="194"/>
                    </a:cubicBezTo>
                    <a:cubicBezTo>
                      <a:pt x="613" y="169"/>
                      <a:pt x="600" y="144"/>
                      <a:pt x="588" y="119"/>
                    </a:cubicBezTo>
                    <a:cubicBezTo>
                      <a:pt x="527"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0"/>
              <p:cNvSpPr/>
              <p:nvPr/>
            </p:nvSpPr>
            <p:spPr>
              <a:xfrm>
                <a:off x="4332400" y="3399950"/>
                <a:ext cx="16375" cy="11775"/>
              </a:xfrm>
              <a:custGeom>
                <a:avLst/>
                <a:gdLst/>
                <a:ahLst/>
                <a:cxnLst/>
                <a:rect l="l" t="t" r="r" b="b"/>
                <a:pathLst>
                  <a:path w="655" h="471" extrusionOk="0">
                    <a:moveTo>
                      <a:pt x="313" y="1"/>
                    </a:moveTo>
                    <a:cubicBezTo>
                      <a:pt x="182" y="1"/>
                      <a:pt x="54" y="88"/>
                      <a:pt x="24" y="240"/>
                    </a:cubicBezTo>
                    <a:cubicBezTo>
                      <a:pt x="1" y="399"/>
                      <a:pt x="141" y="470"/>
                      <a:pt x="288" y="470"/>
                    </a:cubicBezTo>
                    <a:cubicBezTo>
                      <a:pt x="465" y="470"/>
                      <a:pt x="654" y="367"/>
                      <a:pt x="586" y="190"/>
                    </a:cubicBezTo>
                    <a:cubicBezTo>
                      <a:pt x="573" y="165"/>
                      <a:pt x="561" y="140"/>
                      <a:pt x="548" y="115"/>
                    </a:cubicBezTo>
                    <a:cubicBezTo>
                      <a:pt x="485" y="37"/>
                      <a:pt x="398"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0"/>
              <p:cNvSpPr/>
              <p:nvPr/>
            </p:nvSpPr>
            <p:spPr>
              <a:xfrm>
                <a:off x="4268725" y="3381575"/>
                <a:ext cx="18725" cy="14475"/>
              </a:xfrm>
              <a:custGeom>
                <a:avLst/>
                <a:gdLst/>
                <a:ahLst/>
                <a:cxnLst/>
                <a:rect l="l" t="t" r="r" b="b"/>
                <a:pathLst>
                  <a:path w="749" h="579" extrusionOk="0">
                    <a:moveTo>
                      <a:pt x="406" y="1"/>
                    </a:moveTo>
                    <a:cubicBezTo>
                      <a:pt x="198" y="1"/>
                      <a:pt x="1" y="238"/>
                      <a:pt x="171" y="463"/>
                    </a:cubicBezTo>
                    <a:cubicBezTo>
                      <a:pt x="233" y="544"/>
                      <a:pt x="315" y="578"/>
                      <a:pt x="395" y="578"/>
                    </a:cubicBezTo>
                    <a:cubicBezTo>
                      <a:pt x="575" y="578"/>
                      <a:pt x="749" y="404"/>
                      <a:pt x="671" y="188"/>
                    </a:cubicBezTo>
                    <a:cubicBezTo>
                      <a:pt x="659" y="163"/>
                      <a:pt x="646" y="150"/>
                      <a:pt x="634" y="125"/>
                    </a:cubicBezTo>
                    <a:cubicBezTo>
                      <a:pt x="570" y="37"/>
                      <a:pt x="487"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0"/>
              <p:cNvSpPr/>
              <p:nvPr/>
            </p:nvSpPr>
            <p:spPr>
              <a:xfrm>
                <a:off x="4241175" y="3315300"/>
                <a:ext cx="18275" cy="14500"/>
              </a:xfrm>
              <a:custGeom>
                <a:avLst/>
                <a:gdLst/>
                <a:ahLst/>
                <a:cxnLst/>
                <a:rect l="l" t="t" r="r" b="b"/>
                <a:pathLst>
                  <a:path w="731" h="580" extrusionOk="0">
                    <a:moveTo>
                      <a:pt x="381" y="0"/>
                    </a:moveTo>
                    <a:cubicBezTo>
                      <a:pt x="186" y="0"/>
                      <a:pt x="1" y="207"/>
                      <a:pt x="123" y="427"/>
                    </a:cubicBezTo>
                    <a:cubicBezTo>
                      <a:pt x="179" y="534"/>
                      <a:pt x="273" y="579"/>
                      <a:pt x="367" y="579"/>
                    </a:cubicBezTo>
                    <a:cubicBezTo>
                      <a:pt x="548" y="579"/>
                      <a:pt x="731" y="411"/>
                      <a:pt x="648" y="189"/>
                    </a:cubicBezTo>
                    <a:cubicBezTo>
                      <a:pt x="636" y="164"/>
                      <a:pt x="623" y="139"/>
                      <a:pt x="611" y="127"/>
                    </a:cubicBezTo>
                    <a:cubicBezTo>
                      <a:pt x="548" y="38"/>
                      <a:pt x="463"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0"/>
              <p:cNvSpPr/>
              <p:nvPr/>
            </p:nvSpPr>
            <p:spPr>
              <a:xfrm>
                <a:off x="4293600" y="3446000"/>
                <a:ext cx="15450" cy="14425"/>
              </a:xfrm>
              <a:custGeom>
                <a:avLst/>
                <a:gdLst/>
                <a:ahLst/>
                <a:cxnLst/>
                <a:rect l="l" t="t" r="r" b="b"/>
                <a:pathLst>
                  <a:path w="618" h="577" extrusionOk="0">
                    <a:moveTo>
                      <a:pt x="296" y="0"/>
                    </a:moveTo>
                    <a:cubicBezTo>
                      <a:pt x="164" y="0"/>
                      <a:pt x="33" y="85"/>
                      <a:pt x="13" y="247"/>
                    </a:cubicBezTo>
                    <a:cubicBezTo>
                      <a:pt x="1" y="322"/>
                      <a:pt x="13" y="397"/>
                      <a:pt x="63" y="460"/>
                    </a:cubicBezTo>
                    <a:cubicBezTo>
                      <a:pt x="120" y="541"/>
                      <a:pt x="201" y="576"/>
                      <a:pt x="282" y="576"/>
                    </a:cubicBezTo>
                    <a:cubicBezTo>
                      <a:pt x="449" y="576"/>
                      <a:pt x="618" y="425"/>
                      <a:pt x="576" y="223"/>
                    </a:cubicBezTo>
                    <a:cubicBezTo>
                      <a:pt x="540" y="73"/>
                      <a:pt x="417"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0"/>
              <p:cNvSpPr/>
              <p:nvPr/>
            </p:nvSpPr>
            <p:spPr>
              <a:xfrm>
                <a:off x="4353600" y="3273725"/>
                <a:ext cx="15850" cy="14500"/>
              </a:xfrm>
              <a:custGeom>
                <a:avLst/>
                <a:gdLst/>
                <a:ahLst/>
                <a:cxnLst/>
                <a:rect l="l" t="t" r="r" b="b"/>
                <a:pathLst>
                  <a:path w="634" h="580" extrusionOk="0">
                    <a:moveTo>
                      <a:pt x="296" y="1"/>
                    </a:moveTo>
                    <a:cubicBezTo>
                      <a:pt x="165" y="1"/>
                      <a:pt x="36" y="88"/>
                      <a:pt x="13" y="240"/>
                    </a:cubicBezTo>
                    <a:cubicBezTo>
                      <a:pt x="0" y="315"/>
                      <a:pt x="13" y="390"/>
                      <a:pt x="63" y="453"/>
                    </a:cubicBezTo>
                    <a:cubicBezTo>
                      <a:pt x="100" y="515"/>
                      <a:pt x="175" y="565"/>
                      <a:pt x="250" y="578"/>
                    </a:cubicBezTo>
                    <a:cubicBezTo>
                      <a:pt x="262" y="579"/>
                      <a:pt x="273" y="580"/>
                      <a:pt x="284" y="580"/>
                    </a:cubicBezTo>
                    <a:cubicBezTo>
                      <a:pt x="481" y="580"/>
                      <a:pt x="634" y="379"/>
                      <a:pt x="563" y="178"/>
                    </a:cubicBezTo>
                    <a:cubicBezTo>
                      <a:pt x="550" y="153"/>
                      <a:pt x="538" y="140"/>
                      <a:pt x="525" y="115"/>
                    </a:cubicBezTo>
                    <a:cubicBezTo>
                      <a:pt x="466" y="37"/>
                      <a:pt x="381"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0"/>
              <p:cNvSpPr/>
              <p:nvPr/>
            </p:nvSpPr>
            <p:spPr>
              <a:xfrm>
                <a:off x="4418900" y="3288600"/>
                <a:ext cx="14900" cy="13925"/>
              </a:xfrm>
              <a:custGeom>
                <a:avLst/>
                <a:gdLst/>
                <a:ahLst/>
                <a:cxnLst/>
                <a:rect l="l" t="t" r="r" b="b"/>
                <a:pathLst>
                  <a:path w="596" h="557" extrusionOk="0">
                    <a:moveTo>
                      <a:pt x="287" y="1"/>
                    </a:moveTo>
                    <a:cubicBezTo>
                      <a:pt x="166" y="1"/>
                      <a:pt x="46" y="73"/>
                      <a:pt x="13" y="233"/>
                    </a:cubicBezTo>
                    <a:cubicBezTo>
                      <a:pt x="0" y="308"/>
                      <a:pt x="13" y="383"/>
                      <a:pt x="63" y="445"/>
                    </a:cubicBezTo>
                    <a:cubicBezTo>
                      <a:pt x="122" y="521"/>
                      <a:pt x="208" y="557"/>
                      <a:pt x="293" y="557"/>
                    </a:cubicBezTo>
                    <a:cubicBezTo>
                      <a:pt x="403" y="557"/>
                      <a:pt x="513" y="496"/>
                      <a:pt x="562" y="383"/>
                    </a:cubicBezTo>
                    <a:cubicBezTo>
                      <a:pt x="575" y="358"/>
                      <a:pt x="575" y="333"/>
                      <a:pt x="575" y="320"/>
                    </a:cubicBezTo>
                    <a:cubicBezTo>
                      <a:pt x="596" y="117"/>
                      <a:pt x="441"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0"/>
              <p:cNvSpPr/>
              <p:nvPr/>
            </p:nvSpPr>
            <p:spPr>
              <a:xfrm>
                <a:off x="4408575" y="3404450"/>
                <a:ext cx="16600" cy="14425"/>
              </a:xfrm>
              <a:custGeom>
                <a:avLst/>
                <a:gdLst/>
                <a:ahLst/>
                <a:cxnLst/>
                <a:rect l="l" t="t" r="r" b="b"/>
                <a:pathLst>
                  <a:path w="664" h="577" extrusionOk="0">
                    <a:moveTo>
                      <a:pt x="336" y="0"/>
                    </a:moveTo>
                    <a:cubicBezTo>
                      <a:pt x="299" y="0"/>
                      <a:pt x="262" y="7"/>
                      <a:pt x="226" y="22"/>
                    </a:cubicBezTo>
                    <a:cubicBezTo>
                      <a:pt x="76" y="72"/>
                      <a:pt x="1" y="247"/>
                      <a:pt x="63" y="397"/>
                    </a:cubicBezTo>
                    <a:cubicBezTo>
                      <a:pt x="111" y="513"/>
                      <a:pt x="219" y="577"/>
                      <a:pt x="335" y="577"/>
                    </a:cubicBezTo>
                    <a:cubicBezTo>
                      <a:pt x="369" y="577"/>
                      <a:pt x="404" y="571"/>
                      <a:pt x="438" y="560"/>
                    </a:cubicBezTo>
                    <a:cubicBezTo>
                      <a:pt x="588" y="497"/>
                      <a:pt x="663" y="335"/>
                      <a:pt x="601" y="185"/>
                    </a:cubicBezTo>
                    <a:cubicBezTo>
                      <a:pt x="563" y="71"/>
                      <a:pt x="453"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0"/>
              <p:cNvSpPr/>
              <p:nvPr/>
            </p:nvSpPr>
            <p:spPr>
              <a:xfrm>
                <a:off x="4285325" y="3489000"/>
                <a:ext cx="18475" cy="15250"/>
              </a:xfrm>
              <a:custGeom>
                <a:avLst/>
                <a:gdLst/>
                <a:ahLst/>
                <a:cxnLst/>
                <a:rect l="l" t="t" r="r" b="b"/>
                <a:pathLst>
                  <a:path w="739" h="610" extrusionOk="0">
                    <a:moveTo>
                      <a:pt x="352" y="1"/>
                    </a:moveTo>
                    <a:cubicBezTo>
                      <a:pt x="168" y="1"/>
                      <a:pt x="1" y="185"/>
                      <a:pt x="82" y="402"/>
                    </a:cubicBezTo>
                    <a:cubicBezTo>
                      <a:pt x="128" y="549"/>
                      <a:pt x="237" y="609"/>
                      <a:pt x="348" y="609"/>
                    </a:cubicBezTo>
                    <a:cubicBezTo>
                      <a:pt x="541" y="609"/>
                      <a:pt x="738" y="427"/>
                      <a:pt x="619" y="190"/>
                    </a:cubicBezTo>
                    <a:cubicBezTo>
                      <a:pt x="607" y="152"/>
                      <a:pt x="582" y="115"/>
                      <a:pt x="557" y="90"/>
                    </a:cubicBezTo>
                    <a:cubicBezTo>
                      <a:pt x="495" y="27"/>
                      <a:pt x="422" y="1"/>
                      <a:pt x="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50"/>
              <p:cNvSpPr/>
              <p:nvPr/>
            </p:nvSpPr>
            <p:spPr>
              <a:xfrm>
                <a:off x="4397375" y="3436225"/>
                <a:ext cx="17475" cy="14625"/>
              </a:xfrm>
              <a:custGeom>
                <a:avLst/>
                <a:gdLst/>
                <a:ahLst/>
                <a:cxnLst/>
                <a:rect l="l" t="t" r="r" b="b"/>
                <a:pathLst>
                  <a:path w="699" h="585" extrusionOk="0">
                    <a:moveTo>
                      <a:pt x="355" y="1"/>
                    </a:moveTo>
                    <a:cubicBezTo>
                      <a:pt x="141" y="1"/>
                      <a:pt x="1" y="207"/>
                      <a:pt x="74" y="401"/>
                    </a:cubicBezTo>
                    <a:cubicBezTo>
                      <a:pt x="127" y="522"/>
                      <a:pt x="238" y="585"/>
                      <a:pt x="349" y="585"/>
                    </a:cubicBezTo>
                    <a:cubicBezTo>
                      <a:pt x="445" y="585"/>
                      <a:pt x="541" y="537"/>
                      <a:pt x="599" y="439"/>
                    </a:cubicBezTo>
                    <a:cubicBezTo>
                      <a:pt x="699" y="251"/>
                      <a:pt x="586" y="14"/>
                      <a:pt x="374" y="1"/>
                    </a:cubicBezTo>
                    <a:cubicBezTo>
                      <a:pt x="367" y="1"/>
                      <a:pt x="361"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50"/>
              <p:cNvSpPr/>
              <p:nvPr/>
            </p:nvSpPr>
            <p:spPr>
              <a:xfrm>
                <a:off x="4250775" y="3284275"/>
                <a:ext cx="17825" cy="14725"/>
              </a:xfrm>
              <a:custGeom>
                <a:avLst/>
                <a:gdLst/>
                <a:ahLst/>
                <a:cxnLst/>
                <a:rect l="l" t="t" r="r" b="b"/>
                <a:pathLst>
                  <a:path w="713" h="589" extrusionOk="0">
                    <a:moveTo>
                      <a:pt x="350" y="0"/>
                    </a:moveTo>
                    <a:cubicBezTo>
                      <a:pt x="176" y="0"/>
                      <a:pt x="1" y="157"/>
                      <a:pt x="64" y="381"/>
                    </a:cubicBezTo>
                    <a:cubicBezTo>
                      <a:pt x="106" y="527"/>
                      <a:pt x="212" y="588"/>
                      <a:pt x="322" y="588"/>
                    </a:cubicBezTo>
                    <a:cubicBezTo>
                      <a:pt x="512" y="588"/>
                      <a:pt x="713" y="406"/>
                      <a:pt x="602" y="168"/>
                    </a:cubicBezTo>
                    <a:cubicBezTo>
                      <a:pt x="547" y="51"/>
                      <a:pt x="44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0"/>
              <p:cNvSpPr/>
              <p:nvPr/>
            </p:nvSpPr>
            <p:spPr>
              <a:xfrm>
                <a:off x="4363900" y="3240425"/>
                <a:ext cx="14825" cy="14375"/>
              </a:xfrm>
              <a:custGeom>
                <a:avLst/>
                <a:gdLst/>
                <a:ahLst/>
                <a:cxnLst/>
                <a:rect l="l" t="t" r="r" b="b"/>
                <a:pathLst>
                  <a:path w="593" h="575" extrusionOk="0">
                    <a:moveTo>
                      <a:pt x="289" y="1"/>
                    </a:moveTo>
                    <a:cubicBezTo>
                      <a:pt x="156" y="1"/>
                      <a:pt x="20" y="88"/>
                      <a:pt x="1" y="260"/>
                    </a:cubicBezTo>
                    <a:cubicBezTo>
                      <a:pt x="1" y="298"/>
                      <a:pt x="1" y="348"/>
                      <a:pt x="13" y="385"/>
                    </a:cubicBezTo>
                    <a:cubicBezTo>
                      <a:pt x="64" y="516"/>
                      <a:pt x="171" y="574"/>
                      <a:pt x="278" y="574"/>
                    </a:cubicBezTo>
                    <a:cubicBezTo>
                      <a:pt x="436" y="574"/>
                      <a:pt x="593" y="449"/>
                      <a:pt x="563" y="248"/>
                    </a:cubicBezTo>
                    <a:cubicBezTo>
                      <a:pt x="545" y="82"/>
                      <a:pt x="418" y="1"/>
                      <a:pt x="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0"/>
              <p:cNvSpPr/>
              <p:nvPr/>
            </p:nvSpPr>
            <p:spPr>
              <a:xfrm>
                <a:off x="4286975" y="3265025"/>
                <a:ext cx="16350" cy="14200"/>
              </a:xfrm>
              <a:custGeom>
                <a:avLst/>
                <a:gdLst/>
                <a:ahLst/>
                <a:cxnLst/>
                <a:rect l="l" t="t" r="r" b="b"/>
                <a:pathLst>
                  <a:path w="654" h="568" extrusionOk="0">
                    <a:moveTo>
                      <a:pt x="373" y="0"/>
                    </a:moveTo>
                    <a:cubicBezTo>
                      <a:pt x="182" y="0"/>
                      <a:pt x="0" y="204"/>
                      <a:pt x="116" y="426"/>
                    </a:cubicBezTo>
                    <a:cubicBezTo>
                      <a:pt x="153" y="501"/>
                      <a:pt x="228" y="551"/>
                      <a:pt x="316" y="563"/>
                    </a:cubicBezTo>
                    <a:cubicBezTo>
                      <a:pt x="331" y="566"/>
                      <a:pt x="347" y="567"/>
                      <a:pt x="362" y="567"/>
                    </a:cubicBezTo>
                    <a:cubicBezTo>
                      <a:pt x="495" y="567"/>
                      <a:pt x="618" y="472"/>
                      <a:pt x="641" y="326"/>
                    </a:cubicBezTo>
                    <a:cubicBezTo>
                      <a:pt x="653" y="276"/>
                      <a:pt x="641" y="226"/>
                      <a:pt x="628" y="176"/>
                    </a:cubicBezTo>
                    <a:cubicBezTo>
                      <a:pt x="616" y="151"/>
                      <a:pt x="603" y="126"/>
                      <a:pt x="591" y="113"/>
                    </a:cubicBezTo>
                    <a:cubicBezTo>
                      <a:pt x="529" y="34"/>
                      <a:pt x="45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0"/>
              <p:cNvSpPr/>
              <p:nvPr/>
            </p:nvSpPr>
            <p:spPr>
              <a:xfrm>
                <a:off x="4253750" y="3497675"/>
                <a:ext cx="18025" cy="14225"/>
              </a:xfrm>
              <a:custGeom>
                <a:avLst/>
                <a:gdLst/>
                <a:ahLst/>
                <a:cxnLst/>
                <a:rect l="l" t="t" r="r" b="b"/>
                <a:pathLst>
                  <a:path w="721" h="569" extrusionOk="0">
                    <a:moveTo>
                      <a:pt x="393" y="1"/>
                    </a:moveTo>
                    <a:cubicBezTo>
                      <a:pt x="360" y="1"/>
                      <a:pt x="327" y="6"/>
                      <a:pt x="295" y="18"/>
                    </a:cubicBezTo>
                    <a:cubicBezTo>
                      <a:pt x="0" y="154"/>
                      <a:pt x="128" y="568"/>
                      <a:pt x="406" y="568"/>
                    </a:cubicBezTo>
                    <a:cubicBezTo>
                      <a:pt x="435" y="568"/>
                      <a:pt x="464" y="564"/>
                      <a:pt x="495" y="555"/>
                    </a:cubicBezTo>
                    <a:cubicBezTo>
                      <a:pt x="645" y="492"/>
                      <a:pt x="720" y="330"/>
                      <a:pt x="658" y="180"/>
                    </a:cubicBezTo>
                    <a:cubicBezTo>
                      <a:pt x="619" y="64"/>
                      <a:pt x="506"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0"/>
              <p:cNvSpPr/>
              <p:nvPr/>
            </p:nvSpPr>
            <p:spPr>
              <a:xfrm>
                <a:off x="4402025" y="3222000"/>
                <a:ext cx="15650" cy="14325"/>
              </a:xfrm>
              <a:custGeom>
                <a:avLst/>
                <a:gdLst/>
                <a:ahLst/>
                <a:cxnLst/>
                <a:rect l="l" t="t" r="r" b="b"/>
                <a:pathLst>
                  <a:path w="626" h="573" extrusionOk="0">
                    <a:moveTo>
                      <a:pt x="309" y="0"/>
                    </a:moveTo>
                    <a:cubicBezTo>
                      <a:pt x="273" y="0"/>
                      <a:pt x="236" y="7"/>
                      <a:pt x="200" y="22"/>
                    </a:cubicBezTo>
                    <a:cubicBezTo>
                      <a:pt x="150" y="35"/>
                      <a:pt x="113" y="60"/>
                      <a:pt x="88" y="97"/>
                    </a:cubicBezTo>
                    <a:cubicBezTo>
                      <a:pt x="13" y="172"/>
                      <a:pt x="0" y="285"/>
                      <a:pt x="38" y="397"/>
                    </a:cubicBezTo>
                    <a:cubicBezTo>
                      <a:pt x="75" y="497"/>
                      <a:pt x="163" y="560"/>
                      <a:pt x="275" y="572"/>
                    </a:cubicBezTo>
                    <a:cubicBezTo>
                      <a:pt x="313" y="572"/>
                      <a:pt x="363" y="572"/>
                      <a:pt x="413" y="560"/>
                    </a:cubicBezTo>
                    <a:cubicBezTo>
                      <a:pt x="550" y="497"/>
                      <a:pt x="625" y="335"/>
                      <a:pt x="575" y="185"/>
                    </a:cubicBezTo>
                    <a:cubicBezTo>
                      <a:pt x="528" y="71"/>
                      <a:pt x="423"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0"/>
              <p:cNvSpPr/>
              <p:nvPr/>
            </p:nvSpPr>
            <p:spPr>
              <a:xfrm>
                <a:off x="3265325" y="3627900"/>
                <a:ext cx="19200" cy="14850"/>
              </a:xfrm>
              <a:custGeom>
                <a:avLst/>
                <a:gdLst/>
                <a:ahLst/>
                <a:cxnLst/>
                <a:rect l="l" t="t" r="r" b="b"/>
                <a:pathLst>
                  <a:path w="768" h="594" extrusionOk="0">
                    <a:moveTo>
                      <a:pt x="436" y="0"/>
                    </a:moveTo>
                    <a:cubicBezTo>
                      <a:pt x="195" y="0"/>
                      <a:pt x="1" y="344"/>
                      <a:pt x="268" y="532"/>
                    </a:cubicBezTo>
                    <a:cubicBezTo>
                      <a:pt x="320" y="574"/>
                      <a:pt x="381" y="594"/>
                      <a:pt x="441" y="594"/>
                    </a:cubicBezTo>
                    <a:cubicBezTo>
                      <a:pt x="526" y="594"/>
                      <a:pt x="609" y="555"/>
                      <a:pt x="668" y="482"/>
                    </a:cubicBezTo>
                    <a:cubicBezTo>
                      <a:pt x="768" y="357"/>
                      <a:pt x="755" y="182"/>
                      <a:pt x="630" y="82"/>
                    </a:cubicBezTo>
                    <a:cubicBezTo>
                      <a:pt x="567" y="25"/>
                      <a:pt x="500"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0"/>
              <p:cNvSpPr/>
              <p:nvPr/>
            </p:nvSpPr>
            <p:spPr>
              <a:xfrm>
                <a:off x="3272525" y="3595550"/>
                <a:ext cx="20125" cy="14475"/>
              </a:xfrm>
              <a:custGeom>
                <a:avLst/>
                <a:gdLst/>
                <a:ahLst/>
                <a:cxnLst/>
                <a:rect l="l" t="t" r="r" b="b"/>
                <a:pathLst>
                  <a:path w="805" h="579" extrusionOk="0">
                    <a:moveTo>
                      <a:pt x="406" y="1"/>
                    </a:moveTo>
                    <a:cubicBezTo>
                      <a:pt x="52" y="1"/>
                      <a:pt x="1" y="540"/>
                      <a:pt x="380" y="576"/>
                    </a:cubicBezTo>
                    <a:cubicBezTo>
                      <a:pt x="392" y="578"/>
                      <a:pt x="403" y="578"/>
                      <a:pt x="415" y="578"/>
                    </a:cubicBezTo>
                    <a:cubicBezTo>
                      <a:pt x="735" y="578"/>
                      <a:pt x="804" y="86"/>
                      <a:pt x="455" y="1"/>
                    </a:cubicBezTo>
                    <a:lnTo>
                      <a:pt x="430" y="1"/>
                    </a:lnTo>
                    <a:cubicBezTo>
                      <a:pt x="421" y="1"/>
                      <a:pt x="413"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0"/>
              <p:cNvSpPr/>
              <p:nvPr/>
            </p:nvSpPr>
            <p:spPr>
              <a:xfrm>
                <a:off x="3372600" y="3588150"/>
                <a:ext cx="16000" cy="14400"/>
              </a:xfrm>
              <a:custGeom>
                <a:avLst/>
                <a:gdLst/>
                <a:ahLst/>
                <a:cxnLst/>
                <a:rect l="l" t="t" r="r" b="b"/>
                <a:pathLst>
                  <a:path w="640" h="576" extrusionOk="0">
                    <a:moveTo>
                      <a:pt x="328" y="0"/>
                    </a:moveTo>
                    <a:cubicBezTo>
                      <a:pt x="245" y="0"/>
                      <a:pt x="162" y="35"/>
                      <a:pt x="101" y="110"/>
                    </a:cubicBezTo>
                    <a:cubicBezTo>
                      <a:pt x="1" y="235"/>
                      <a:pt x="26" y="410"/>
                      <a:pt x="151" y="510"/>
                    </a:cubicBezTo>
                    <a:cubicBezTo>
                      <a:pt x="206" y="555"/>
                      <a:pt x="270" y="575"/>
                      <a:pt x="331" y="575"/>
                    </a:cubicBezTo>
                    <a:cubicBezTo>
                      <a:pt x="491" y="575"/>
                      <a:pt x="640" y="440"/>
                      <a:pt x="613" y="260"/>
                    </a:cubicBezTo>
                    <a:cubicBezTo>
                      <a:pt x="597" y="96"/>
                      <a:pt x="465" y="0"/>
                      <a:pt x="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0"/>
              <p:cNvSpPr/>
              <p:nvPr/>
            </p:nvSpPr>
            <p:spPr>
              <a:xfrm>
                <a:off x="3410100" y="3567450"/>
                <a:ext cx="18225" cy="14475"/>
              </a:xfrm>
              <a:custGeom>
                <a:avLst/>
                <a:gdLst/>
                <a:ahLst/>
                <a:cxnLst/>
                <a:rect l="l" t="t" r="r" b="b"/>
                <a:pathLst>
                  <a:path w="729" h="579" extrusionOk="0">
                    <a:moveTo>
                      <a:pt x="349" y="1"/>
                    </a:moveTo>
                    <a:cubicBezTo>
                      <a:pt x="254" y="1"/>
                      <a:pt x="158" y="48"/>
                      <a:pt x="100" y="138"/>
                    </a:cubicBezTo>
                    <a:cubicBezTo>
                      <a:pt x="0" y="313"/>
                      <a:pt x="100" y="551"/>
                      <a:pt x="313" y="576"/>
                    </a:cubicBezTo>
                    <a:cubicBezTo>
                      <a:pt x="328" y="578"/>
                      <a:pt x="342" y="579"/>
                      <a:pt x="357" y="579"/>
                    </a:cubicBezTo>
                    <a:cubicBezTo>
                      <a:pt x="582" y="579"/>
                      <a:pt x="729" y="314"/>
                      <a:pt x="588" y="126"/>
                    </a:cubicBezTo>
                    <a:cubicBezTo>
                      <a:pt x="527" y="41"/>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0"/>
              <p:cNvSpPr/>
              <p:nvPr/>
            </p:nvSpPr>
            <p:spPr>
              <a:xfrm>
                <a:off x="3343175" y="3554450"/>
                <a:ext cx="18075" cy="14650"/>
              </a:xfrm>
              <a:custGeom>
                <a:avLst/>
                <a:gdLst/>
                <a:ahLst/>
                <a:cxnLst/>
                <a:rect l="l" t="t" r="r" b="b"/>
                <a:pathLst>
                  <a:path w="723" h="586" extrusionOk="0">
                    <a:moveTo>
                      <a:pt x="377" y="0"/>
                    </a:moveTo>
                    <a:cubicBezTo>
                      <a:pt x="184" y="0"/>
                      <a:pt x="1" y="204"/>
                      <a:pt x="115" y="433"/>
                    </a:cubicBezTo>
                    <a:cubicBezTo>
                      <a:pt x="175" y="540"/>
                      <a:pt x="270" y="586"/>
                      <a:pt x="364" y="586"/>
                    </a:cubicBezTo>
                    <a:cubicBezTo>
                      <a:pt x="545" y="586"/>
                      <a:pt x="722" y="418"/>
                      <a:pt x="640" y="196"/>
                    </a:cubicBezTo>
                    <a:cubicBezTo>
                      <a:pt x="640" y="171"/>
                      <a:pt x="628" y="146"/>
                      <a:pt x="603" y="121"/>
                    </a:cubicBezTo>
                    <a:cubicBezTo>
                      <a:pt x="540" y="36"/>
                      <a:pt x="458"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0"/>
              <p:cNvSpPr/>
              <p:nvPr/>
            </p:nvSpPr>
            <p:spPr>
              <a:xfrm>
                <a:off x="3354800" y="3515500"/>
                <a:ext cx="14700" cy="14350"/>
              </a:xfrm>
              <a:custGeom>
                <a:avLst/>
                <a:gdLst/>
                <a:ahLst/>
                <a:cxnLst/>
                <a:rect l="l" t="t" r="r" b="b"/>
                <a:pathLst>
                  <a:path w="588" h="574" extrusionOk="0">
                    <a:moveTo>
                      <a:pt x="290" y="0"/>
                    </a:moveTo>
                    <a:cubicBezTo>
                      <a:pt x="209" y="0"/>
                      <a:pt x="131" y="35"/>
                      <a:pt x="75" y="104"/>
                    </a:cubicBezTo>
                    <a:cubicBezTo>
                      <a:pt x="25" y="167"/>
                      <a:pt x="0" y="242"/>
                      <a:pt x="13" y="317"/>
                    </a:cubicBezTo>
                    <a:cubicBezTo>
                      <a:pt x="29" y="475"/>
                      <a:pt x="160" y="573"/>
                      <a:pt x="298" y="573"/>
                    </a:cubicBezTo>
                    <a:cubicBezTo>
                      <a:pt x="378" y="573"/>
                      <a:pt x="461" y="540"/>
                      <a:pt x="525" y="467"/>
                    </a:cubicBezTo>
                    <a:cubicBezTo>
                      <a:pt x="563" y="404"/>
                      <a:pt x="588" y="329"/>
                      <a:pt x="588" y="254"/>
                    </a:cubicBezTo>
                    <a:cubicBezTo>
                      <a:pt x="575" y="229"/>
                      <a:pt x="575" y="204"/>
                      <a:pt x="563" y="179"/>
                    </a:cubicBezTo>
                    <a:cubicBezTo>
                      <a:pt x="550" y="142"/>
                      <a:pt x="513" y="92"/>
                      <a:pt x="475" y="67"/>
                    </a:cubicBezTo>
                    <a:cubicBezTo>
                      <a:pt x="420" y="22"/>
                      <a:pt x="354" y="0"/>
                      <a:pt x="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0"/>
              <p:cNvSpPr/>
              <p:nvPr/>
            </p:nvSpPr>
            <p:spPr>
              <a:xfrm>
                <a:off x="3388525" y="3514825"/>
                <a:ext cx="17300" cy="14625"/>
              </a:xfrm>
              <a:custGeom>
                <a:avLst/>
                <a:gdLst/>
                <a:ahLst/>
                <a:cxnLst/>
                <a:rect l="l" t="t" r="r" b="b"/>
                <a:pathLst>
                  <a:path w="692" h="585" extrusionOk="0">
                    <a:moveTo>
                      <a:pt x="377" y="1"/>
                    </a:moveTo>
                    <a:cubicBezTo>
                      <a:pt x="321" y="1"/>
                      <a:pt x="265" y="18"/>
                      <a:pt x="213" y="56"/>
                    </a:cubicBezTo>
                    <a:cubicBezTo>
                      <a:pt x="1" y="206"/>
                      <a:pt x="76" y="531"/>
                      <a:pt x="338" y="581"/>
                    </a:cubicBezTo>
                    <a:cubicBezTo>
                      <a:pt x="352" y="584"/>
                      <a:pt x="366" y="585"/>
                      <a:pt x="380" y="585"/>
                    </a:cubicBezTo>
                    <a:cubicBezTo>
                      <a:pt x="515" y="585"/>
                      <a:pt x="641" y="478"/>
                      <a:pt x="663" y="331"/>
                    </a:cubicBezTo>
                    <a:cubicBezTo>
                      <a:pt x="691" y="145"/>
                      <a:pt x="539"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0"/>
              <p:cNvSpPr/>
              <p:nvPr/>
            </p:nvSpPr>
            <p:spPr>
              <a:xfrm>
                <a:off x="3422900" y="3534425"/>
                <a:ext cx="16275" cy="14550"/>
              </a:xfrm>
              <a:custGeom>
                <a:avLst/>
                <a:gdLst/>
                <a:ahLst/>
                <a:cxnLst/>
                <a:rect l="l" t="t" r="r" b="b"/>
                <a:pathLst>
                  <a:path w="651" h="582" extrusionOk="0">
                    <a:moveTo>
                      <a:pt x="323" y="0"/>
                    </a:moveTo>
                    <a:cubicBezTo>
                      <a:pt x="287" y="0"/>
                      <a:pt x="249" y="7"/>
                      <a:pt x="213" y="22"/>
                    </a:cubicBezTo>
                    <a:cubicBezTo>
                      <a:pt x="63" y="85"/>
                      <a:pt x="1" y="247"/>
                      <a:pt x="51" y="397"/>
                    </a:cubicBezTo>
                    <a:cubicBezTo>
                      <a:pt x="98" y="511"/>
                      <a:pt x="203" y="582"/>
                      <a:pt x="317" y="582"/>
                    </a:cubicBezTo>
                    <a:cubicBezTo>
                      <a:pt x="353" y="582"/>
                      <a:pt x="389" y="575"/>
                      <a:pt x="425" y="559"/>
                    </a:cubicBezTo>
                    <a:cubicBezTo>
                      <a:pt x="575" y="497"/>
                      <a:pt x="650" y="335"/>
                      <a:pt x="588" y="185"/>
                    </a:cubicBezTo>
                    <a:cubicBezTo>
                      <a:pt x="550" y="71"/>
                      <a:pt x="440"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0"/>
              <p:cNvSpPr/>
              <p:nvPr/>
            </p:nvSpPr>
            <p:spPr>
              <a:xfrm>
                <a:off x="3328900" y="3454875"/>
                <a:ext cx="18650" cy="14300"/>
              </a:xfrm>
              <a:custGeom>
                <a:avLst/>
                <a:gdLst/>
                <a:ahLst/>
                <a:cxnLst/>
                <a:rect l="l" t="t" r="r" b="b"/>
                <a:pathLst>
                  <a:path w="746" h="572" extrusionOk="0">
                    <a:moveTo>
                      <a:pt x="385" y="0"/>
                    </a:moveTo>
                    <a:cubicBezTo>
                      <a:pt x="130" y="0"/>
                      <a:pt x="0" y="341"/>
                      <a:pt x="212" y="505"/>
                    </a:cubicBezTo>
                    <a:cubicBezTo>
                      <a:pt x="267" y="551"/>
                      <a:pt x="330" y="572"/>
                      <a:pt x="392" y="572"/>
                    </a:cubicBezTo>
                    <a:cubicBezTo>
                      <a:pt x="576" y="572"/>
                      <a:pt x="746" y="386"/>
                      <a:pt x="661" y="180"/>
                    </a:cubicBezTo>
                    <a:cubicBezTo>
                      <a:pt x="624" y="80"/>
                      <a:pt x="536" y="17"/>
                      <a:pt x="436" y="5"/>
                    </a:cubicBezTo>
                    <a:cubicBezTo>
                      <a:pt x="419" y="2"/>
                      <a:pt x="401"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0"/>
              <p:cNvSpPr/>
              <p:nvPr/>
            </p:nvSpPr>
            <p:spPr>
              <a:xfrm>
                <a:off x="3368850" y="3442950"/>
                <a:ext cx="15800" cy="14625"/>
              </a:xfrm>
              <a:custGeom>
                <a:avLst/>
                <a:gdLst/>
                <a:ahLst/>
                <a:cxnLst/>
                <a:rect l="l" t="t" r="r" b="b"/>
                <a:pathLst>
                  <a:path w="632" h="585" extrusionOk="0">
                    <a:moveTo>
                      <a:pt x="314" y="1"/>
                    </a:moveTo>
                    <a:cubicBezTo>
                      <a:pt x="234" y="1"/>
                      <a:pt x="156" y="34"/>
                      <a:pt x="101" y="107"/>
                    </a:cubicBezTo>
                    <a:cubicBezTo>
                      <a:pt x="1" y="232"/>
                      <a:pt x="13" y="419"/>
                      <a:pt x="138" y="519"/>
                    </a:cubicBezTo>
                    <a:cubicBezTo>
                      <a:pt x="193" y="564"/>
                      <a:pt x="256" y="584"/>
                      <a:pt x="318" y="584"/>
                    </a:cubicBezTo>
                    <a:cubicBezTo>
                      <a:pt x="479" y="584"/>
                      <a:pt x="631" y="447"/>
                      <a:pt x="613" y="257"/>
                    </a:cubicBezTo>
                    <a:cubicBezTo>
                      <a:pt x="589" y="99"/>
                      <a:pt x="450"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0"/>
              <p:cNvSpPr/>
              <p:nvPr/>
            </p:nvSpPr>
            <p:spPr>
              <a:xfrm>
                <a:off x="3315750" y="3487800"/>
                <a:ext cx="17650" cy="14500"/>
              </a:xfrm>
              <a:custGeom>
                <a:avLst/>
                <a:gdLst/>
                <a:ahLst/>
                <a:cxnLst/>
                <a:rect l="l" t="t" r="r" b="b"/>
                <a:pathLst>
                  <a:path w="706" h="580" extrusionOk="0">
                    <a:moveTo>
                      <a:pt x="364" y="1"/>
                    </a:moveTo>
                    <a:cubicBezTo>
                      <a:pt x="280" y="1"/>
                      <a:pt x="196" y="40"/>
                      <a:pt x="138" y="113"/>
                    </a:cubicBezTo>
                    <a:cubicBezTo>
                      <a:pt x="0" y="288"/>
                      <a:pt x="100" y="537"/>
                      <a:pt x="313" y="575"/>
                    </a:cubicBezTo>
                    <a:cubicBezTo>
                      <a:pt x="329" y="578"/>
                      <a:pt x="346" y="579"/>
                      <a:pt x="362" y="579"/>
                    </a:cubicBezTo>
                    <a:cubicBezTo>
                      <a:pt x="562" y="579"/>
                      <a:pt x="706" y="373"/>
                      <a:pt x="625" y="188"/>
                    </a:cubicBezTo>
                    <a:cubicBezTo>
                      <a:pt x="613" y="138"/>
                      <a:pt x="588" y="100"/>
                      <a:pt x="538" y="63"/>
                    </a:cubicBezTo>
                    <a:cubicBezTo>
                      <a:pt x="485" y="21"/>
                      <a:pt x="425" y="1"/>
                      <a:pt x="3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0"/>
              <p:cNvSpPr/>
              <p:nvPr/>
            </p:nvSpPr>
            <p:spPr>
              <a:xfrm>
                <a:off x="3396025" y="3476925"/>
                <a:ext cx="16275" cy="14575"/>
              </a:xfrm>
              <a:custGeom>
                <a:avLst/>
                <a:gdLst/>
                <a:ahLst/>
                <a:cxnLst/>
                <a:rect l="l" t="t" r="r" b="b"/>
                <a:pathLst>
                  <a:path w="651" h="583" extrusionOk="0">
                    <a:moveTo>
                      <a:pt x="335" y="1"/>
                    </a:moveTo>
                    <a:cubicBezTo>
                      <a:pt x="299" y="1"/>
                      <a:pt x="262" y="8"/>
                      <a:pt x="226" y="23"/>
                    </a:cubicBezTo>
                    <a:cubicBezTo>
                      <a:pt x="76" y="73"/>
                      <a:pt x="1" y="248"/>
                      <a:pt x="63" y="398"/>
                    </a:cubicBezTo>
                    <a:cubicBezTo>
                      <a:pt x="101" y="512"/>
                      <a:pt x="211" y="582"/>
                      <a:pt x="322" y="582"/>
                    </a:cubicBezTo>
                    <a:cubicBezTo>
                      <a:pt x="357" y="582"/>
                      <a:pt x="393" y="575"/>
                      <a:pt x="426" y="560"/>
                    </a:cubicBezTo>
                    <a:cubicBezTo>
                      <a:pt x="576" y="498"/>
                      <a:pt x="651" y="335"/>
                      <a:pt x="601" y="185"/>
                    </a:cubicBezTo>
                    <a:cubicBezTo>
                      <a:pt x="553" y="71"/>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0"/>
              <p:cNvSpPr/>
              <p:nvPr/>
            </p:nvSpPr>
            <p:spPr>
              <a:xfrm>
                <a:off x="3486950" y="3543050"/>
                <a:ext cx="18925" cy="14450"/>
              </a:xfrm>
              <a:custGeom>
                <a:avLst/>
                <a:gdLst/>
                <a:ahLst/>
                <a:cxnLst/>
                <a:rect l="l" t="t" r="r" b="b"/>
                <a:pathLst>
                  <a:path w="757" h="578" extrusionOk="0">
                    <a:moveTo>
                      <a:pt x="382" y="1"/>
                    </a:moveTo>
                    <a:cubicBezTo>
                      <a:pt x="372" y="1"/>
                      <a:pt x="361" y="1"/>
                      <a:pt x="350" y="2"/>
                    </a:cubicBezTo>
                    <a:cubicBezTo>
                      <a:pt x="100" y="27"/>
                      <a:pt x="0" y="352"/>
                      <a:pt x="200" y="514"/>
                    </a:cubicBezTo>
                    <a:cubicBezTo>
                      <a:pt x="254" y="557"/>
                      <a:pt x="316" y="577"/>
                      <a:pt x="378" y="577"/>
                    </a:cubicBezTo>
                    <a:cubicBezTo>
                      <a:pt x="461" y="577"/>
                      <a:pt x="543" y="541"/>
                      <a:pt x="600" y="477"/>
                    </a:cubicBezTo>
                    <a:lnTo>
                      <a:pt x="613" y="477"/>
                    </a:lnTo>
                    <a:cubicBezTo>
                      <a:pt x="757" y="273"/>
                      <a:pt x="62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0"/>
              <p:cNvSpPr/>
              <p:nvPr/>
            </p:nvSpPr>
            <p:spPr>
              <a:xfrm>
                <a:off x="3462825" y="3478925"/>
                <a:ext cx="16925" cy="14550"/>
              </a:xfrm>
              <a:custGeom>
                <a:avLst/>
                <a:gdLst/>
                <a:ahLst/>
                <a:cxnLst/>
                <a:rect l="l" t="t" r="r" b="b"/>
                <a:pathLst>
                  <a:path w="677" h="582" extrusionOk="0">
                    <a:moveTo>
                      <a:pt x="366" y="1"/>
                    </a:moveTo>
                    <a:cubicBezTo>
                      <a:pt x="172" y="1"/>
                      <a:pt x="1" y="219"/>
                      <a:pt x="116" y="430"/>
                    </a:cubicBezTo>
                    <a:cubicBezTo>
                      <a:pt x="173" y="535"/>
                      <a:pt x="271" y="582"/>
                      <a:pt x="367" y="582"/>
                    </a:cubicBezTo>
                    <a:cubicBezTo>
                      <a:pt x="523" y="582"/>
                      <a:pt x="676" y="461"/>
                      <a:pt x="653" y="268"/>
                    </a:cubicBezTo>
                    <a:cubicBezTo>
                      <a:pt x="653" y="230"/>
                      <a:pt x="640" y="218"/>
                      <a:pt x="628" y="193"/>
                    </a:cubicBezTo>
                    <a:cubicBezTo>
                      <a:pt x="615" y="143"/>
                      <a:pt x="590" y="105"/>
                      <a:pt x="541" y="68"/>
                    </a:cubicBezTo>
                    <a:cubicBezTo>
                      <a:pt x="485" y="21"/>
                      <a:pt x="424" y="1"/>
                      <a:pt x="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0"/>
              <p:cNvSpPr/>
              <p:nvPr/>
            </p:nvSpPr>
            <p:spPr>
              <a:xfrm>
                <a:off x="3457575" y="3514850"/>
                <a:ext cx="16275" cy="14450"/>
              </a:xfrm>
              <a:custGeom>
                <a:avLst/>
                <a:gdLst/>
                <a:ahLst/>
                <a:cxnLst/>
                <a:rect l="l" t="t" r="r" b="b"/>
                <a:pathLst>
                  <a:path w="651" h="578" extrusionOk="0">
                    <a:moveTo>
                      <a:pt x="324" y="1"/>
                    </a:moveTo>
                    <a:cubicBezTo>
                      <a:pt x="290" y="1"/>
                      <a:pt x="257" y="6"/>
                      <a:pt x="226" y="18"/>
                    </a:cubicBezTo>
                    <a:cubicBezTo>
                      <a:pt x="76" y="80"/>
                      <a:pt x="1" y="243"/>
                      <a:pt x="51" y="393"/>
                    </a:cubicBezTo>
                    <a:cubicBezTo>
                      <a:pt x="98" y="507"/>
                      <a:pt x="203" y="577"/>
                      <a:pt x="317" y="577"/>
                    </a:cubicBezTo>
                    <a:cubicBezTo>
                      <a:pt x="353" y="577"/>
                      <a:pt x="390" y="570"/>
                      <a:pt x="426" y="555"/>
                    </a:cubicBezTo>
                    <a:cubicBezTo>
                      <a:pt x="576" y="505"/>
                      <a:pt x="651" y="330"/>
                      <a:pt x="588" y="180"/>
                    </a:cubicBezTo>
                    <a:cubicBezTo>
                      <a:pt x="549" y="65"/>
                      <a:pt x="436"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0"/>
              <p:cNvSpPr/>
              <p:nvPr/>
            </p:nvSpPr>
            <p:spPr>
              <a:xfrm>
                <a:off x="3439150" y="3409600"/>
                <a:ext cx="16025" cy="14250"/>
              </a:xfrm>
              <a:custGeom>
                <a:avLst/>
                <a:gdLst/>
                <a:ahLst/>
                <a:cxnLst/>
                <a:rect l="l" t="t" r="r" b="b"/>
                <a:pathLst>
                  <a:path w="641" h="570" extrusionOk="0">
                    <a:moveTo>
                      <a:pt x="288" y="0"/>
                    </a:moveTo>
                    <a:cubicBezTo>
                      <a:pt x="146" y="0"/>
                      <a:pt x="23" y="96"/>
                      <a:pt x="0" y="241"/>
                    </a:cubicBezTo>
                    <a:cubicBezTo>
                      <a:pt x="0" y="316"/>
                      <a:pt x="13" y="391"/>
                      <a:pt x="63" y="454"/>
                    </a:cubicBezTo>
                    <a:cubicBezTo>
                      <a:pt x="125" y="535"/>
                      <a:pt x="206" y="569"/>
                      <a:pt x="287" y="569"/>
                    </a:cubicBezTo>
                    <a:cubicBezTo>
                      <a:pt x="467" y="569"/>
                      <a:pt x="641" y="395"/>
                      <a:pt x="563" y="179"/>
                    </a:cubicBezTo>
                    <a:cubicBezTo>
                      <a:pt x="550" y="154"/>
                      <a:pt x="538" y="129"/>
                      <a:pt x="525" y="116"/>
                    </a:cubicBezTo>
                    <a:cubicBezTo>
                      <a:pt x="475" y="54"/>
                      <a:pt x="413" y="16"/>
                      <a:pt x="338" y="4"/>
                    </a:cubicBezTo>
                    <a:cubicBezTo>
                      <a:pt x="321" y="1"/>
                      <a:pt x="305" y="0"/>
                      <a:pt x="2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50"/>
              <p:cNvSpPr/>
              <p:nvPr/>
            </p:nvSpPr>
            <p:spPr>
              <a:xfrm>
                <a:off x="3425100" y="3455500"/>
                <a:ext cx="16575" cy="14425"/>
              </a:xfrm>
              <a:custGeom>
                <a:avLst/>
                <a:gdLst/>
                <a:ahLst/>
                <a:cxnLst/>
                <a:rect l="l" t="t" r="r" b="b"/>
                <a:pathLst>
                  <a:path w="663" h="577" extrusionOk="0">
                    <a:moveTo>
                      <a:pt x="328" y="1"/>
                    </a:moveTo>
                    <a:cubicBezTo>
                      <a:pt x="294" y="1"/>
                      <a:pt x="259" y="6"/>
                      <a:pt x="225" y="17"/>
                    </a:cubicBezTo>
                    <a:cubicBezTo>
                      <a:pt x="75" y="80"/>
                      <a:pt x="0" y="242"/>
                      <a:pt x="63" y="392"/>
                    </a:cubicBezTo>
                    <a:cubicBezTo>
                      <a:pt x="110" y="506"/>
                      <a:pt x="215" y="577"/>
                      <a:pt x="329" y="577"/>
                    </a:cubicBezTo>
                    <a:cubicBezTo>
                      <a:pt x="365" y="577"/>
                      <a:pt x="401" y="570"/>
                      <a:pt x="437" y="555"/>
                    </a:cubicBezTo>
                    <a:cubicBezTo>
                      <a:pt x="587" y="505"/>
                      <a:pt x="662" y="330"/>
                      <a:pt x="600" y="180"/>
                    </a:cubicBezTo>
                    <a:cubicBezTo>
                      <a:pt x="552" y="64"/>
                      <a:pt x="44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50"/>
              <p:cNvSpPr/>
              <p:nvPr/>
            </p:nvSpPr>
            <p:spPr>
              <a:xfrm>
                <a:off x="3303600" y="3610550"/>
                <a:ext cx="18300" cy="14700"/>
              </a:xfrm>
              <a:custGeom>
                <a:avLst/>
                <a:gdLst/>
                <a:ahLst/>
                <a:cxnLst/>
                <a:rect l="l" t="t" r="r" b="b"/>
                <a:pathLst>
                  <a:path w="732" h="588" extrusionOk="0">
                    <a:moveTo>
                      <a:pt x="382" y="0"/>
                    </a:moveTo>
                    <a:cubicBezTo>
                      <a:pt x="187" y="0"/>
                      <a:pt x="1" y="210"/>
                      <a:pt x="124" y="439"/>
                    </a:cubicBezTo>
                    <a:cubicBezTo>
                      <a:pt x="182" y="543"/>
                      <a:pt x="275" y="588"/>
                      <a:pt x="367" y="588"/>
                    </a:cubicBezTo>
                    <a:cubicBezTo>
                      <a:pt x="550" y="588"/>
                      <a:pt x="732" y="413"/>
                      <a:pt x="649" y="189"/>
                    </a:cubicBezTo>
                    <a:cubicBezTo>
                      <a:pt x="636" y="164"/>
                      <a:pt x="624" y="139"/>
                      <a:pt x="611" y="126"/>
                    </a:cubicBezTo>
                    <a:cubicBezTo>
                      <a:pt x="548" y="37"/>
                      <a:pt x="464"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0"/>
              <p:cNvSpPr/>
              <p:nvPr/>
            </p:nvSpPr>
            <p:spPr>
              <a:xfrm>
                <a:off x="3311325" y="3571750"/>
                <a:ext cx="15375" cy="14625"/>
              </a:xfrm>
              <a:custGeom>
                <a:avLst/>
                <a:gdLst/>
                <a:ahLst/>
                <a:cxnLst/>
                <a:rect l="l" t="t" r="r" b="b"/>
                <a:pathLst>
                  <a:path w="615" h="585" extrusionOk="0">
                    <a:moveTo>
                      <a:pt x="309" y="1"/>
                    </a:moveTo>
                    <a:cubicBezTo>
                      <a:pt x="149" y="1"/>
                      <a:pt x="0" y="136"/>
                      <a:pt x="27" y="316"/>
                    </a:cubicBezTo>
                    <a:cubicBezTo>
                      <a:pt x="43" y="483"/>
                      <a:pt x="181" y="584"/>
                      <a:pt x="320" y="584"/>
                    </a:cubicBezTo>
                    <a:cubicBezTo>
                      <a:pt x="400" y="584"/>
                      <a:pt x="481" y="551"/>
                      <a:pt x="540" y="479"/>
                    </a:cubicBezTo>
                    <a:cubicBezTo>
                      <a:pt x="602" y="391"/>
                      <a:pt x="615" y="279"/>
                      <a:pt x="577" y="191"/>
                    </a:cubicBezTo>
                    <a:cubicBezTo>
                      <a:pt x="565" y="141"/>
                      <a:pt x="527" y="104"/>
                      <a:pt x="490" y="66"/>
                    </a:cubicBezTo>
                    <a:cubicBezTo>
                      <a:pt x="434" y="21"/>
                      <a:pt x="371"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0"/>
              <p:cNvSpPr/>
              <p:nvPr/>
            </p:nvSpPr>
            <p:spPr>
              <a:xfrm>
                <a:off x="3277575" y="3550850"/>
                <a:ext cx="18275" cy="14500"/>
              </a:xfrm>
              <a:custGeom>
                <a:avLst/>
                <a:gdLst/>
                <a:ahLst/>
                <a:cxnLst/>
                <a:rect l="l" t="t" r="r" b="b"/>
                <a:pathLst>
                  <a:path w="731" h="580" extrusionOk="0">
                    <a:moveTo>
                      <a:pt x="384" y="1"/>
                    </a:moveTo>
                    <a:cubicBezTo>
                      <a:pt x="189" y="1"/>
                      <a:pt x="1" y="208"/>
                      <a:pt x="115" y="427"/>
                    </a:cubicBezTo>
                    <a:cubicBezTo>
                      <a:pt x="175" y="534"/>
                      <a:pt x="271" y="580"/>
                      <a:pt x="367" y="580"/>
                    </a:cubicBezTo>
                    <a:cubicBezTo>
                      <a:pt x="550" y="580"/>
                      <a:pt x="730" y="412"/>
                      <a:pt x="640" y="190"/>
                    </a:cubicBezTo>
                    <a:cubicBezTo>
                      <a:pt x="640" y="165"/>
                      <a:pt x="627" y="140"/>
                      <a:pt x="615" y="127"/>
                    </a:cubicBezTo>
                    <a:cubicBezTo>
                      <a:pt x="552" y="38"/>
                      <a:pt x="467"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0"/>
              <p:cNvSpPr/>
              <p:nvPr/>
            </p:nvSpPr>
            <p:spPr>
              <a:xfrm>
                <a:off x="3281125" y="3512050"/>
                <a:ext cx="18700" cy="14300"/>
              </a:xfrm>
              <a:custGeom>
                <a:avLst/>
                <a:gdLst/>
                <a:ahLst/>
                <a:cxnLst/>
                <a:rect l="l" t="t" r="r" b="b"/>
                <a:pathLst>
                  <a:path w="748" h="572" extrusionOk="0">
                    <a:moveTo>
                      <a:pt x="394" y="0"/>
                    </a:moveTo>
                    <a:cubicBezTo>
                      <a:pt x="130" y="0"/>
                      <a:pt x="0" y="341"/>
                      <a:pt x="223" y="505"/>
                    </a:cubicBezTo>
                    <a:cubicBezTo>
                      <a:pt x="279" y="551"/>
                      <a:pt x="341" y="572"/>
                      <a:pt x="401" y="572"/>
                    </a:cubicBezTo>
                    <a:cubicBezTo>
                      <a:pt x="583" y="572"/>
                      <a:pt x="748" y="386"/>
                      <a:pt x="673" y="180"/>
                    </a:cubicBezTo>
                    <a:cubicBezTo>
                      <a:pt x="660" y="155"/>
                      <a:pt x="648" y="130"/>
                      <a:pt x="635" y="117"/>
                    </a:cubicBezTo>
                    <a:cubicBezTo>
                      <a:pt x="585" y="55"/>
                      <a:pt x="523" y="17"/>
                      <a:pt x="448" y="5"/>
                    </a:cubicBezTo>
                    <a:cubicBezTo>
                      <a:pt x="429" y="2"/>
                      <a:pt x="412" y="0"/>
                      <a:pt x="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0"/>
              <p:cNvSpPr/>
              <p:nvPr/>
            </p:nvSpPr>
            <p:spPr>
              <a:xfrm>
                <a:off x="3425100" y="3495625"/>
                <a:ext cx="18600" cy="14475"/>
              </a:xfrm>
              <a:custGeom>
                <a:avLst/>
                <a:gdLst/>
                <a:ahLst/>
                <a:cxnLst/>
                <a:rect l="l" t="t" r="r" b="b"/>
                <a:pathLst>
                  <a:path w="744" h="579" extrusionOk="0">
                    <a:moveTo>
                      <a:pt x="409" y="0"/>
                    </a:moveTo>
                    <a:cubicBezTo>
                      <a:pt x="201" y="0"/>
                      <a:pt x="1" y="237"/>
                      <a:pt x="163" y="462"/>
                    </a:cubicBezTo>
                    <a:cubicBezTo>
                      <a:pt x="212" y="524"/>
                      <a:pt x="287" y="562"/>
                      <a:pt x="362" y="574"/>
                    </a:cubicBezTo>
                    <a:cubicBezTo>
                      <a:pt x="379" y="577"/>
                      <a:pt x="395" y="579"/>
                      <a:pt x="411" y="579"/>
                    </a:cubicBezTo>
                    <a:cubicBezTo>
                      <a:pt x="601" y="579"/>
                      <a:pt x="744" y="383"/>
                      <a:pt x="675" y="187"/>
                    </a:cubicBezTo>
                    <a:cubicBezTo>
                      <a:pt x="662" y="162"/>
                      <a:pt x="650" y="137"/>
                      <a:pt x="637" y="125"/>
                    </a:cubicBezTo>
                    <a:cubicBezTo>
                      <a:pt x="574" y="37"/>
                      <a:pt x="491"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0"/>
              <p:cNvSpPr/>
              <p:nvPr/>
            </p:nvSpPr>
            <p:spPr>
              <a:xfrm>
                <a:off x="3359800" y="3481550"/>
                <a:ext cx="17375" cy="14500"/>
              </a:xfrm>
              <a:custGeom>
                <a:avLst/>
                <a:gdLst/>
                <a:ahLst/>
                <a:cxnLst/>
                <a:rect l="l" t="t" r="r" b="b"/>
                <a:pathLst>
                  <a:path w="695" h="580" extrusionOk="0">
                    <a:moveTo>
                      <a:pt x="350" y="0"/>
                    </a:moveTo>
                    <a:cubicBezTo>
                      <a:pt x="256" y="0"/>
                      <a:pt x="164" y="47"/>
                      <a:pt x="113" y="138"/>
                    </a:cubicBezTo>
                    <a:cubicBezTo>
                      <a:pt x="0" y="313"/>
                      <a:pt x="113" y="550"/>
                      <a:pt x="313" y="575"/>
                    </a:cubicBezTo>
                    <a:cubicBezTo>
                      <a:pt x="329" y="578"/>
                      <a:pt x="346" y="579"/>
                      <a:pt x="362" y="579"/>
                    </a:cubicBezTo>
                    <a:cubicBezTo>
                      <a:pt x="551" y="579"/>
                      <a:pt x="694" y="384"/>
                      <a:pt x="625" y="188"/>
                    </a:cubicBezTo>
                    <a:cubicBezTo>
                      <a:pt x="613" y="163"/>
                      <a:pt x="600" y="138"/>
                      <a:pt x="588" y="125"/>
                    </a:cubicBezTo>
                    <a:cubicBezTo>
                      <a:pt x="527" y="41"/>
                      <a:pt x="438"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0"/>
              <p:cNvSpPr/>
              <p:nvPr/>
            </p:nvSpPr>
            <p:spPr>
              <a:xfrm>
                <a:off x="3378925" y="3550725"/>
                <a:ext cx="16375" cy="11750"/>
              </a:xfrm>
              <a:custGeom>
                <a:avLst/>
                <a:gdLst/>
                <a:ahLst/>
                <a:cxnLst/>
                <a:rect l="l" t="t" r="r" b="b"/>
                <a:pathLst>
                  <a:path w="655" h="470" extrusionOk="0">
                    <a:moveTo>
                      <a:pt x="320" y="0"/>
                    </a:moveTo>
                    <a:cubicBezTo>
                      <a:pt x="186" y="0"/>
                      <a:pt x="53" y="92"/>
                      <a:pt x="23" y="245"/>
                    </a:cubicBezTo>
                    <a:cubicBezTo>
                      <a:pt x="0" y="401"/>
                      <a:pt x="134" y="470"/>
                      <a:pt x="278" y="470"/>
                    </a:cubicBezTo>
                    <a:cubicBezTo>
                      <a:pt x="458" y="470"/>
                      <a:pt x="654" y="363"/>
                      <a:pt x="585" y="182"/>
                    </a:cubicBezTo>
                    <a:cubicBezTo>
                      <a:pt x="572" y="157"/>
                      <a:pt x="560" y="132"/>
                      <a:pt x="547" y="120"/>
                    </a:cubicBezTo>
                    <a:cubicBezTo>
                      <a:pt x="489" y="37"/>
                      <a:pt x="404"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0"/>
              <p:cNvSpPr/>
              <p:nvPr/>
            </p:nvSpPr>
            <p:spPr>
              <a:xfrm>
                <a:off x="3315775" y="3532250"/>
                <a:ext cx="18300" cy="14675"/>
              </a:xfrm>
              <a:custGeom>
                <a:avLst/>
                <a:gdLst/>
                <a:ahLst/>
                <a:cxnLst/>
                <a:rect l="l" t="t" r="r" b="b"/>
                <a:pathLst>
                  <a:path w="732" h="587" extrusionOk="0">
                    <a:moveTo>
                      <a:pt x="383" y="1"/>
                    </a:moveTo>
                    <a:cubicBezTo>
                      <a:pt x="188" y="1"/>
                      <a:pt x="1" y="205"/>
                      <a:pt x="124" y="434"/>
                    </a:cubicBezTo>
                    <a:cubicBezTo>
                      <a:pt x="180" y="541"/>
                      <a:pt x="273" y="586"/>
                      <a:pt x="368" y="586"/>
                    </a:cubicBezTo>
                    <a:cubicBezTo>
                      <a:pt x="548" y="586"/>
                      <a:pt x="731" y="419"/>
                      <a:pt x="649" y="197"/>
                    </a:cubicBezTo>
                    <a:cubicBezTo>
                      <a:pt x="637" y="172"/>
                      <a:pt x="624" y="147"/>
                      <a:pt x="612" y="122"/>
                    </a:cubicBezTo>
                    <a:cubicBezTo>
                      <a:pt x="549" y="37"/>
                      <a:pt x="46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0"/>
              <p:cNvSpPr/>
              <p:nvPr/>
            </p:nvSpPr>
            <p:spPr>
              <a:xfrm>
                <a:off x="3287675" y="3465875"/>
                <a:ext cx="18275" cy="14500"/>
              </a:xfrm>
              <a:custGeom>
                <a:avLst/>
                <a:gdLst/>
                <a:ahLst/>
                <a:cxnLst/>
                <a:rect l="l" t="t" r="r" b="b"/>
                <a:pathLst>
                  <a:path w="731" h="580" extrusionOk="0">
                    <a:moveTo>
                      <a:pt x="381" y="1"/>
                    </a:moveTo>
                    <a:cubicBezTo>
                      <a:pt x="186" y="1"/>
                      <a:pt x="1" y="208"/>
                      <a:pt x="123" y="427"/>
                    </a:cubicBezTo>
                    <a:cubicBezTo>
                      <a:pt x="179" y="534"/>
                      <a:pt x="273" y="580"/>
                      <a:pt x="367" y="580"/>
                    </a:cubicBezTo>
                    <a:cubicBezTo>
                      <a:pt x="548" y="580"/>
                      <a:pt x="731" y="412"/>
                      <a:pt x="648" y="190"/>
                    </a:cubicBezTo>
                    <a:cubicBezTo>
                      <a:pt x="636" y="165"/>
                      <a:pt x="623" y="140"/>
                      <a:pt x="611" y="127"/>
                    </a:cubicBezTo>
                    <a:cubicBezTo>
                      <a:pt x="548" y="38"/>
                      <a:pt x="463" y="1"/>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0"/>
              <p:cNvSpPr/>
              <p:nvPr/>
            </p:nvSpPr>
            <p:spPr>
              <a:xfrm>
                <a:off x="3337650" y="3596700"/>
                <a:ext cx="18450" cy="14450"/>
              </a:xfrm>
              <a:custGeom>
                <a:avLst/>
                <a:gdLst/>
                <a:ahLst/>
                <a:cxnLst/>
                <a:rect l="l" t="t" r="r" b="b"/>
                <a:pathLst>
                  <a:path w="738" h="578" extrusionOk="0">
                    <a:moveTo>
                      <a:pt x="385" y="1"/>
                    </a:moveTo>
                    <a:cubicBezTo>
                      <a:pt x="130" y="1"/>
                      <a:pt x="0" y="342"/>
                      <a:pt x="211" y="518"/>
                    </a:cubicBezTo>
                    <a:cubicBezTo>
                      <a:pt x="265" y="559"/>
                      <a:pt x="324" y="578"/>
                      <a:pt x="382" y="578"/>
                    </a:cubicBezTo>
                    <a:cubicBezTo>
                      <a:pt x="567" y="578"/>
                      <a:pt x="737" y="390"/>
                      <a:pt x="661" y="180"/>
                    </a:cubicBezTo>
                    <a:cubicBezTo>
                      <a:pt x="624" y="93"/>
                      <a:pt x="536" y="18"/>
                      <a:pt x="436" y="5"/>
                    </a:cubicBezTo>
                    <a:cubicBezTo>
                      <a:pt x="419" y="2"/>
                      <a:pt x="401"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0"/>
              <p:cNvSpPr/>
              <p:nvPr/>
            </p:nvSpPr>
            <p:spPr>
              <a:xfrm>
                <a:off x="3400100" y="3424400"/>
                <a:ext cx="15825" cy="14475"/>
              </a:xfrm>
              <a:custGeom>
                <a:avLst/>
                <a:gdLst/>
                <a:ahLst/>
                <a:cxnLst/>
                <a:rect l="l" t="t" r="r" b="b"/>
                <a:pathLst>
                  <a:path w="633" h="579" extrusionOk="0">
                    <a:moveTo>
                      <a:pt x="293" y="1"/>
                    </a:moveTo>
                    <a:cubicBezTo>
                      <a:pt x="163" y="1"/>
                      <a:pt x="35" y="91"/>
                      <a:pt x="13" y="249"/>
                    </a:cubicBezTo>
                    <a:cubicBezTo>
                      <a:pt x="0" y="324"/>
                      <a:pt x="13" y="399"/>
                      <a:pt x="63" y="462"/>
                    </a:cubicBezTo>
                    <a:cubicBezTo>
                      <a:pt x="100" y="524"/>
                      <a:pt x="175" y="562"/>
                      <a:pt x="250" y="574"/>
                    </a:cubicBezTo>
                    <a:cubicBezTo>
                      <a:pt x="266" y="577"/>
                      <a:pt x="282" y="578"/>
                      <a:pt x="297" y="578"/>
                    </a:cubicBezTo>
                    <a:cubicBezTo>
                      <a:pt x="487" y="578"/>
                      <a:pt x="632" y="372"/>
                      <a:pt x="563" y="187"/>
                    </a:cubicBezTo>
                    <a:cubicBezTo>
                      <a:pt x="550" y="162"/>
                      <a:pt x="538" y="137"/>
                      <a:pt x="525" y="124"/>
                    </a:cubicBezTo>
                    <a:cubicBezTo>
                      <a:pt x="466" y="40"/>
                      <a:pt x="379" y="1"/>
                      <a:pt x="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50"/>
              <p:cNvSpPr/>
              <p:nvPr/>
            </p:nvSpPr>
            <p:spPr>
              <a:xfrm>
                <a:off x="3463200" y="3438775"/>
                <a:ext cx="17200" cy="14475"/>
              </a:xfrm>
              <a:custGeom>
                <a:avLst/>
                <a:gdLst/>
                <a:ahLst/>
                <a:cxnLst/>
                <a:rect l="l" t="t" r="r" b="b"/>
                <a:pathLst>
                  <a:path w="688" h="579" extrusionOk="0">
                    <a:moveTo>
                      <a:pt x="388" y="0"/>
                    </a:moveTo>
                    <a:cubicBezTo>
                      <a:pt x="171" y="0"/>
                      <a:pt x="1" y="258"/>
                      <a:pt x="151" y="462"/>
                    </a:cubicBezTo>
                    <a:cubicBezTo>
                      <a:pt x="201" y="524"/>
                      <a:pt x="263" y="561"/>
                      <a:pt x="338" y="574"/>
                    </a:cubicBezTo>
                    <a:cubicBezTo>
                      <a:pt x="356" y="577"/>
                      <a:pt x="373" y="579"/>
                      <a:pt x="391" y="579"/>
                    </a:cubicBezTo>
                    <a:cubicBezTo>
                      <a:pt x="507" y="579"/>
                      <a:pt x="607" y="508"/>
                      <a:pt x="650" y="399"/>
                    </a:cubicBezTo>
                    <a:cubicBezTo>
                      <a:pt x="663" y="374"/>
                      <a:pt x="675" y="362"/>
                      <a:pt x="675" y="337"/>
                    </a:cubicBezTo>
                    <a:cubicBezTo>
                      <a:pt x="688" y="287"/>
                      <a:pt x="675" y="237"/>
                      <a:pt x="663" y="187"/>
                    </a:cubicBezTo>
                    <a:cubicBezTo>
                      <a:pt x="625" y="112"/>
                      <a:pt x="575" y="62"/>
                      <a:pt x="501" y="24"/>
                    </a:cubicBezTo>
                    <a:cubicBezTo>
                      <a:pt x="463" y="8"/>
                      <a:pt x="425" y="0"/>
                      <a:pt x="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50"/>
              <p:cNvSpPr/>
              <p:nvPr/>
            </p:nvSpPr>
            <p:spPr>
              <a:xfrm>
                <a:off x="3492450" y="3510275"/>
                <a:ext cx="19850" cy="14450"/>
              </a:xfrm>
              <a:custGeom>
                <a:avLst/>
                <a:gdLst/>
                <a:ahLst/>
                <a:cxnLst/>
                <a:rect l="l" t="t" r="r" b="b"/>
                <a:pathLst>
                  <a:path w="794" h="578" extrusionOk="0">
                    <a:moveTo>
                      <a:pt x="406" y="0"/>
                    </a:moveTo>
                    <a:cubicBezTo>
                      <a:pt x="53" y="0"/>
                      <a:pt x="1" y="539"/>
                      <a:pt x="368" y="576"/>
                    </a:cubicBezTo>
                    <a:cubicBezTo>
                      <a:pt x="380" y="577"/>
                      <a:pt x="392" y="578"/>
                      <a:pt x="404" y="578"/>
                    </a:cubicBezTo>
                    <a:cubicBezTo>
                      <a:pt x="735" y="578"/>
                      <a:pt x="793" y="85"/>
                      <a:pt x="455" y="1"/>
                    </a:cubicBezTo>
                    <a:lnTo>
                      <a:pt x="430" y="1"/>
                    </a:lnTo>
                    <a:cubicBezTo>
                      <a:pt x="422" y="0"/>
                      <a:pt x="414"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0"/>
              <p:cNvSpPr/>
              <p:nvPr/>
            </p:nvSpPr>
            <p:spPr>
              <a:xfrm>
                <a:off x="3443200" y="3553275"/>
                <a:ext cx="16600" cy="14450"/>
              </a:xfrm>
              <a:custGeom>
                <a:avLst/>
                <a:gdLst/>
                <a:ahLst/>
                <a:cxnLst/>
                <a:rect l="l" t="t" r="r" b="b"/>
                <a:pathLst>
                  <a:path w="664" h="578" extrusionOk="0">
                    <a:moveTo>
                      <a:pt x="329" y="1"/>
                    </a:moveTo>
                    <a:cubicBezTo>
                      <a:pt x="295" y="1"/>
                      <a:pt x="260" y="7"/>
                      <a:pt x="226" y="18"/>
                    </a:cubicBezTo>
                    <a:cubicBezTo>
                      <a:pt x="76" y="80"/>
                      <a:pt x="1" y="243"/>
                      <a:pt x="63" y="393"/>
                    </a:cubicBezTo>
                    <a:cubicBezTo>
                      <a:pt x="111" y="507"/>
                      <a:pt x="216" y="577"/>
                      <a:pt x="329" y="577"/>
                    </a:cubicBezTo>
                    <a:cubicBezTo>
                      <a:pt x="365" y="577"/>
                      <a:pt x="402" y="570"/>
                      <a:pt x="438" y="555"/>
                    </a:cubicBezTo>
                    <a:cubicBezTo>
                      <a:pt x="588" y="505"/>
                      <a:pt x="663" y="330"/>
                      <a:pt x="601" y="180"/>
                    </a:cubicBezTo>
                    <a:cubicBezTo>
                      <a:pt x="552" y="65"/>
                      <a:pt x="445"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0"/>
              <p:cNvSpPr/>
              <p:nvPr/>
            </p:nvSpPr>
            <p:spPr>
              <a:xfrm>
                <a:off x="3407275" y="3605825"/>
                <a:ext cx="16275" cy="14550"/>
              </a:xfrm>
              <a:custGeom>
                <a:avLst/>
                <a:gdLst/>
                <a:ahLst/>
                <a:cxnLst/>
                <a:rect l="l" t="t" r="r" b="b"/>
                <a:pathLst>
                  <a:path w="651" h="582" extrusionOk="0">
                    <a:moveTo>
                      <a:pt x="356" y="1"/>
                    </a:moveTo>
                    <a:cubicBezTo>
                      <a:pt x="260" y="1"/>
                      <a:pt x="166" y="48"/>
                      <a:pt x="113" y="140"/>
                    </a:cubicBezTo>
                    <a:cubicBezTo>
                      <a:pt x="1" y="315"/>
                      <a:pt x="113" y="553"/>
                      <a:pt x="313" y="578"/>
                    </a:cubicBezTo>
                    <a:cubicBezTo>
                      <a:pt x="328" y="580"/>
                      <a:pt x="344" y="581"/>
                      <a:pt x="358" y="581"/>
                    </a:cubicBezTo>
                    <a:cubicBezTo>
                      <a:pt x="500" y="581"/>
                      <a:pt x="615" y="476"/>
                      <a:pt x="638" y="340"/>
                    </a:cubicBezTo>
                    <a:cubicBezTo>
                      <a:pt x="651" y="303"/>
                      <a:pt x="651" y="265"/>
                      <a:pt x="638" y="240"/>
                    </a:cubicBezTo>
                    <a:cubicBezTo>
                      <a:pt x="638" y="215"/>
                      <a:pt x="638" y="203"/>
                      <a:pt x="638" y="190"/>
                    </a:cubicBezTo>
                    <a:cubicBezTo>
                      <a:pt x="626" y="165"/>
                      <a:pt x="613" y="140"/>
                      <a:pt x="601" y="128"/>
                    </a:cubicBezTo>
                    <a:lnTo>
                      <a:pt x="588" y="115"/>
                    </a:lnTo>
                    <a:cubicBezTo>
                      <a:pt x="529" y="39"/>
                      <a:pt x="442"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0"/>
              <p:cNvSpPr/>
              <p:nvPr/>
            </p:nvSpPr>
            <p:spPr>
              <a:xfrm>
                <a:off x="3443825" y="3587075"/>
                <a:ext cx="17475" cy="14450"/>
              </a:xfrm>
              <a:custGeom>
                <a:avLst/>
                <a:gdLst/>
                <a:ahLst/>
                <a:cxnLst/>
                <a:rect l="l" t="t" r="r" b="b"/>
                <a:pathLst>
                  <a:path w="699" h="578" extrusionOk="0">
                    <a:moveTo>
                      <a:pt x="345" y="0"/>
                    </a:moveTo>
                    <a:cubicBezTo>
                      <a:pt x="314" y="0"/>
                      <a:pt x="282" y="5"/>
                      <a:pt x="251" y="16"/>
                    </a:cubicBezTo>
                    <a:cubicBezTo>
                      <a:pt x="13" y="116"/>
                      <a:pt x="1" y="453"/>
                      <a:pt x="238" y="553"/>
                    </a:cubicBezTo>
                    <a:cubicBezTo>
                      <a:pt x="278" y="570"/>
                      <a:pt x="318" y="577"/>
                      <a:pt x="356" y="577"/>
                    </a:cubicBezTo>
                    <a:cubicBezTo>
                      <a:pt x="546" y="577"/>
                      <a:pt x="699" y="388"/>
                      <a:pt x="626" y="191"/>
                    </a:cubicBezTo>
                    <a:cubicBezTo>
                      <a:pt x="576" y="72"/>
                      <a:pt x="464"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0"/>
              <p:cNvSpPr/>
              <p:nvPr/>
            </p:nvSpPr>
            <p:spPr>
              <a:xfrm>
                <a:off x="3297275" y="3435075"/>
                <a:ext cx="18025" cy="14500"/>
              </a:xfrm>
              <a:custGeom>
                <a:avLst/>
                <a:gdLst/>
                <a:ahLst/>
                <a:cxnLst/>
                <a:rect l="l" t="t" r="r" b="b"/>
                <a:pathLst>
                  <a:path w="721" h="580" extrusionOk="0">
                    <a:moveTo>
                      <a:pt x="354" y="0"/>
                    </a:moveTo>
                    <a:cubicBezTo>
                      <a:pt x="179" y="0"/>
                      <a:pt x="0" y="155"/>
                      <a:pt x="64" y="372"/>
                    </a:cubicBezTo>
                    <a:cubicBezTo>
                      <a:pt x="110" y="519"/>
                      <a:pt x="220" y="580"/>
                      <a:pt x="331" y="580"/>
                    </a:cubicBezTo>
                    <a:cubicBezTo>
                      <a:pt x="523" y="580"/>
                      <a:pt x="721" y="397"/>
                      <a:pt x="602" y="160"/>
                    </a:cubicBezTo>
                    <a:cubicBezTo>
                      <a:pt x="548" y="48"/>
                      <a:pt x="452"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0"/>
              <p:cNvSpPr/>
              <p:nvPr/>
            </p:nvSpPr>
            <p:spPr>
              <a:xfrm>
                <a:off x="3409225" y="3391425"/>
                <a:ext cx="18025" cy="14725"/>
              </a:xfrm>
              <a:custGeom>
                <a:avLst/>
                <a:gdLst/>
                <a:ahLst/>
                <a:cxnLst/>
                <a:rect l="l" t="t" r="r" b="b"/>
                <a:pathLst>
                  <a:path w="721" h="589" extrusionOk="0">
                    <a:moveTo>
                      <a:pt x="350" y="1"/>
                    </a:moveTo>
                    <a:cubicBezTo>
                      <a:pt x="173" y="1"/>
                      <a:pt x="1" y="158"/>
                      <a:pt x="73" y="381"/>
                    </a:cubicBezTo>
                    <a:cubicBezTo>
                      <a:pt x="114" y="528"/>
                      <a:pt x="221" y="589"/>
                      <a:pt x="330" y="589"/>
                    </a:cubicBezTo>
                    <a:cubicBezTo>
                      <a:pt x="521" y="589"/>
                      <a:pt x="721" y="406"/>
                      <a:pt x="610" y="169"/>
                    </a:cubicBezTo>
                    <a:cubicBezTo>
                      <a:pt x="551" y="51"/>
                      <a:pt x="450"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0"/>
              <p:cNvSpPr/>
              <p:nvPr/>
            </p:nvSpPr>
            <p:spPr>
              <a:xfrm>
                <a:off x="3300500" y="3647800"/>
                <a:ext cx="17775" cy="15050"/>
              </a:xfrm>
              <a:custGeom>
                <a:avLst/>
                <a:gdLst/>
                <a:ahLst/>
                <a:cxnLst/>
                <a:rect l="l" t="t" r="r" b="b"/>
                <a:pathLst>
                  <a:path w="711" h="602" extrusionOk="0">
                    <a:moveTo>
                      <a:pt x="386" y="0"/>
                    </a:moveTo>
                    <a:cubicBezTo>
                      <a:pt x="197" y="0"/>
                      <a:pt x="0" y="180"/>
                      <a:pt x="110" y="423"/>
                    </a:cubicBezTo>
                    <a:cubicBezTo>
                      <a:pt x="160" y="532"/>
                      <a:pt x="271" y="601"/>
                      <a:pt x="390" y="601"/>
                    </a:cubicBezTo>
                    <a:cubicBezTo>
                      <a:pt x="421" y="601"/>
                      <a:pt x="454" y="596"/>
                      <a:pt x="485" y="586"/>
                    </a:cubicBezTo>
                    <a:cubicBezTo>
                      <a:pt x="635" y="523"/>
                      <a:pt x="710" y="361"/>
                      <a:pt x="648" y="211"/>
                    </a:cubicBezTo>
                    <a:cubicBezTo>
                      <a:pt x="606" y="63"/>
                      <a:pt x="497" y="0"/>
                      <a:pt x="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0"/>
              <p:cNvSpPr/>
              <p:nvPr/>
            </p:nvSpPr>
            <p:spPr>
              <a:xfrm>
                <a:off x="3592550" y="3502850"/>
                <a:ext cx="15775" cy="14400"/>
              </a:xfrm>
              <a:custGeom>
                <a:avLst/>
                <a:gdLst/>
                <a:ahLst/>
                <a:cxnLst/>
                <a:rect l="l" t="t" r="r" b="b"/>
                <a:pathLst>
                  <a:path w="631" h="576" extrusionOk="0">
                    <a:moveTo>
                      <a:pt x="327" y="1"/>
                    </a:moveTo>
                    <a:cubicBezTo>
                      <a:pt x="245" y="1"/>
                      <a:pt x="161" y="35"/>
                      <a:pt x="100" y="110"/>
                    </a:cubicBezTo>
                    <a:cubicBezTo>
                      <a:pt x="0" y="235"/>
                      <a:pt x="25" y="410"/>
                      <a:pt x="150" y="510"/>
                    </a:cubicBezTo>
                    <a:cubicBezTo>
                      <a:pt x="206" y="556"/>
                      <a:pt x="268" y="576"/>
                      <a:pt x="329" y="576"/>
                    </a:cubicBezTo>
                    <a:cubicBezTo>
                      <a:pt x="486" y="576"/>
                      <a:pt x="631" y="441"/>
                      <a:pt x="613" y="260"/>
                    </a:cubicBezTo>
                    <a:cubicBezTo>
                      <a:pt x="597" y="96"/>
                      <a:pt x="464"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0"/>
              <p:cNvSpPr/>
              <p:nvPr/>
            </p:nvSpPr>
            <p:spPr>
              <a:xfrm>
                <a:off x="3629725" y="3482175"/>
                <a:ext cx="16575" cy="14475"/>
              </a:xfrm>
              <a:custGeom>
                <a:avLst/>
                <a:gdLst/>
                <a:ahLst/>
                <a:cxnLst/>
                <a:rect l="l" t="t" r="r" b="b"/>
                <a:pathLst>
                  <a:path w="663" h="579" extrusionOk="0">
                    <a:moveTo>
                      <a:pt x="362" y="0"/>
                    </a:moveTo>
                    <a:cubicBezTo>
                      <a:pt x="266" y="0"/>
                      <a:pt x="171" y="47"/>
                      <a:pt x="113" y="138"/>
                    </a:cubicBezTo>
                    <a:cubicBezTo>
                      <a:pt x="0" y="313"/>
                      <a:pt x="113" y="550"/>
                      <a:pt x="325" y="575"/>
                    </a:cubicBezTo>
                    <a:cubicBezTo>
                      <a:pt x="339" y="577"/>
                      <a:pt x="354" y="579"/>
                      <a:pt x="368" y="579"/>
                    </a:cubicBezTo>
                    <a:cubicBezTo>
                      <a:pt x="502" y="579"/>
                      <a:pt x="628" y="473"/>
                      <a:pt x="650" y="338"/>
                    </a:cubicBezTo>
                    <a:cubicBezTo>
                      <a:pt x="663" y="263"/>
                      <a:pt x="638" y="188"/>
                      <a:pt x="600" y="125"/>
                    </a:cubicBezTo>
                    <a:cubicBezTo>
                      <a:pt x="540" y="41"/>
                      <a:pt x="451" y="0"/>
                      <a:pt x="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0"/>
              <p:cNvSpPr/>
              <p:nvPr/>
            </p:nvSpPr>
            <p:spPr>
              <a:xfrm>
                <a:off x="3563125" y="3469150"/>
                <a:ext cx="18075" cy="14675"/>
              </a:xfrm>
              <a:custGeom>
                <a:avLst/>
                <a:gdLst/>
                <a:ahLst/>
                <a:cxnLst/>
                <a:rect l="l" t="t" r="r" b="b"/>
                <a:pathLst>
                  <a:path w="723" h="587" extrusionOk="0">
                    <a:moveTo>
                      <a:pt x="377" y="1"/>
                    </a:moveTo>
                    <a:cubicBezTo>
                      <a:pt x="184" y="1"/>
                      <a:pt x="1" y="205"/>
                      <a:pt x="115" y="434"/>
                    </a:cubicBezTo>
                    <a:cubicBezTo>
                      <a:pt x="175" y="541"/>
                      <a:pt x="270" y="586"/>
                      <a:pt x="364" y="586"/>
                    </a:cubicBezTo>
                    <a:cubicBezTo>
                      <a:pt x="545" y="586"/>
                      <a:pt x="722" y="418"/>
                      <a:pt x="640" y="196"/>
                    </a:cubicBezTo>
                    <a:cubicBezTo>
                      <a:pt x="627" y="171"/>
                      <a:pt x="615" y="146"/>
                      <a:pt x="602" y="121"/>
                    </a:cubicBezTo>
                    <a:cubicBezTo>
                      <a:pt x="540" y="36"/>
                      <a:pt x="457"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0"/>
              <p:cNvSpPr/>
              <p:nvPr/>
            </p:nvSpPr>
            <p:spPr>
              <a:xfrm>
                <a:off x="3574275" y="3430225"/>
                <a:ext cx="15175" cy="14400"/>
              </a:xfrm>
              <a:custGeom>
                <a:avLst/>
                <a:gdLst/>
                <a:ahLst/>
                <a:cxnLst/>
                <a:rect l="l" t="t" r="r" b="b"/>
                <a:pathLst>
                  <a:path w="607" h="576" extrusionOk="0">
                    <a:moveTo>
                      <a:pt x="313" y="1"/>
                    </a:moveTo>
                    <a:cubicBezTo>
                      <a:pt x="152" y="1"/>
                      <a:pt x="1" y="136"/>
                      <a:pt x="19" y="316"/>
                    </a:cubicBezTo>
                    <a:cubicBezTo>
                      <a:pt x="42" y="480"/>
                      <a:pt x="173" y="576"/>
                      <a:pt x="307" y="576"/>
                    </a:cubicBezTo>
                    <a:cubicBezTo>
                      <a:pt x="388" y="576"/>
                      <a:pt x="470" y="541"/>
                      <a:pt x="531" y="466"/>
                    </a:cubicBezTo>
                    <a:cubicBezTo>
                      <a:pt x="581" y="404"/>
                      <a:pt x="606" y="329"/>
                      <a:pt x="594" y="254"/>
                    </a:cubicBezTo>
                    <a:cubicBezTo>
                      <a:pt x="594" y="229"/>
                      <a:pt x="594" y="204"/>
                      <a:pt x="581" y="179"/>
                    </a:cubicBezTo>
                    <a:cubicBezTo>
                      <a:pt x="569" y="141"/>
                      <a:pt x="531" y="91"/>
                      <a:pt x="494" y="66"/>
                    </a:cubicBezTo>
                    <a:cubicBezTo>
                      <a:pt x="438" y="21"/>
                      <a:pt x="37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0"/>
              <p:cNvSpPr/>
              <p:nvPr/>
            </p:nvSpPr>
            <p:spPr>
              <a:xfrm>
                <a:off x="3608800" y="3429375"/>
                <a:ext cx="17675" cy="14500"/>
              </a:xfrm>
              <a:custGeom>
                <a:avLst/>
                <a:gdLst/>
                <a:ahLst/>
                <a:cxnLst/>
                <a:rect l="l" t="t" r="r" b="b"/>
                <a:pathLst>
                  <a:path w="707" h="580" extrusionOk="0">
                    <a:moveTo>
                      <a:pt x="361" y="0"/>
                    </a:moveTo>
                    <a:cubicBezTo>
                      <a:pt x="266" y="0"/>
                      <a:pt x="171" y="47"/>
                      <a:pt x="113" y="138"/>
                    </a:cubicBezTo>
                    <a:cubicBezTo>
                      <a:pt x="0" y="313"/>
                      <a:pt x="113" y="550"/>
                      <a:pt x="325" y="575"/>
                    </a:cubicBezTo>
                    <a:cubicBezTo>
                      <a:pt x="342" y="578"/>
                      <a:pt x="358" y="579"/>
                      <a:pt x="374" y="579"/>
                    </a:cubicBezTo>
                    <a:cubicBezTo>
                      <a:pt x="563" y="579"/>
                      <a:pt x="707" y="384"/>
                      <a:pt x="637" y="188"/>
                    </a:cubicBezTo>
                    <a:cubicBezTo>
                      <a:pt x="625" y="163"/>
                      <a:pt x="612" y="138"/>
                      <a:pt x="600" y="125"/>
                    </a:cubicBezTo>
                    <a:cubicBezTo>
                      <a:pt x="540" y="41"/>
                      <a:pt x="450"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0"/>
              <p:cNvSpPr/>
              <p:nvPr/>
            </p:nvSpPr>
            <p:spPr>
              <a:xfrm>
                <a:off x="3642850" y="3448800"/>
                <a:ext cx="16275" cy="14575"/>
              </a:xfrm>
              <a:custGeom>
                <a:avLst/>
                <a:gdLst/>
                <a:ahLst/>
                <a:cxnLst/>
                <a:rect l="l" t="t" r="r" b="b"/>
                <a:pathLst>
                  <a:path w="651" h="583" extrusionOk="0">
                    <a:moveTo>
                      <a:pt x="323" y="1"/>
                    </a:moveTo>
                    <a:cubicBezTo>
                      <a:pt x="286" y="1"/>
                      <a:pt x="249" y="8"/>
                      <a:pt x="213" y="23"/>
                    </a:cubicBezTo>
                    <a:cubicBezTo>
                      <a:pt x="75" y="86"/>
                      <a:pt x="0" y="248"/>
                      <a:pt x="50" y="398"/>
                    </a:cubicBezTo>
                    <a:cubicBezTo>
                      <a:pt x="98" y="512"/>
                      <a:pt x="203" y="582"/>
                      <a:pt x="316" y="582"/>
                    </a:cubicBezTo>
                    <a:cubicBezTo>
                      <a:pt x="352" y="582"/>
                      <a:pt x="389" y="575"/>
                      <a:pt x="425" y="560"/>
                    </a:cubicBezTo>
                    <a:cubicBezTo>
                      <a:pt x="575" y="510"/>
                      <a:pt x="650" y="335"/>
                      <a:pt x="588" y="185"/>
                    </a:cubicBezTo>
                    <a:cubicBezTo>
                      <a:pt x="550" y="72"/>
                      <a:pt x="440"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0"/>
              <p:cNvSpPr/>
              <p:nvPr/>
            </p:nvSpPr>
            <p:spPr>
              <a:xfrm>
                <a:off x="3548850" y="3369575"/>
                <a:ext cx="18650" cy="14325"/>
              </a:xfrm>
              <a:custGeom>
                <a:avLst/>
                <a:gdLst/>
                <a:ahLst/>
                <a:cxnLst/>
                <a:rect l="l" t="t" r="r" b="b"/>
                <a:pathLst>
                  <a:path w="746" h="573" extrusionOk="0">
                    <a:moveTo>
                      <a:pt x="384" y="1"/>
                    </a:moveTo>
                    <a:cubicBezTo>
                      <a:pt x="130" y="1"/>
                      <a:pt x="0" y="341"/>
                      <a:pt x="211" y="505"/>
                    </a:cubicBezTo>
                    <a:cubicBezTo>
                      <a:pt x="270" y="552"/>
                      <a:pt x="335" y="572"/>
                      <a:pt x="397" y="572"/>
                    </a:cubicBezTo>
                    <a:cubicBezTo>
                      <a:pt x="583" y="572"/>
                      <a:pt x="746" y="387"/>
                      <a:pt x="661" y="180"/>
                    </a:cubicBezTo>
                    <a:cubicBezTo>
                      <a:pt x="624" y="80"/>
                      <a:pt x="549" y="18"/>
                      <a:pt x="436" y="5"/>
                    </a:cubicBezTo>
                    <a:cubicBezTo>
                      <a:pt x="418" y="2"/>
                      <a:pt x="401"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0"/>
              <p:cNvSpPr/>
              <p:nvPr/>
            </p:nvSpPr>
            <p:spPr>
              <a:xfrm>
                <a:off x="3588475" y="3357650"/>
                <a:ext cx="15975" cy="14550"/>
              </a:xfrm>
              <a:custGeom>
                <a:avLst/>
                <a:gdLst/>
                <a:ahLst/>
                <a:cxnLst/>
                <a:rect l="l" t="t" r="r" b="b"/>
                <a:pathLst>
                  <a:path w="639" h="582" extrusionOk="0">
                    <a:moveTo>
                      <a:pt x="327" y="1"/>
                    </a:moveTo>
                    <a:cubicBezTo>
                      <a:pt x="246" y="1"/>
                      <a:pt x="163" y="34"/>
                      <a:pt x="101" y="107"/>
                    </a:cubicBezTo>
                    <a:cubicBezTo>
                      <a:pt x="1" y="232"/>
                      <a:pt x="26" y="420"/>
                      <a:pt x="151" y="520"/>
                    </a:cubicBezTo>
                    <a:cubicBezTo>
                      <a:pt x="203" y="562"/>
                      <a:pt x="264" y="582"/>
                      <a:pt x="324" y="582"/>
                    </a:cubicBezTo>
                    <a:cubicBezTo>
                      <a:pt x="409" y="582"/>
                      <a:pt x="492" y="543"/>
                      <a:pt x="551" y="470"/>
                    </a:cubicBezTo>
                    <a:cubicBezTo>
                      <a:pt x="626" y="395"/>
                      <a:pt x="638" y="282"/>
                      <a:pt x="601" y="182"/>
                    </a:cubicBezTo>
                    <a:cubicBezTo>
                      <a:pt x="550" y="66"/>
                      <a:pt x="440"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0"/>
              <p:cNvSpPr/>
              <p:nvPr/>
            </p:nvSpPr>
            <p:spPr>
              <a:xfrm>
                <a:off x="3536625" y="3402700"/>
                <a:ext cx="19225" cy="14950"/>
              </a:xfrm>
              <a:custGeom>
                <a:avLst/>
                <a:gdLst/>
                <a:ahLst/>
                <a:cxnLst/>
                <a:rect l="l" t="t" r="r" b="b"/>
                <a:pathLst>
                  <a:path w="769" h="598" extrusionOk="0">
                    <a:moveTo>
                      <a:pt x="315" y="1"/>
                    </a:moveTo>
                    <a:cubicBezTo>
                      <a:pt x="235" y="1"/>
                      <a:pt x="156" y="36"/>
                      <a:pt x="100" y="105"/>
                    </a:cubicBezTo>
                    <a:cubicBezTo>
                      <a:pt x="0" y="230"/>
                      <a:pt x="13" y="405"/>
                      <a:pt x="138" y="517"/>
                    </a:cubicBezTo>
                    <a:cubicBezTo>
                      <a:pt x="202" y="574"/>
                      <a:pt x="270" y="598"/>
                      <a:pt x="334" y="598"/>
                    </a:cubicBezTo>
                    <a:cubicBezTo>
                      <a:pt x="579" y="598"/>
                      <a:pt x="768" y="246"/>
                      <a:pt x="500" y="68"/>
                    </a:cubicBezTo>
                    <a:cubicBezTo>
                      <a:pt x="445" y="23"/>
                      <a:pt x="379"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0"/>
              <p:cNvSpPr/>
              <p:nvPr/>
            </p:nvSpPr>
            <p:spPr>
              <a:xfrm>
                <a:off x="3615975" y="3391650"/>
                <a:ext cx="16275" cy="14425"/>
              </a:xfrm>
              <a:custGeom>
                <a:avLst/>
                <a:gdLst/>
                <a:ahLst/>
                <a:cxnLst/>
                <a:rect l="l" t="t" r="r" b="b"/>
                <a:pathLst>
                  <a:path w="651" h="577" extrusionOk="0">
                    <a:moveTo>
                      <a:pt x="334" y="0"/>
                    </a:moveTo>
                    <a:cubicBezTo>
                      <a:pt x="298" y="0"/>
                      <a:pt x="262" y="7"/>
                      <a:pt x="225" y="22"/>
                    </a:cubicBezTo>
                    <a:cubicBezTo>
                      <a:pt x="76" y="72"/>
                      <a:pt x="1" y="247"/>
                      <a:pt x="51" y="397"/>
                    </a:cubicBezTo>
                    <a:cubicBezTo>
                      <a:pt x="99" y="513"/>
                      <a:pt x="207" y="576"/>
                      <a:pt x="322" y="576"/>
                    </a:cubicBezTo>
                    <a:cubicBezTo>
                      <a:pt x="356" y="576"/>
                      <a:pt x="391" y="571"/>
                      <a:pt x="425" y="559"/>
                    </a:cubicBezTo>
                    <a:cubicBezTo>
                      <a:pt x="575" y="497"/>
                      <a:pt x="650"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0"/>
              <p:cNvSpPr/>
              <p:nvPr/>
            </p:nvSpPr>
            <p:spPr>
              <a:xfrm>
                <a:off x="3706900" y="3457750"/>
                <a:ext cx="18900" cy="14450"/>
              </a:xfrm>
              <a:custGeom>
                <a:avLst/>
                <a:gdLst/>
                <a:ahLst/>
                <a:cxnLst/>
                <a:rect l="l" t="t" r="r" b="b"/>
                <a:pathLst>
                  <a:path w="756" h="578" extrusionOk="0">
                    <a:moveTo>
                      <a:pt x="379" y="1"/>
                    </a:moveTo>
                    <a:cubicBezTo>
                      <a:pt x="370" y="1"/>
                      <a:pt x="360" y="1"/>
                      <a:pt x="350" y="2"/>
                    </a:cubicBezTo>
                    <a:cubicBezTo>
                      <a:pt x="100" y="27"/>
                      <a:pt x="0" y="352"/>
                      <a:pt x="200" y="515"/>
                    </a:cubicBezTo>
                    <a:cubicBezTo>
                      <a:pt x="253" y="558"/>
                      <a:pt x="316" y="577"/>
                      <a:pt x="378" y="577"/>
                    </a:cubicBezTo>
                    <a:cubicBezTo>
                      <a:pt x="461" y="577"/>
                      <a:pt x="543" y="542"/>
                      <a:pt x="600" y="477"/>
                    </a:cubicBezTo>
                    <a:cubicBezTo>
                      <a:pt x="756" y="285"/>
                      <a:pt x="612" y="1"/>
                      <a:pt x="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0"/>
              <p:cNvSpPr/>
              <p:nvPr/>
            </p:nvSpPr>
            <p:spPr>
              <a:xfrm>
                <a:off x="3682450" y="3393650"/>
                <a:ext cx="17225" cy="14550"/>
              </a:xfrm>
              <a:custGeom>
                <a:avLst/>
                <a:gdLst/>
                <a:ahLst/>
                <a:cxnLst/>
                <a:rect l="l" t="t" r="r" b="b"/>
                <a:pathLst>
                  <a:path w="689" h="582" extrusionOk="0">
                    <a:moveTo>
                      <a:pt x="377" y="0"/>
                    </a:moveTo>
                    <a:cubicBezTo>
                      <a:pt x="180" y="0"/>
                      <a:pt x="1" y="219"/>
                      <a:pt x="116" y="430"/>
                    </a:cubicBezTo>
                    <a:cubicBezTo>
                      <a:pt x="178" y="535"/>
                      <a:pt x="279" y="581"/>
                      <a:pt x="377" y="581"/>
                    </a:cubicBezTo>
                    <a:cubicBezTo>
                      <a:pt x="536" y="581"/>
                      <a:pt x="689" y="460"/>
                      <a:pt x="666" y="267"/>
                    </a:cubicBezTo>
                    <a:cubicBezTo>
                      <a:pt x="666" y="230"/>
                      <a:pt x="653" y="217"/>
                      <a:pt x="641" y="192"/>
                    </a:cubicBezTo>
                    <a:cubicBezTo>
                      <a:pt x="628" y="142"/>
                      <a:pt x="603" y="105"/>
                      <a:pt x="553" y="67"/>
                    </a:cubicBezTo>
                    <a:cubicBezTo>
                      <a:pt x="498" y="21"/>
                      <a:pt x="43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0"/>
              <p:cNvSpPr/>
              <p:nvPr/>
            </p:nvSpPr>
            <p:spPr>
              <a:xfrm>
                <a:off x="3677525" y="3429600"/>
                <a:ext cx="16275" cy="14400"/>
              </a:xfrm>
              <a:custGeom>
                <a:avLst/>
                <a:gdLst/>
                <a:ahLst/>
                <a:cxnLst/>
                <a:rect l="l" t="t" r="r" b="b"/>
                <a:pathLst>
                  <a:path w="651" h="576" extrusionOk="0">
                    <a:moveTo>
                      <a:pt x="310" y="1"/>
                    </a:moveTo>
                    <a:cubicBezTo>
                      <a:pt x="277" y="1"/>
                      <a:pt x="245" y="6"/>
                      <a:pt x="213" y="16"/>
                    </a:cubicBezTo>
                    <a:cubicBezTo>
                      <a:pt x="75" y="79"/>
                      <a:pt x="0" y="241"/>
                      <a:pt x="50" y="391"/>
                    </a:cubicBezTo>
                    <a:cubicBezTo>
                      <a:pt x="98" y="505"/>
                      <a:pt x="203" y="576"/>
                      <a:pt x="317" y="576"/>
                    </a:cubicBezTo>
                    <a:cubicBezTo>
                      <a:pt x="352" y="576"/>
                      <a:pt x="389" y="569"/>
                      <a:pt x="425" y="554"/>
                    </a:cubicBezTo>
                    <a:cubicBezTo>
                      <a:pt x="575" y="504"/>
                      <a:pt x="650" y="329"/>
                      <a:pt x="588" y="179"/>
                    </a:cubicBezTo>
                    <a:cubicBezTo>
                      <a:pt x="548" y="70"/>
                      <a:pt x="431"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0"/>
              <p:cNvSpPr/>
              <p:nvPr/>
            </p:nvSpPr>
            <p:spPr>
              <a:xfrm>
                <a:off x="3658775" y="3324300"/>
                <a:ext cx="16350" cy="14250"/>
              </a:xfrm>
              <a:custGeom>
                <a:avLst/>
                <a:gdLst/>
                <a:ahLst/>
                <a:cxnLst/>
                <a:rect l="l" t="t" r="r" b="b"/>
                <a:pathLst>
                  <a:path w="654" h="570" extrusionOk="0">
                    <a:moveTo>
                      <a:pt x="301" y="1"/>
                    </a:moveTo>
                    <a:cubicBezTo>
                      <a:pt x="159" y="1"/>
                      <a:pt x="36" y="96"/>
                      <a:pt x="13" y="242"/>
                    </a:cubicBezTo>
                    <a:cubicBezTo>
                      <a:pt x="1" y="317"/>
                      <a:pt x="26" y="392"/>
                      <a:pt x="63" y="454"/>
                    </a:cubicBezTo>
                    <a:cubicBezTo>
                      <a:pt x="129" y="535"/>
                      <a:pt x="213" y="570"/>
                      <a:pt x="295" y="570"/>
                    </a:cubicBezTo>
                    <a:cubicBezTo>
                      <a:pt x="480" y="570"/>
                      <a:pt x="653" y="395"/>
                      <a:pt x="575" y="179"/>
                    </a:cubicBezTo>
                    <a:cubicBezTo>
                      <a:pt x="563" y="154"/>
                      <a:pt x="550" y="129"/>
                      <a:pt x="538" y="117"/>
                    </a:cubicBezTo>
                    <a:cubicBezTo>
                      <a:pt x="488" y="54"/>
                      <a:pt x="425" y="17"/>
                      <a:pt x="351" y="4"/>
                    </a:cubicBezTo>
                    <a:cubicBezTo>
                      <a:pt x="334" y="2"/>
                      <a:pt x="317"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p50"/>
              <p:cNvSpPr/>
              <p:nvPr/>
            </p:nvSpPr>
            <p:spPr>
              <a:xfrm>
                <a:off x="3645025" y="3370400"/>
                <a:ext cx="16275" cy="14550"/>
              </a:xfrm>
              <a:custGeom>
                <a:avLst/>
                <a:gdLst/>
                <a:ahLst/>
                <a:cxnLst/>
                <a:rect l="l" t="t" r="r" b="b"/>
                <a:pathLst>
                  <a:path w="651" h="582" extrusionOk="0">
                    <a:moveTo>
                      <a:pt x="334" y="0"/>
                    </a:moveTo>
                    <a:cubicBezTo>
                      <a:pt x="299" y="0"/>
                      <a:pt x="262" y="7"/>
                      <a:pt x="226" y="22"/>
                    </a:cubicBezTo>
                    <a:cubicBezTo>
                      <a:pt x="76" y="85"/>
                      <a:pt x="1" y="247"/>
                      <a:pt x="63" y="397"/>
                    </a:cubicBezTo>
                    <a:cubicBezTo>
                      <a:pt x="101" y="511"/>
                      <a:pt x="211" y="582"/>
                      <a:pt x="322" y="582"/>
                    </a:cubicBezTo>
                    <a:cubicBezTo>
                      <a:pt x="357" y="582"/>
                      <a:pt x="393" y="575"/>
                      <a:pt x="426" y="560"/>
                    </a:cubicBezTo>
                    <a:cubicBezTo>
                      <a:pt x="576" y="497"/>
                      <a:pt x="651" y="335"/>
                      <a:pt x="601"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p50"/>
              <p:cNvSpPr/>
              <p:nvPr/>
            </p:nvSpPr>
            <p:spPr>
              <a:xfrm>
                <a:off x="3524125" y="3525275"/>
                <a:ext cx="17375" cy="14500"/>
              </a:xfrm>
              <a:custGeom>
                <a:avLst/>
                <a:gdLst/>
                <a:ahLst/>
                <a:cxnLst/>
                <a:rect l="l" t="t" r="r" b="b"/>
                <a:pathLst>
                  <a:path w="695" h="580" extrusionOk="0">
                    <a:moveTo>
                      <a:pt x="349" y="1"/>
                    </a:moveTo>
                    <a:cubicBezTo>
                      <a:pt x="254" y="1"/>
                      <a:pt x="159" y="48"/>
                      <a:pt x="100" y="138"/>
                    </a:cubicBezTo>
                    <a:cubicBezTo>
                      <a:pt x="1" y="326"/>
                      <a:pt x="100" y="551"/>
                      <a:pt x="313" y="576"/>
                    </a:cubicBezTo>
                    <a:cubicBezTo>
                      <a:pt x="330" y="579"/>
                      <a:pt x="346" y="580"/>
                      <a:pt x="362" y="580"/>
                    </a:cubicBezTo>
                    <a:cubicBezTo>
                      <a:pt x="551" y="580"/>
                      <a:pt x="694" y="384"/>
                      <a:pt x="625" y="188"/>
                    </a:cubicBezTo>
                    <a:cubicBezTo>
                      <a:pt x="613" y="163"/>
                      <a:pt x="600" y="138"/>
                      <a:pt x="588" y="126"/>
                    </a:cubicBezTo>
                    <a:cubicBezTo>
                      <a:pt x="528" y="41"/>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50"/>
              <p:cNvSpPr/>
              <p:nvPr/>
            </p:nvSpPr>
            <p:spPr>
              <a:xfrm>
                <a:off x="3529350" y="3488150"/>
                <a:ext cx="16975" cy="12800"/>
              </a:xfrm>
              <a:custGeom>
                <a:avLst/>
                <a:gdLst/>
                <a:ahLst/>
                <a:cxnLst/>
                <a:rect l="l" t="t" r="r" b="b"/>
                <a:pathLst>
                  <a:path w="679" h="512" extrusionOk="0">
                    <a:moveTo>
                      <a:pt x="483" y="0"/>
                    </a:moveTo>
                    <a:cubicBezTo>
                      <a:pt x="275" y="0"/>
                      <a:pt x="1" y="282"/>
                      <a:pt x="204" y="449"/>
                    </a:cubicBezTo>
                    <a:cubicBezTo>
                      <a:pt x="257" y="491"/>
                      <a:pt x="320" y="511"/>
                      <a:pt x="382" y="511"/>
                    </a:cubicBezTo>
                    <a:cubicBezTo>
                      <a:pt x="465" y="511"/>
                      <a:pt x="547" y="475"/>
                      <a:pt x="604" y="411"/>
                    </a:cubicBezTo>
                    <a:cubicBezTo>
                      <a:pt x="654" y="349"/>
                      <a:pt x="679" y="274"/>
                      <a:pt x="666" y="199"/>
                    </a:cubicBezTo>
                    <a:cubicBezTo>
                      <a:pt x="666" y="174"/>
                      <a:pt x="666" y="149"/>
                      <a:pt x="654" y="124"/>
                    </a:cubicBezTo>
                    <a:cubicBezTo>
                      <a:pt x="621" y="35"/>
                      <a:pt x="556" y="0"/>
                      <a:pt x="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50"/>
              <p:cNvSpPr/>
              <p:nvPr/>
            </p:nvSpPr>
            <p:spPr>
              <a:xfrm>
                <a:off x="3497875" y="3465600"/>
                <a:ext cx="17375" cy="14525"/>
              </a:xfrm>
              <a:custGeom>
                <a:avLst/>
                <a:gdLst/>
                <a:ahLst/>
                <a:cxnLst/>
                <a:rect l="l" t="t" r="r" b="b"/>
                <a:pathLst>
                  <a:path w="695" h="581" extrusionOk="0">
                    <a:moveTo>
                      <a:pt x="356" y="1"/>
                    </a:moveTo>
                    <a:cubicBezTo>
                      <a:pt x="260" y="1"/>
                      <a:pt x="165" y="48"/>
                      <a:pt x="113" y="138"/>
                    </a:cubicBezTo>
                    <a:cubicBezTo>
                      <a:pt x="1" y="313"/>
                      <a:pt x="113" y="551"/>
                      <a:pt x="313" y="576"/>
                    </a:cubicBezTo>
                    <a:cubicBezTo>
                      <a:pt x="331" y="579"/>
                      <a:pt x="348" y="580"/>
                      <a:pt x="365" y="580"/>
                    </a:cubicBezTo>
                    <a:cubicBezTo>
                      <a:pt x="562" y="580"/>
                      <a:pt x="695" y="384"/>
                      <a:pt x="626" y="188"/>
                    </a:cubicBezTo>
                    <a:cubicBezTo>
                      <a:pt x="613" y="163"/>
                      <a:pt x="601" y="138"/>
                      <a:pt x="588" y="126"/>
                    </a:cubicBezTo>
                    <a:cubicBezTo>
                      <a:pt x="534" y="41"/>
                      <a:pt x="445"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50"/>
              <p:cNvSpPr/>
              <p:nvPr/>
            </p:nvSpPr>
            <p:spPr>
              <a:xfrm>
                <a:off x="3474050" y="3400050"/>
                <a:ext cx="17425" cy="12850"/>
              </a:xfrm>
              <a:custGeom>
                <a:avLst/>
                <a:gdLst/>
                <a:ahLst/>
                <a:cxnLst/>
                <a:rect l="l" t="t" r="r" b="b"/>
                <a:pathLst>
                  <a:path w="697" h="514" extrusionOk="0">
                    <a:moveTo>
                      <a:pt x="483" y="0"/>
                    </a:moveTo>
                    <a:cubicBezTo>
                      <a:pt x="275" y="0"/>
                      <a:pt x="1" y="282"/>
                      <a:pt x="204" y="448"/>
                    </a:cubicBezTo>
                    <a:cubicBezTo>
                      <a:pt x="260" y="494"/>
                      <a:pt x="323" y="514"/>
                      <a:pt x="385" y="514"/>
                    </a:cubicBezTo>
                    <a:cubicBezTo>
                      <a:pt x="546" y="514"/>
                      <a:pt x="697" y="379"/>
                      <a:pt x="679" y="198"/>
                    </a:cubicBezTo>
                    <a:cubicBezTo>
                      <a:pt x="666" y="174"/>
                      <a:pt x="666" y="149"/>
                      <a:pt x="654" y="124"/>
                    </a:cubicBezTo>
                    <a:cubicBezTo>
                      <a:pt x="621" y="35"/>
                      <a:pt x="556" y="0"/>
                      <a:pt x="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50"/>
              <p:cNvSpPr/>
              <p:nvPr/>
            </p:nvSpPr>
            <p:spPr>
              <a:xfrm>
                <a:off x="3500875" y="3426750"/>
                <a:ext cx="18750" cy="14300"/>
              </a:xfrm>
              <a:custGeom>
                <a:avLst/>
                <a:gdLst/>
                <a:ahLst/>
                <a:cxnLst/>
                <a:rect l="l" t="t" r="r" b="b"/>
                <a:pathLst>
                  <a:path w="750" h="572" extrusionOk="0">
                    <a:moveTo>
                      <a:pt x="398" y="1"/>
                    </a:moveTo>
                    <a:cubicBezTo>
                      <a:pt x="60" y="1"/>
                      <a:pt x="1" y="520"/>
                      <a:pt x="368" y="568"/>
                    </a:cubicBezTo>
                    <a:cubicBezTo>
                      <a:pt x="385" y="571"/>
                      <a:pt x="401" y="572"/>
                      <a:pt x="417" y="572"/>
                    </a:cubicBezTo>
                    <a:cubicBezTo>
                      <a:pt x="606" y="572"/>
                      <a:pt x="750" y="376"/>
                      <a:pt x="681" y="180"/>
                    </a:cubicBezTo>
                    <a:cubicBezTo>
                      <a:pt x="668" y="155"/>
                      <a:pt x="656" y="130"/>
                      <a:pt x="643" y="118"/>
                    </a:cubicBezTo>
                    <a:cubicBezTo>
                      <a:pt x="593" y="55"/>
                      <a:pt x="531" y="18"/>
                      <a:pt x="456" y="5"/>
                    </a:cubicBezTo>
                    <a:cubicBezTo>
                      <a:pt x="436" y="2"/>
                      <a:pt x="417"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50"/>
              <p:cNvSpPr/>
              <p:nvPr/>
            </p:nvSpPr>
            <p:spPr>
              <a:xfrm>
                <a:off x="3645050" y="3410325"/>
                <a:ext cx="18600" cy="14500"/>
              </a:xfrm>
              <a:custGeom>
                <a:avLst/>
                <a:gdLst/>
                <a:ahLst/>
                <a:cxnLst/>
                <a:rect l="l" t="t" r="r" b="b"/>
                <a:pathLst>
                  <a:path w="744" h="580" extrusionOk="0">
                    <a:moveTo>
                      <a:pt x="409" y="0"/>
                    </a:moveTo>
                    <a:cubicBezTo>
                      <a:pt x="200" y="0"/>
                      <a:pt x="1" y="238"/>
                      <a:pt x="162" y="462"/>
                    </a:cubicBezTo>
                    <a:cubicBezTo>
                      <a:pt x="212" y="525"/>
                      <a:pt x="275" y="562"/>
                      <a:pt x="362" y="575"/>
                    </a:cubicBezTo>
                    <a:cubicBezTo>
                      <a:pt x="379" y="578"/>
                      <a:pt x="395" y="579"/>
                      <a:pt x="411" y="579"/>
                    </a:cubicBezTo>
                    <a:cubicBezTo>
                      <a:pt x="600" y="579"/>
                      <a:pt x="744" y="383"/>
                      <a:pt x="675" y="187"/>
                    </a:cubicBezTo>
                    <a:cubicBezTo>
                      <a:pt x="662" y="162"/>
                      <a:pt x="650" y="137"/>
                      <a:pt x="637" y="125"/>
                    </a:cubicBezTo>
                    <a:cubicBezTo>
                      <a:pt x="574" y="37"/>
                      <a:pt x="491"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50"/>
              <p:cNvSpPr/>
              <p:nvPr/>
            </p:nvSpPr>
            <p:spPr>
              <a:xfrm>
                <a:off x="3579725" y="3396250"/>
                <a:ext cx="17375" cy="14500"/>
              </a:xfrm>
              <a:custGeom>
                <a:avLst/>
                <a:gdLst/>
                <a:ahLst/>
                <a:cxnLst/>
                <a:rect l="l" t="t" r="r" b="b"/>
                <a:pathLst>
                  <a:path w="695" h="580" extrusionOk="0">
                    <a:moveTo>
                      <a:pt x="351" y="0"/>
                    </a:moveTo>
                    <a:cubicBezTo>
                      <a:pt x="257" y="0"/>
                      <a:pt x="165" y="47"/>
                      <a:pt x="113" y="138"/>
                    </a:cubicBezTo>
                    <a:cubicBezTo>
                      <a:pt x="1" y="313"/>
                      <a:pt x="113" y="550"/>
                      <a:pt x="313" y="575"/>
                    </a:cubicBezTo>
                    <a:cubicBezTo>
                      <a:pt x="330" y="578"/>
                      <a:pt x="346" y="580"/>
                      <a:pt x="362" y="580"/>
                    </a:cubicBezTo>
                    <a:cubicBezTo>
                      <a:pt x="552" y="580"/>
                      <a:pt x="695" y="384"/>
                      <a:pt x="626" y="188"/>
                    </a:cubicBezTo>
                    <a:cubicBezTo>
                      <a:pt x="613" y="163"/>
                      <a:pt x="601" y="138"/>
                      <a:pt x="588" y="126"/>
                    </a:cubicBezTo>
                    <a:cubicBezTo>
                      <a:pt x="528" y="41"/>
                      <a:pt x="439"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50"/>
              <p:cNvSpPr/>
              <p:nvPr/>
            </p:nvSpPr>
            <p:spPr>
              <a:xfrm>
                <a:off x="3598850" y="3465425"/>
                <a:ext cx="16250" cy="11775"/>
              </a:xfrm>
              <a:custGeom>
                <a:avLst/>
                <a:gdLst/>
                <a:ahLst/>
                <a:cxnLst/>
                <a:rect l="l" t="t" r="r" b="b"/>
                <a:pathLst>
                  <a:path w="650" h="471" extrusionOk="0">
                    <a:moveTo>
                      <a:pt x="315" y="0"/>
                    </a:moveTo>
                    <a:cubicBezTo>
                      <a:pt x="182" y="0"/>
                      <a:pt x="54" y="93"/>
                      <a:pt x="23" y="245"/>
                    </a:cubicBezTo>
                    <a:cubicBezTo>
                      <a:pt x="1" y="401"/>
                      <a:pt x="135" y="470"/>
                      <a:pt x="278" y="470"/>
                    </a:cubicBezTo>
                    <a:cubicBezTo>
                      <a:pt x="456" y="470"/>
                      <a:pt x="649" y="363"/>
                      <a:pt x="573" y="183"/>
                    </a:cubicBezTo>
                    <a:cubicBezTo>
                      <a:pt x="573" y="158"/>
                      <a:pt x="561" y="133"/>
                      <a:pt x="548" y="120"/>
                    </a:cubicBezTo>
                    <a:cubicBezTo>
                      <a:pt x="485" y="38"/>
                      <a:pt x="399" y="0"/>
                      <a:pt x="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50"/>
              <p:cNvSpPr/>
              <p:nvPr/>
            </p:nvSpPr>
            <p:spPr>
              <a:xfrm>
                <a:off x="3535125" y="3446925"/>
                <a:ext cx="18800" cy="14525"/>
              </a:xfrm>
              <a:custGeom>
                <a:avLst/>
                <a:gdLst/>
                <a:ahLst/>
                <a:cxnLst/>
                <a:rect l="l" t="t" r="r" b="b"/>
                <a:pathLst>
                  <a:path w="752" h="581" extrusionOk="0">
                    <a:moveTo>
                      <a:pt x="412" y="1"/>
                    </a:moveTo>
                    <a:cubicBezTo>
                      <a:pt x="202" y="1"/>
                      <a:pt x="1" y="247"/>
                      <a:pt x="173" y="473"/>
                    </a:cubicBezTo>
                    <a:cubicBezTo>
                      <a:pt x="233" y="548"/>
                      <a:pt x="313" y="580"/>
                      <a:pt x="391" y="580"/>
                    </a:cubicBezTo>
                    <a:cubicBezTo>
                      <a:pt x="574" y="580"/>
                      <a:pt x="751" y="408"/>
                      <a:pt x="673" y="198"/>
                    </a:cubicBezTo>
                    <a:cubicBezTo>
                      <a:pt x="660" y="173"/>
                      <a:pt x="648" y="148"/>
                      <a:pt x="635" y="123"/>
                    </a:cubicBezTo>
                    <a:cubicBezTo>
                      <a:pt x="573" y="37"/>
                      <a:pt x="492" y="1"/>
                      <a:pt x="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50"/>
              <p:cNvSpPr/>
              <p:nvPr/>
            </p:nvSpPr>
            <p:spPr>
              <a:xfrm>
                <a:off x="3507625" y="3380600"/>
                <a:ext cx="18275" cy="14475"/>
              </a:xfrm>
              <a:custGeom>
                <a:avLst/>
                <a:gdLst/>
                <a:ahLst/>
                <a:cxnLst/>
                <a:rect l="l" t="t" r="r" b="b"/>
                <a:pathLst>
                  <a:path w="731" h="579" extrusionOk="0">
                    <a:moveTo>
                      <a:pt x="380" y="0"/>
                    </a:moveTo>
                    <a:cubicBezTo>
                      <a:pt x="186" y="0"/>
                      <a:pt x="0" y="207"/>
                      <a:pt x="123" y="427"/>
                    </a:cubicBezTo>
                    <a:cubicBezTo>
                      <a:pt x="179" y="534"/>
                      <a:pt x="272" y="579"/>
                      <a:pt x="367" y="579"/>
                    </a:cubicBezTo>
                    <a:cubicBezTo>
                      <a:pt x="547" y="579"/>
                      <a:pt x="730" y="411"/>
                      <a:pt x="648" y="189"/>
                    </a:cubicBezTo>
                    <a:cubicBezTo>
                      <a:pt x="636" y="164"/>
                      <a:pt x="623" y="139"/>
                      <a:pt x="611" y="127"/>
                    </a:cubicBezTo>
                    <a:cubicBezTo>
                      <a:pt x="547" y="37"/>
                      <a:pt x="463"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50"/>
              <p:cNvSpPr/>
              <p:nvPr/>
            </p:nvSpPr>
            <p:spPr>
              <a:xfrm>
                <a:off x="3559750" y="3511400"/>
                <a:ext cx="15750" cy="14375"/>
              </a:xfrm>
              <a:custGeom>
                <a:avLst/>
                <a:gdLst/>
                <a:ahLst/>
                <a:cxnLst/>
                <a:rect l="l" t="t" r="r" b="b"/>
                <a:pathLst>
                  <a:path w="630" h="575" extrusionOk="0">
                    <a:moveTo>
                      <a:pt x="304" y="1"/>
                    </a:moveTo>
                    <a:cubicBezTo>
                      <a:pt x="173" y="1"/>
                      <a:pt x="44" y="82"/>
                      <a:pt x="25" y="243"/>
                    </a:cubicBezTo>
                    <a:cubicBezTo>
                      <a:pt x="0" y="318"/>
                      <a:pt x="25" y="393"/>
                      <a:pt x="75" y="456"/>
                    </a:cubicBezTo>
                    <a:cubicBezTo>
                      <a:pt x="133" y="539"/>
                      <a:pt x="216" y="575"/>
                      <a:pt x="298" y="575"/>
                    </a:cubicBezTo>
                    <a:cubicBezTo>
                      <a:pt x="464" y="575"/>
                      <a:pt x="629" y="427"/>
                      <a:pt x="587" y="218"/>
                    </a:cubicBezTo>
                    <a:cubicBezTo>
                      <a:pt x="551" y="73"/>
                      <a:pt x="427"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50"/>
              <p:cNvSpPr/>
              <p:nvPr/>
            </p:nvSpPr>
            <p:spPr>
              <a:xfrm>
                <a:off x="3617550" y="3339100"/>
                <a:ext cx="18300" cy="14475"/>
              </a:xfrm>
              <a:custGeom>
                <a:avLst/>
                <a:gdLst/>
                <a:ahLst/>
                <a:cxnLst/>
                <a:rect l="l" t="t" r="r" b="b"/>
                <a:pathLst>
                  <a:path w="732" h="579" extrusionOk="0">
                    <a:moveTo>
                      <a:pt x="399" y="0"/>
                    </a:moveTo>
                    <a:cubicBezTo>
                      <a:pt x="194" y="0"/>
                      <a:pt x="1" y="238"/>
                      <a:pt x="162" y="462"/>
                    </a:cubicBezTo>
                    <a:cubicBezTo>
                      <a:pt x="200" y="525"/>
                      <a:pt x="275" y="562"/>
                      <a:pt x="350" y="575"/>
                    </a:cubicBezTo>
                    <a:cubicBezTo>
                      <a:pt x="367" y="577"/>
                      <a:pt x="383" y="579"/>
                      <a:pt x="399" y="579"/>
                    </a:cubicBezTo>
                    <a:cubicBezTo>
                      <a:pt x="598" y="579"/>
                      <a:pt x="732" y="372"/>
                      <a:pt x="662" y="187"/>
                    </a:cubicBezTo>
                    <a:cubicBezTo>
                      <a:pt x="650" y="162"/>
                      <a:pt x="637" y="137"/>
                      <a:pt x="625" y="125"/>
                    </a:cubicBezTo>
                    <a:cubicBezTo>
                      <a:pt x="562" y="37"/>
                      <a:pt x="479"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p50"/>
              <p:cNvSpPr/>
              <p:nvPr/>
            </p:nvSpPr>
            <p:spPr>
              <a:xfrm>
                <a:off x="3685325" y="3354125"/>
                <a:ext cx="14925" cy="14075"/>
              </a:xfrm>
              <a:custGeom>
                <a:avLst/>
                <a:gdLst/>
                <a:ahLst/>
                <a:cxnLst/>
                <a:rect l="l" t="t" r="r" b="b"/>
                <a:pathLst>
                  <a:path w="597" h="563" extrusionOk="0">
                    <a:moveTo>
                      <a:pt x="286" y="1"/>
                    </a:moveTo>
                    <a:cubicBezTo>
                      <a:pt x="166" y="1"/>
                      <a:pt x="46" y="70"/>
                      <a:pt x="13" y="223"/>
                    </a:cubicBezTo>
                    <a:cubicBezTo>
                      <a:pt x="1" y="298"/>
                      <a:pt x="13" y="386"/>
                      <a:pt x="63" y="448"/>
                    </a:cubicBezTo>
                    <a:cubicBezTo>
                      <a:pt x="101" y="498"/>
                      <a:pt x="176" y="548"/>
                      <a:pt x="251" y="561"/>
                    </a:cubicBezTo>
                    <a:cubicBezTo>
                      <a:pt x="261" y="562"/>
                      <a:pt x="272" y="562"/>
                      <a:pt x="282" y="562"/>
                    </a:cubicBezTo>
                    <a:cubicBezTo>
                      <a:pt x="398" y="562"/>
                      <a:pt x="517" y="500"/>
                      <a:pt x="563" y="386"/>
                    </a:cubicBezTo>
                    <a:cubicBezTo>
                      <a:pt x="576" y="361"/>
                      <a:pt x="576" y="336"/>
                      <a:pt x="576" y="311"/>
                    </a:cubicBezTo>
                    <a:cubicBezTo>
                      <a:pt x="597" y="114"/>
                      <a:pt x="44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50"/>
              <p:cNvSpPr/>
              <p:nvPr/>
            </p:nvSpPr>
            <p:spPr>
              <a:xfrm>
                <a:off x="3712400" y="3424975"/>
                <a:ext cx="20225" cy="14425"/>
              </a:xfrm>
              <a:custGeom>
                <a:avLst/>
                <a:gdLst/>
                <a:ahLst/>
                <a:cxnLst/>
                <a:rect l="l" t="t" r="r" b="b"/>
                <a:pathLst>
                  <a:path w="809" h="577" extrusionOk="0">
                    <a:moveTo>
                      <a:pt x="405" y="0"/>
                    </a:moveTo>
                    <a:cubicBezTo>
                      <a:pt x="52" y="0"/>
                      <a:pt x="1" y="527"/>
                      <a:pt x="367" y="576"/>
                    </a:cubicBezTo>
                    <a:cubicBezTo>
                      <a:pt x="376" y="577"/>
                      <a:pt x="384" y="577"/>
                      <a:pt x="392" y="577"/>
                    </a:cubicBezTo>
                    <a:cubicBezTo>
                      <a:pt x="734" y="577"/>
                      <a:pt x="809" y="75"/>
                      <a:pt x="455" y="1"/>
                    </a:cubicBezTo>
                    <a:lnTo>
                      <a:pt x="430" y="1"/>
                    </a:lnTo>
                    <a:cubicBezTo>
                      <a:pt x="422" y="1"/>
                      <a:pt x="413"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50"/>
              <p:cNvSpPr/>
              <p:nvPr/>
            </p:nvSpPr>
            <p:spPr>
              <a:xfrm>
                <a:off x="3675325" y="3469600"/>
                <a:ext cx="16275" cy="14550"/>
              </a:xfrm>
              <a:custGeom>
                <a:avLst/>
                <a:gdLst/>
                <a:ahLst/>
                <a:cxnLst/>
                <a:rect l="l" t="t" r="r" b="b"/>
                <a:pathLst>
                  <a:path w="651" h="582" extrusionOk="0">
                    <a:moveTo>
                      <a:pt x="309" y="0"/>
                    </a:moveTo>
                    <a:cubicBezTo>
                      <a:pt x="277" y="0"/>
                      <a:pt x="245" y="5"/>
                      <a:pt x="213" y="16"/>
                    </a:cubicBezTo>
                    <a:cubicBezTo>
                      <a:pt x="76" y="78"/>
                      <a:pt x="1" y="253"/>
                      <a:pt x="51" y="391"/>
                    </a:cubicBezTo>
                    <a:cubicBezTo>
                      <a:pt x="100" y="509"/>
                      <a:pt x="212" y="581"/>
                      <a:pt x="331" y="581"/>
                    </a:cubicBezTo>
                    <a:cubicBezTo>
                      <a:pt x="363" y="581"/>
                      <a:pt x="395" y="576"/>
                      <a:pt x="426" y="566"/>
                    </a:cubicBezTo>
                    <a:cubicBezTo>
                      <a:pt x="576" y="503"/>
                      <a:pt x="651" y="341"/>
                      <a:pt x="588" y="191"/>
                    </a:cubicBezTo>
                    <a:cubicBezTo>
                      <a:pt x="549" y="72"/>
                      <a:pt x="431"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50"/>
              <p:cNvSpPr/>
              <p:nvPr/>
            </p:nvSpPr>
            <p:spPr>
              <a:xfrm>
                <a:off x="3551750" y="3554350"/>
                <a:ext cx="18450" cy="15300"/>
              </a:xfrm>
              <a:custGeom>
                <a:avLst/>
                <a:gdLst/>
                <a:ahLst/>
                <a:cxnLst/>
                <a:rect l="l" t="t" r="r" b="b"/>
                <a:pathLst>
                  <a:path w="738" h="612" extrusionOk="0">
                    <a:moveTo>
                      <a:pt x="357" y="0"/>
                    </a:moveTo>
                    <a:cubicBezTo>
                      <a:pt x="171" y="0"/>
                      <a:pt x="1" y="190"/>
                      <a:pt x="83" y="400"/>
                    </a:cubicBezTo>
                    <a:cubicBezTo>
                      <a:pt x="129" y="549"/>
                      <a:pt x="242" y="611"/>
                      <a:pt x="355" y="611"/>
                    </a:cubicBezTo>
                    <a:cubicBezTo>
                      <a:pt x="545" y="611"/>
                      <a:pt x="738" y="435"/>
                      <a:pt x="620" y="200"/>
                    </a:cubicBezTo>
                    <a:cubicBezTo>
                      <a:pt x="608" y="150"/>
                      <a:pt x="583" y="112"/>
                      <a:pt x="558" y="87"/>
                    </a:cubicBezTo>
                    <a:cubicBezTo>
                      <a:pt x="497" y="27"/>
                      <a:pt x="426"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50"/>
              <p:cNvSpPr/>
              <p:nvPr/>
            </p:nvSpPr>
            <p:spPr>
              <a:xfrm>
                <a:off x="3663775" y="3501775"/>
                <a:ext cx="17475" cy="14450"/>
              </a:xfrm>
              <a:custGeom>
                <a:avLst/>
                <a:gdLst/>
                <a:ahLst/>
                <a:cxnLst/>
                <a:rect l="l" t="t" r="r" b="b"/>
                <a:pathLst>
                  <a:path w="699" h="578" extrusionOk="0">
                    <a:moveTo>
                      <a:pt x="345" y="1"/>
                    </a:moveTo>
                    <a:cubicBezTo>
                      <a:pt x="314" y="1"/>
                      <a:pt x="282" y="6"/>
                      <a:pt x="250" y="16"/>
                    </a:cubicBezTo>
                    <a:cubicBezTo>
                      <a:pt x="1" y="116"/>
                      <a:pt x="1" y="453"/>
                      <a:pt x="238" y="553"/>
                    </a:cubicBezTo>
                    <a:cubicBezTo>
                      <a:pt x="278" y="570"/>
                      <a:pt x="317" y="578"/>
                      <a:pt x="356" y="578"/>
                    </a:cubicBezTo>
                    <a:cubicBezTo>
                      <a:pt x="546" y="578"/>
                      <a:pt x="698" y="389"/>
                      <a:pt x="625" y="191"/>
                    </a:cubicBezTo>
                    <a:cubicBezTo>
                      <a:pt x="576" y="72"/>
                      <a:pt x="464"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50"/>
              <p:cNvSpPr/>
              <p:nvPr/>
            </p:nvSpPr>
            <p:spPr>
              <a:xfrm>
                <a:off x="3517200" y="3349775"/>
                <a:ext cx="17850" cy="14500"/>
              </a:xfrm>
              <a:custGeom>
                <a:avLst/>
                <a:gdLst/>
                <a:ahLst/>
                <a:cxnLst/>
                <a:rect l="l" t="t" r="r" b="b"/>
                <a:pathLst>
                  <a:path w="714" h="580" extrusionOk="0">
                    <a:moveTo>
                      <a:pt x="355" y="1"/>
                    </a:moveTo>
                    <a:cubicBezTo>
                      <a:pt x="179" y="1"/>
                      <a:pt x="1" y="156"/>
                      <a:pt x="65" y="372"/>
                    </a:cubicBezTo>
                    <a:cubicBezTo>
                      <a:pt x="106" y="519"/>
                      <a:pt x="213" y="580"/>
                      <a:pt x="323" y="580"/>
                    </a:cubicBezTo>
                    <a:cubicBezTo>
                      <a:pt x="513" y="580"/>
                      <a:pt x="713" y="398"/>
                      <a:pt x="602" y="160"/>
                    </a:cubicBezTo>
                    <a:cubicBezTo>
                      <a:pt x="549" y="48"/>
                      <a:pt x="452"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50"/>
              <p:cNvSpPr/>
              <p:nvPr/>
            </p:nvSpPr>
            <p:spPr>
              <a:xfrm>
                <a:off x="3629275" y="3306575"/>
                <a:ext cx="17775" cy="14375"/>
              </a:xfrm>
              <a:custGeom>
                <a:avLst/>
                <a:gdLst/>
                <a:ahLst/>
                <a:cxnLst/>
                <a:rect l="l" t="t" r="r" b="b"/>
                <a:pathLst>
                  <a:path w="711" h="575" extrusionOk="0">
                    <a:moveTo>
                      <a:pt x="342" y="0"/>
                    </a:moveTo>
                    <a:cubicBezTo>
                      <a:pt x="172" y="0"/>
                      <a:pt x="0" y="149"/>
                      <a:pt x="56" y="363"/>
                    </a:cubicBezTo>
                    <a:cubicBezTo>
                      <a:pt x="102" y="513"/>
                      <a:pt x="215" y="575"/>
                      <a:pt x="328" y="575"/>
                    </a:cubicBezTo>
                    <a:cubicBezTo>
                      <a:pt x="519" y="575"/>
                      <a:pt x="711" y="399"/>
                      <a:pt x="593" y="163"/>
                    </a:cubicBezTo>
                    <a:cubicBezTo>
                      <a:pt x="539" y="49"/>
                      <a:pt x="441" y="0"/>
                      <a:pt x="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50"/>
              <p:cNvSpPr/>
              <p:nvPr/>
            </p:nvSpPr>
            <p:spPr>
              <a:xfrm>
                <a:off x="3552800" y="3330075"/>
                <a:ext cx="16975" cy="14425"/>
              </a:xfrm>
              <a:custGeom>
                <a:avLst/>
                <a:gdLst/>
                <a:ahLst/>
                <a:cxnLst/>
                <a:rect l="l" t="t" r="r" b="b"/>
                <a:pathLst>
                  <a:path w="679" h="577" extrusionOk="0">
                    <a:moveTo>
                      <a:pt x="401" y="1"/>
                    </a:moveTo>
                    <a:cubicBezTo>
                      <a:pt x="204" y="1"/>
                      <a:pt x="0" y="204"/>
                      <a:pt x="141" y="436"/>
                    </a:cubicBezTo>
                    <a:cubicBezTo>
                      <a:pt x="178" y="511"/>
                      <a:pt x="253" y="561"/>
                      <a:pt x="341" y="573"/>
                    </a:cubicBezTo>
                    <a:cubicBezTo>
                      <a:pt x="356" y="576"/>
                      <a:pt x="371" y="577"/>
                      <a:pt x="387" y="577"/>
                    </a:cubicBezTo>
                    <a:cubicBezTo>
                      <a:pt x="520" y="577"/>
                      <a:pt x="643" y="481"/>
                      <a:pt x="666" y="336"/>
                    </a:cubicBezTo>
                    <a:cubicBezTo>
                      <a:pt x="678" y="298"/>
                      <a:pt x="678" y="273"/>
                      <a:pt x="666" y="236"/>
                    </a:cubicBezTo>
                    <a:cubicBezTo>
                      <a:pt x="666" y="223"/>
                      <a:pt x="666" y="198"/>
                      <a:pt x="653" y="186"/>
                    </a:cubicBezTo>
                    <a:cubicBezTo>
                      <a:pt x="602" y="54"/>
                      <a:pt x="502"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50"/>
              <p:cNvSpPr/>
              <p:nvPr/>
            </p:nvSpPr>
            <p:spPr>
              <a:xfrm>
                <a:off x="3520550" y="3562500"/>
                <a:ext cx="17650" cy="14975"/>
              </a:xfrm>
              <a:custGeom>
                <a:avLst/>
                <a:gdLst/>
                <a:ahLst/>
                <a:cxnLst/>
                <a:rect l="l" t="t" r="r" b="b"/>
                <a:pathLst>
                  <a:path w="706" h="599" extrusionOk="0">
                    <a:moveTo>
                      <a:pt x="385" y="1"/>
                    </a:moveTo>
                    <a:cubicBezTo>
                      <a:pt x="194" y="1"/>
                      <a:pt x="1" y="180"/>
                      <a:pt x="119" y="424"/>
                    </a:cubicBezTo>
                    <a:cubicBezTo>
                      <a:pt x="156" y="524"/>
                      <a:pt x="243" y="586"/>
                      <a:pt x="356" y="599"/>
                    </a:cubicBezTo>
                    <a:cubicBezTo>
                      <a:pt x="393" y="599"/>
                      <a:pt x="443" y="599"/>
                      <a:pt x="481" y="586"/>
                    </a:cubicBezTo>
                    <a:cubicBezTo>
                      <a:pt x="631" y="524"/>
                      <a:pt x="706" y="361"/>
                      <a:pt x="656" y="211"/>
                    </a:cubicBezTo>
                    <a:cubicBezTo>
                      <a:pt x="610" y="63"/>
                      <a:pt x="498"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50"/>
              <p:cNvSpPr/>
              <p:nvPr/>
            </p:nvSpPr>
            <p:spPr>
              <a:xfrm>
                <a:off x="3812475" y="3417550"/>
                <a:ext cx="15800" cy="14400"/>
              </a:xfrm>
              <a:custGeom>
                <a:avLst/>
                <a:gdLst/>
                <a:ahLst/>
                <a:cxnLst/>
                <a:rect l="l" t="t" r="r" b="b"/>
                <a:pathLst>
                  <a:path w="632" h="576" extrusionOk="0">
                    <a:moveTo>
                      <a:pt x="327" y="0"/>
                    </a:moveTo>
                    <a:cubicBezTo>
                      <a:pt x="244" y="0"/>
                      <a:pt x="160" y="36"/>
                      <a:pt x="101" y="111"/>
                    </a:cubicBezTo>
                    <a:cubicBezTo>
                      <a:pt x="1" y="236"/>
                      <a:pt x="26" y="411"/>
                      <a:pt x="138" y="511"/>
                    </a:cubicBezTo>
                    <a:cubicBezTo>
                      <a:pt x="194" y="556"/>
                      <a:pt x="257" y="576"/>
                      <a:pt x="319" y="576"/>
                    </a:cubicBezTo>
                    <a:cubicBezTo>
                      <a:pt x="480" y="576"/>
                      <a:pt x="631" y="441"/>
                      <a:pt x="613" y="261"/>
                    </a:cubicBezTo>
                    <a:cubicBezTo>
                      <a:pt x="613" y="236"/>
                      <a:pt x="601" y="211"/>
                      <a:pt x="588" y="186"/>
                    </a:cubicBezTo>
                    <a:cubicBezTo>
                      <a:pt x="545" y="64"/>
                      <a:pt x="437" y="0"/>
                      <a:pt x="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50"/>
              <p:cNvSpPr/>
              <p:nvPr/>
            </p:nvSpPr>
            <p:spPr>
              <a:xfrm>
                <a:off x="3849675" y="3396875"/>
                <a:ext cx="16250" cy="14475"/>
              </a:xfrm>
              <a:custGeom>
                <a:avLst/>
                <a:gdLst/>
                <a:ahLst/>
                <a:cxnLst/>
                <a:rect l="l" t="t" r="r" b="b"/>
                <a:pathLst>
                  <a:path w="650" h="579" extrusionOk="0">
                    <a:moveTo>
                      <a:pt x="355" y="0"/>
                    </a:moveTo>
                    <a:cubicBezTo>
                      <a:pt x="260" y="0"/>
                      <a:pt x="164" y="47"/>
                      <a:pt x="113" y="138"/>
                    </a:cubicBezTo>
                    <a:cubicBezTo>
                      <a:pt x="0" y="313"/>
                      <a:pt x="113" y="550"/>
                      <a:pt x="313" y="575"/>
                    </a:cubicBezTo>
                    <a:cubicBezTo>
                      <a:pt x="328" y="578"/>
                      <a:pt x="343" y="579"/>
                      <a:pt x="358" y="579"/>
                    </a:cubicBezTo>
                    <a:cubicBezTo>
                      <a:pt x="502" y="579"/>
                      <a:pt x="627" y="474"/>
                      <a:pt x="650" y="338"/>
                    </a:cubicBezTo>
                    <a:cubicBezTo>
                      <a:pt x="650" y="288"/>
                      <a:pt x="650" y="238"/>
                      <a:pt x="625" y="188"/>
                    </a:cubicBezTo>
                    <a:cubicBezTo>
                      <a:pt x="625" y="163"/>
                      <a:pt x="612" y="138"/>
                      <a:pt x="587" y="126"/>
                    </a:cubicBezTo>
                    <a:cubicBezTo>
                      <a:pt x="533" y="41"/>
                      <a:pt x="444"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50"/>
              <p:cNvSpPr/>
              <p:nvPr/>
            </p:nvSpPr>
            <p:spPr>
              <a:xfrm>
                <a:off x="3782850" y="3383850"/>
                <a:ext cx="18275" cy="14675"/>
              </a:xfrm>
              <a:custGeom>
                <a:avLst/>
                <a:gdLst/>
                <a:ahLst/>
                <a:cxnLst/>
                <a:rect l="l" t="t" r="r" b="b"/>
                <a:pathLst>
                  <a:path w="731" h="587" extrusionOk="0">
                    <a:moveTo>
                      <a:pt x="383" y="1"/>
                    </a:moveTo>
                    <a:cubicBezTo>
                      <a:pt x="187" y="1"/>
                      <a:pt x="0" y="205"/>
                      <a:pt x="124" y="434"/>
                    </a:cubicBezTo>
                    <a:cubicBezTo>
                      <a:pt x="184" y="541"/>
                      <a:pt x="279" y="586"/>
                      <a:pt x="373" y="586"/>
                    </a:cubicBezTo>
                    <a:cubicBezTo>
                      <a:pt x="553" y="586"/>
                      <a:pt x="731" y="419"/>
                      <a:pt x="649" y="197"/>
                    </a:cubicBezTo>
                    <a:cubicBezTo>
                      <a:pt x="636" y="172"/>
                      <a:pt x="624" y="147"/>
                      <a:pt x="611" y="122"/>
                    </a:cubicBezTo>
                    <a:cubicBezTo>
                      <a:pt x="548" y="37"/>
                      <a:pt x="46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50"/>
              <p:cNvSpPr/>
              <p:nvPr/>
            </p:nvSpPr>
            <p:spPr>
              <a:xfrm>
                <a:off x="3794225" y="3344950"/>
                <a:ext cx="15775" cy="14400"/>
              </a:xfrm>
              <a:custGeom>
                <a:avLst/>
                <a:gdLst/>
                <a:ahLst/>
                <a:cxnLst/>
                <a:rect l="l" t="t" r="r" b="b"/>
                <a:pathLst>
                  <a:path w="631" h="576" extrusionOk="0">
                    <a:moveTo>
                      <a:pt x="313" y="0"/>
                    </a:moveTo>
                    <a:cubicBezTo>
                      <a:pt x="152" y="0"/>
                      <a:pt x="1" y="135"/>
                      <a:pt x="19" y="316"/>
                    </a:cubicBezTo>
                    <a:cubicBezTo>
                      <a:pt x="42" y="479"/>
                      <a:pt x="173" y="575"/>
                      <a:pt x="307" y="575"/>
                    </a:cubicBezTo>
                    <a:cubicBezTo>
                      <a:pt x="388" y="575"/>
                      <a:pt x="470" y="541"/>
                      <a:pt x="531" y="466"/>
                    </a:cubicBezTo>
                    <a:cubicBezTo>
                      <a:pt x="631" y="341"/>
                      <a:pt x="619" y="166"/>
                      <a:pt x="494" y="66"/>
                    </a:cubicBezTo>
                    <a:cubicBezTo>
                      <a:pt x="438" y="20"/>
                      <a:pt x="37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50"/>
              <p:cNvSpPr/>
              <p:nvPr/>
            </p:nvSpPr>
            <p:spPr>
              <a:xfrm>
                <a:off x="3828725" y="3344075"/>
                <a:ext cx="17675" cy="14500"/>
              </a:xfrm>
              <a:custGeom>
                <a:avLst/>
                <a:gdLst/>
                <a:ahLst/>
                <a:cxnLst/>
                <a:rect l="l" t="t" r="r" b="b"/>
                <a:pathLst>
                  <a:path w="707" h="580" extrusionOk="0">
                    <a:moveTo>
                      <a:pt x="360" y="0"/>
                    </a:moveTo>
                    <a:cubicBezTo>
                      <a:pt x="267" y="0"/>
                      <a:pt x="172" y="48"/>
                      <a:pt x="113" y="138"/>
                    </a:cubicBezTo>
                    <a:cubicBezTo>
                      <a:pt x="1" y="313"/>
                      <a:pt x="113" y="550"/>
                      <a:pt x="313" y="575"/>
                    </a:cubicBezTo>
                    <a:cubicBezTo>
                      <a:pt x="331" y="578"/>
                      <a:pt x="348" y="580"/>
                      <a:pt x="365" y="580"/>
                    </a:cubicBezTo>
                    <a:cubicBezTo>
                      <a:pt x="564" y="580"/>
                      <a:pt x="706" y="384"/>
                      <a:pt x="626" y="188"/>
                    </a:cubicBezTo>
                    <a:cubicBezTo>
                      <a:pt x="626" y="163"/>
                      <a:pt x="613" y="138"/>
                      <a:pt x="588" y="126"/>
                    </a:cubicBezTo>
                    <a:cubicBezTo>
                      <a:pt x="534" y="41"/>
                      <a:pt x="448"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50"/>
              <p:cNvSpPr/>
              <p:nvPr/>
            </p:nvSpPr>
            <p:spPr>
              <a:xfrm>
                <a:off x="3862775" y="3363525"/>
                <a:ext cx="16275" cy="14400"/>
              </a:xfrm>
              <a:custGeom>
                <a:avLst/>
                <a:gdLst/>
                <a:ahLst/>
                <a:cxnLst/>
                <a:rect l="l" t="t" r="r" b="b"/>
                <a:pathLst>
                  <a:path w="651" h="576" extrusionOk="0">
                    <a:moveTo>
                      <a:pt x="324" y="0"/>
                    </a:moveTo>
                    <a:cubicBezTo>
                      <a:pt x="287" y="0"/>
                      <a:pt x="249" y="7"/>
                      <a:pt x="213" y="22"/>
                    </a:cubicBezTo>
                    <a:cubicBezTo>
                      <a:pt x="76" y="72"/>
                      <a:pt x="1" y="247"/>
                      <a:pt x="51" y="397"/>
                    </a:cubicBezTo>
                    <a:cubicBezTo>
                      <a:pt x="100" y="506"/>
                      <a:pt x="212" y="575"/>
                      <a:pt x="330" y="575"/>
                    </a:cubicBezTo>
                    <a:cubicBezTo>
                      <a:pt x="362" y="575"/>
                      <a:pt x="394" y="570"/>
                      <a:pt x="426" y="560"/>
                    </a:cubicBezTo>
                    <a:cubicBezTo>
                      <a:pt x="576" y="497"/>
                      <a:pt x="651" y="335"/>
                      <a:pt x="588" y="185"/>
                    </a:cubicBezTo>
                    <a:cubicBezTo>
                      <a:pt x="550" y="71"/>
                      <a:pt x="440"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50"/>
              <p:cNvSpPr/>
              <p:nvPr/>
            </p:nvSpPr>
            <p:spPr>
              <a:xfrm>
                <a:off x="3770875" y="3284300"/>
                <a:ext cx="16350" cy="11700"/>
              </a:xfrm>
              <a:custGeom>
                <a:avLst/>
                <a:gdLst/>
                <a:ahLst/>
                <a:cxnLst/>
                <a:rect l="l" t="t" r="r" b="b"/>
                <a:pathLst>
                  <a:path w="654" h="468" extrusionOk="0">
                    <a:moveTo>
                      <a:pt x="307" y="1"/>
                    </a:moveTo>
                    <a:cubicBezTo>
                      <a:pt x="173" y="1"/>
                      <a:pt x="50" y="96"/>
                      <a:pt x="28" y="242"/>
                    </a:cubicBezTo>
                    <a:cubicBezTo>
                      <a:pt x="0" y="398"/>
                      <a:pt x="133" y="467"/>
                      <a:pt x="278" y="467"/>
                    </a:cubicBezTo>
                    <a:cubicBezTo>
                      <a:pt x="457" y="467"/>
                      <a:pt x="654" y="360"/>
                      <a:pt x="578" y="180"/>
                    </a:cubicBezTo>
                    <a:cubicBezTo>
                      <a:pt x="540" y="80"/>
                      <a:pt x="453" y="17"/>
                      <a:pt x="353" y="5"/>
                    </a:cubicBezTo>
                    <a:cubicBezTo>
                      <a:pt x="337" y="2"/>
                      <a:pt x="322"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50"/>
              <p:cNvSpPr/>
              <p:nvPr/>
            </p:nvSpPr>
            <p:spPr>
              <a:xfrm>
                <a:off x="3808425" y="3272375"/>
                <a:ext cx="15775" cy="14625"/>
              </a:xfrm>
              <a:custGeom>
                <a:avLst/>
                <a:gdLst/>
                <a:ahLst/>
                <a:cxnLst/>
                <a:rect l="l" t="t" r="r" b="b"/>
                <a:pathLst>
                  <a:path w="631" h="585" extrusionOk="0">
                    <a:moveTo>
                      <a:pt x="322" y="0"/>
                    </a:moveTo>
                    <a:cubicBezTo>
                      <a:pt x="242" y="0"/>
                      <a:pt x="160" y="33"/>
                      <a:pt x="100" y="107"/>
                    </a:cubicBezTo>
                    <a:cubicBezTo>
                      <a:pt x="1" y="232"/>
                      <a:pt x="26" y="419"/>
                      <a:pt x="150" y="519"/>
                    </a:cubicBezTo>
                    <a:cubicBezTo>
                      <a:pt x="206" y="564"/>
                      <a:pt x="268" y="584"/>
                      <a:pt x="328" y="584"/>
                    </a:cubicBezTo>
                    <a:cubicBezTo>
                      <a:pt x="485" y="584"/>
                      <a:pt x="631" y="447"/>
                      <a:pt x="613" y="257"/>
                    </a:cubicBezTo>
                    <a:cubicBezTo>
                      <a:pt x="597" y="99"/>
                      <a:pt x="461"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50"/>
              <p:cNvSpPr/>
              <p:nvPr/>
            </p:nvSpPr>
            <p:spPr>
              <a:xfrm>
                <a:off x="3756575" y="3317225"/>
                <a:ext cx="19150" cy="14975"/>
              </a:xfrm>
              <a:custGeom>
                <a:avLst/>
                <a:gdLst/>
                <a:ahLst/>
                <a:cxnLst/>
                <a:rect l="l" t="t" r="r" b="b"/>
                <a:pathLst>
                  <a:path w="766" h="599" extrusionOk="0">
                    <a:moveTo>
                      <a:pt x="326" y="1"/>
                    </a:moveTo>
                    <a:cubicBezTo>
                      <a:pt x="242" y="1"/>
                      <a:pt x="158" y="40"/>
                      <a:pt x="100" y="112"/>
                    </a:cubicBezTo>
                    <a:cubicBezTo>
                      <a:pt x="0" y="237"/>
                      <a:pt x="13" y="412"/>
                      <a:pt x="138" y="512"/>
                    </a:cubicBezTo>
                    <a:cubicBezTo>
                      <a:pt x="201" y="573"/>
                      <a:pt x="270" y="599"/>
                      <a:pt x="334" y="599"/>
                    </a:cubicBezTo>
                    <a:cubicBezTo>
                      <a:pt x="574" y="599"/>
                      <a:pt x="766" y="249"/>
                      <a:pt x="500" y="62"/>
                    </a:cubicBezTo>
                    <a:cubicBezTo>
                      <a:pt x="448" y="21"/>
                      <a:pt x="387"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50"/>
              <p:cNvSpPr/>
              <p:nvPr/>
            </p:nvSpPr>
            <p:spPr>
              <a:xfrm>
                <a:off x="3835600" y="3306650"/>
                <a:ext cx="16600" cy="14575"/>
              </a:xfrm>
              <a:custGeom>
                <a:avLst/>
                <a:gdLst/>
                <a:ahLst/>
                <a:cxnLst/>
                <a:rect l="l" t="t" r="r" b="b"/>
                <a:pathLst>
                  <a:path w="664" h="583" extrusionOk="0">
                    <a:moveTo>
                      <a:pt x="334" y="1"/>
                    </a:moveTo>
                    <a:cubicBezTo>
                      <a:pt x="299" y="1"/>
                      <a:pt x="262" y="8"/>
                      <a:pt x="226" y="23"/>
                    </a:cubicBezTo>
                    <a:cubicBezTo>
                      <a:pt x="76" y="86"/>
                      <a:pt x="1" y="248"/>
                      <a:pt x="63" y="398"/>
                    </a:cubicBezTo>
                    <a:cubicBezTo>
                      <a:pt x="111" y="512"/>
                      <a:pt x="216" y="582"/>
                      <a:pt x="329" y="582"/>
                    </a:cubicBezTo>
                    <a:cubicBezTo>
                      <a:pt x="365" y="582"/>
                      <a:pt x="402" y="575"/>
                      <a:pt x="438" y="560"/>
                    </a:cubicBezTo>
                    <a:cubicBezTo>
                      <a:pt x="588" y="498"/>
                      <a:pt x="663" y="335"/>
                      <a:pt x="601" y="185"/>
                    </a:cubicBezTo>
                    <a:cubicBezTo>
                      <a:pt x="553" y="72"/>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50"/>
              <p:cNvSpPr/>
              <p:nvPr/>
            </p:nvSpPr>
            <p:spPr>
              <a:xfrm>
                <a:off x="3926750" y="3374100"/>
                <a:ext cx="16975" cy="12800"/>
              </a:xfrm>
              <a:custGeom>
                <a:avLst/>
                <a:gdLst/>
                <a:ahLst/>
                <a:cxnLst/>
                <a:rect l="l" t="t" r="r" b="b"/>
                <a:pathLst>
                  <a:path w="679" h="512" extrusionOk="0">
                    <a:moveTo>
                      <a:pt x="483" y="1"/>
                    </a:moveTo>
                    <a:cubicBezTo>
                      <a:pt x="275" y="1"/>
                      <a:pt x="1" y="283"/>
                      <a:pt x="204" y="449"/>
                    </a:cubicBezTo>
                    <a:cubicBezTo>
                      <a:pt x="257" y="492"/>
                      <a:pt x="320" y="512"/>
                      <a:pt x="382" y="512"/>
                    </a:cubicBezTo>
                    <a:cubicBezTo>
                      <a:pt x="465" y="512"/>
                      <a:pt x="546" y="476"/>
                      <a:pt x="604" y="412"/>
                    </a:cubicBezTo>
                    <a:cubicBezTo>
                      <a:pt x="654" y="349"/>
                      <a:pt x="679" y="274"/>
                      <a:pt x="666" y="199"/>
                    </a:cubicBezTo>
                    <a:cubicBezTo>
                      <a:pt x="666" y="162"/>
                      <a:pt x="654" y="149"/>
                      <a:pt x="654" y="124"/>
                    </a:cubicBezTo>
                    <a:cubicBezTo>
                      <a:pt x="621" y="36"/>
                      <a:pt x="556"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50"/>
              <p:cNvSpPr/>
              <p:nvPr/>
            </p:nvSpPr>
            <p:spPr>
              <a:xfrm>
                <a:off x="3902775" y="3308350"/>
                <a:ext cx="16500" cy="14525"/>
              </a:xfrm>
              <a:custGeom>
                <a:avLst/>
                <a:gdLst/>
                <a:ahLst/>
                <a:cxnLst/>
                <a:rect l="l" t="t" r="r" b="b"/>
                <a:pathLst>
                  <a:path w="660" h="581" extrusionOk="0">
                    <a:moveTo>
                      <a:pt x="353" y="1"/>
                    </a:moveTo>
                    <a:cubicBezTo>
                      <a:pt x="272" y="1"/>
                      <a:pt x="194" y="36"/>
                      <a:pt x="138" y="105"/>
                    </a:cubicBezTo>
                    <a:cubicBezTo>
                      <a:pt x="1" y="267"/>
                      <a:pt x="76" y="505"/>
                      <a:pt x="275" y="567"/>
                    </a:cubicBezTo>
                    <a:cubicBezTo>
                      <a:pt x="303" y="577"/>
                      <a:pt x="331" y="581"/>
                      <a:pt x="359" y="581"/>
                    </a:cubicBezTo>
                    <a:cubicBezTo>
                      <a:pt x="517" y="581"/>
                      <a:pt x="659" y="438"/>
                      <a:pt x="638" y="267"/>
                    </a:cubicBezTo>
                    <a:cubicBezTo>
                      <a:pt x="638" y="230"/>
                      <a:pt x="638" y="217"/>
                      <a:pt x="625" y="192"/>
                    </a:cubicBezTo>
                    <a:cubicBezTo>
                      <a:pt x="613" y="142"/>
                      <a:pt x="575" y="105"/>
                      <a:pt x="538" y="67"/>
                    </a:cubicBezTo>
                    <a:cubicBezTo>
                      <a:pt x="482" y="23"/>
                      <a:pt x="417"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50"/>
              <p:cNvSpPr/>
              <p:nvPr/>
            </p:nvSpPr>
            <p:spPr>
              <a:xfrm>
                <a:off x="3897150" y="3344600"/>
                <a:ext cx="16575" cy="14425"/>
              </a:xfrm>
              <a:custGeom>
                <a:avLst/>
                <a:gdLst/>
                <a:ahLst/>
                <a:cxnLst/>
                <a:rect l="l" t="t" r="r" b="b"/>
                <a:pathLst>
                  <a:path w="663" h="577" extrusionOk="0">
                    <a:moveTo>
                      <a:pt x="329" y="0"/>
                    </a:moveTo>
                    <a:cubicBezTo>
                      <a:pt x="295" y="0"/>
                      <a:pt x="260" y="6"/>
                      <a:pt x="226" y="17"/>
                    </a:cubicBezTo>
                    <a:cubicBezTo>
                      <a:pt x="76" y="80"/>
                      <a:pt x="1" y="242"/>
                      <a:pt x="63" y="392"/>
                    </a:cubicBezTo>
                    <a:cubicBezTo>
                      <a:pt x="101" y="506"/>
                      <a:pt x="211" y="577"/>
                      <a:pt x="328" y="577"/>
                    </a:cubicBezTo>
                    <a:cubicBezTo>
                      <a:pt x="364" y="577"/>
                      <a:pt x="402" y="570"/>
                      <a:pt x="438" y="554"/>
                    </a:cubicBezTo>
                    <a:cubicBezTo>
                      <a:pt x="588" y="504"/>
                      <a:pt x="663" y="330"/>
                      <a:pt x="600" y="180"/>
                    </a:cubicBezTo>
                    <a:cubicBezTo>
                      <a:pt x="552" y="64"/>
                      <a:pt x="444"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50"/>
              <p:cNvSpPr/>
              <p:nvPr/>
            </p:nvSpPr>
            <p:spPr>
              <a:xfrm>
                <a:off x="3878725" y="3239000"/>
                <a:ext cx="16325" cy="14275"/>
              </a:xfrm>
              <a:custGeom>
                <a:avLst/>
                <a:gdLst/>
                <a:ahLst/>
                <a:cxnLst/>
                <a:rect l="l" t="t" r="r" b="b"/>
                <a:pathLst>
                  <a:path w="653" h="571" extrusionOk="0">
                    <a:moveTo>
                      <a:pt x="301" y="1"/>
                    </a:moveTo>
                    <a:cubicBezTo>
                      <a:pt x="158" y="1"/>
                      <a:pt x="35" y="96"/>
                      <a:pt x="13" y="242"/>
                    </a:cubicBezTo>
                    <a:cubicBezTo>
                      <a:pt x="0" y="317"/>
                      <a:pt x="25" y="392"/>
                      <a:pt x="75" y="455"/>
                    </a:cubicBezTo>
                    <a:cubicBezTo>
                      <a:pt x="137" y="535"/>
                      <a:pt x="219" y="570"/>
                      <a:pt x="299" y="570"/>
                    </a:cubicBezTo>
                    <a:cubicBezTo>
                      <a:pt x="480" y="570"/>
                      <a:pt x="653" y="396"/>
                      <a:pt x="575" y="180"/>
                    </a:cubicBezTo>
                    <a:cubicBezTo>
                      <a:pt x="563" y="155"/>
                      <a:pt x="550" y="130"/>
                      <a:pt x="538" y="117"/>
                    </a:cubicBezTo>
                    <a:cubicBezTo>
                      <a:pt x="488" y="55"/>
                      <a:pt x="425" y="17"/>
                      <a:pt x="350" y="5"/>
                    </a:cubicBezTo>
                    <a:cubicBezTo>
                      <a:pt x="334" y="2"/>
                      <a:pt x="317"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50"/>
              <p:cNvSpPr/>
              <p:nvPr/>
            </p:nvSpPr>
            <p:spPr>
              <a:xfrm>
                <a:off x="3864975" y="3285100"/>
                <a:ext cx="16275" cy="14575"/>
              </a:xfrm>
              <a:custGeom>
                <a:avLst/>
                <a:gdLst/>
                <a:ahLst/>
                <a:cxnLst/>
                <a:rect l="l" t="t" r="r" b="b"/>
                <a:pathLst>
                  <a:path w="651" h="583" extrusionOk="0">
                    <a:moveTo>
                      <a:pt x="334" y="1"/>
                    </a:moveTo>
                    <a:cubicBezTo>
                      <a:pt x="298" y="1"/>
                      <a:pt x="261" y="8"/>
                      <a:pt x="225" y="23"/>
                    </a:cubicBezTo>
                    <a:cubicBezTo>
                      <a:pt x="75" y="85"/>
                      <a:pt x="0" y="248"/>
                      <a:pt x="50" y="398"/>
                    </a:cubicBezTo>
                    <a:cubicBezTo>
                      <a:pt x="98" y="512"/>
                      <a:pt x="203" y="582"/>
                      <a:pt x="317" y="582"/>
                    </a:cubicBezTo>
                    <a:cubicBezTo>
                      <a:pt x="352" y="582"/>
                      <a:pt x="389" y="575"/>
                      <a:pt x="425" y="560"/>
                    </a:cubicBezTo>
                    <a:cubicBezTo>
                      <a:pt x="575" y="498"/>
                      <a:pt x="650"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50"/>
              <p:cNvSpPr/>
              <p:nvPr/>
            </p:nvSpPr>
            <p:spPr>
              <a:xfrm>
                <a:off x="3743750" y="3439975"/>
                <a:ext cx="17375" cy="14525"/>
              </a:xfrm>
              <a:custGeom>
                <a:avLst/>
                <a:gdLst/>
                <a:ahLst/>
                <a:cxnLst/>
                <a:rect l="l" t="t" r="r" b="b"/>
                <a:pathLst>
                  <a:path w="695" h="581" extrusionOk="0">
                    <a:moveTo>
                      <a:pt x="351" y="1"/>
                    </a:moveTo>
                    <a:cubicBezTo>
                      <a:pt x="257" y="1"/>
                      <a:pt x="165" y="48"/>
                      <a:pt x="113" y="139"/>
                    </a:cubicBezTo>
                    <a:cubicBezTo>
                      <a:pt x="1" y="326"/>
                      <a:pt x="113" y="551"/>
                      <a:pt x="313" y="576"/>
                    </a:cubicBezTo>
                    <a:cubicBezTo>
                      <a:pt x="330" y="579"/>
                      <a:pt x="346" y="580"/>
                      <a:pt x="362" y="580"/>
                    </a:cubicBezTo>
                    <a:cubicBezTo>
                      <a:pt x="551" y="580"/>
                      <a:pt x="695" y="384"/>
                      <a:pt x="626" y="189"/>
                    </a:cubicBezTo>
                    <a:cubicBezTo>
                      <a:pt x="613" y="164"/>
                      <a:pt x="601" y="139"/>
                      <a:pt x="588" y="126"/>
                    </a:cubicBezTo>
                    <a:cubicBezTo>
                      <a:pt x="528" y="42"/>
                      <a:pt x="438"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50"/>
              <p:cNvSpPr/>
              <p:nvPr/>
            </p:nvSpPr>
            <p:spPr>
              <a:xfrm>
                <a:off x="3749300" y="3402850"/>
                <a:ext cx="16975" cy="12800"/>
              </a:xfrm>
              <a:custGeom>
                <a:avLst/>
                <a:gdLst/>
                <a:ahLst/>
                <a:cxnLst/>
                <a:rect l="l" t="t" r="r" b="b"/>
                <a:pathLst>
                  <a:path w="679" h="512" extrusionOk="0">
                    <a:moveTo>
                      <a:pt x="482" y="1"/>
                    </a:moveTo>
                    <a:cubicBezTo>
                      <a:pt x="275" y="1"/>
                      <a:pt x="0" y="283"/>
                      <a:pt x="204" y="449"/>
                    </a:cubicBezTo>
                    <a:cubicBezTo>
                      <a:pt x="257" y="492"/>
                      <a:pt x="320" y="512"/>
                      <a:pt x="381" y="512"/>
                    </a:cubicBezTo>
                    <a:cubicBezTo>
                      <a:pt x="464" y="512"/>
                      <a:pt x="546" y="476"/>
                      <a:pt x="603" y="411"/>
                    </a:cubicBezTo>
                    <a:cubicBezTo>
                      <a:pt x="653" y="349"/>
                      <a:pt x="678" y="274"/>
                      <a:pt x="666" y="199"/>
                    </a:cubicBezTo>
                    <a:cubicBezTo>
                      <a:pt x="666" y="174"/>
                      <a:pt x="666" y="149"/>
                      <a:pt x="653" y="124"/>
                    </a:cubicBezTo>
                    <a:cubicBezTo>
                      <a:pt x="621" y="36"/>
                      <a:pt x="556"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50"/>
              <p:cNvSpPr/>
              <p:nvPr/>
            </p:nvSpPr>
            <p:spPr>
              <a:xfrm>
                <a:off x="3717825" y="3380425"/>
                <a:ext cx="17375" cy="14400"/>
              </a:xfrm>
              <a:custGeom>
                <a:avLst/>
                <a:gdLst/>
                <a:ahLst/>
                <a:cxnLst/>
                <a:rect l="l" t="t" r="r" b="b"/>
                <a:pathLst>
                  <a:path w="695" h="576" extrusionOk="0">
                    <a:moveTo>
                      <a:pt x="346" y="1"/>
                    </a:moveTo>
                    <a:cubicBezTo>
                      <a:pt x="254" y="1"/>
                      <a:pt x="164" y="45"/>
                      <a:pt x="113" y="134"/>
                    </a:cubicBezTo>
                    <a:cubicBezTo>
                      <a:pt x="0" y="309"/>
                      <a:pt x="113" y="546"/>
                      <a:pt x="313" y="571"/>
                    </a:cubicBezTo>
                    <a:cubicBezTo>
                      <a:pt x="329" y="574"/>
                      <a:pt x="346" y="575"/>
                      <a:pt x="362" y="575"/>
                    </a:cubicBezTo>
                    <a:cubicBezTo>
                      <a:pt x="551" y="575"/>
                      <a:pt x="694" y="380"/>
                      <a:pt x="625" y="184"/>
                    </a:cubicBezTo>
                    <a:cubicBezTo>
                      <a:pt x="613" y="159"/>
                      <a:pt x="600" y="134"/>
                      <a:pt x="588" y="121"/>
                    </a:cubicBezTo>
                    <a:cubicBezTo>
                      <a:pt x="526" y="41"/>
                      <a:pt x="435"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50"/>
              <p:cNvSpPr/>
              <p:nvPr/>
            </p:nvSpPr>
            <p:spPr>
              <a:xfrm>
                <a:off x="3693950" y="3314925"/>
                <a:ext cx="17400" cy="12800"/>
              </a:xfrm>
              <a:custGeom>
                <a:avLst/>
                <a:gdLst/>
                <a:ahLst/>
                <a:cxnLst/>
                <a:rect l="l" t="t" r="r" b="b"/>
                <a:pathLst>
                  <a:path w="696" h="512" extrusionOk="0">
                    <a:moveTo>
                      <a:pt x="490" y="1"/>
                    </a:moveTo>
                    <a:cubicBezTo>
                      <a:pt x="282" y="1"/>
                      <a:pt x="1" y="287"/>
                      <a:pt x="206" y="454"/>
                    </a:cubicBezTo>
                    <a:cubicBezTo>
                      <a:pt x="259" y="494"/>
                      <a:pt x="319" y="512"/>
                      <a:pt x="378" y="512"/>
                    </a:cubicBezTo>
                    <a:cubicBezTo>
                      <a:pt x="541" y="512"/>
                      <a:pt x="696" y="376"/>
                      <a:pt x="668" y="192"/>
                    </a:cubicBezTo>
                    <a:cubicBezTo>
                      <a:pt x="668" y="167"/>
                      <a:pt x="668" y="142"/>
                      <a:pt x="656" y="117"/>
                    </a:cubicBezTo>
                    <a:cubicBezTo>
                      <a:pt x="624"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50"/>
              <p:cNvSpPr/>
              <p:nvPr/>
            </p:nvSpPr>
            <p:spPr>
              <a:xfrm>
                <a:off x="3720825" y="3341450"/>
                <a:ext cx="18750" cy="14325"/>
              </a:xfrm>
              <a:custGeom>
                <a:avLst/>
                <a:gdLst/>
                <a:ahLst/>
                <a:cxnLst/>
                <a:rect l="l" t="t" r="r" b="b"/>
                <a:pathLst>
                  <a:path w="750" h="573" extrusionOk="0">
                    <a:moveTo>
                      <a:pt x="398" y="1"/>
                    </a:moveTo>
                    <a:cubicBezTo>
                      <a:pt x="60" y="1"/>
                      <a:pt x="0" y="521"/>
                      <a:pt x="368" y="568"/>
                    </a:cubicBezTo>
                    <a:cubicBezTo>
                      <a:pt x="384" y="571"/>
                      <a:pt x="401" y="572"/>
                      <a:pt x="417" y="572"/>
                    </a:cubicBezTo>
                    <a:cubicBezTo>
                      <a:pt x="606" y="572"/>
                      <a:pt x="749" y="376"/>
                      <a:pt x="680" y="181"/>
                    </a:cubicBezTo>
                    <a:cubicBezTo>
                      <a:pt x="668" y="156"/>
                      <a:pt x="655" y="131"/>
                      <a:pt x="643" y="118"/>
                    </a:cubicBezTo>
                    <a:cubicBezTo>
                      <a:pt x="593" y="56"/>
                      <a:pt x="530" y="18"/>
                      <a:pt x="455" y="6"/>
                    </a:cubicBezTo>
                    <a:cubicBezTo>
                      <a:pt x="435" y="2"/>
                      <a:pt x="416"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50"/>
              <p:cNvSpPr/>
              <p:nvPr/>
            </p:nvSpPr>
            <p:spPr>
              <a:xfrm>
                <a:off x="3867475" y="3325150"/>
                <a:ext cx="15800" cy="14375"/>
              </a:xfrm>
              <a:custGeom>
                <a:avLst/>
                <a:gdLst/>
                <a:ahLst/>
                <a:cxnLst/>
                <a:rect l="l" t="t" r="r" b="b"/>
                <a:pathLst>
                  <a:path w="632" h="575" extrusionOk="0">
                    <a:moveTo>
                      <a:pt x="298" y="0"/>
                    </a:moveTo>
                    <a:cubicBezTo>
                      <a:pt x="166" y="0"/>
                      <a:pt x="36" y="93"/>
                      <a:pt x="13" y="245"/>
                    </a:cubicBezTo>
                    <a:cubicBezTo>
                      <a:pt x="0" y="320"/>
                      <a:pt x="13" y="395"/>
                      <a:pt x="63" y="458"/>
                    </a:cubicBezTo>
                    <a:cubicBezTo>
                      <a:pt x="113" y="520"/>
                      <a:pt x="175" y="558"/>
                      <a:pt x="250" y="570"/>
                    </a:cubicBezTo>
                    <a:cubicBezTo>
                      <a:pt x="268" y="573"/>
                      <a:pt x="285" y="575"/>
                      <a:pt x="302" y="575"/>
                    </a:cubicBezTo>
                    <a:cubicBezTo>
                      <a:pt x="499" y="575"/>
                      <a:pt x="632" y="379"/>
                      <a:pt x="563" y="183"/>
                    </a:cubicBezTo>
                    <a:cubicBezTo>
                      <a:pt x="550" y="158"/>
                      <a:pt x="538" y="133"/>
                      <a:pt x="525" y="120"/>
                    </a:cubicBezTo>
                    <a:cubicBezTo>
                      <a:pt x="467" y="38"/>
                      <a:pt x="382"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50"/>
              <p:cNvSpPr/>
              <p:nvPr/>
            </p:nvSpPr>
            <p:spPr>
              <a:xfrm>
                <a:off x="3799675" y="3310950"/>
                <a:ext cx="17375" cy="14525"/>
              </a:xfrm>
              <a:custGeom>
                <a:avLst/>
                <a:gdLst/>
                <a:ahLst/>
                <a:cxnLst/>
                <a:rect l="l" t="t" r="r" b="b"/>
                <a:pathLst>
                  <a:path w="695" h="581" extrusionOk="0">
                    <a:moveTo>
                      <a:pt x="349" y="1"/>
                    </a:moveTo>
                    <a:cubicBezTo>
                      <a:pt x="254" y="1"/>
                      <a:pt x="159" y="48"/>
                      <a:pt x="101" y="138"/>
                    </a:cubicBezTo>
                    <a:cubicBezTo>
                      <a:pt x="1" y="313"/>
                      <a:pt x="101" y="551"/>
                      <a:pt x="313" y="576"/>
                    </a:cubicBezTo>
                    <a:cubicBezTo>
                      <a:pt x="330" y="579"/>
                      <a:pt x="346" y="580"/>
                      <a:pt x="362" y="580"/>
                    </a:cubicBezTo>
                    <a:cubicBezTo>
                      <a:pt x="551" y="580"/>
                      <a:pt x="695" y="384"/>
                      <a:pt x="625" y="188"/>
                    </a:cubicBezTo>
                    <a:cubicBezTo>
                      <a:pt x="613" y="163"/>
                      <a:pt x="600" y="138"/>
                      <a:pt x="588" y="126"/>
                    </a:cubicBezTo>
                    <a:cubicBezTo>
                      <a:pt x="528" y="42"/>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50"/>
              <p:cNvSpPr/>
              <p:nvPr/>
            </p:nvSpPr>
            <p:spPr>
              <a:xfrm>
                <a:off x="3818800" y="3380125"/>
                <a:ext cx="16225" cy="11775"/>
              </a:xfrm>
              <a:custGeom>
                <a:avLst/>
                <a:gdLst/>
                <a:ahLst/>
                <a:cxnLst/>
                <a:rect l="l" t="t" r="r" b="b"/>
                <a:pathLst>
                  <a:path w="649" h="471" extrusionOk="0">
                    <a:moveTo>
                      <a:pt x="308" y="1"/>
                    </a:moveTo>
                    <a:cubicBezTo>
                      <a:pt x="176" y="1"/>
                      <a:pt x="46" y="93"/>
                      <a:pt x="23" y="246"/>
                    </a:cubicBezTo>
                    <a:cubicBezTo>
                      <a:pt x="1" y="402"/>
                      <a:pt x="135" y="471"/>
                      <a:pt x="278" y="471"/>
                    </a:cubicBezTo>
                    <a:cubicBezTo>
                      <a:pt x="456" y="471"/>
                      <a:pt x="649" y="363"/>
                      <a:pt x="573" y="183"/>
                    </a:cubicBezTo>
                    <a:cubicBezTo>
                      <a:pt x="573" y="158"/>
                      <a:pt x="560" y="133"/>
                      <a:pt x="535" y="121"/>
                    </a:cubicBezTo>
                    <a:cubicBezTo>
                      <a:pt x="477" y="38"/>
                      <a:pt x="39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p50"/>
              <p:cNvSpPr/>
              <p:nvPr/>
            </p:nvSpPr>
            <p:spPr>
              <a:xfrm>
                <a:off x="3755000" y="3361650"/>
                <a:ext cx="18850" cy="14500"/>
              </a:xfrm>
              <a:custGeom>
                <a:avLst/>
                <a:gdLst/>
                <a:ahLst/>
                <a:cxnLst/>
                <a:rect l="l" t="t" r="r" b="b"/>
                <a:pathLst>
                  <a:path w="754" h="580" extrusionOk="0">
                    <a:moveTo>
                      <a:pt x="414" y="0"/>
                    </a:moveTo>
                    <a:cubicBezTo>
                      <a:pt x="204" y="0"/>
                      <a:pt x="0" y="246"/>
                      <a:pt x="163" y="472"/>
                    </a:cubicBezTo>
                    <a:lnTo>
                      <a:pt x="176" y="472"/>
                    </a:lnTo>
                    <a:cubicBezTo>
                      <a:pt x="236" y="548"/>
                      <a:pt x="315" y="580"/>
                      <a:pt x="394" y="580"/>
                    </a:cubicBezTo>
                    <a:cubicBezTo>
                      <a:pt x="576" y="580"/>
                      <a:pt x="754" y="407"/>
                      <a:pt x="675" y="197"/>
                    </a:cubicBezTo>
                    <a:cubicBezTo>
                      <a:pt x="663" y="172"/>
                      <a:pt x="650" y="147"/>
                      <a:pt x="638" y="122"/>
                    </a:cubicBezTo>
                    <a:cubicBezTo>
                      <a:pt x="576" y="36"/>
                      <a:pt x="495"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50"/>
              <p:cNvSpPr/>
              <p:nvPr/>
            </p:nvSpPr>
            <p:spPr>
              <a:xfrm>
                <a:off x="3727475" y="3295300"/>
                <a:ext cx="18350" cy="14500"/>
              </a:xfrm>
              <a:custGeom>
                <a:avLst/>
                <a:gdLst/>
                <a:ahLst/>
                <a:cxnLst/>
                <a:rect l="l" t="t" r="r" b="b"/>
                <a:pathLst>
                  <a:path w="734" h="580" extrusionOk="0">
                    <a:moveTo>
                      <a:pt x="384" y="1"/>
                    </a:moveTo>
                    <a:cubicBezTo>
                      <a:pt x="188" y="1"/>
                      <a:pt x="0" y="208"/>
                      <a:pt x="114" y="427"/>
                    </a:cubicBezTo>
                    <a:cubicBezTo>
                      <a:pt x="174" y="534"/>
                      <a:pt x="271" y="579"/>
                      <a:pt x="367" y="579"/>
                    </a:cubicBezTo>
                    <a:cubicBezTo>
                      <a:pt x="551" y="579"/>
                      <a:pt x="734" y="412"/>
                      <a:pt x="652" y="190"/>
                    </a:cubicBezTo>
                    <a:cubicBezTo>
                      <a:pt x="639" y="165"/>
                      <a:pt x="627" y="140"/>
                      <a:pt x="614" y="127"/>
                    </a:cubicBezTo>
                    <a:cubicBezTo>
                      <a:pt x="551" y="38"/>
                      <a:pt x="467"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50"/>
              <p:cNvSpPr/>
              <p:nvPr/>
            </p:nvSpPr>
            <p:spPr>
              <a:xfrm>
                <a:off x="3779675" y="3426125"/>
                <a:ext cx="15650" cy="14500"/>
              </a:xfrm>
              <a:custGeom>
                <a:avLst/>
                <a:gdLst/>
                <a:ahLst/>
                <a:cxnLst/>
                <a:rect l="l" t="t" r="r" b="b"/>
                <a:pathLst>
                  <a:path w="626" h="580" extrusionOk="0">
                    <a:moveTo>
                      <a:pt x="301" y="0"/>
                    </a:moveTo>
                    <a:cubicBezTo>
                      <a:pt x="171" y="0"/>
                      <a:pt x="39" y="82"/>
                      <a:pt x="13" y="243"/>
                    </a:cubicBezTo>
                    <a:cubicBezTo>
                      <a:pt x="1" y="318"/>
                      <a:pt x="26" y="393"/>
                      <a:pt x="76" y="455"/>
                    </a:cubicBezTo>
                    <a:cubicBezTo>
                      <a:pt x="134" y="542"/>
                      <a:pt x="216" y="580"/>
                      <a:pt x="298" y="580"/>
                    </a:cubicBezTo>
                    <a:cubicBezTo>
                      <a:pt x="464" y="580"/>
                      <a:pt x="626" y="427"/>
                      <a:pt x="576" y="218"/>
                    </a:cubicBezTo>
                    <a:cubicBezTo>
                      <a:pt x="545" y="72"/>
                      <a:pt x="424"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50"/>
              <p:cNvSpPr/>
              <p:nvPr/>
            </p:nvSpPr>
            <p:spPr>
              <a:xfrm>
                <a:off x="3839675" y="3253825"/>
                <a:ext cx="16125" cy="14475"/>
              </a:xfrm>
              <a:custGeom>
                <a:avLst/>
                <a:gdLst/>
                <a:ahLst/>
                <a:cxnLst/>
                <a:rect l="l" t="t" r="r" b="b"/>
                <a:pathLst>
                  <a:path w="645" h="579" extrusionOk="0">
                    <a:moveTo>
                      <a:pt x="304" y="1"/>
                    </a:moveTo>
                    <a:cubicBezTo>
                      <a:pt x="173" y="1"/>
                      <a:pt x="43" y="91"/>
                      <a:pt x="13" y="249"/>
                    </a:cubicBezTo>
                    <a:cubicBezTo>
                      <a:pt x="0" y="324"/>
                      <a:pt x="25" y="399"/>
                      <a:pt x="75" y="461"/>
                    </a:cubicBezTo>
                    <a:cubicBezTo>
                      <a:pt x="113" y="524"/>
                      <a:pt x="188" y="561"/>
                      <a:pt x="263" y="574"/>
                    </a:cubicBezTo>
                    <a:cubicBezTo>
                      <a:pt x="278" y="577"/>
                      <a:pt x="294" y="578"/>
                      <a:pt x="309" y="578"/>
                    </a:cubicBezTo>
                    <a:cubicBezTo>
                      <a:pt x="500" y="578"/>
                      <a:pt x="644" y="372"/>
                      <a:pt x="575" y="187"/>
                    </a:cubicBezTo>
                    <a:cubicBezTo>
                      <a:pt x="563" y="162"/>
                      <a:pt x="550" y="137"/>
                      <a:pt x="538" y="124"/>
                    </a:cubicBezTo>
                    <a:cubicBezTo>
                      <a:pt x="478" y="40"/>
                      <a:pt x="391" y="1"/>
                      <a:pt x="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50"/>
              <p:cNvSpPr/>
              <p:nvPr/>
            </p:nvSpPr>
            <p:spPr>
              <a:xfrm>
                <a:off x="3905275" y="3268750"/>
                <a:ext cx="14925" cy="13925"/>
              </a:xfrm>
              <a:custGeom>
                <a:avLst/>
                <a:gdLst/>
                <a:ahLst/>
                <a:cxnLst/>
                <a:rect l="l" t="t" r="r" b="b"/>
                <a:pathLst>
                  <a:path w="597" h="557" extrusionOk="0">
                    <a:moveTo>
                      <a:pt x="290" y="0"/>
                    </a:moveTo>
                    <a:cubicBezTo>
                      <a:pt x="168" y="0"/>
                      <a:pt x="46" y="72"/>
                      <a:pt x="13" y="227"/>
                    </a:cubicBezTo>
                    <a:cubicBezTo>
                      <a:pt x="1" y="302"/>
                      <a:pt x="13" y="377"/>
                      <a:pt x="63" y="439"/>
                    </a:cubicBezTo>
                    <a:cubicBezTo>
                      <a:pt x="100" y="502"/>
                      <a:pt x="175" y="539"/>
                      <a:pt x="250" y="552"/>
                    </a:cubicBezTo>
                    <a:cubicBezTo>
                      <a:pt x="267" y="555"/>
                      <a:pt x="283" y="557"/>
                      <a:pt x="299" y="557"/>
                    </a:cubicBezTo>
                    <a:cubicBezTo>
                      <a:pt x="407" y="557"/>
                      <a:pt x="509" y="487"/>
                      <a:pt x="563" y="389"/>
                    </a:cubicBezTo>
                    <a:cubicBezTo>
                      <a:pt x="563" y="364"/>
                      <a:pt x="575" y="339"/>
                      <a:pt x="575" y="314"/>
                    </a:cubicBezTo>
                    <a:cubicBezTo>
                      <a:pt x="596" y="113"/>
                      <a:pt x="443" y="0"/>
                      <a:pt x="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50"/>
              <p:cNvSpPr/>
              <p:nvPr/>
            </p:nvSpPr>
            <p:spPr>
              <a:xfrm>
                <a:off x="3932350" y="3339675"/>
                <a:ext cx="19825" cy="14475"/>
              </a:xfrm>
              <a:custGeom>
                <a:avLst/>
                <a:gdLst/>
                <a:ahLst/>
                <a:cxnLst/>
                <a:rect l="l" t="t" r="r" b="b"/>
                <a:pathLst>
                  <a:path w="793" h="579" extrusionOk="0">
                    <a:moveTo>
                      <a:pt x="406" y="1"/>
                    </a:moveTo>
                    <a:cubicBezTo>
                      <a:pt x="52" y="1"/>
                      <a:pt x="0" y="540"/>
                      <a:pt x="367" y="577"/>
                    </a:cubicBezTo>
                    <a:cubicBezTo>
                      <a:pt x="380" y="578"/>
                      <a:pt x="392" y="578"/>
                      <a:pt x="403" y="578"/>
                    </a:cubicBezTo>
                    <a:cubicBezTo>
                      <a:pt x="734" y="578"/>
                      <a:pt x="792" y="86"/>
                      <a:pt x="455" y="2"/>
                    </a:cubicBezTo>
                    <a:lnTo>
                      <a:pt x="430" y="2"/>
                    </a:lnTo>
                    <a:cubicBezTo>
                      <a:pt x="421" y="1"/>
                      <a:pt x="413"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50"/>
              <p:cNvSpPr/>
              <p:nvPr/>
            </p:nvSpPr>
            <p:spPr>
              <a:xfrm>
                <a:off x="3895275" y="3384150"/>
                <a:ext cx="16275" cy="14550"/>
              </a:xfrm>
              <a:custGeom>
                <a:avLst/>
                <a:gdLst/>
                <a:ahLst/>
                <a:cxnLst/>
                <a:rect l="l" t="t" r="r" b="b"/>
                <a:pathLst>
                  <a:path w="651" h="582" extrusionOk="0">
                    <a:moveTo>
                      <a:pt x="323" y="0"/>
                    </a:moveTo>
                    <a:cubicBezTo>
                      <a:pt x="287" y="0"/>
                      <a:pt x="249" y="7"/>
                      <a:pt x="213" y="22"/>
                    </a:cubicBezTo>
                    <a:cubicBezTo>
                      <a:pt x="76" y="72"/>
                      <a:pt x="1" y="247"/>
                      <a:pt x="51" y="397"/>
                    </a:cubicBezTo>
                    <a:cubicBezTo>
                      <a:pt x="98" y="511"/>
                      <a:pt x="203" y="582"/>
                      <a:pt x="317" y="582"/>
                    </a:cubicBezTo>
                    <a:cubicBezTo>
                      <a:pt x="353" y="582"/>
                      <a:pt x="389" y="575"/>
                      <a:pt x="426" y="560"/>
                    </a:cubicBezTo>
                    <a:cubicBezTo>
                      <a:pt x="575" y="497"/>
                      <a:pt x="650" y="335"/>
                      <a:pt x="588" y="185"/>
                    </a:cubicBezTo>
                    <a:cubicBezTo>
                      <a:pt x="550" y="71"/>
                      <a:pt x="440"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50"/>
              <p:cNvSpPr/>
              <p:nvPr/>
            </p:nvSpPr>
            <p:spPr>
              <a:xfrm>
                <a:off x="3771700" y="3469050"/>
                <a:ext cx="18475" cy="15200"/>
              </a:xfrm>
              <a:custGeom>
                <a:avLst/>
                <a:gdLst/>
                <a:ahLst/>
                <a:cxnLst/>
                <a:rect l="l" t="t" r="r" b="b"/>
                <a:pathLst>
                  <a:path w="739" h="608" extrusionOk="0">
                    <a:moveTo>
                      <a:pt x="357" y="1"/>
                    </a:moveTo>
                    <a:cubicBezTo>
                      <a:pt x="171" y="1"/>
                      <a:pt x="0" y="191"/>
                      <a:pt x="82" y="400"/>
                    </a:cubicBezTo>
                    <a:cubicBezTo>
                      <a:pt x="128" y="547"/>
                      <a:pt x="238" y="608"/>
                      <a:pt x="349" y="608"/>
                    </a:cubicBezTo>
                    <a:cubicBezTo>
                      <a:pt x="541" y="608"/>
                      <a:pt x="739" y="425"/>
                      <a:pt x="620" y="188"/>
                    </a:cubicBezTo>
                    <a:cubicBezTo>
                      <a:pt x="607" y="150"/>
                      <a:pt x="582" y="113"/>
                      <a:pt x="545" y="88"/>
                    </a:cubicBezTo>
                    <a:lnTo>
                      <a:pt x="557" y="88"/>
                    </a:lnTo>
                    <a:cubicBezTo>
                      <a:pt x="496" y="27"/>
                      <a:pt x="425" y="1"/>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50"/>
              <p:cNvSpPr/>
              <p:nvPr/>
            </p:nvSpPr>
            <p:spPr>
              <a:xfrm>
                <a:off x="3883725" y="3416475"/>
                <a:ext cx="17400" cy="14475"/>
              </a:xfrm>
              <a:custGeom>
                <a:avLst/>
                <a:gdLst/>
                <a:ahLst/>
                <a:cxnLst/>
                <a:rect l="l" t="t" r="r" b="b"/>
                <a:pathLst>
                  <a:path w="696" h="579" extrusionOk="0">
                    <a:moveTo>
                      <a:pt x="340" y="1"/>
                    </a:moveTo>
                    <a:cubicBezTo>
                      <a:pt x="309" y="1"/>
                      <a:pt x="279" y="6"/>
                      <a:pt x="250" y="16"/>
                    </a:cubicBezTo>
                    <a:cubicBezTo>
                      <a:pt x="0" y="116"/>
                      <a:pt x="0" y="454"/>
                      <a:pt x="238" y="554"/>
                    </a:cubicBezTo>
                    <a:cubicBezTo>
                      <a:pt x="275" y="570"/>
                      <a:pt x="314" y="578"/>
                      <a:pt x="351" y="578"/>
                    </a:cubicBezTo>
                    <a:cubicBezTo>
                      <a:pt x="536" y="578"/>
                      <a:pt x="696" y="389"/>
                      <a:pt x="613" y="191"/>
                    </a:cubicBezTo>
                    <a:cubicBezTo>
                      <a:pt x="573" y="73"/>
                      <a:pt x="455"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50"/>
              <p:cNvSpPr/>
              <p:nvPr/>
            </p:nvSpPr>
            <p:spPr>
              <a:xfrm>
                <a:off x="3738125" y="3264200"/>
                <a:ext cx="16750" cy="14800"/>
              </a:xfrm>
              <a:custGeom>
                <a:avLst/>
                <a:gdLst/>
                <a:ahLst/>
                <a:cxnLst/>
                <a:rect l="l" t="t" r="r" b="b"/>
                <a:pathLst>
                  <a:path w="670" h="592" extrusionOk="0">
                    <a:moveTo>
                      <a:pt x="287" y="0"/>
                    </a:moveTo>
                    <a:cubicBezTo>
                      <a:pt x="153" y="0"/>
                      <a:pt x="26" y="95"/>
                      <a:pt x="1" y="246"/>
                    </a:cubicBezTo>
                    <a:cubicBezTo>
                      <a:pt x="1" y="296"/>
                      <a:pt x="1" y="346"/>
                      <a:pt x="26" y="384"/>
                    </a:cubicBezTo>
                    <a:lnTo>
                      <a:pt x="13" y="384"/>
                    </a:lnTo>
                    <a:cubicBezTo>
                      <a:pt x="59" y="530"/>
                      <a:pt x="169" y="591"/>
                      <a:pt x="280" y="591"/>
                    </a:cubicBezTo>
                    <a:cubicBezTo>
                      <a:pt x="472" y="591"/>
                      <a:pt x="669" y="409"/>
                      <a:pt x="551" y="171"/>
                    </a:cubicBezTo>
                    <a:cubicBezTo>
                      <a:pt x="538" y="134"/>
                      <a:pt x="513" y="96"/>
                      <a:pt x="476" y="71"/>
                    </a:cubicBezTo>
                    <a:cubicBezTo>
                      <a:pt x="418" y="22"/>
                      <a:pt x="352" y="0"/>
                      <a:pt x="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50"/>
              <p:cNvSpPr/>
              <p:nvPr/>
            </p:nvSpPr>
            <p:spPr>
              <a:xfrm>
                <a:off x="3849000" y="3220850"/>
                <a:ext cx="18025" cy="14725"/>
              </a:xfrm>
              <a:custGeom>
                <a:avLst/>
                <a:gdLst/>
                <a:ahLst/>
                <a:cxnLst/>
                <a:rect l="l" t="t" r="r" b="b"/>
                <a:pathLst>
                  <a:path w="721" h="589" extrusionOk="0">
                    <a:moveTo>
                      <a:pt x="351" y="0"/>
                    </a:moveTo>
                    <a:cubicBezTo>
                      <a:pt x="176" y="0"/>
                      <a:pt x="1" y="158"/>
                      <a:pt x="65" y="381"/>
                    </a:cubicBezTo>
                    <a:cubicBezTo>
                      <a:pt x="110" y="527"/>
                      <a:pt x="220" y="588"/>
                      <a:pt x="331" y="588"/>
                    </a:cubicBezTo>
                    <a:cubicBezTo>
                      <a:pt x="523" y="588"/>
                      <a:pt x="721" y="406"/>
                      <a:pt x="602" y="168"/>
                    </a:cubicBezTo>
                    <a:cubicBezTo>
                      <a:pt x="548" y="51"/>
                      <a:pt x="449"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50"/>
              <p:cNvSpPr/>
              <p:nvPr/>
            </p:nvSpPr>
            <p:spPr>
              <a:xfrm>
                <a:off x="3773350" y="3245350"/>
                <a:ext cx="16050" cy="14175"/>
              </a:xfrm>
              <a:custGeom>
                <a:avLst/>
                <a:gdLst/>
                <a:ahLst/>
                <a:cxnLst/>
                <a:rect l="l" t="t" r="r" b="b"/>
                <a:pathLst>
                  <a:path w="642" h="567" extrusionOk="0">
                    <a:moveTo>
                      <a:pt x="373" y="0"/>
                    </a:moveTo>
                    <a:cubicBezTo>
                      <a:pt x="182" y="0"/>
                      <a:pt x="1" y="203"/>
                      <a:pt x="116" y="426"/>
                    </a:cubicBezTo>
                    <a:cubicBezTo>
                      <a:pt x="154" y="488"/>
                      <a:pt x="229" y="551"/>
                      <a:pt x="304" y="563"/>
                    </a:cubicBezTo>
                    <a:cubicBezTo>
                      <a:pt x="319" y="565"/>
                      <a:pt x="334" y="567"/>
                      <a:pt x="349" y="567"/>
                    </a:cubicBezTo>
                    <a:cubicBezTo>
                      <a:pt x="493" y="567"/>
                      <a:pt x="619" y="461"/>
                      <a:pt x="641" y="326"/>
                    </a:cubicBezTo>
                    <a:cubicBezTo>
                      <a:pt x="641" y="288"/>
                      <a:pt x="641" y="251"/>
                      <a:pt x="641" y="213"/>
                    </a:cubicBezTo>
                    <a:cubicBezTo>
                      <a:pt x="641" y="201"/>
                      <a:pt x="629" y="188"/>
                      <a:pt x="629" y="176"/>
                    </a:cubicBezTo>
                    <a:cubicBezTo>
                      <a:pt x="616" y="151"/>
                      <a:pt x="604" y="126"/>
                      <a:pt x="591" y="113"/>
                    </a:cubicBezTo>
                    <a:cubicBezTo>
                      <a:pt x="530" y="34"/>
                      <a:pt x="451"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p50"/>
              <p:cNvSpPr/>
              <p:nvPr/>
            </p:nvSpPr>
            <p:spPr>
              <a:xfrm>
                <a:off x="3742200" y="3477725"/>
                <a:ext cx="15950" cy="14475"/>
              </a:xfrm>
              <a:custGeom>
                <a:avLst/>
                <a:gdLst/>
                <a:ahLst/>
                <a:cxnLst/>
                <a:rect l="l" t="t" r="r" b="b"/>
                <a:pathLst>
                  <a:path w="638" h="579" extrusionOk="0">
                    <a:moveTo>
                      <a:pt x="295" y="0"/>
                    </a:moveTo>
                    <a:cubicBezTo>
                      <a:pt x="263" y="0"/>
                      <a:pt x="231" y="5"/>
                      <a:pt x="200" y="16"/>
                    </a:cubicBezTo>
                    <a:cubicBezTo>
                      <a:pt x="163" y="41"/>
                      <a:pt x="125" y="66"/>
                      <a:pt x="100" y="103"/>
                    </a:cubicBezTo>
                    <a:cubicBezTo>
                      <a:pt x="25" y="178"/>
                      <a:pt x="0" y="291"/>
                      <a:pt x="38" y="391"/>
                    </a:cubicBezTo>
                    <a:cubicBezTo>
                      <a:pt x="75" y="491"/>
                      <a:pt x="175" y="566"/>
                      <a:pt x="275" y="578"/>
                    </a:cubicBezTo>
                    <a:cubicBezTo>
                      <a:pt x="325" y="578"/>
                      <a:pt x="375" y="578"/>
                      <a:pt x="413" y="553"/>
                    </a:cubicBezTo>
                    <a:cubicBezTo>
                      <a:pt x="563" y="503"/>
                      <a:pt x="638" y="328"/>
                      <a:pt x="575" y="191"/>
                    </a:cubicBezTo>
                    <a:cubicBezTo>
                      <a:pt x="526" y="72"/>
                      <a:pt x="414"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50"/>
              <p:cNvSpPr/>
              <p:nvPr/>
            </p:nvSpPr>
            <p:spPr>
              <a:xfrm>
                <a:off x="4032425" y="3332250"/>
                <a:ext cx="15800" cy="14425"/>
              </a:xfrm>
              <a:custGeom>
                <a:avLst/>
                <a:gdLst/>
                <a:ahLst/>
                <a:cxnLst/>
                <a:rect l="l" t="t" r="r" b="b"/>
                <a:pathLst>
                  <a:path w="632" h="577" extrusionOk="0">
                    <a:moveTo>
                      <a:pt x="326" y="0"/>
                    </a:moveTo>
                    <a:cubicBezTo>
                      <a:pt x="243" y="0"/>
                      <a:pt x="159" y="36"/>
                      <a:pt x="101" y="111"/>
                    </a:cubicBezTo>
                    <a:cubicBezTo>
                      <a:pt x="1" y="236"/>
                      <a:pt x="13" y="411"/>
                      <a:pt x="138" y="511"/>
                    </a:cubicBezTo>
                    <a:cubicBezTo>
                      <a:pt x="194" y="556"/>
                      <a:pt x="257" y="576"/>
                      <a:pt x="319" y="576"/>
                    </a:cubicBezTo>
                    <a:cubicBezTo>
                      <a:pt x="480" y="576"/>
                      <a:pt x="631" y="442"/>
                      <a:pt x="613" y="261"/>
                    </a:cubicBezTo>
                    <a:cubicBezTo>
                      <a:pt x="601" y="236"/>
                      <a:pt x="601" y="211"/>
                      <a:pt x="588" y="186"/>
                    </a:cubicBezTo>
                    <a:cubicBezTo>
                      <a:pt x="545" y="65"/>
                      <a:pt x="437"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50"/>
              <p:cNvSpPr/>
              <p:nvPr/>
            </p:nvSpPr>
            <p:spPr>
              <a:xfrm>
                <a:off x="4069600" y="3311575"/>
                <a:ext cx="18250" cy="14500"/>
              </a:xfrm>
              <a:custGeom>
                <a:avLst/>
                <a:gdLst/>
                <a:ahLst/>
                <a:cxnLst/>
                <a:rect l="l" t="t" r="r" b="b"/>
                <a:pathLst>
                  <a:path w="730" h="580" extrusionOk="0">
                    <a:moveTo>
                      <a:pt x="356" y="1"/>
                    </a:moveTo>
                    <a:cubicBezTo>
                      <a:pt x="260" y="1"/>
                      <a:pt x="165" y="48"/>
                      <a:pt x="113" y="138"/>
                    </a:cubicBezTo>
                    <a:cubicBezTo>
                      <a:pt x="1" y="313"/>
                      <a:pt x="113" y="551"/>
                      <a:pt x="313" y="576"/>
                    </a:cubicBezTo>
                    <a:cubicBezTo>
                      <a:pt x="328" y="578"/>
                      <a:pt x="343" y="579"/>
                      <a:pt x="357" y="579"/>
                    </a:cubicBezTo>
                    <a:cubicBezTo>
                      <a:pt x="583" y="579"/>
                      <a:pt x="729" y="314"/>
                      <a:pt x="588" y="126"/>
                    </a:cubicBezTo>
                    <a:cubicBezTo>
                      <a:pt x="534" y="42"/>
                      <a:pt x="445"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50"/>
              <p:cNvSpPr/>
              <p:nvPr/>
            </p:nvSpPr>
            <p:spPr>
              <a:xfrm>
                <a:off x="4002800" y="3298575"/>
                <a:ext cx="18275" cy="14650"/>
              </a:xfrm>
              <a:custGeom>
                <a:avLst/>
                <a:gdLst/>
                <a:ahLst/>
                <a:cxnLst/>
                <a:rect l="l" t="t" r="r" b="b"/>
                <a:pathLst>
                  <a:path w="731" h="586" extrusionOk="0">
                    <a:moveTo>
                      <a:pt x="383" y="0"/>
                    </a:moveTo>
                    <a:cubicBezTo>
                      <a:pt x="187" y="0"/>
                      <a:pt x="0" y="205"/>
                      <a:pt x="123" y="434"/>
                    </a:cubicBezTo>
                    <a:cubicBezTo>
                      <a:pt x="179" y="540"/>
                      <a:pt x="273" y="586"/>
                      <a:pt x="367" y="586"/>
                    </a:cubicBezTo>
                    <a:cubicBezTo>
                      <a:pt x="548" y="586"/>
                      <a:pt x="731" y="418"/>
                      <a:pt x="648" y="196"/>
                    </a:cubicBezTo>
                    <a:cubicBezTo>
                      <a:pt x="636" y="171"/>
                      <a:pt x="623" y="146"/>
                      <a:pt x="611" y="121"/>
                    </a:cubicBezTo>
                    <a:cubicBezTo>
                      <a:pt x="548" y="36"/>
                      <a:pt x="465"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50"/>
              <p:cNvSpPr/>
              <p:nvPr/>
            </p:nvSpPr>
            <p:spPr>
              <a:xfrm>
                <a:off x="4014625" y="3259625"/>
                <a:ext cx="14700" cy="14350"/>
              </a:xfrm>
              <a:custGeom>
                <a:avLst/>
                <a:gdLst/>
                <a:ahLst/>
                <a:cxnLst/>
                <a:rect l="l" t="t" r="r" b="b"/>
                <a:pathLst>
                  <a:path w="588" h="574" extrusionOk="0">
                    <a:moveTo>
                      <a:pt x="285" y="0"/>
                    </a:moveTo>
                    <a:cubicBezTo>
                      <a:pt x="201" y="0"/>
                      <a:pt x="118" y="35"/>
                      <a:pt x="63" y="104"/>
                    </a:cubicBezTo>
                    <a:cubicBezTo>
                      <a:pt x="13" y="167"/>
                      <a:pt x="0" y="242"/>
                      <a:pt x="0" y="317"/>
                    </a:cubicBezTo>
                    <a:cubicBezTo>
                      <a:pt x="16" y="475"/>
                      <a:pt x="152" y="573"/>
                      <a:pt x="291" y="573"/>
                    </a:cubicBezTo>
                    <a:cubicBezTo>
                      <a:pt x="372" y="573"/>
                      <a:pt x="453" y="540"/>
                      <a:pt x="513" y="467"/>
                    </a:cubicBezTo>
                    <a:cubicBezTo>
                      <a:pt x="563" y="404"/>
                      <a:pt x="588" y="329"/>
                      <a:pt x="575" y="254"/>
                    </a:cubicBezTo>
                    <a:cubicBezTo>
                      <a:pt x="575" y="229"/>
                      <a:pt x="563" y="204"/>
                      <a:pt x="563" y="179"/>
                    </a:cubicBezTo>
                    <a:cubicBezTo>
                      <a:pt x="538" y="142"/>
                      <a:pt x="513" y="92"/>
                      <a:pt x="475" y="67"/>
                    </a:cubicBezTo>
                    <a:cubicBezTo>
                      <a:pt x="420" y="23"/>
                      <a:pt x="352"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p50"/>
              <p:cNvSpPr/>
              <p:nvPr/>
            </p:nvSpPr>
            <p:spPr>
              <a:xfrm>
                <a:off x="4048675" y="3258775"/>
                <a:ext cx="17650" cy="14525"/>
              </a:xfrm>
              <a:custGeom>
                <a:avLst/>
                <a:gdLst/>
                <a:ahLst/>
                <a:cxnLst/>
                <a:rect l="l" t="t" r="r" b="b"/>
                <a:pathLst>
                  <a:path w="706" h="581" extrusionOk="0">
                    <a:moveTo>
                      <a:pt x="356" y="1"/>
                    </a:moveTo>
                    <a:cubicBezTo>
                      <a:pt x="260" y="1"/>
                      <a:pt x="165" y="48"/>
                      <a:pt x="113" y="138"/>
                    </a:cubicBezTo>
                    <a:cubicBezTo>
                      <a:pt x="1" y="313"/>
                      <a:pt x="113" y="551"/>
                      <a:pt x="313" y="576"/>
                    </a:cubicBezTo>
                    <a:cubicBezTo>
                      <a:pt x="330" y="579"/>
                      <a:pt x="348" y="580"/>
                      <a:pt x="365" y="580"/>
                    </a:cubicBezTo>
                    <a:cubicBezTo>
                      <a:pt x="564" y="580"/>
                      <a:pt x="706" y="384"/>
                      <a:pt x="625" y="188"/>
                    </a:cubicBezTo>
                    <a:cubicBezTo>
                      <a:pt x="625" y="163"/>
                      <a:pt x="613" y="138"/>
                      <a:pt x="588" y="126"/>
                    </a:cubicBezTo>
                    <a:cubicBezTo>
                      <a:pt x="534" y="42"/>
                      <a:pt x="445"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50"/>
              <p:cNvSpPr/>
              <p:nvPr/>
            </p:nvSpPr>
            <p:spPr>
              <a:xfrm>
                <a:off x="4082425" y="3278225"/>
                <a:ext cx="16575" cy="14575"/>
              </a:xfrm>
              <a:custGeom>
                <a:avLst/>
                <a:gdLst/>
                <a:ahLst/>
                <a:cxnLst/>
                <a:rect l="l" t="t" r="r" b="b"/>
                <a:pathLst>
                  <a:path w="663" h="583" extrusionOk="0">
                    <a:moveTo>
                      <a:pt x="334" y="1"/>
                    </a:moveTo>
                    <a:cubicBezTo>
                      <a:pt x="298" y="1"/>
                      <a:pt x="261" y="8"/>
                      <a:pt x="225" y="23"/>
                    </a:cubicBezTo>
                    <a:cubicBezTo>
                      <a:pt x="75" y="85"/>
                      <a:pt x="0" y="248"/>
                      <a:pt x="63" y="398"/>
                    </a:cubicBezTo>
                    <a:cubicBezTo>
                      <a:pt x="110" y="512"/>
                      <a:pt x="215" y="582"/>
                      <a:pt x="329" y="582"/>
                    </a:cubicBezTo>
                    <a:cubicBezTo>
                      <a:pt x="365" y="582"/>
                      <a:pt x="401" y="575"/>
                      <a:pt x="438" y="560"/>
                    </a:cubicBezTo>
                    <a:cubicBezTo>
                      <a:pt x="587" y="510"/>
                      <a:pt x="662" y="335"/>
                      <a:pt x="600" y="185"/>
                    </a:cubicBezTo>
                    <a:cubicBezTo>
                      <a:pt x="553" y="71"/>
                      <a:pt x="447"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50"/>
              <p:cNvSpPr/>
              <p:nvPr/>
            </p:nvSpPr>
            <p:spPr>
              <a:xfrm>
                <a:off x="3988725" y="3199000"/>
                <a:ext cx="18750" cy="14300"/>
              </a:xfrm>
              <a:custGeom>
                <a:avLst/>
                <a:gdLst/>
                <a:ahLst/>
                <a:cxnLst/>
                <a:rect l="l" t="t" r="r" b="b"/>
                <a:pathLst>
                  <a:path w="750" h="572" extrusionOk="0">
                    <a:moveTo>
                      <a:pt x="385" y="1"/>
                    </a:moveTo>
                    <a:cubicBezTo>
                      <a:pt x="131" y="1"/>
                      <a:pt x="0" y="341"/>
                      <a:pt x="212" y="505"/>
                    </a:cubicBezTo>
                    <a:cubicBezTo>
                      <a:pt x="271" y="552"/>
                      <a:pt x="335" y="572"/>
                      <a:pt x="397" y="572"/>
                    </a:cubicBezTo>
                    <a:cubicBezTo>
                      <a:pt x="584" y="572"/>
                      <a:pt x="749" y="387"/>
                      <a:pt x="674" y="180"/>
                    </a:cubicBezTo>
                    <a:cubicBezTo>
                      <a:pt x="636" y="80"/>
                      <a:pt x="549" y="18"/>
                      <a:pt x="437" y="5"/>
                    </a:cubicBezTo>
                    <a:cubicBezTo>
                      <a:pt x="419" y="2"/>
                      <a:pt x="402"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50"/>
              <p:cNvSpPr/>
              <p:nvPr/>
            </p:nvSpPr>
            <p:spPr>
              <a:xfrm>
                <a:off x="4028375" y="3187075"/>
                <a:ext cx="15775" cy="14625"/>
              </a:xfrm>
              <a:custGeom>
                <a:avLst/>
                <a:gdLst/>
                <a:ahLst/>
                <a:cxnLst/>
                <a:rect l="l" t="t" r="r" b="b"/>
                <a:pathLst>
                  <a:path w="631" h="585" extrusionOk="0">
                    <a:moveTo>
                      <a:pt x="322" y="1"/>
                    </a:moveTo>
                    <a:cubicBezTo>
                      <a:pt x="241" y="1"/>
                      <a:pt x="160" y="34"/>
                      <a:pt x="100" y="107"/>
                    </a:cubicBezTo>
                    <a:cubicBezTo>
                      <a:pt x="0" y="232"/>
                      <a:pt x="25" y="420"/>
                      <a:pt x="150" y="520"/>
                    </a:cubicBezTo>
                    <a:cubicBezTo>
                      <a:pt x="205" y="565"/>
                      <a:pt x="267" y="585"/>
                      <a:pt x="328" y="585"/>
                    </a:cubicBezTo>
                    <a:cubicBezTo>
                      <a:pt x="485" y="585"/>
                      <a:pt x="631" y="447"/>
                      <a:pt x="613" y="257"/>
                    </a:cubicBezTo>
                    <a:cubicBezTo>
                      <a:pt x="597" y="99"/>
                      <a:pt x="461"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50"/>
              <p:cNvSpPr/>
              <p:nvPr/>
            </p:nvSpPr>
            <p:spPr>
              <a:xfrm>
                <a:off x="3974800" y="3231950"/>
                <a:ext cx="19225" cy="14400"/>
              </a:xfrm>
              <a:custGeom>
                <a:avLst/>
                <a:gdLst/>
                <a:ahLst/>
                <a:cxnLst/>
                <a:rect l="l" t="t" r="r" b="b"/>
                <a:pathLst>
                  <a:path w="769" h="576" extrusionOk="0">
                    <a:moveTo>
                      <a:pt x="390" y="0"/>
                    </a:moveTo>
                    <a:cubicBezTo>
                      <a:pt x="302" y="0"/>
                      <a:pt x="214" y="39"/>
                      <a:pt x="156" y="112"/>
                    </a:cubicBezTo>
                    <a:cubicBezTo>
                      <a:pt x="0" y="304"/>
                      <a:pt x="143" y="576"/>
                      <a:pt x="387" y="576"/>
                    </a:cubicBezTo>
                    <a:cubicBezTo>
                      <a:pt x="397" y="576"/>
                      <a:pt x="408" y="575"/>
                      <a:pt x="419" y="574"/>
                    </a:cubicBezTo>
                    <a:cubicBezTo>
                      <a:pt x="669" y="549"/>
                      <a:pt x="769" y="224"/>
                      <a:pt x="569" y="62"/>
                    </a:cubicBezTo>
                    <a:cubicBezTo>
                      <a:pt x="516" y="20"/>
                      <a:pt x="453"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50"/>
              <p:cNvSpPr/>
              <p:nvPr/>
            </p:nvSpPr>
            <p:spPr>
              <a:xfrm>
                <a:off x="4055550" y="3221375"/>
                <a:ext cx="16575" cy="14400"/>
              </a:xfrm>
              <a:custGeom>
                <a:avLst/>
                <a:gdLst/>
                <a:ahLst/>
                <a:cxnLst/>
                <a:rect l="l" t="t" r="r" b="b"/>
                <a:pathLst>
                  <a:path w="663" h="576" extrusionOk="0">
                    <a:moveTo>
                      <a:pt x="334" y="0"/>
                    </a:moveTo>
                    <a:cubicBezTo>
                      <a:pt x="298" y="0"/>
                      <a:pt x="261" y="7"/>
                      <a:pt x="225" y="22"/>
                    </a:cubicBezTo>
                    <a:cubicBezTo>
                      <a:pt x="75" y="72"/>
                      <a:pt x="0" y="247"/>
                      <a:pt x="63" y="397"/>
                    </a:cubicBezTo>
                    <a:cubicBezTo>
                      <a:pt x="102" y="506"/>
                      <a:pt x="220" y="575"/>
                      <a:pt x="341" y="575"/>
                    </a:cubicBezTo>
                    <a:cubicBezTo>
                      <a:pt x="373" y="575"/>
                      <a:pt x="406" y="570"/>
                      <a:pt x="438" y="560"/>
                    </a:cubicBezTo>
                    <a:cubicBezTo>
                      <a:pt x="588" y="497"/>
                      <a:pt x="663"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50"/>
              <p:cNvSpPr/>
              <p:nvPr/>
            </p:nvSpPr>
            <p:spPr>
              <a:xfrm>
                <a:off x="4146450" y="3286875"/>
                <a:ext cx="19250" cy="14575"/>
              </a:xfrm>
              <a:custGeom>
                <a:avLst/>
                <a:gdLst/>
                <a:ahLst/>
                <a:cxnLst/>
                <a:rect l="l" t="t" r="r" b="b"/>
                <a:pathLst>
                  <a:path w="770" h="583" extrusionOk="0">
                    <a:moveTo>
                      <a:pt x="381" y="0"/>
                    </a:moveTo>
                    <a:cubicBezTo>
                      <a:pt x="371" y="0"/>
                      <a:pt x="361" y="1"/>
                      <a:pt x="351" y="2"/>
                    </a:cubicBezTo>
                    <a:cubicBezTo>
                      <a:pt x="101" y="39"/>
                      <a:pt x="1" y="364"/>
                      <a:pt x="201" y="527"/>
                    </a:cubicBezTo>
                    <a:cubicBezTo>
                      <a:pt x="254" y="564"/>
                      <a:pt x="317" y="583"/>
                      <a:pt x="379" y="583"/>
                    </a:cubicBezTo>
                    <a:cubicBezTo>
                      <a:pt x="464" y="583"/>
                      <a:pt x="549" y="548"/>
                      <a:pt x="613" y="477"/>
                    </a:cubicBezTo>
                    <a:cubicBezTo>
                      <a:pt x="769" y="285"/>
                      <a:pt x="626"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50"/>
              <p:cNvSpPr/>
              <p:nvPr/>
            </p:nvSpPr>
            <p:spPr>
              <a:xfrm>
                <a:off x="4122350" y="3223025"/>
                <a:ext cx="16925" cy="14500"/>
              </a:xfrm>
              <a:custGeom>
                <a:avLst/>
                <a:gdLst/>
                <a:ahLst/>
                <a:cxnLst/>
                <a:rect l="l" t="t" r="r" b="b"/>
                <a:pathLst>
                  <a:path w="677" h="580" extrusionOk="0">
                    <a:moveTo>
                      <a:pt x="367" y="1"/>
                    </a:moveTo>
                    <a:cubicBezTo>
                      <a:pt x="170" y="1"/>
                      <a:pt x="1" y="212"/>
                      <a:pt x="115" y="431"/>
                    </a:cubicBezTo>
                    <a:cubicBezTo>
                      <a:pt x="171" y="534"/>
                      <a:pt x="266" y="579"/>
                      <a:pt x="360" y="579"/>
                    </a:cubicBezTo>
                    <a:cubicBezTo>
                      <a:pt x="518" y="579"/>
                      <a:pt x="676" y="452"/>
                      <a:pt x="653" y="256"/>
                    </a:cubicBezTo>
                    <a:cubicBezTo>
                      <a:pt x="653" y="231"/>
                      <a:pt x="653" y="206"/>
                      <a:pt x="640" y="181"/>
                    </a:cubicBezTo>
                    <a:cubicBezTo>
                      <a:pt x="628" y="131"/>
                      <a:pt x="590" y="94"/>
                      <a:pt x="553" y="69"/>
                    </a:cubicBezTo>
                    <a:cubicBezTo>
                      <a:pt x="493" y="21"/>
                      <a:pt x="429"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50"/>
              <p:cNvSpPr/>
              <p:nvPr/>
            </p:nvSpPr>
            <p:spPr>
              <a:xfrm>
                <a:off x="4117100" y="3258850"/>
                <a:ext cx="16575" cy="14575"/>
              </a:xfrm>
              <a:custGeom>
                <a:avLst/>
                <a:gdLst/>
                <a:ahLst/>
                <a:cxnLst/>
                <a:rect l="l" t="t" r="r" b="b"/>
                <a:pathLst>
                  <a:path w="663" h="583" extrusionOk="0">
                    <a:moveTo>
                      <a:pt x="334" y="1"/>
                    </a:moveTo>
                    <a:cubicBezTo>
                      <a:pt x="298" y="1"/>
                      <a:pt x="261" y="8"/>
                      <a:pt x="225" y="23"/>
                    </a:cubicBezTo>
                    <a:cubicBezTo>
                      <a:pt x="75" y="73"/>
                      <a:pt x="0" y="248"/>
                      <a:pt x="63" y="398"/>
                    </a:cubicBezTo>
                    <a:cubicBezTo>
                      <a:pt x="110" y="512"/>
                      <a:pt x="215" y="582"/>
                      <a:pt x="329" y="582"/>
                    </a:cubicBezTo>
                    <a:cubicBezTo>
                      <a:pt x="365" y="582"/>
                      <a:pt x="402" y="575"/>
                      <a:pt x="438" y="560"/>
                    </a:cubicBezTo>
                    <a:cubicBezTo>
                      <a:pt x="588" y="498"/>
                      <a:pt x="663" y="335"/>
                      <a:pt x="600" y="185"/>
                    </a:cubicBezTo>
                    <a:cubicBezTo>
                      <a:pt x="553" y="72"/>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50"/>
              <p:cNvSpPr/>
              <p:nvPr/>
            </p:nvSpPr>
            <p:spPr>
              <a:xfrm>
                <a:off x="4098650" y="3153725"/>
                <a:ext cx="16050" cy="14250"/>
              </a:xfrm>
              <a:custGeom>
                <a:avLst/>
                <a:gdLst/>
                <a:ahLst/>
                <a:cxnLst/>
                <a:rect l="l" t="t" r="r" b="b"/>
                <a:pathLst>
                  <a:path w="642" h="570" extrusionOk="0">
                    <a:moveTo>
                      <a:pt x="292" y="0"/>
                    </a:moveTo>
                    <a:cubicBezTo>
                      <a:pt x="159" y="0"/>
                      <a:pt x="36" y="96"/>
                      <a:pt x="13" y="242"/>
                    </a:cubicBezTo>
                    <a:cubicBezTo>
                      <a:pt x="1" y="317"/>
                      <a:pt x="26" y="392"/>
                      <a:pt x="63" y="454"/>
                    </a:cubicBezTo>
                    <a:cubicBezTo>
                      <a:pt x="125" y="535"/>
                      <a:pt x="207" y="569"/>
                      <a:pt x="287" y="569"/>
                    </a:cubicBezTo>
                    <a:cubicBezTo>
                      <a:pt x="468" y="569"/>
                      <a:pt x="641" y="395"/>
                      <a:pt x="563" y="179"/>
                    </a:cubicBezTo>
                    <a:cubicBezTo>
                      <a:pt x="563" y="154"/>
                      <a:pt x="551" y="129"/>
                      <a:pt x="526" y="117"/>
                    </a:cubicBezTo>
                    <a:cubicBezTo>
                      <a:pt x="488" y="54"/>
                      <a:pt x="413" y="17"/>
                      <a:pt x="338" y="4"/>
                    </a:cubicBezTo>
                    <a:cubicBezTo>
                      <a:pt x="323" y="2"/>
                      <a:pt x="308" y="0"/>
                      <a:pt x="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50"/>
              <p:cNvSpPr/>
              <p:nvPr/>
            </p:nvSpPr>
            <p:spPr>
              <a:xfrm>
                <a:off x="4084925" y="3199825"/>
                <a:ext cx="16250" cy="14550"/>
              </a:xfrm>
              <a:custGeom>
                <a:avLst/>
                <a:gdLst/>
                <a:ahLst/>
                <a:cxnLst/>
                <a:rect l="l" t="t" r="r" b="b"/>
                <a:pathLst>
                  <a:path w="650" h="582" extrusionOk="0">
                    <a:moveTo>
                      <a:pt x="323" y="0"/>
                    </a:moveTo>
                    <a:cubicBezTo>
                      <a:pt x="286" y="0"/>
                      <a:pt x="249" y="7"/>
                      <a:pt x="213" y="22"/>
                    </a:cubicBezTo>
                    <a:cubicBezTo>
                      <a:pt x="63" y="85"/>
                      <a:pt x="0" y="247"/>
                      <a:pt x="50" y="397"/>
                    </a:cubicBezTo>
                    <a:cubicBezTo>
                      <a:pt x="98" y="511"/>
                      <a:pt x="203" y="582"/>
                      <a:pt x="316" y="582"/>
                    </a:cubicBezTo>
                    <a:cubicBezTo>
                      <a:pt x="352" y="582"/>
                      <a:pt x="389" y="575"/>
                      <a:pt x="425" y="560"/>
                    </a:cubicBezTo>
                    <a:cubicBezTo>
                      <a:pt x="575" y="510"/>
                      <a:pt x="650" y="335"/>
                      <a:pt x="587" y="185"/>
                    </a:cubicBezTo>
                    <a:cubicBezTo>
                      <a:pt x="549" y="71"/>
                      <a:pt x="43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50"/>
              <p:cNvSpPr/>
              <p:nvPr/>
            </p:nvSpPr>
            <p:spPr>
              <a:xfrm>
                <a:off x="3964000" y="3354700"/>
                <a:ext cx="17375" cy="14500"/>
              </a:xfrm>
              <a:custGeom>
                <a:avLst/>
                <a:gdLst/>
                <a:ahLst/>
                <a:cxnLst/>
                <a:rect l="l" t="t" r="r" b="b"/>
                <a:pathLst>
                  <a:path w="695" h="580" extrusionOk="0">
                    <a:moveTo>
                      <a:pt x="350" y="0"/>
                    </a:moveTo>
                    <a:cubicBezTo>
                      <a:pt x="254" y="0"/>
                      <a:pt x="159" y="47"/>
                      <a:pt x="101" y="138"/>
                    </a:cubicBezTo>
                    <a:cubicBezTo>
                      <a:pt x="1" y="313"/>
                      <a:pt x="101" y="538"/>
                      <a:pt x="301" y="575"/>
                    </a:cubicBezTo>
                    <a:cubicBezTo>
                      <a:pt x="318" y="578"/>
                      <a:pt x="334" y="580"/>
                      <a:pt x="350" y="580"/>
                    </a:cubicBezTo>
                    <a:cubicBezTo>
                      <a:pt x="550" y="580"/>
                      <a:pt x="694" y="373"/>
                      <a:pt x="613" y="188"/>
                    </a:cubicBezTo>
                    <a:cubicBezTo>
                      <a:pt x="613" y="163"/>
                      <a:pt x="601" y="138"/>
                      <a:pt x="588" y="125"/>
                    </a:cubicBezTo>
                    <a:cubicBezTo>
                      <a:pt x="528" y="41"/>
                      <a:pt x="439"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50"/>
              <p:cNvSpPr/>
              <p:nvPr/>
            </p:nvSpPr>
            <p:spPr>
              <a:xfrm>
                <a:off x="3969000" y="3317550"/>
                <a:ext cx="17225" cy="12800"/>
              </a:xfrm>
              <a:custGeom>
                <a:avLst/>
                <a:gdLst/>
                <a:ahLst/>
                <a:cxnLst/>
                <a:rect l="l" t="t" r="r" b="b"/>
                <a:pathLst>
                  <a:path w="689" h="512" extrusionOk="0">
                    <a:moveTo>
                      <a:pt x="485" y="1"/>
                    </a:moveTo>
                    <a:cubicBezTo>
                      <a:pt x="273" y="1"/>
                      <a:pt x="1" y="283"/>
                      <a:pt x="213" y="449"/>
                    </a:cubicBezTo>
                    <a:cubicBezTo>
                      <a:pt x="261" y="492"/>
                      <a:pt x="323" y="512"/>
                      <a:pt x="386" y="512"/>
                    </a:cubicBezTo>
                    <a:cubicBezTo>
                      <a:pt x="470" y="512"/>
                      <a:pt x="556" y="476"/>
                      <a:pt x="613" y="412"/>
                    </a:cubicBezTo>
                    <a:cubicBezTo>
                      <a:pt x="663" y="349"/>
                      <a:pt x="688" y="274"/>
                      <a:pt x="676" y="199"/>
                    </a:cubicBezTo>
                    <a:cubicBezTo>
                      <a:pt x="676" y="174"/>
                      <a:pt x="663" y="149"/>
                      <a:pt x="663" y="124"/>
                    </a:cubicBezTo>
                    <a:cubicBezTo>
                      <a:pt x="627" y="36"/>
                      <a:pt x="560"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50"/>
              <p:cNvSpPr/>
              <p:nvPr/>
            </p:nvSpPr>
            <p:spPr>
              <a:xfrm>
                <a:off x="3937775" y="3295025"/>
                <a:ext cx="17375" cy="14500"/>
              </a:xfrm>
              <a:custGeom>
                <a:avLst/>
                <a:gdLst/>
                <a:ahLst/>
                <a:cxnLst/>
                <a:rect l="l" t="t" r="r" b="b"/>
                <a:pathLst>
                  <a:path w="695" h="580" extrusionOk="0">
                    <a:moveTo>
                      <a:pt x="349" y="0"/>
                    </a:moveTo>
                    <a:cubicBezTo>
                      <a:pt x="253" y="0"/>
                      <a:pt x="158" y="48"/>
                      <a:pt x="100" y="138"/>
                    </a:cubicBezTo>
                    <a:cubicBezTo>
                      <a:pt x="0" y="313"/>
                      <a:pt x="100" y="551"/>
                      <a:pt x="313" y="576"/>
                    </a:cubicBezTo>
                    <a:cubicBezTo>
                      <a:pt x="329" y="578"/>
                      <a:pt x="346" y="580"/>
                      <a:pt x="362" y="580"/>
                    </a:cubicBezTo>
                    <a:cubicBezTo>
                      <a:pt x="551" y="580"/>
                      <a:pt x="694" y="384"/>
                      <a:pt x="625" y="188"/>
                    </a:cubicBezTo>
                    <a:cubicBezTo>
                      <a:pt x="613" y="163"/>
                      <a:pt x="600" y="138"/>
                      <a:pt x="588" y="126"/>
                    </a:cubicBezTo>
                    <a:cubicBezTo>
                      <a:pt x="527"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50"/>
              <p:cNvSpPr/>
              <p:nvPr/>
            </p:nvSpPr>
            <p:spPr>
              <a:xfrm>
                <a:off x="3914025" y="3227825"/>
                <a:ext cx="18925" cy="14525"/>
              </a:xfrm>
              <a:custGeom>
                <a:avLst/>
                <a:gdLst/>
                <a:ahLst/>
                <a:cxnLst/>
                <a:rect l="l" t="t" r="r" b="b"/>
                <a:pathLst>
                  <a:path w="757" h="581" extrusionOk="0">
                    <a:moveTo>
                      <a:pt x="380" y="0"/>
                    </a:moveTo>
                    <a:cubicBezTo>
                      <a:pt x="370" y="0"/>
                      <a:pt x="360" y="1"/>
                      <a:pt x="350" y="2"/>
                    </a:cubicBezTo>
                    <a:cubicBezTo>
                      <a:pt x="88" y="27"/>
                      <a:pt x="0" y="352"/>
                      <a:pt x="200" y="514"/>
                    </a:cubicBezTo>
                    <a:cubicBezTo>
                      <a:pt x="256" y="559"/>
                      <a:pt x="321" y="581"/>
                      <a:pt x="386" y="581"/>
                    </a:cubicBezTo>
                    <a:cubicBezTo>
                      <a:pt x="466" y="581"/>
                      <a:pt x="545" y="546"/>
                      <a:pt x="600" y="477"/>
                    </a:cubicBezTo>
                    <a:cubicBezTo>
                      <a:pt x="756" y="285"/>
                      <a:pt x="613"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50"/>
              <p:cNvSpPr/>
              <p:nvPr/>
            </p:nvSpPr>
            <p:spPr>
              <a:xfrm>
                <a:off x="3940300" y="3256075"/>
                <a:ext cx="19200" cy="14400"/>
              </a:xfrm>
              <a:custGeom>
                <a:avLst/>
                <a:gdLst/>
                <a:ahLst/>
                <a:cxnLst/>
                <a:rect l="l" t="t" r="r" b="b"/>
                <a:pathLst>
                  <a:path w="768" h="576" extrusionOk="0">
                    <a:moveTo>
                      <a:pt x="386" y="1"/>
                    </a:moveTo>
                    <a:cubicBezTo>
                      <a:pt x="52" y="1"/>
                      <a:pt x="1" y="536"/>
                      <a:pt x="374" y="571"/>
                    </a:cubicBezTo>
                    <a:cubicBezTo>
                      <a:pt x="392" y="574"/>
                      <a:pt x="409" y="576"/>
                      <a:pt x="426" y="576"/>
                    </a:cubicBezTo>
                    <a:cubicBezTo>
                      <a:pt x="625" y="576"/>
                      <a:pt x="767" y="380"/>
                      <a:pt x="686" y="184"/>
                    </a:cubicBezTo>
                    <a:cubicBezTo>
                      <a:pt x="686" y="159"/>
                      <a:pt x="674" y="134"/>
                      <a:pt x="661" y="122"/>
                    </a:cubicBezTo>
                    <a:cubicBezTo>
                      <a:pt x="611" y="59"/>
                      <a:pt x="536" y="22"/>
                      <a:pt x="462" y="9"/>
                    </a:cubicBezTo>
                    <a:cubicBezTo>
                      <a:pt x="435" y="3"/>
                      <a:pt x="410" y="1"/>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50"/>
              <p:cNvSpPr/>
              <p:nvPr/>
            </p:nvSpPr>
            <p:spPr>
              <a:xfrm>
                <a:off x="4087425" y="3239775"/>
                <a:ext cx="16650" cy="14425"/>
              </a:xfrm>
              <a:custGeom>
                <a:avLst/>
                <a:gdLst/>
                <a:ahLst/>
                <a:cxnLst/>
                <a:rect l="l" t="t" r="r" b="b"/>
                <a:pathLst>
                  <a:path w="666" h="577" extrusionOk="0">
                    <a:moveTo>
                      <a:pt x="293" y="0"/>
                    </a:moveTo>
                    <a:cubicBezTo>
                      <a:pt x="162" y="0"/>
                      <a:pt x="35" y="90"/>
                      <a:pt x="13" y="249"/>
                    </a:cubicBezTo>
                    <a:cubicBezTo>
                      <a:pt x="0" y="324"/>
                      <a:pt x="13" y="399"/>
                      <a:pt x="63" y="461"/>
                    </a:cubicBezTo>
                    <a:cubicBezTo>
                      <a:pt x="100" y="524"/>
                      <a:pt x="175" y="561"/>
                      <a:pt x="250" y="574"/>
                    </a:cubicBezTo>
                    <a:cubicBezTo>
                      <a:pt x="265" y="576"/>
                      <a:pt x="280" y="577"/>
                      <a:pt x="294" y="577"/>
                    </a:cubicBezTo>
                    <a:cubicBezTo>
                      <a:pt x="520" y="577"/>
                      <a:pt x="666" y="312"/>
                      <a:pt x="525" y="124"/>
                    </a:cubicBezTo>
                    <a:cubicBezTo>
                      <a:pt x="465" y="39"/>
                      <a:pt x="378"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50"/>
              <p:cNvSpPr/>
              <p:nvPr/>
            </p:nvSpPr>
            <p:spPr>
              <a:xfrm>
                <a:off x="4019625" y="3225825"/>
                <a:ext cx="17425" cy="14600"/>
              </a:xfrm>
              <a:custGeom>
                <a:avLst/>
                <a:gdLst/>
                <a:ahLst/>
                <a:cxnLst/>
                <a:rect l="l" t="t" r="r" b="b"/>
                <a:pathLst>
                  <a:path w="697" h="584" extrusionOk="0">
                    <a:moveTo>
                      <a:pt x="349" y="0"/>
                    </a:moveTo>
                    <a:cubicBezTo>
                      <a:pt x="254" y="0"/>
                      <a:pt x="159" y="47"/>
                      <a:pt x="100" y="144"/>
                    </a:cubicBezTo>
                    <a:cubicBezTo>
                      <a:pt x="0" y="319"/>
                      <a:pt x="100" y="544"/>
                      <a:pt x="313" y="582"/>
                    </a:cubicBezTo>
                    <a:cubicBezTo>
                      <a:pt x="324" y="583"/>
                      <a:pt x="336" y="584"/>
                      <a:pt x="347" y="584"/>
                    </a:cubicBezTo>
                    <a:cubicBezTo>
                      <a:pt x="543" y="584"/>
                      <a:pt x="696" y="383"/>
                      <a:pt x="625" y="194"/>
                    </a:cubicBezTo>
                    <a:cubicBezTo>
                      <a:pt x="613" y="169"/>
                      <a:pt x="600" y="144"/>
                      <a:pt x="588" y="119"/>
                    </a:cubicBezTo>
                    <a:cubicBezTo>
                      <a:pt x="527"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50"/>
              <p:cNvSpPr/>
              <p:nvPr/>
            </p:nvSpPr>
            <p:spPr>
              <a:xfrm>
                <a:off x="4038675" y="3294750"/>
                <a:ext cx="17300" cy="14450"/>
              </a:xfrm>
              <a:custGeom>
                <a:avLst/>
                <a:gdLst/>
                <a:ahLst/>
                <a:cxnLst/>
                <a:rect l="l" t="t" r="r" b="b"/>
                <a:pathLst>
                  <a:path w="692" h="578" extrusionOk="0">
                    <a:moveTo>
                      <a:pt x="308" y="1"/>
                    </a:moveTo>
                    <a:cubicBezTo>
                      <a:pt x="175" y="1"/>
                      <a:pt x="48" y="91"/>
                      <a:pt x="26" y="249"/>
                    </a:cubicBezTo>
                    <a:cubicBezTo>
                      <a:pt x="1" y="399"/>
                      <a:pt x="113" y="549"/>
                      <a:pt x="263" y="574"/>
                    </a:cubicBezTo>
                    <a:cubicBezTo>
                      <a:pt x="279" y="576"/>
                      <a:pt x="294" y="577"/>
                      <a:pt x="309" y="577"/>
                    </a:cubicBezTo>
                    <a:cubicBezTo>
                      <a:pt x="545" y="577"/>
                      <a:pt x="691" y="312"/>
                      <a:pt x="550" y="124"/>
                    </a:cubicBezTo>
                    <a:cubicBezTo>
                      <a:pt x="486" y="40"/>
                      <a:pt x="396"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50"/>
              <p:cNvSpPr/>
              <p:nvPr/>
            </p:nvSpPr>
            <p:spPr>
              <a:xfrm>
                <a:off x="3974925" y="3276350"/>
                <a:ext cx="18875" cy="14525"/>
              </a:xfrm>
              <a:custGeom>
                <a:avLst/>
                <a:gdLst/>
                <a:ahLst/>
                <a:cxnLst/>
                <a:rect l="l" t="t" r="r" b="b"/>
                <a:pathLst>
                  <a:path w="755" h="581" extrusionOk="0">
                    <a:moveTo>
                      <a:pt x="415" y="1"/>
                    </a:moveTo>
                    <a:cubicBezTo>
                      <a:pt x="205" y="1"/>
                      <a:pt x="1" y="247"/>
                      <a:pt x="164" y="473"/>
                    </a:cubicBezTo>
                    <a:cubicBezTo>
                      <a:pt x="228" y="548"/>
                      <a:pt x="310" y="580"/>
                      <a:pt x="390" y="580"/>
                    </a:cubicBezTo>
                    <a:cubicBezTo>
                      <a:pt x="577" y="580"/>
                      <a:pt x="755" y="407"/>
                      <a:pt x="676" y="198"/>
                    </a:cubicBezTo>
                    <a:cubicBezTo>
                      <a:pt x="664" y="173"/>
                      <a:pt x="651" y="148"/>
                      <a:pt x="639" y="123"/>
                    </a:cubicBezTo>
                    <a:cubicBezTo>
                      <a:pt x="576" y="37"/>
                      <a:pt x="495" y="1"/>
                      <a:pt x="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50"/>
              <p:cNvSpPr/>
              <p:nvPr/>
            </p:nvSpPr>
            <p:spPr>
              <a:xfrm>
                <a:off x="3947200" y="3210000"/>
                <a:ext cx="18275" cy="14500"/>
              </a:xfrm>
              <a:custGeom>
                <a:avLst/>
                <a:gdLst/>
                <a:ahLst/>
                <a:cxnLst/>
                <a:rect l="l" t="t" r="r" b="b"/>
                <a:pathLst>
                  <a:path w="731" h="580" extrusionOk="0">
                    <a:moveTo>
                      <a:pt x="380" y="1"/>
                    </a:moveTo>
                    <a:cubicBezTo>
                      <a:pt x="185" y="1"/>
                      <a:pt x="0" y="208"/>
                      <a:pt x="123" y="427"/>
                    </a:cubicBezTo>
                    <a:cubicBezTo>
                      <a:pt x="179" y="534"/>
                      <a:pt x="272" y="580"/>
                      <a:pt x="366" y="580"/>
                    </a:cubicBezTo>
                    <a:cubicBezTo>
                      <a:pt x="547" y="580"/>
                      <a:pt x="730" y="412"/>
                      <a:pt x="648" y="190"/>
                    </a:cubicBezTo>
                    <a:cubicBezTo>
                      <a:pt x="635" y="165"/>
                      <a:pt x="623" y="140"/>
                      <a:pt x="610" y="128"/>
                    </a:cubicBezTo>
                    <a:cubicBezTo>
                      <a:pt x="547" y="38"/>
                      <a:pt x="463"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50"/>
              <p:cNvSpPr/>
              <p:nvPr/>
            </p:nvSpPr>
            <p:spPr>
              <a:xfrm>
                <a:off x="3999625" y="3340825"/>
                <a:ext cx="15650" cy="14525"/>
              </a:xfrm>
              <a:custGeom>
                <a:avLst/>
                <a:gdLst/>
                <a:ahLst/>
                <a:cxnLst/>
                <a:rect l="l" t="t" r="r" b="b"/>
                <a:pathLst>
                  <a:path w="626" h="581" extrusionOk="0">
                    <a:moveTo>
                      <a:pt x="296" y="1"/>
                    </a:moveTo>
                    <a:cubicBezTo>
                      <a:pt x="167" y="1"/>
                      <a:pt x="39" y="82"/>
                      <a:pt x="13" y="243"/>
                    </a:cubicBezTo>
                    <a:cubicBezTo>
                      <a:pt x="1" y="318"/>
                      <a:pt x="26" y="393"/>
                      <a:pt x="63" y="456"/>
                    </a:cubicBezTo>
                    <a:cubicBezTo>
                      <a:pt x="125" y="542"/>
                      <a:pt x="211" y="580"/>
                      <a:pt x="294" y="580"/>
                    </a:cubicBezTo>
                    <a:cubicBezTo>
                      <a:pt x="463" y="580"/>
                      <a:pt x="626" y="427"/>
                      <a:pt x="575" y="218"/>
                    </a:cubicBezTo>
                    <a:cubicBezTo>
                      <a:pt x="539" y="73"/>
                      <a:pt x="418"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50"/>
              <p:cNvSpPr/>
              <p:nvPr/>
            </p:nvSpPr>
            <p:spPr>
              <a:xfrm>
                <a:off x="4059600" y="3168550"/>
                <a:ext cx="17000" cy="14425"/>
              </a:xfrm>
              <a:custGeom>
                <a:avLst/>
                <a:gdLst/>
                <a:ahLst/>
                <a:cxnLst/>
                <a:rect l="l" t="t" r="r" b="b"/>
                <a:pathLst>
                  <a:path w="680" h="577" extrusionOk="0">
                    <a:moveTo>
                      <a:pt x="302" y="0"/>
                    </a:moveTo>
                    <a:cubicBezTo>
                      <a:pt x="168" y="0"/>
                      <a:pt x="36" y="90"/>
                      <a:pt x="13" y="248"/>
                    </a:cubicBezTo>
                    <a:cubicBezTo>
                      <a:pt x="1" y="323"/>
                      <a:pt x="26" y="398"/>
                      <a:pt x="63" y="461"/>
                    </a:cubicBezTo>
                    <a:cubicBezTo>
                      <a:pt x="113" y="523"/>
                      <a:pt x="176" y="561"/>
                      <a:pt x="251" y="573"/>
                    </a:cubicBezTo>
                    <a:cubicBezTo>
                      <a:pt x="267" y="576"/>
                      <a:pt x="282" y="577"/>
                      <a:pt x="297" y="577"/>
                    </a:cubicBezTo>
                    <a:cubicBezTo>
                      <a:pt x="533" y="577"/>
                      <a:pt x="679" y="311"/>
                      <a:pt x="538" y="123"/>
                    </a:cubicBezTo>
                    <a:cubicBezTo>
                      <a:pt x="479" y="39"/>
                      <a:pt x="390" y="0"/>
                      <a:pt x="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50"/>
              <p:cNvSpPr/>
              <p:nvPr/>
            </p:nvSpPr>
            <p:spPr>
              <a:xfrm>
                <a:off x="4124900" y="3183325"/>
                <a:ext cx="14925" cy="14050"/>
              </a:xfrm>
              <a:custGeom>
                <a:avLst/>
                <a:gdLst/>
                <a:ahLst/>
                <a:cxnLst/>
                <a:rect l="l" t="t" r="r" b="b"/>
                <a:pathLst>
                  <a:path w="597" h="562" extrusionOk="0">
                    <a:moveTo>
                      <a:pt x="288" y="0"/>
                    </a:moveTo>
                    <a:cubicBezTo>
                      <a:pt x="167" y="0"/>
                      <a:pt x="46" y="73"/>
                      <a:pt x="13" y="232"/>
                    </a:cubicBezTo>
                    <a:cubicBezTo>
                      <a:pt x="1" y="307"/>
                      <a:pt x="13" y="382"/>
                      <a:pt x="63" y="445"/>
                    </a:cubicBezTo>
                    <a:cubicBezTo>
                      <a:pt x="113" y="507"/>
                      <a:pt x="176" y="545"/>
                      <a:pt x="251" y="557"/>
                    </a:cubicBezTo>
                    <a:cubicBezTo>
                      <a:pt x="267" y="560"/>
                      <a:pt x="283" y="562"/>
                      <a:pt x="300" y="562"/>
                    </a:cubicBezTo>
                    <a:cubicBezTo>
                      <a:pt x="410" y="562"/>
                      <a:pt x="520" y="493"/>
                      <a:pt x="563" y="395"/>
                    </a:cubicBezTo>
                    <a:cubicBezTo>
                      <a:pt x="576" y="370"/>
                      <a:pt x="576" y="345"/>
                      <a:pt x="576" y="320"/>
                    </a:cubicBezTo>
                    <a:cubicBezTo>
                      <a:pt x="597" y="117"/>
                      <a:pt x="441" y="0"/>
                      <a:pt x="2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50"/>
              <p:cNvSpPr/>
              <p:nvPr/>
            </p:nvSpPr>
            <p:spPr>
              <a:xfrm>
                <a:off x="4152300" y="3254400"/>
                <a:ext cx="20125" cy="14450"/>
              </a:xfrm>
              <a:custGeom>
                <a:avLst/>
                <a:gdLst/>
                <a:ahLst/>
                <a:cxnLst/>
                <a:rect l="l" t="t" r="r" b="b"/>
                <a:pathLst>
                  <a:path w="805" h="578" extrusionOk="0">
                    <a:moveTo>
                      <a:pt x="405" y="0"/>
                    </a:moveTo>
                    <a:cubicBezTo>
                      <a:pt x="52" y="0"/>
                      <a:pt x="0" y="539"/>
                      <a:pt x="379" y="576"/>
                    </a:cubicBezTo>
                    <a:cubicBezTo>
                      <a:pt x="391" y="577"/>
                      <a:pt x="403" y="578"/>
                      <a:pt x="414" y="578"/>
                    </a:cubicBezTo>
                    <a:cubicBezTo>
                      <a:pt x="735" y="578"/>
                      <a:pt x="804" y="86"/>
                      <a:pt x="454" y="1"/>
                    </a:cubicBezTo>
                    <a:lnTo>
                      <a:pt x="429" y="1"/>
                    </a:lnTo>
                    <a:cubicBezTo>
                      <a:pt x="421" y="1"/>
                      <a:pt x="413"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50"/>
              <p:cNvSpPr/>
              <p:nvPr/>
            </p:nvSpPr>
            <p:spPr>
              <a:xfrm>
                <a:off x="4115225" y="3298700"/>
                <a:ext cx="16275" cy="14400"/>
              </a:xfrm>
              <a:custGeom>
                <a:avLst/>
                <a:gdLst/>
                <a:ahLst/>
                <a:cxnLst/>
                <a:rect l="l" t="t" r="r" b="b"/>
                <a:pathLst>
                  <a:path w="651" h="576" extrusionOk="0">
                    <a:moveTo>
                      <a:pt x="310" y="1"/>
                    </a:moveTo>
                    <a:cubicBezTo>
                      <a:pt x="277" y="1"/>
                      <a:pt x="244" y="6"/>
                      <a:pt x="213" y="16"/>
                    </a:cubicBezTo>
                    <a:cubicBezTo>
                      <a:pt x="75" y="79"/>
                      <a:pt x="0" y="241"/>
                      <a:pt x="50" y="391"/>
                    </a:cubicBezTo>
                    <a:cubicBezTo>
                      <a:pt x="98" y="505"/>
                      <a:pt x="203" y="576"/>
                      <a:pt x="316" y="576"/>
                    </a:cubicBezTo>
                    <a:cubicBezTo>
                      <a:pt x="352" y="576"/>
                      <a:pt x="389" y="568"/>
                      <a:pt x="425" y="553"/>
                    </a:cubicBezTo>
                    <a:cubicBezTo>
                      <a:pt x="575" y="503"/>
                      <a:pt x="650" y="329"/>
                      <a:pt x="588" y="179"/>
                    </a:cubicBezTo>
                    <a:cubicBezTo>
                      <a:pt x="548" y="70"/>
                      <a:pt x="431"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50"/>
              <p:cNvSpPr/>
              <p:nvPr/>
            </p:nvSpPr>
            <p:spPr>
              <a:xfrm>
                <a:off x="3993375" y="3384025"/>
                <a:ext cx="16750" cy="14950"/>
              </a:xfrm>
              <a:custGeom>
                <a:avLst/>
                <a:gdLst/>
                <a:ahLst/>
                <a:cxnLst/>
                <a:rect l="l" t="t" r="r" b="b"/>
                <a:pathLst>
                  <a:path w="670" h="598" extrusionOk="0">
                    <a:moveTo>
                      <a:pt x="287" y="1"/>
                    </a:moveTo>
                    <a:cubicBezTo>
                      <a:pt x="143" y="1"/>
                      <a:pt x="9" y="104"/>
                      <a:pt x="1" y="265"/>
                    </a:cubicBezTo>
                    <a:cubicBezTo>
                      <a:pt x="1" y="302"/>
                      <a:pt x="1" y="352"/>
                      <a:pt x="13" y="390"/>
                    </a:cubicBezTo>
                    <a:cubicBezTo>
                      <a:pt x="59" y="536"/>
                      <a:pt x="168" y="597"/>
                      <a:pt x="280" y="597"/>
                    </a:cubicBezTo>
                    <a:cubicBezTo>
                      <a:pt x="472" y="597"/>
                      <a:pt x="669" y="415"/>
                      <a:pt x="550" y="177"/>
                    </a:cubicBezTo>
                    <a:cubicBezTo>
                      <a:pt x="538" y="140"/>
                      <a:pt x="513" y="102"/>
                      <a:pt x="488" y="77"/>
                    </a:cubicBezTo>
                    <a:cubicBezTo>
                      <a:pt x="427" y="25"/>
                      <a:pt x="356"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50"/>
              <p:cNvSpPr/>
              <p:nvPr/>
            </p:nvSpPr>
            <p:spPr>
              <a:xfrm>
                <a:off x="4103350" y="3331200"/>
                <a:ext cx="17725" cy="14450"/>
              </a:xfrm>
              <a:custGeom>
                <a:avLst/>
                <a:gdLst/>
                <a:ahLst/>
                <a:cxnLst/>
                <a:rect l="l" t="t" r="r" b="b"/>
                <a:pathLst>
                  <a:path w="709" h="578" extrusionOk="0">
                    <a:moveTo>
                      <a:pt x="346" y="0"/>
                    </a:moveTo>
                    <a:cubicBezTo>
                      <a:pt x="314" y="0"/>
                      <a:pt x="282" y="5"/>
                      <a:pt x="250" y="16"/>
                    </a:cubicBezTo>
                    <a:cubicBezTo>
                      <a:pt x="13" y="116"/>
                      <a:pt x="0" y="453"/>
                      <a:pt x="238" y="553"/>
                    </a:cubicBezTo>
                    <a:cubicBezTo>
                      <a:pt x="278" y="570"/>
                      <a:pt x="318" y="577"/>
                      <a:pt x="356" y="577"/>
                    </a:cubicBezTo>
                    <a:cubicBezTo>
                      <a:pt x="549" y="577"/>
                      <a:pt x="709" y="388"/>
                      <a:pt x="625" y="191"/>
                    </a:cubicBezTo>
                    <a:cubicBezTo>
                      <a:pt x="586" y="72"/>
                      <a:pt x="468"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50"/>
              <p:cNvSpPr/>
              <p:nvPr/>
            </p:nvSpPr>
            <p:spPr>
              <a:xfrm>
                <a:off x="3958075" y="3178900"/>
                <a:ext cx="16550" cy="14800"/>
              </a:xfrm>
              <a:custGeom>
                <a:avLst/>
                <a:gdLst/>
                <a:ahLst/>
                <a:cxnLst/>
                <a:rect l="l" t="t" r="r" b="b"/>
                <a:pathLst>
                  <a:path w="662" h="592" extrusionOk="0">
                    <a:moveTo>
                      <a:pt x="284" y="1"/>
                    </a:moveTo>
                    <a:cubicBezTo>
                      <a:pt x="147" y="1"/>
                      <a:pt x="17" y="95"/>
                      <a:pt x="0" y="247"/>
                    </a:cubicBezTo>
                    <a:cubicBezTo>
                      <a:pt x="0" y="297"/>
                      <a:pt x="0" y="347"/>
                      <a:pt x="25" y="384"/>
                    </a:cubicBezTo>
                    <a:lnTo>
                      <a:pt x="13" y="384"/>
                    </a:lnTo>
                    <a:cubicBezTo>
                      <a:pt x="54" y="531"/>
                      <a:pt x="161" y="592"/>
                      <a:pt x="271" y="592"/>
                    </a:cubicBezTo>
                    <a:cubicBezTo>
                      <a:pt x="461" y="592"/>
                      <a:pt x="661" y="409"/>
                      <a:pt x="550" y="172"/>
                    </a:cubicBezTo>
                    <a:cubicBezTo>
                      <a:pt x="538" y="134"/>
                      <a:pt x="500" y="97"/>
                      <a:pt x="475" y="72"/>
                    </a:cubicBezTo>
                    <a:cubicBezTo>
                      <a:pt x="418" y="23"/>
                      <a:pt x="350"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50"/>
              <p:cNvSpPr/>
              <p:nvPr/>
            </p:nvSpPr>
            <p:spPr>
              <a:xfrm>
                <a:off x="4068950" y="3135550"/>
                <a:ext cx="17825" cy="14725"/>
              </a:xfrm>
              <a:custGeom>
                <a:avLst/>
                <a:gdLst/>
                <a:ahLst/>
                <a:cxnLst/>
                <a:rect l="l" t="t" r="r" b="b"/>
                <a:pathLst>
                  <a:path w="713" h="589" extrusionOk="0">
                    <a:moveTo>
                      <a:pt x="350" y="1"/>
                    </a:moveTo>
                    <a:cubicBezTo>
                      <a:pt x="176" y="1"/>
                      <a:pt x="0" y="158"/>
                      <a:pt x="64" y="381"/>
                    </a:cubicBezTo>
                    <a:cubicBezTo>
                      <a:pt x="110" y="528"/>
                      <a:pt x="218" y="589"/>
                      <a:pt x="328" y="589"/>
                    </a:cubicBezTo>
                    <a:cubicBezTo>
                      <a:pt x="517" y="589"/>
                      <a:pt x="712" y="406"/>
                      <a:pt x="602" y="169"/>
                    </a:cubicBezTo>
                    <a:cubicBezTo>
                      <a:pt x="547" y="51"/>
                      <a:pt x="44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50"/>
              <p:cNvSpPr/>
              <p:nvPr/>
            </p:nvSpPr>
            <p:spPr>
              <a:xfrm>
                <a:off x="3992975" y="3159800"/>
                <a:ext cx="17825" cy="14400"/>
              </a:xfrm>
              <a:custGeom>
                <a:avLst/>
                <a:gdLst/>
                <a:ahLst/>
                <a:cxnLst/>
                <a:rect l="l" t="t" r="r" b="b"/>
                <a:pathLst>
                  <a:path w="713" h="576" extrusionOk="0">
                    <a:moveTo>
                      <a:pt x="382" y="0"/>
                    </a:moveTo>
                    <a:cubicBezTo>
                      <a:pt x="185" y="0"/>
                      <a:pt x="0" y="209"/>
                      <a:pt x="117" y="423"/>
                    </a:cubicBezTo>
                    <a:cubicBezTo>
                      <a:pt x="167" y="498"/>
                      <a:pt x="242" y="561"/>
                      <a:pt x="329" y="573"/>
                    </a:cubicBezTo>
                    <a:cubicBezTo>
                      <a:pt x="341" y="575"/>
                      <a:pt x="352" y="575"/>
                      <a:pt x="363" y="575"/>
                    </a:cubicBezTo>
                    <a:cubicBezTo>
                      <a:pt x="560" y="575"/>
                      <a:pt x="712" y="375"/>
                      <a:pt x="641" y="186"/>
                    </a:cubicBezTo>
                    <a:cubicBezTo>
                      <a:pt x="629" y="161"/>
                      <a:pt x="616" y="136"/>
                      <a:pt x="604" y="111"/>
                    </a:cubicBezTo>
                    <a:cubicBezTo>
                      <a:pt x="540" y="33"/>
                      <a:pt x="460" y="0"/>
                      <a:pt x="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50"/>
              <p:cNvSpPr/>
              <p:nvPr/>
            </p:nvSpPr>
            <p:spPr>
              <a:xfrm>
                <a:off x="3960125" y="3391925"/>
                <a:ext cx="17650" cy="15050"/>
              </a:xfrm>
              <a:custGeom>
                <a:avLst/>
                <a:gdLst/>
                <a:ahLst/>
                <a:cxnLst/>
                <a:rect l="l" t="t" r="r" b="b"/>
                <a:pathLst>
                  <a:path w="706" h="602" extrusionOk="0">
                    <a:moveTo>
                      <a:pt x="385" y="0"/>
                    </a:moveTo>
                    <a:cubicBezTo>
                      <a:pt x="194" y="0"/>
                      <a:pt x="0" y="180"/>
                      <a:pt x="118" y="424"/>
                    </a:cubicBezTo>
                    <a:cubicBezTo>
                      <a:pt x="168" y="532"/>
                      <a:pt x="279" y="602"/>
                      <a:pt x="398" y="602"/>
                    </a:cubicBezTo>
                    <a:cubicBezTo>
                      <a:pt x="429" y="602"/>
                      <a:pt x="462" y="597"/>
                      <a:pt x="493" y="586"/>
                    </a:cubicBezTo>
                    <a:cubicBezTo>
                      <a:pt x="643" y="523"/>
                      <a:pt x="706" y="361"/>
                      <a:pt x="656" y="211"/>
                    </a:cubicBezTo>
                    <a:cubicBezTo>
                      <a:pt x="609" y="63"/>
                      <a:pt x="498"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50"/>
              <p:cNvSpPr/>
              <p:nvPr/>
            </p:nvSpPr>
            <p:spPr>
              <a:xfrm>
                <a:off x="4252375" y="3246850"/>
                <a:ext cx="15775" cy="14525"/>
              </a:xfrm>
              <a:custGeom>
                <a:avLst/>
                <a:gdLst/>
                <a:ahLst/>
                <a:cxnLst/>
                <a:rect l="l" t="t" r="r" b="b"/>
                <a:pathLst>
                  <a:path w="631" h="581" extrusionOk="0">
                    <a:moveTo>
                      <a:pt x="323" y="1"/>
                    </a:moveTo>
                    <a:cubicBezTo>
                      <a:pt x="243" y="1"/>
                      <a:pt x="161" y="36"/>
                      <a:pt x="100" y="116"/>
                    </a:cubicBezTo>
                    <a:cubicBezTo>
                      <a:pt x="0" y="241"/>
                      <a:pt x="13" y="416"/>
                      <a:pt x="138" y="516"/>
                    </a:cubicBezTo>
                    <a:cubicBezTo>
                      <a:pt x="193" y="561"/>
                      <a:pt x="257" y="581"/>
                      <a:pt x="319" y="581"/>
                    </a:cubicBezTo>
                    <a:cubicBezTo>
                      <a:pt x="480" y="581"/>
                      <a:pt x="631" y="446"/>
                      <a:pt x="613" y="266"/>
                    </a:cubicBezTo>
                    <a:cubicBezTo>
                      <a:pt x="589" y="101"/>
                      <a:pt x="45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50"/>
              <p:cNvSpPr/>
              <p:nvPr/>
            </p:nvSpPr>
            <p:spPr>
              <a:xfrm>
                <a:off x="4289550" y="3226300"/>
                <a:ext cx="16275" cy="14475"/>
              </a:xfrm>
              <a:custGeom>
                <a:avLst/>
                <a:gdLst/>
                <a:ahLst/>
                <a:cxnLst/>
                <a:rect l="l" t="t" r="r" b="b"/>
                <a:pathLst>
                  <a:path w="651" h="579" extrusionOk="0">
                    <a:moveTo>
                      <a:pt x="351" y="0"/>
                    </a:moveTo>
                    <a:cubicBezTo>
                      <a:pt x="257" y="0"/>
                      <a:pt x="165" y="47"/>
                      <a:pt x="113" y="138"/>
                    </a:cubicBezTo>
                    <a:cubicBezTo>
                      <a:pt x="0" y="313"/>
                      <a:pt x="113" y="550"/>
                      <a:pt x="313" y="575"/>
                    </a:cubicBezTo>
                    <a:cubicBezTo>
                      <a:pt x="328" y="578"/>
                      <a:pt x="343" y="579"/>
                      <a:pt x="358" y="579"/>
                    </a:cubicBezTo>
                    <a:cubicBezTo>
                      <a:pt x="500" y="579"/>
                      <a:pt x="615" y="474"/>
                      <a:pt x="638" y="338"/>
                    </a:cubicBezTo>
                    <a:cubicBezTo>
                      <a:pt x="650" y="263"/>
                      <a:pt x="638" y="188"/>
                      <a:pt x="588" y="125"/>
                    </a:cubicBezTo>
                    <a:cubicBezTo>
                      <a:pt x="528" y="41"/>
                      <a:pt x="438"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50"/>
              <p:cNvSpPr/>
              <p:nvPr/>
            </p:nvSpPr>
            <p:spPr>
              <a:xfrm>
                <a:off x="4222725" y="3213275"/>
                <a:ext cx="18300" cy="14675"/>
              </a:xfrm>
              <a:custGeom>
                <a:avLst/>
                <a:gdLst/>
                <a:ahLst/>
                <a:cxnLst/>
                <a:rect l="l" t="t" r="r" b="b"/>
                <a:pathLst>
                  <a:path w="732" h="587" extrusionOk="0">
                    <a:moveTo>
                      <a:pt x="383" y="1"/>
                    </a:moveTo>
                    <a:cubicBezTo>
                      <a:pt x="188" y="1"/>
                      <a:pt x="1" y="205"/>
                      <a:pt x="124" y="434"/>
                    </a:cubicBezTo>
                    <a:cubicBezTo>
                      <a:pt x="180" y="541"/>
                      <a:pt x="273" y="586"/>
                      <a:pt x="368" y="586"/>
                    </a:cubicBezTo>
                    <a:cubicBezTo>
                      <a:pt x="548" y="586"/>
                      <a:pt x="731" y="418"/>
                      <a:pt x="649" y="196"/>
                    </a:cubicBezTo>
                    <a:cubicBezTo>
                      <a:pt x="637" y="171"/>
                      <a:pt x="624" y="146"/>
                      <a:pt x="612" y="121"/>
                    </a:cubicBezTo>
                    <a:cubicBezTo>
                      <a:pt x="549" y="37"/>
                      <a:pt x="465"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50"/>
              <p:cNvSpPr/>
              <p:nvPr/>
            </p:nvSpPr>
            <p:spPr>
              <a:xfrm>
                <a:off x="4234575" y="3174175"/>
                <a:ext cx="15000" cy="14500"/>
              </a:xfrm>
              <a:custGeom>
                <a:avLst/>
                <a:gdLst/>
                <a:ahLst/>
                <a:cxnLst/>
                <a:rect l="l" t="t" r="r" b="b"/>
                <a:pathLst>
                  <a:path w="600" h="580" extrusionOk="0">
                    <a:moveTo>
                      <a:pt x="289" y="0"/>
                    </a:moveTo>
                    <a:cubicBezTo>
                      <a:pt x="205" y="0"/>
                      <a:pt x="121" y="36"/>
                      <a:pt x="63" y="111"/>
                    </a:cubicBezTo>
                    <a:cubicBezTo>
                      <a:pt x="13" y="173"/>
                      <a:pt x="0" y="248"/>
                      <a:pt x="0" y="323"/>
                    </a:cubicBezTo>
                    <a:cubicBezTo>
                      <a:pt x="16" y="482"/>
                      <a:pt x="152" y="580"/>
                      <a:pt x="291" y="580"/>
                    </a:cubicBezTo>
                    <a:cubicBezTo>
                      <a:pt x="371" y="580"/>
                      <a:pt x="453" y="547"/>
                      <a:pt x="512" y="473"/>
                    </a:cubicBezTo>
                    <a:cubicBezTo>
                      <a:pt x="575" y="398"/>
                      <a:pt x="600" y="286"/>
                      <a:pt x="562" y="186"/>
                    </a:cubicBezTo>
                    <a:cubicBezTo>
                      <a:pt x="512" y="64"/>
                      <a:pt x="401"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50"/>
              <p:cNvSpPr/>
              <p:nvPr/>
            </p:nvSpPr>
            <p:spPr>
              <a:xfrm>
                <a:off x="4268625" y="3173500"/>
                <a:ext cx="17375" cy="14500"/>
              </a:xfrm>
              <a:custGeom>
                <a:avLst/>
                <a:gdLst/>
                <a:ahLst/>
                <a:cxnLst/>
                <a:rect l="l" t="t" r="r" b="b"/>
                <a:pathLst>
                  <a:path w="695" h="580" extrusionOk="0">
                    <a:moveTo>
                      <a:pt x="355" y="0"/>
                    </a:moveTo>
                    <a:cubicBezTo>
                      <a:pt x="260" y="0"/>
                      <a:pt x="164" y="47"/>
                      <a:pt x="113" y="138"/>
                    </a:cubicBezTo>
                    <a:cubicBezTo>
                      <a:pt x="0" y="313"/>
                      <a:pt x="113" y="550"/>
                      <a:pt x="313" y="575"/>
                    </a:cubicBezTo>
                    <a:cubicBezTo>
                      <a:pt x="330" y="578"/>
                      <a:pt x="347" y="580"/>
                      <a:pt x="364" y="580"/>
                    </a:cubicBezTo>
                    <a:cubicBezTo>
                      <a:pt x="561" y="580"/>
                      <a:pt x="694" y="384"/>
                      <a:pt x="625" y="188"/>
                    </a:cubicBezTo>
                    <a:cubicBezTo>
                      <a:pt x="613" y="163"/>
                      <a:pt x="600" y="138"/>
                      <a:pt x="588" y="125"/>
                    </a:cubicBezTo>
                    <a:cubicBezTo>
                      <a:pt x="533" y="41"/>
                      <a:pt x="444"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50"/>
              <p:cNvSpPr/>
              <p:nvPr/>
            </p:nvSpPr>
            <p:spPr>
              <a:xfrm>
                <a:off x="4302350" y="3193250"/>
                <a:ext cx="16275" cy="14575"/>
              </a:xfrm>
              <a:custGeom>
                <a:avLst/>
                <a:gdLst/>
                <a:ahLst/>
                <a:cxnLst/>
                <a:rect l="l" t="t" r="r" b="b"/>
                <a:pathLst>
                  <a:path w="651" h="583" extrusionOk="0">
                    <a:moveTo>
                      <a:pt x="335" y="1"/>
                    </a:moveTo>
                    <a:cubicBezTo>
                      <a:pt x="299" y="1"/>
                      <a:pt x="262" y="8"/>
                      <a:pt x="226" y="23"/>
                    </a:cubicBezTo>
                    <a:cubicBezTo>
                      <a:pt x="76" y="85"/>
                      <a:pt x="1" y="248"/>
                      <a:pt x="63" y="398"/>
                    </a:cubicBezTo>
                    <a:cubicBezTo>
                      <a:pt x="101" y="512"/>
                      <a:pt x="211" y="582"/>
                      <a:pt x="328" y="582"/>
                    </a:cubicBezTo>
                    <a:cubicBezTo>
                      <a:pt x="365" y="582"/>
                      <a:pt x="402" y="575"/>
                      <a:pt x="438" y="560"/>
                    </a:cubicBezTo>
                    <a:cubicBezTo>
                      <a:pt x="576" y="498"/>
                      <a:pt x="651" y="335"/>
                      <a:pt x="601" y="185"/>
                    </a:cubicBezTo>
                    <a:cubicBezTo>
                      <a:pt x="553" y="71"/>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50"/>
              <p:cNvSpPr/>
              <p:nvPr/>
            </p:nvSpPr>
            <p:spPr>
              <a:xfrm>
                <a:off x="4208075" y="3113725"/>
                <a:ext cx="20025" cy="14350"/>
              </a:xfrm>
              <a:custGeom>
                <a:avLst/>
                <a:gdLst/>
                <a:ahLst/>
                <a:cxnLst/>
                <a:rect l="l" t="t" r="r" b="b"/>
                <a:pathLst>
                  <a:path w="801" h="574" extrusionOk="0">
                    <a:moveTo>
                      <a:pt x="396" y="0"/>
                    </a:moveTo>
                    <a:cubicBezTo>
                      <a:pt x="120" y="0"/>
                      <a:pt x="1" y="376"/>
                      <a:pt x="260" y="529"/>
                    </a:cubicBezTo>
                    <a:cubicBezTo>
                      <a:pt x="312" y="560"/>
                      <a:pt x="364" y="573"/>
                      <a:pt x="414" y="573"/>
                    </a:cubicBezTo>
                    <a:cubicBezTo>
                      <a:pt x="630" y="573"/>
                      <a:pt x="800" y="320"/>
                      <a:pt x="648" y="117"/>
                    </a:cubicBezTo>
                    <a:cubicBezTo>
                      <a:pt x="598" y="55"/>
                      <a:pt x="523" y="17"/>
                      <a:pt x="448" y="5"/>
                    </a:cubicBezTo>
                    <a:cubicBezTo>
                      <a:pt x="430" y="2"/>
                      <a:pt x="413" y="0"/>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50"/>
              <p:cNvSpPr/>
              <p:nvPr/>
            </p:nvSpPr>
            <p:spPr>
              <a:xfrm>
                <a:off x="4248300" y="3101800"/>
                <a:ext cx="15800" cy="14625"/>
              </a:xfrm>
              <a:custGeom>
                <a:avLst/>
                <a:gdLst/>
                <a:ahLst/>
                <a:cxnLst/>
                <a:rect l="l" t="t" r="r" b="b"/>
                <a:pathLst>
                  <a:path w="632" h="585" extrusionOk="0">
                    <a:moveTo>
                      <a:pt x="323" y="0"/>
                    </a:moveTo>
                    <a:cubicBezTo>
                      <a:pt x="242" y="0"/>
                      <a:pt x="161" y="33"/>
                      <a:pt x="101" y="107"/>
                    </a:cubicBezTo>
                    <a:cubicBezTo>
                      <a:pt x="1" y="232"/>
                      <a:pt x="26" y="419"/>
                      <a:pt x="138" y="519"/>
                    </a:cubicBezTo>
                    <a:cubicBezTo>
                      <a:pt x="194" y="564"/>
                      <a:pt x="257" y="584"/>
                      <a:pt x="318" y="584"/>
                    </a:cubicBezTo>
                    <a:cubicBezTo>
                      <a:pt x="479" y="584"/>
                      <a:pt x="631" y="446"/>
                      <a:pt x="613" y="257"/>
                    </a:cubicBezTo>
                    <a:cubicBezTo>
                      <a:pt x="597" y="98"/>
                      <a:pt x="461"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50"/>
              <p:cNvSpPr/>
              <p:nvPr/>
            </p:nvSpPr>
            <p:spPr>
              <a:xfrm>
                <a:off x="4194925" y="3146650"/>
                <a:ext cx="17475" cy="14275"/>
              </a:xfrm>
              <a:custGeom>
                <a:avLst/>
                <a:gdLst/>
                <a:ahLst/>
                <a:cxnLst/>
                <a:rect l="l" t="t" r="r" b="b"/>
                <a:pathLst>
                  <a:path w="699" h="571" extrusionOk="0">
                    <a:moveTo>
                      <a:pt x="383" y="1"/>
                    </a:moveTo>
                    <a:cubicBezTo>
                      <a:pt x="295" y="1"/>
                      <a:pt x="207" y="39"/>
                      <a:pt x="149" y="112"/>
                    </a:cubicBezTo>
                    <a:cubicBezTo>
                      <a:pt x="1" y="335"/>
                      <a:pt x="189" y="571"/>
                      <a:pt x="394" y="571"/>
                    </a:cubicBezTo>
                    <a:cubicBezTo>
                      <a:pt x="465" y="571"/>
                      <a:pt x="538" y="542"/>
                      <a:pt x="599" y="475"/>
                    </a:cubicBezTo>
                    <a:cubicBezTo>
                      <a:pt x="699" y="350"/>
                      <a:pt x="686" y="162"/>
                      <a:pt x="561" y="62"/>
                    </a:cubicBezTo>
                    <a:cubicBezTo>
                      <a:pt x="509" y="20"/>
                      <a:pt x="446"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50"/>
              <p:cNvSpPr/>
              <p:nvPr/>
            </p:nvSpPr>
            <p:spPr>
              <a:xfrm>
                <a:off x="4275500" y="3135775"/>
                <a:ext cx="16575" cy="14425"/>
              </a:xfrm>
              <a:custGeom>
                <a:avLst/>
                <a:gdLst/>
                <a:ahLst/>
                <a:cxnLst/>
                <a:rect l="l" t="t" r="r" b="b"/>
                <a:pathLst>
                  <a:path w="663" h="577" extrusionOk="0">
                    <a:moveTo>
                      <a:pt x="334" y="0"/>
                    </a:moveTo>
                    <a:cubicBezTo>
                      <a:pt x="298" y="0"/>
                      <a:pt x="261" y="7"/>
                      <a:pt x="225" y="22"/>
                    </a:cubicBezTo>
                    <a:cubicBezTo>
                      <a:pt x="75" y="72"/>
                      <a:pt x="0" y="247"/>
                      <a:pt x="63" y="397"/>
                    </a:cubicBezTo>
                    <a:cubicBezTo>
                      <a:pt x="101" y="513"/>
                      <a:pt x="214" y="577"/>
                      <a:pt x="333" y="577"/>
                    </a:cubicBezTo>
                    <a:cubicBezTo>
                      <a:pt x="368" y="577"/>
                      <a:pt x="403" y="571"/>
                      <a:pt x="438" y="560"/>
                    </a:cubicBezTo>
                    <a:cubicBezTo>
                      <a:pt x="587" y="497"/>
                      <a:pt x="662" y="335"/>
                      <a:pt x="600" y="185"/>
                    </a:cubicBezTo>
                    <a:cubicBezTo>
                      <a:pt x="553" y="71"/>
                      <a:pt x="44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50"/>
              <p:cNvSpPr/>
              <p:nvPr/>
            </p:nvSpPr>
            <p:spPr>
              <a:xfrm>
                <a:off x="4366325" y="3203525"/>
                <a:ext cx="17425" cy="12875"/>
              </a:xfrm>
              <a:custGeom>
                <a:avLst/>
                <a:gdLst/>
                <a:ahLst/>
                <a:cxnLst/>
                <a:rect l="l" t="t" r="r" b="b"/>
                <a:pathLst>
                  <a:path w="697" h="515" extrusionOk="0">
                    <a:moveTo>
                      <a:pt x="482" y="1"/>
                    </a:moveTo>
                    <a:cubicBezTo>
                      <a:pt x="275" y="1"/>
                      <a:pt x="1" y="283"/>
                      <a:pt x="204" y="449"/>
                    </a:cubicBezTo>
                    <a:cubicBezTo>
                      <a:pt x="259" y="494"/>
                      <a:pt x="323" y="514"/>
                      <a:pt x="385" y="514"/>
                    </a:cubicBezTo>
                    <a:cubicBezTo>
                      <a:pt x="545" y="514"/>
                      <a:pt x="697" y="379"/>
                      <a:pt x="678" y="199"/>
                    </a:cubicBezTo>
                    <a:cubicBezTo>
                      <a:pt x="678" y="162"/>
                      <a:pt x="666" y="149"/>
                      <a:pt x="653" y="124"/>
                    </a:cubicBezTo>
                    <a:cubicBezTo>
                      <a:pt x="621" y="36"/>
                      <a:pt x="556"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50"/>
              <p:cNvSpPr/>
              <p:nvPr/>
            </p:nvSpPr>
            <p:spPr>
              <a:xfrm>
                <a:off x="4341900" y="3137800"/>
                <a:ext cx="19225" cy="14525"/>
              </a:xfrm>
              <a:custGeom>
                <a:avLst/>
                <a:gdLst/>
                <a:ahLst/>
                <a:cxnLst/>
                <a:rect l="l" t="t" r="r" b="b"/>
                <a:pathLst>
                  <a:path w="769" h="581" extrusionOk="0">
                    <a:moveTo>
                      <a:pt x="383" y="1"/>
                    </a:moveTo>
                    <a:cubicBezTo>
                      <a:pt x="297" y="1"/>
                      <a:pt x="212" y="38"/>
                      <a:pt x="156" y="116"/>
                    </a:cubicBezTo>
                    <a:cubicBezTo>
                      <a:pt x="0" y="308"/>
                      <a:pt x="143" y="580"/>
                      <a:pt x="386" y="580"/>
                    </a:cubicBezTo>
                    <a:cubicBezTo>
                      <a:pt x="397" y="580"/>
                      <a:pt x="408" y="580"/>
                      <a:pt x="418" y="579"/>
                    </a:cubicBezTo>
                    <a:cubicBezTo>
                      <a:pt x="668" y="554"/>
                      <a:pt x="768" y="229"/>
                      <a:pt x="568" y="66"/>
                    </a:cubicBezTo>
                    <a:cubicBezTo>
                      <a:pt x="514" y="23"/>
                      <a:pt x="448"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50"/>
              <p:cNvSpPr/>
              <p:nvPr/>
            </p:nvSpPr>
            <p:spPr>
              <a:xfrm>
                <a:off x="4337025" y="3173875"/>
                <a:ext cx="16275" cy="14575"/>
              </a:xfrm>
              <a:custGeom>
                <a:avLst/>
                <a:gdLst/>
                <a:ahLst/>
                <a:cxnLst/>
                <a:rect l="l" t="t" r="r" b="b"/>
                <a:pathLst>
                  <a:path w="651" h="583" extrusionOk="0">
                    <a:moveTo>
                      <a:pt x="335" y="1"/>
                    </a:moveTo>
                    <a:cubicBezTo>
                      <a:pt x="299" y="1"/>
                      <a:pt x="262" y="8"/>
                      <a:pt x="226" y="23"/>
                    </a:cubicBezTo>
                    <a:cubicBezTo>
                      <a:pt x="76" y="73"/>
                      <a:pt x="1" y="248"/>
                      <a:pt x="63" y="398"/>
                    </a:cubicBezTo>
                    <a:cubicBezTo>
                      <a:pt x="101" y="512"/>
                      <a:pt x="212" y="582"/>
                      <a:pt x="322" y="582"/>
                    </a:cubicBezTo>
                    <a:cubicBezTo>
                      <a:pt x="358" y="582"/>
                      <a:pt x="393" y="575"/>
                      <a:pt x="426" y="560"/>
                    </a:cubicBezTo>
                    <a:cubicBezTo>
                      <a:pt x="576" y="498"/>
                      <a:pt x="651" y="335"/>
                      <a:pt x="601" y="185"/>
                    </a:cubicBezTo>
                    <a:cubicBezTo>
                      <a:pt x="553" y="71"/>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50"/>
              <p:cNvSpPr/>
              <p:nvPr/>
            </p:nvSpPr>
            <p:spPr>
              <a:xfrm>
                <a:off x="4316750" y="3068375"/>
                <a:ext cx="18225" cy="14525"/>
              </a:xfrm>
              <a:custGeom>
                <a:avLst/>
                <a:gdLst/>
                <a:ahLst/>
                <a:cxnLst/>
                <a:rect l="l" t="t" r="r" b="b"/>
                <a:pathLst>
                  <a:path w="729" h="581" extrusionOk="0">
                    <a:moveTo>
                      <a:pt x="378" y="1"/>
                    </a:moveTo>
                    <a:cubicBezTo>
                      <a:pt x="185" y="1"/>
                      <a:pt x="0" y="210"/>
                      <a:pt x="125" y="431"/>
                    </a:cubicBezTo>
                    <a:cubicBezTo>
                      <a:pt x="179" y="536"/>
                      <a:pt x="270" y="580"/>
                      <a:pt x="362" y="580"/>
                    </a:cubicBezTo>
                    <a:cubicBezTo>
                      <a:pt x="544" y="580"/>
                      <a:pt x="728" y="406"/>
                      <a:pt x="637" y="181"/>
                    </a:cubicBezTo>
                    <a:cubicBezTo>
                      <a:pt x="625" y="156"/>
                      <a:pt x="612" y="144"/>
                      <a:pt x="600" y="119"/>
                    </a:cubicBezTo>
                    <a:cubicBezTo>
                      <a:pt x="538" y="36"/>
                      <a:pt x="457" y="1"/>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50"/>
              <p:cNvSpPr/>
              <p:nvPr/>
            </p:nvSpPr>
            <p:spPr>
              <a:xfrm>
                <a:off x="4304850" y="3114200"/>
                <a:ext cx="16275" cy="14575"/>
              </a:xfrm>
              <a:custGeom>
                <a:avLst/>
                <a:gdLst/>
                <a:ahLst/>
                <a:cxnLst/>
                <a:rect l="l" t="t" r="r" b="b"/>
                <a:pathLst>
                  <a:path w="651" h="583" extrusionOk="0">
                    <a:moveTo>
                      <a:pt x="324" y="1"/>
                    </a:moveTo>
                    <a:cubicBezTo>
                      <a:pt x="287" y="1"/>
                      <a:pt x="249" y="8"/>
                      <a:pt x="213" y="23"/>
                    </a:cubicBezTo>
                    <a:cubicBezTo>
                      <a:pt x="76" y="86"/>
                      <a:pt x="1" y="248"/>
                      <a:pt x="51" y="398"/>
                    </a:cubicBezTo>
                    <a:cubicBezTo>
                      <a:pt x="98" y="512"/>
                      <a:pt x="203" y="583"/>
                      <a:pt x="317" y="583"/>
                    </a:cubicBezTo>
                    <a:cubicBezTo>
                      <a:pt x="353" y="583"/>
                      <a:pt x="390" y="575"/>
                      <a:pt x="426" y="560"/>
                    </a:cubicBezTo>
                    <a:cubicBezTo>
                      <a:pt x="576" y="510"/>
                      <a:pt x="651" y="335"/>
                      <a:pt x="588" y="186"/>
                    </a:cubicBezTo>
                    <a:cubicBezTo>
                      <a:pt x="550" y="72"/>
                      <a:pt x="440"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50"/>
              <p:cNvSpPr/>
              <p:nvPr/>
            </p:nvSpPr>
            <p:spPr>
              <a:xfrm>
                <a:off x="4183650" y="3269400"/>
                <a:ext cx="17650" cy="14525"/>
              </a:xfrm>
              <a:custGeom>
                <a:avLst/>
                <a:gdLst/>
                <a:ahLst/>
                <a:cxnLst/>
                <a:rect l="l" t="t" r="r" b="b"/>
                <a:pathLst>
                  <a:path w="706" h="581" extrusionOk="0">
                    <a:moveTo>
                      <a:pt x="355" y="1"/>
                    </a:moveTo>
                    <a:cubicBezTo>
                      <a:pt x="260" y="1"/>
                      <a:pt x="164" y="48"/>
                      <a:pt x="113" y="138"/>
                    </a:cubicBezTo>
                    <a:cubicBezTo>
                      <a:pt x="0" y="326"/>
                      <a:pt x="113" y="551"/>
                      <a:pt x="313" y="576"/>
                    </a:cubicBezTo>
                    <a:cubicBezTo>
                      <a:pt x="330" y="579"/>
                      <a:pt x="347" y="580"/>
                      <a:pt x="364" y="580"/>
                    </a:cubicBezTo>
                    <a:cubicBezTo>
                      <a:pt x="563" y="580"/>
                      <a:pt x="706" y="384"/>
                      <a:pt x="625" y="188"/>
                    </a:cubicBezTo>
                    <a:cubicBezTo>
                      <a:pt x="625" y="163"/>
                      <a:pt x="612" y="138"/>
                      <a:pt x="587" y="126"/>
                    </a:cubicBezTo>
                    <a:cubicBezTo>
                      <a:pt x="533" y="42"/>
                      <a:pt x="444"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50"/>
              <p:cNvSpPr/>
              <p:nvPr/>
            </p:nvSpPr>
            <p:spPr>
              <a:xfrm>
                <a:off x="4188950" y="3232275"/>
                <a:ext cx="17200" cy="12800"/>
              </a:xfrm>
              <a:custGeom>
                <a:avLst/>
                <a:gdLst/>
                <a:ahLst/>
                <a:cxnLst/>
                <a:rect l="l" t="t" r="r" b="b"/>
                <a:pathLst>
                  <a:path w="688" h="512" extrusionOk="0">
                    <a:moveTo>
                      <a:pt x="485" y="0"/>
                    </a:moveTo>
                    <a:cubicBezTo>
                      <a:pt x="273" y="0"/>
                      <a:pt x="1" y="283"/>
                      <a:pt x="213" y="449"/>
                    </a:cubicBezTo>
                    <a:cubicBezTo>
                      <a:pt x="261" y="491"/>
                      <a:pt x="323" y="511"/>
                      <a:pt x="386" y="511"/>
                    </a:cubicBezTo>
                    <a:cubicBezTo>
                      <a:pt x="470" y="511"/>
                      <a:pt x="556" y="476"/>
                      <a:pt x="613" y="411"/>
                    </a:cubicBezTo>
                    <a:cubicBezTo>
                      <a:pt x="663" y="349"/>
                      <a:pt x="688" y="274"/>
                      <a:pt x="675" y="199"/>
                    </a:cubicBezTo>
                    <a:cubicBezTo>
                      <a:pt x="675" y="174"/>
                      <a:pt x="663" y="149"/>
                      <a:pt x="663" y="124"/>
                    </a:cubicBezTo>
                    <a:cubicBezTo>
                      <a:pt x="627" y="36"/>
                      <a:pt x="559" y="0"/>
                      <a:pt x="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50"/>
              <p:cNvSpPr/>
              <p:nvPr/>
            </p:nvSpPr>
            <p:spPr>
              <a:xfrm>
                <a:off x="4158950" y="3209875"/>
                <a:ext cx="16125" cy="14375"/>
              </a:xfrm>
              <a:custGeom>
                <a:avLst/>
                <a:gdLst/>
                <a:ahLst/>
                <a:cxnLst/>
                <a:rect l="l" t="t" r="r" b="b"/>
                <a:pathLst>
                  <a:path w="645" h="575" extrusionOk="0">
                    <a:moveTo>
                      <a:pt x="311" y="0"/>
                    </a:moveTo>
                    <a:cubicBezTo>
                      <a:pt x="179" y="0"/>
                      <a:pt x="49" y="92"/>
                      <a:pt x="26" y="245"/>
                    </a:cubicBezTo>
                    <a:cubicBezTo>
                      <a:pt x="1" y="395"/>
                      <a:pt x="101" y="545"/>
                      <a:pt x="263" y="570"/>
                    </a:cubicBezTo>
                    <a:cubicBezTo>
                      <a:pt x="280" y="573"/>
                      <a:pt x="296" y="574"/>
                      <a:pt x="312" y="574"/>
                    </a:cubicBezTo>
                    <a:cubicBezTo>
                      <a:pt x="502" y="574"/>
                      <a:pt x="645" y="378"/>
                      <a:pt x="576" y="182"/>
                    </a:cubicBezTo>
                    <a:cubicBezTo>
                      <a:pt x="563" y="158"/>
                      <a:pt x="551" y="133"/>
                      <a:pt x="538" y="120"/>
                    </a:cubicBezTo>
                    <a:cubicBezTo>
                      <a:pt x="480" y="37"/>
                      <a:pt x="395"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50"/>
              <p:cNvSpPr/>
              <p:nvPr/>
            </p:nvSpPr>
            <p:spPr>
              <a:xfrm>
                <a:off x="4133875" y="3144175"/>
                <a:ext cx="17125" cy="12850"/>
              </a:xfrm>
              <a:custGeom>
                <a:avLst/>
                <a:gdLst/>
                <a:ahLst/>
                <a:cxnLst/>
                <a:rect l="l" t="t" r="r" b="b"/>
                <a:pathLst>
                  <a:path w="685" h="514" extrusionOk="0">
                    <a:moveTo>
                      <a:pt x="483" y="0"/>
                    </a:moveTo>
                    <a:cubicBezTo>
                      <a:pt x="275" y="0"/>
                      <a:pt x="1" y="282"/>
                      <a:pt x="204" y="449"/>
                    </a:cubicBezTo>
                    <a:cubicBezTo>
                      <a:pt x="260" y="494"/>
                      <a:pt x="322" y="514"/>
                      <a:pt x="383" y="514"/>
                    </a:cubicBezTo>
                    <a:cubicBezTo>
                      <a:pt x="540" y="514"/>
                      <a:pt x="684" y="379"/>
                      <a:pt x="666" y="199"/>
                    </a:cubicBezTo>
                    <a:cubicBezTo>
                      <a:pt x="666" y="174"/>
                      <a:pt x="654" y="149"/>
                      <a:pt x="654" y="124"/>
                    </a:cubicBezTo>
                    <a:cubicBezTo>
                      <a:pt x="621" y="36"/>
                      <a:pt x="556" y="0"/>
                      <a:pt x="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50"/>
              <p:cNvSpPr/>
              <p:nvPr/>
            </p:nvSpPr>
            <p:spPr>
              <a:xfrm>
                <a:off x="4159950" y="3170775"/>
                <a:ext cx="19200" cy="14425"/>
              </a:xfrm>
              <a:custGeom>
                <a:avLst/>
                <a:gdLst/>
                <a:ahLst/>
                <a:cxnLst/>
                <a:rect l="l" t="t" r="r" b="b"/>
                <a:pathLst>
                  <a:path w="768" h="577" extrusionOk="0">
                    <a:moveTo>
                      <a:pt x="397" y="1"/>
                    </a:moveTo>
                    <a:cubicBezTo>
                      <a:pt x="62" y="1"/>
                      <a:pt x="1" y="537"/>
                      <a:pt x="386" y="572"/>
                    </a:cubicBezTo>
                    <a:cubicBezTo>
                      <a:pt x="403" y="575"/>
                      <a:pt x="420" y="576"/>
                      <a:pt x="437" y="576"/>
                    </a:cubicBezTo>
                    <a:cubicBezTo>
                      <a:pt x="635" y="576"/>
                      <a:pt x="767" y="380"/>
                      <a:pt x="698" y="184"/>
                    </a:cubicBezTo>
                    <a:cubicBezTo>
                      <a:pt x="686" y="159"/>
                      <a:pt x="673" y="134"/>
                      <a:pt x="661" y="122"/>
                    </a:cubicBezTo>
                    <a:cubicBezTo>
                      <a:pt x="623" y="59"/>
                      <a:pt x="548" y="22"/>
                      <a:pt x="473" y="9"/>
                    </a:cubicBezTo>
                    <a:cubicBezTo>
                      <a:pt x="447" y="4"/>
                      <a:pt x="42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50"/>
              <p:cNvSpPr/>
              <p:nvPr/>
            </p:nvSpPr>
            <p:spPr>
              <a:xfrm>
                <a:off x="4305800" y="3154425"/>
                <a:ext cx="17375" cy="14525"/>
              </a:xfrm>
              <a:custGeom>
                <a:avLst/>
                <a:gdLst/>
                <a:ahLst/>
                <a:cxnLst/>
                <a:rect l="l" t="t" r="r" b="b"/>
                <a:pathLst>
                  <a:path w="695" h="581" extrusionOk="0">
                    <a:moveTo>
                      <a:pt x="349" y="1"/>
                    </a:moveTo>
                    <a:cubicBezTo>
                      <a:pt x="254" y="1"/>
                      <a:pt x="159" y="48"/>
                      <a:pt x="100" y="139"/>
                    </a:cubicBezTo>
                    <a:cubicBezTo>
                      <a:pt x="0" y="314"/>
                      <a:pt x="100" y="551"/>
                      <a:pt x="313" y="576"/>
                    </a:cubicBezTo>
                    <a:cubicBezTo>
                      <a:pt x="329" y="579"/>
                      <a:pt x="346" y="580"/>
                      <a:pt x="362" y="580"/>
                    </a:cubicBezTo>
                    <a:cubicBezTo>
                      <a:pt x="551" y="580"/>
                      <a:pt x="694" y="384"/>
                      <a:pt x="625" y="189"/>
                    </a:cubicBezTo>
                    <a:cubicBezTo>
                      <a:pt x="613" y="164"/>
                      <a:pt x="600" y="139"/>
                      <a:pt x="588" y="126"/>
                    </a:cubicBezTo>
                    <a:cubicBezTo>
                      <a:pt x="527" y="42"/>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50"/>
              <p:cNvSpPr/>
              <p:nvPr/>
            </p:nvSpPr>
            <p:spPr>
              <a:xfrm>
                <a:off x="4239250" y="3140375"/>
                <a:ext cx="17650" cy="14500"/>
              </a:xfrm>
              <a:custGeom>
                <a:avLst/>
                <a:gdLst/>
                <a:ahLst/>
                <a:cxnLst/>
                <a:rect l="l" t="t" r="r" b="b"/>
                <a:pathLst>
                  <a:path w="706" h="580" extrusionOk="0">
                    <a:moveTo>
                      <a:pt x="362" y="1"/>
                    </a:moveTo>
                    <a:cubicBezTo>
                      <a:pt x="266" y="1"/>
                      <a:pt x="171" y="48"/>
                      <a:pt x="113" y="138"/>
                    </a:cubicBezTo>
                    <a:cubicBezTo>
                      <a:pt x="1" y="313"/>
                      <a:pt x="113" y="551"/>
                      <a:pt x="313" y="576"/>
                    </a:cubicBezTo>
                    <a:cubicBezTo>
                      <a:pt x="330" y="579"/>
                      <a:pt x="348" y="580"/>
                      <a:pt x="365" y="580"/>
                    </a:cubicBezTo>
                    <a:cubicBezTo>
                      <a:pt x="564" y="580"/>
                      <a:pt x="706" y="384"/>
                      <a:pt x="625" y="188"/>
                    </a:cubicBezTo>
                    <a:cubicBezTo>
                      <a:pt x="625" y="163"/>
                      <a:pt x="613" y="138"/>
                      <a:pt x="600" y="126"/>
                    </a:cubicBezTo>
                    <a:cubicBezTo>
                      <a:pt x="540" y="41"/>
                      <a:pt x="451"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50"/>
              <p:cNvSpPr/>
              <p:nvPr/>
            </p:nvSpPr>
            <p:spPr>
              <a:xfrm>
                <a:off x="4258550" y="3209550"/>
                <a:ext cx="16375" cy="11775"/>
              </a:xfrm>
              <a:custGeom>
                <a:avLst/>
                <a:gdLst/>
                <a:ahLst/>
                <a:cxnLst/>
                <a:rect l="l" t="t" r="r" b="b"/>
                <a:pathLst>
                  <a:path w="655" h="471" extrusionOk="0">
                    <a:moveTo>
                      <a:pt x="314" y="1"/>
                    </a:moveTo>
                    <a:cubicBezTo>
                      <a:pt x="181" y="1"/>
                      <a:pt x="51" y="93"/>
                      <a:pt x="28" y="245"/>
                    </a:cubicBezTo>
                    <a:cubicBezTo>
                      <a:pt x="0" y="401"/>
                      <a:pt x="134" y="470"/>
                      <a:pt x="278" y="470"/>
                    </a:cubicBezTo>
                    <a:cubicBezTo>
                      <a:pt x="458" y="470"/>
                      <a:pt x="654" y="363"/>
                      <a:pt x="578" y="183"/>
                    </a:cubicBezTo>
                    <a:cubicBezTo>
                      <a:pt x="578" y="158"/>
                      <a:pt x="566" y="133"/>
                      <a:pt x="541" y="121"/>
                    </a:cubicBezTo>
                    <a:cubicBezTo>
                      <a:pt x="482" y="38"/>
                      <a:pt x="398"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50"/>
              <p:cNvSpPr/>
              <p:nvPr/>
            </p:nvSpPr>
            <p:spPr>
              <a:xfrm>
                <a:off x="4194875" y="3191075"/>
                <a:ext cx="18550" cy="14500"/>
              </a:xfrm>
              <a:custGeom>
                <a:avLst/>
                <a:gdLst/>
                <a:ahLst/>
                <a:cxnLst/>
                <a:rect l="l" t="t" r="r" b="b"/>
                <a:pathLst>
                  <a:path w="742" h="580" extrusionOk="0">
                    <a:moveTo>
                      <a:pt x="405" y="0"/>
                    </a:moveTo>
                    <a:cubicBezTo>
                      <a:pt x="198" y="0"/>
                      <a:pt x="1" y="246"/>
                      <a:pt x="163" y="472"/>
                    </a:cubicBezTo>
                    <a:cubicBezTo>
                      <a:pt x="224" y="547"/>
                      <a:pt x="303" y="580"/>
                      <a:pt x="382" y="580"/>
                    </a:cubicBezTo>
                    <a:cubicBezTo>
                      <a:pt x="564" y="580"/>
                      <a:pt x="742" y="407"/>
                      <a:pt x="663" y="197"/>
                    </a:cubicBezTo>
                    <a:cubicBezTo>
                      <a:pt x="663" y="172"/>
                      <a:pt x="651" y="147"/>
                      <a:pt x="626" y="122"/>
                    </a:cubicBezTo>
                    <a:cubicBezTo>
                      <a:pt x="564" y="36"/>
                      <a:pt x="483"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50"/>
              <p:cNvSpPr/>
              <p:nvPr/>
            </p:nvSpPr>
            <p:spPr>
              <a:xfrm>
                <a:off x="4167350" y="3124725"/>
                <a:ext cx="18050" cy="14500"/>
              </a:xfrm>
              <a:custGeom>
                <a:avLst/>
                <a:gdLst/>
                <a:ahLst/>
                <a:cxnLst/>
                <a:rect l="l" t="t" r="r" b="b"/>
                <a:pathLst>
                  <a:path w="722" h="580" extrusionOk="0">
                    <a:moveTo>
                      <a:pt x="374" y="0"/>
                    </a:moveTo>
                    <a:cubicBezTo>
                      <a:pt x="182" y="0"/>
                      <a:pt x="1" y="207"/>
                      <a:pt x="115" y="427"/>
                    </a:cubicBezTo>
                    <a:cubicBezTo>
                      <a:pt x="175" y="534"/>
                      <a:pt x="270" y="579"/>
                      <a:pt x="364" y="579"/>
                    </a:cubicBezTo>
                    <a:cubicBezTo>
                      <a:pt x="544" y="579"/>
                      <a:pt x="722" y="411"/>
                      <a:pt x="640" y="189"/>
                    </a:cubicBezTo>
                    <a:cubicBezTo>
                      <a:pt x="640" y="164"/>
                      <a:pt x="627" y="139"/>
                      <a:pt x="602" y="127"/>
                    </a:cubicBezTo>
                    <a:cubicBezTo>
                      <a:pt x="539" y="38"/>
                      <a:pt x="456" y="0"/>
                      <a:pt x="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50"/>
              <p:cNvSpPr/>
              <p:nvPr/>
            </p:nvSpPr>
            <p:spPr>
              <a:xfrm>
                <a:off x="4219575" y="3255550"/>
                <a:ext cx="15650" cy="14500"/>
              </a:xfrm>
              <a:custGeom>
                <a:avLst/>
                <a:gdLst/>
                <a:ahLst/>
                <a:cxnLst/>
                <a:rect l="l" t="t" r="r" b="b"/>
                <a:pathLst>
                  <a:path w="626" h="580" extrusionOk="0">
                    <a:moveTo>
                      <a:pt x="296" y="0"/>
                    </a:moveTo>
                    <a:cubicBezTo>
                      <a:pt x="167" y="0"/>
                      <a:pt x="38" y="82"/>
                      <a:pt x="13" y="242"/>
                    </a:cubicBezTo>
                    <a:cubicBezTo>
                      <a:pt x="0" y="317"/>
                      <a:pt x="25" y="392"/>
                      <a:pt x="63" y="455"/>
                    </a:cubicBezTo>
                    <a:cubicBezTo>
                      <a:pt x="125" y="542"/>
                      <a:pt x="210" y="579"/>
                      <a:pt x="294" y="579"/>
                    </a:cubicBezTo>
                    <a:cubicBezTo>
                      <a:pt x="463" y="579"/>
                      <a:pt x="625" y="426"/>
                      <a:pt x="575" y="218"/>
                    </a:cubicBezTo>
                    <a:cubicBezTo>
                      <a:pt x="539" y="72"/>
                      <a:pt x="417"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50"/>
              <p:cNvSpPr/>
              <p:nvPr/>
            </p:nvSpPr>
            <p:spPr>
              <a:xfrm>
                <a:off x="4278000" y="3083200"/>
                <a:ext cx="17650" cy="14500"/>
              </a:xfrm>
              <a:custGeom>
                <a:avLst/>
                <a:gdLst/>
                <a:ahLst/>
                <a:cxnLst/>
                <a:rect l="l" t="t" r="r" b="b"/>
                <a:pathLst>
                  <a:path w="706" h="580" extrusionOk="0">
                    <a:moveTo>
                      <a:pt x="361" y="1"/>
                    </a:moveTo>
                    <a:cubicBezTo>
                      <a:pt x="266" y="1"/>
                      <a:pt x="171" y="48"/>
                      <a:pt x="113" y="138"/>
                    </a:cubicBezTo>
                    <a:cubicBezTo>
                      <a:pt x="0" y="313"/>
                      <a:pt x="113" y="551"/>
                      <a:pt x="313" y="576"/>
                    </a:cubicBezTo>
                    <a:cubicBezTo>
                      <a:pt x="329" y="579"/>
                      <a:pt x="346" y="580"/>
                      <a:pt x="362" y="580"/>
                    </a:cubicBezTo>
                    <a:cubicBezTo>
                      <a:pt x="562" y="580"/>
                      <a:pt x="706" y="373"/>
                      <a:pt x="625" y="188"/>
                    </a:cubicBezTo>
                    <a:cubicBezTo>
                      <a:pt x="625" y="163"/>
                      <a:pt x="612" y="138"/>
                      <a:pt x="600" y="126"/>
                    </a:cubicBezTo>
                    <a:cubicBezTo>
                      <a:pt x="540" y="41"/>
                      <a:pt x="450"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50"/>
              <p:cNvSpPr/>
              <p:nvPr/>
            </p:nvSpPr>
            <p:spPr>
              <a:xfrm>
                <a:off x="4373050" y="3169125"/>
                <a:ext cx="18375" cy="14450"/>
              </a:xfrm>
              <a:custGeom>
                <a:avLst/>
                <a:gdLst/>
                <a:ahLst/>
                <a:cxnLst/>
                <a:rect l="l" t="t" r="r" b="b"/>
                <a:pathLst>
                  <a:path w="735" h="578" extrusionOk="0">
                    <a:moveTo>
                      <a:pt x="381" y="0"/>
                    </a:moveTo>
                    <a:cubicBezTo>
                      <a:pt x="141" y="0"/>
                      <a:pt x="0" y="267"/>
                      <a:pt x="147" y="463"/>
                    </a:cubicBezTo>
                    <a:cubicBezTo>
                      <a:pt x="200" y="540"/>
                      <a:pt x="287" y="577"/>
                      <a:pt x="374" y="577"/>
                    </a:cubicBezTo>
                    <a:cubicBezTo>
                      <a:pt x="471" y="577"/>
                      <a:pt x="569" y="530"/>
                      <a:pt x="622" y="438"/>
                    </a:cubicBezTo>
                    <a:cubicBezTo>
                      <a:pt x="734" y="263"/>
                      <a:pt x="622" y="38"/>
                      <a:pt x="422" y="0"/>
                    </a:cubicBezTo>
                    <a:lnTo>
                      <a:pt x="397" y="0"/>
                    </a:lnTo>
                    <a:cubicBezTo>
                      <a:pt x="391" y="0"/>
                      <a:pt x="386"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50"/>
              <p:cNvSpPr/>
              <p:nvPr/>
            </p:nvSpPr>
            <p:spPr>
              <a:xfrm>
                <a:off x="4321425" y="3214500"/>
                <a:ext cx="16250" cy="14550"/>
              </a:xfrm>
              <a:custGeom>
                <a:avLst/>
                <a:gdLst/>
                <a:ahLst/>
                <a:cxnLst/>
                <a:rect l="l" t="t" r="r" b="b"/>
                <a:pathLst>
                  <a:path w="650" h="582" extrusionOk="0">
                    <a:moveTo>
                      <a:pt x="323" y="0"/>
                    </a:moveTo>
                    <a:cubicBezTo>
                      <a:pt x="286" y="0"/>
                      <a:pt x="249" y="7"/>
                      <a:pt x="213" y="22"/>
                    </a:cubicBezTo>
                    <a:cubicBezTo>
                      <a:pt x="75" y="85"/>
                      <a:pt x="0" y="247"/>
                      <a:pt x="50" y="397"/>
                    </a:cubicBezTo>
                    <a:cubicBezTo>
                      <a:pt x="98" y="511"/>
                      <a:pt x="203" y="582"/>
                      <a:pt x="316" y="582"/>
                    </a:cubicBezTo>
                    <a:cubicBezTo>
                      <a:pt x="352" y="582"/>
                      <a:pt x="389" y="575"/>
                      <a:pt x="425" y="560"/>
                    </a:cubicBezTo>
                    <a:cubicBezTo>
                      <a:pt x="575" y="497"/>
                      <a:pt x="650" y="335"/>
                      <a:pt x="587" y="185"/>
                    </a:cubicBezTo>
                    <a:cubicBezTo>
                      <a:pt x="550" y="71"/>
                      <a:pt x="43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50"/>
              <p:cNvSpPr/>
              <p:nvPr/>
            </p:nvSpPr>
            <p:spPr>
              <a:xfrm>
                <a:off x="4211350" y="3298475"/>
                <a:ext cx="18500" cy="15200"/>
              </a:xfrm>
              <a:custGeom>
                <a:avLst/>
                <a:gdLst/>
                <a:ahLst/>
                <a:cxnLst/>
                <a:rect l="l" t="t" r="r" b="b"/>
                <a:pathLst>
                  <a:path w="740" h="608" extrusionOk="0">
                    <a:moveTo>
                      <a:pt x="359" y="1"/>
                    </a:moveTo>
                    <a:cubicBezTo>
                      <a:pt x="175" y="1"/>
                      <a:pt x="1" y="190"/>
                      <a:pt x="92" y="400"/>
                    </a:cubicBezTo>
                    <a:cubicBezTo>
                      <a:pt x="133" y="547"/>
                      <a:pt x="240" y="607"/>
                      <a:pt x="350" y="607"/>
                    </a:cubicBezTo>
                    <a:cubicBezTo>
                      <a:pt x="540" y="607"/>
                      <a:pt x="740" y="425"/>
                      <a:pt x="629" y="188"/>
                    </a:cubicBezTo>
                    <a:cubicBezTo>
                      <a:pt x="617" y="150"/>
                      <a:pt x="592" y="113"/>
                      <a:pt x="554" y="88"/>
                    </a:cubicBezTo>
                    <a:cubicBezTo>
                      <a:pt x="497" y="27"/>
                      <a:pt x="427"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50"/>
              <p:cNvSpPr/>
              <p:nvPr/>
            </p:nvSpPr>
            <p:spPr>
              <a:xfrm>
                <a:off x="4323675" y="3245975"/>
                <a:ext cx="17750" cy="14225"/>
              </a:xfrm>
              <a:custGeom>
                <a:avLst/>
                <a:gdLst/>
                <a:ahLst/>
                <a:cxnLst/>
                <a:rect l="l" t="t" r="r" b="b"/>
                <a:pathLst>
                  <a:path w="710" h="569" extrusionOk="0">
                    <a:moveTo>
                      <a:pt x="355" y="0"/>
                    </a:moveTo>
                    <a:cubicBezTo>
                      <a:pt x="151" y="0"/>
                      <a:pt x="0" y="206"/>
                      <a:pt x="85" y="401"/>
                    </a:cubicBezTo>
                    <a:cubicBezTo>
                      <a:pt x="131" y="512"/>
                      <a:pt x="235" y="568"/>
                      <a:pt x="339" y="568"/>
                    </a:cubicBezTo>
                    <a:cubicBezTo>
                      <a:pt x="435" y="568"/>
                      <a:pt x="531" y="521"/>
                      <a:pt x="585" y="426"/>
                    </a:cubicBezTo>
                    <a:lnTo>
                      <a:pt x="597" y="438"/>
                    </a:lnTo>
                    <a:cubicBezTo>
                      <a:pt x="710" y="251"/>
                      <a:pt x="585" y="13"/>
                      <a:pt x="373" y="1"/>
                    </a:cubicBezTo>
                    <a:cubicBezTo>
                      <a:pt x="367" y="0"/>
                      <a:pt x="361"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50"/>
              <p:cNvSpPr/>
              <p:nvPr/>
            </p:nvSpPr>
            <p:spPr>
              <a:xfrm>
                <a:off x="4176825" y="3093900"/>
                <a:ext cx="18050" cy="14525"/>
              </a:xfrm>
              <a:custGeom>
                <a:avLst/>
                <a:gdLst/>
                <a:ahLst/>
                <a:cxnLst/>
                <a:rect l="l" t="t" r="r" b="b"/>
                <a:pathLst>
                  <a:path w="722" h="581" extrusionOk="0">
                    <a:moveTo>
                      <a:pt x="354" y="1"/>
                    </a:moveTo>
                    <a:cubicBezTo>
                      <a:pt x="176" y="1"/>
                      <a:pt x="1" y="156"/>
                      <a:pt x="73" y="373"/>
                    </a:cubicBezTo>
                    <a:cubicBezTo>
                      <a:pt x="114" y="519"/>
                      <a:pt x="221" y="580"/>
                      <a:pt x="331" y="580"/>
                    </a:cubicBezTo>
                    <a:cubicBezTo>
                      <a:pt x="521" y="580"/>
                      <a:pt x="721" y="398"/>
                      <a:pt x="610" y="160"/>
                    </a:cubicBezTo>
                    <a:cubicBezTo>
                      <a:pt x="552" y="49"/>
                      <a:pt x="453" y="1"/>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50"/>
              <p:cNvSpPr/>
              <p:nvPr/>
            </p:nvSpPr>
            <p:spPr>
              <a:xfrm>
                <a:off x="4212900" y="3074500"/>
                <a:ext cx="17200" cy="14475"/>
              </a:xfrm>
              <a:custGeom>
                <a:avLst/>
                <a:gdLst/>
                <a:ahLst/>
                <a:cxnLst/>
                <a:rect l="l" t="t" r="r" b="b"/>
                <a:pathLst>
                  <a:path w="688" h="579" extrusionOk="0">
                    <a:moveTo>
                      <a:pt x="383" y="1"/>
                    </a:moveTo>
                    <a:cubicBezTo>
                      <a:pt x="186" y="1"/>
                      <a:pt x="1" y="209"/>
                      <a:pt x="117" y="424"/>
                    </a:cubicBezTo>
                    <a:cubicBezTo>
                      <a:pt x="167" y="499"/>
                      <a:pt x="242" y="561"/>
                      <a:pt x="330" y="574"/>
                    </a:cubicBezTo>
                    <a:cubicBezTo>
                      <a:pt x="346" y="577"/>
                      <a:pt x="362" y="579"/>
                      <a:pt x="378" y="579"/>
                    </a:cubicBezTo>
                    <a:cubicBezTo>
                      <a:pt x="546" y="579"/>
                      <a:pt x="688" y="406"/>
                      <a:pt x="642" y="224"/>
                    </a:cubicBezTo>
                    <a:cubicBezTo>
                      <a:pt x="642" y="211"/>
                      <a:pt x="642" y="199"/>
                      <a:pt x="642" y="186"/>
                    </a:cubicBezTo>
                    <a:cubicBezTo>
                      <a:pt x="630" y="161"/>
                      <a:pt x="617" y="136"/>
                      <a:pt x="605" y="111"/>
                    </a:cubicBezTo>
                    <a:cubicBezTo>
                      <a:pt x="541" y="33"/>
                      <a:pt x="461" y="1"/>
                      <a:pt x="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50"/>
              <p:cNvSpPr/>
              <p:nvPr/>
            </p:nvSpPr>
            <p:spPr>
              <a:xfrm>
                <a:off x="4180075" y="3306625"/>
                <a:ext cx="17650" cy="15050"/>
              </a:xfrm>
              <a:custGeom>
                <a:avLst/>
                <a:gdLst/>
                <a:ahLst/>
                <a:cxnLst/>
                <a:rect l="l" t="t" r="r" b="b"/>
                <a:pathLst>
                  <a:path w="706" h="602" extrusionOk="0">
                    <a:moveTo>
                      <a:pt x="385" y="1"/>
                    </a:moveTo>
                    <a:cubicBezTo>
                      <a:pt x="194" y="1"/>
                      <a:pt x="0" y="180"/>
                      <a:pt x="118" y="424"/>
                    </a:cubicBezTo>
                    <a:cubicBezTo>
                      <a:pt x="167" y="532"/>
                      <a:pt x="279" y="602"/>
                      <a:pt x="397" y="602"/>
                    </a:cubicBezTo>
                    <a:cubicBezTo>
                      <a:pt x="429" y="602"/>
                      <a:pt x="461" y="597"/>
                      <a:pt x="493" y="586"/>
                    </a:cubicBezTo>
                    <a:cubicBezTo>
                      <a:pt x="630" y="524"/>
                      <a:pt x="705" y="361"/>
                      <a:pt x="655" y="211"/>
                    </a:cubicBezTo>
                    <a:cubicBezTo>
                      <a:pt x="609" y="63"/>
                      <a:pt x="497" y="1"/>
                      <a:pt x="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50"/>
              <p:cNvSpPr/>
              <p:nvPr/>
            </p:nvSpPr>
            <p:spPr>
              <a:xfrm>
                <a:off x="4405150" y="3184250"/>
                <a:ext cx="16025" cy="14350"/>
              </a:xfrm>
              <a:custGeom>
                <a:avLst/>
                <a:gdLst/>
                <a:ahLst/>
                <a:cxnLst/>
                <a:rect l="l" t="t" r="r" b="b"/>
                <a:pathLst>
                  <a:path w="641" h="574" extrusionOk="0">
                    <a:moveTo>
                      <a:pt x="298" y="0"/>
                    </a:moveTo>
                    <a:cubicBezTo>
                      <a:pt x="166" y="0"/>
                      <a:pt x="36" y="92"/>
                      <a:pt x="13" y="245"/>
                    </a:cubicBezTo>
                    <a:cubicBezTo>
                      <a:pt x="0" y="320"/>
                      <a:pt x="13" y="395"/>
                      <a:pt x="63" y="458"/>
                    </a:cubicBezTo>
                    <a:cubicBezTo>
                      <a:pt x="124" y="539"/>
                      <a:pt x="206" y="573"/>
                      <a:pt x="287" y="573"/>
                    </a:cubicBezTo>
                    <a:cubicBezTo>
                      <a:pt x="467" y="573"/>
                      <a:pt x="640" y="399"/>
                      <a:pt x="563" y="183"/>
                    </a:cubicBezTo>
                    <a:cubicBezTo>
                      <a:pt x="563" y="158"/>
                      <a:pt x="550" y="133"/>
                      <a:pt x="525" y="120"/>
                    </a:cubicBezTo>
                    <a:cubicBezTo>
                      <a:pt x="467" y="38"/>
                      <a:pt x="382"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50"/>
              <p:cNvSpPr/>
              <p:nvPr/>
            </p:nvSpPr>
            <p:spPr>
              <a:xfrm>
                <a:off x="4408825" y="3146975"/>
                <a:ext cx="17425" cy="12875"/>
              </a:xfrm>
              <a:custGeom>
                <a:avLst/>
                <a:gdLst/>
                <a:ahLst/>
                <a:cxnLst/>
                <a:rect l="l" t="t" r="r" b="b"/>
                <a:pathLst>
                  <a:path w="697" h="515" extrusionOk="0">
                    <a:moveTo>
                      <a:pt x="482" y="1"/>
                    </a:moveTo>
                    <a:cubicBezTo>
                      <a:pt x="274" y="1"/>
                      <a:pt x="0" y="283"/>
                      <a:pt x="203" y="449"/>
                    </a:cubicBezTo>
                    <a:cubicBezTo>
                      <a:pt x="259" y="494"/>
                      <a:pt x="322" y="514"/>
                      <a:pt x="384" y="514"/>
                    </a:cubicBezTo>
                    <a:cubicBezTo>
                      <a:pt x="545" y="514"/>
                      <a:pt x="696" y="380"/>
                      <a:pt x="678" y="199"/>
                    </a:cubicBezTo>
                    <a:cubicBezTo>
                      <a:pt x="678" y="162"/>
                      <a:pt x="666" y="149"/>
                      <a:pt x="653" y="124"/>
                    </a:cubicBezTo>
                    <a:cubicBezTo>
                      <a:pt x="620" y="36"/>
                      <a:pt x="555"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50"/>
              <p:cNvSpPr/>
              <p:nvPr/>
            </p:nvSpPr>
            <p:spPr>
              <a:xfrm>
                <a:off x="4378900" y="3124575"/>
                <a:ext cx="15025" cy="14350"/>
              </a:xfrm>
              <a:custGeom>
                <a:avLst/>
                <a:gdLst/>
                <a:ahLst/>
                <a:cxnLst/>
                <a:rect l="l" t="t" r="r" b="b"/>
                <a:pathLst>
                  <a:path w="601" h="574" extrusionOk="0">
                    <a:moveTo>
                      <a:pt x="310" y="1"/>
                    </a:moveTo>
                    <a:cubicBezTo>
                      <a:pt x="177" y="1"/>
                      <a:pt x="44" y="93"/>
                      <a:pt x="13" y="245"/>
                    </a:cubicBezTo>
                    <a:cubicBezTo>
                      <a:pt x="1" y="320"/>
                      <a:pt x="26" y="395"/>
                      <a:pt x="76" y="458"/>
                    </a:cubicBezTo>
                    <a:cubicBezTo>
                      <a:pt x="113" y="520"/>
                      <a:pt x="188" y="558"/>
                      <a:pt x="263" y="570"/>
                    </a:cubicBezTo>
                    <a:cubicBezTo>
                      <a:pt x="277" y="573"/>
                      <a:pt x="291" y="574"/>
                      <a:pt x="305" y="574"/>
                    </a:cubicBezTo>
                    <a:cubicBezTo>
                      <a:pt x="440" y="574"/>
                      <a:pt x="565" y="469"/>
                      <a:pt x="588" y="333"/>
                    </a:cubicBezTo>
                    <a:cubicBezTo>
                      <a:pt x="600" y="258"/>
                      <a:pt x="575" y="183"/>
                      <a:pt x="538" y="120"/>
                    </a:cubicBezTo>
                    <a:cubicBezTo>
                      <a:pt x="480" y="38"/>
                      <a:pt x="395"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50"/>
              <p:cNvSpPr/>
              <p:nvPr/>
            </p:nvSpPr>
            <p:spPr>
              <a:xfrm>
                <a:off x="4353600" y="3058875"/>
                <a:ext cx="17350" cy="12875"/>
              </a:xfrm>
              <a:custGeom>
                <a:avLst/>
                <a:gdLst/>
                <a:ahLst/>
                <a:cxnLst/>
                <a:rect l="l" t="t" r="r" b="b"/>
                <a:pathLst>
                  <a:path w="694" h="515" extrusionOk="0">
                    <a:moveTo>
                      <a:pt x="484" y="1"/>
                    </a:moveTo>
                    <a:cubicBezTo>
                      <a:pt x="272" y="1"/>
                      <a:pt x="0" y="283"/>
                      <a:pt x="213" y="449"/>
                    </a:cubicBezTo>
                    <a:lnTo>
                      <a:pt x="200" y="449"/>
                    </a:lnTo>
                    <a:cubicBezTo>
                      <a:pt x="256" y="494"/>
                      <a:pt x="319" y="514"/>
                      <a:pt x="381" y="514"/>
                    </a:cubicBezTo>
                    <a:cubicBezTo>
                      <a:pt x="542" y="514"/>
                      <a:pt x="693" y="379"/>
                      <a:pt x="675" y="199"/>
                    </a:cubicBezTo>
                    <a:cubicBezTo>
                      <a:pt x="675" y="174"/>
                      <a:pt x="663" y="149"/>
                      <a:pt x="663" y="124"/>
                    </a:cubicBezTo>
                    <a:cubicBezTo>
                      <a:pt x="627" y="36"/>
                      <a:pt x="559" y="1"/>
                      <a:pt x="4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50"/>
              <p:cNvSpPr/>
              <p:nvPr/>
            </p:nvSpPr>
            <p:spPr>
              <a:xfrm>
                <a:off x="4383275" y="3085525"/>
                <a:ext cx="16025" cy="14350"/>
              </a:xfrm>
              <a:custGeom>
                <a:avLst/>
                <a:gdLst/>
                <a:ahLst/>
                <a:cxnLst/>
                <a:rect l="l" t="t" r="r" b="b"/>
                <a:pathLst>
                  <a:path w="641" h="574" extrusionOk="0">
                    <a:moveTo>
                      <a:pt x="298" y="0"/>
                    </a:moveTo>
                    <a:cubicBezTo>
                      <a:pt x="166" y="0"/>
                      <a:pt x="36" y="93"/>
                      <a:pt x="13" y="245"/>
                    </a:cubicBezTo>
                    <a:cubicBezTo>
                      <a:pt x="0" y="320"/>
                      <a:pt x="13" y="395"/>
                      <a:pt x="63" y="458"/>
                    </a:cubicBezTo>
                    <a:cubicBezTo>
                      <a:pt x="125" y="539"/>
                      <a:pt x="206" y="573"/>
                      <a:pt x="287" y="573"/>
                    </a:cubicBezTo>
                    <a:cubicBezTo>
                      <a:pt x="467" y="573"/>
                      <a:pt x="641" y="399"/>
                      <a:pt x="563" y="183"/>
                    </a:cubicBezTo>
                    <a:cubicBezTo>
                      <a:pt x="550" y="158"/>
                      <a:pt x="538" y="133"/>
                      <a:pt x="525" y="120"/>
                    </a:cubicBezTo>
                    <a:cubicBezTo>
                      <a:pt x="467" y="38"/>
                      <a:pt x="382"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50"/>
              <p:cNvSpPr/>
              <p:nvPr/>
            </p:nvSpPr>
            <p:spPr>
              <a:xfrm>
                <a:off x="4344600" y="3097675"/>
                <a:ext cx="15275" cy="14550"/>
              </a:xfrm>
              <a:custGeom>
                <a:avLst/>
                <a:gdLst/>
                <a:ahLst/>
                <a:cxnLst/>
                <a:rect l="l" t="t" r="r" b="b"/>
                <a:pathLst>
                  <a:path w="611" h="582" extrusionOk="0">
                    <a:moveTo>
                      <a:pt x="317" y="0"/>
                    </a:moveTo>
                    <a:cubicBezTo>
                      <a:pt x="159" y="0"/>
                      <a:pt x="1" y="121"/>
                      <a:pt x="23" y="322"/>
                    </a:cubicBezTo>
                    <a:cubicBezTo>
                      <a:pt x="42" y="493"/>
                      <a:pt x="178" y="581"/>
                      <a:pt x="313" y="581"/>
                    </a:cubicBezTo>
                    <a:cubicBezTo>
                      <a:pt x="443" y="581"/>
                      <a:pt x="573" y="500"/>
                      <a:pt x="598" y="334"/>
                    </a:cubicBezTo>
                    <a:cubicBezTo>
                      <a:pt x="610" y="284"/>
                      <a:pt x="598" y="234"/>
                      <a:pt x="585" y="184"/>
                    </a:cubicBezTo>
                    <a:cubicBezTo>
                      <a:pt x="534" y="57"/>
                      <a:pt x="426"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50"/>
              <p:cNvSpPr/>
              <p:nvPr/>
            </p:nvSpPr>
            <p:spPr>
              <a:xfrm>
                <a:off x="3298875" y="3397775"/>
                <a:ext cx="15775" cy="14500"/>
              </a:xfrm>
              <a:custGeom>
                <a:avLst/>
                <a:gdLst/>
                <a:ahLst/>
                <a:cxnLst/>
                <a:rect l="l" t="t" r="r" b="b"/>
                <a:pathLst>
                  <a:path w="631" h="580" extrusionOk="0">
                    <a:moveTo>
                      <a:pt x="324" y="0"/>
                    </a:moveTo>
                    <a:cubicBezTo>
                      <a:pt x="241" y="0"/>
                      <a:pt x="158" y="33"/>
                      <a:pt x="100" y="102"/>
                    </a:cubicBezTo>
                    <a:cubicBezTo>
                      <a:pt x="0" y="227"/>
                      <a:pt x="25" y="414"/>
                      <a:pt x="150" y="514"/>
                    </a:cubicBezTo>
                    <a:lnTo>
                      <a:pt x="138" y="514"/>
                    </a:lnTo>
                    <a:cubicBezTo>
                      <a:pt x="193" y="559"/>
                      <a:pt x="256" y="579"/>
                      <a:pt x="318" y="579"/>
                    </a:cubicBezTo>
                    <a:cubicBezTo>
                      <a:pt x="479" y="579"/>
                      <a:pt x="631" y="442"/>
                      <a:pt x="613" y="252"/>
                    </a:cubicBezTo>
                    <a:cubicBezTo>
                      <a:pt x="613" y="227"/>
                      <a:pt x="600" y="202"/>
                      <a:pt x="600" y="177"/>
                    </a:cubicBezTo>
                    <a:cubicBezTo>
                      <a:pt x="550" y="62"/>
                      <a:pt x="437"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50"/>
              <p:cNvSpPr/>
              <p:nvPr/>
            </p:nvSpPr>
            <p:spPr>
              <a:xfrm>
                <a:off x="3336050" y="3377025"/>
                <a:ext cx="18300" cy="14600"/>
              </a:xfrm>
              <a:custGeom>
                <a:avLst/>
                <a:gdLst/>
                <a:ahLst/>
                <a:cxnLst/>
                <a:rect l="l" t="t" r="r" b="b"/>
                <a:pathLst>
                  <a:path w="732" h="584" extrusionOk="0">
                    <a:moveTo>
                      <a:pt x="356" y="1"/>
                    </a:moveTo>
                    <a:cubicBezTo>
                      <a:pt x="260" y="1"/>
                      <a:pt x="165" y="48"/>
                      <a:pt x="113" y="145"/>
                    </a:cubicBezTo>
                    <a:cubicBezTo>
                      <a:pt x="0" y="320"/>
                      <a:pt x="113" y="545"/>
                      <a:pt x="313" y="582"/>
                    </a:cubicBezTo>
                    <a:cubicBezTo>
                      <a:pt x="324" y="583"/>
                      <a:pt x="334" y="584"/>
                      <a:pt x="345" y="584"/>
                    </a:cubicBezTo>
                    <a:cubicBezTo>
                      <a:pt x="577" y="584"/>
                      <a:pt x="731" y="323"/>
                      <a:pt x="588" y="120"/>
                    </a:cubicBezTo>
                    <a:cubicBezTo>
                      <a:pt x="534" y="41"/>
                      <a:pt x="445" y="1"/>
                      <a:pt x="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50"/>
              <p:cNvSpPr/>
              <p:nvPr/>
            </p:nvSpPr>
            <p:spPr>
              <a:xfrm>
                <a:off x="3315125" y="3324225"/>
                <a:ext cx="17700" cy="14625"/>
              </a:xfrm>
              <a:custGeom>
                <a:avLst/>
                <a:gdLst/>
                <a:ahLst/>
                <a:cxnLst/>
                <a:rect l="l" t="t" r="r" b="b"/>
                <a:pathLst>
                  <a:path w="708" h="585" extrusionOk="0">
                    <a:moveTo>
                      <a:pt x="355" y="1"/>
                    </a:moveTo>
                    <a:cubicBezTo>
                      <a:pt x="260" y="1"/>
                      <a:pt x="164" y="48"/>
                      <a:pt x="113" y="145"/>
                    </a:cubicBezTo>
                    <a:cubicBezTo>
                      <a:pt x="0" y="320"/>
                      <a:pt x="113" y="545"/>
                      <a:pt x="313" y="582"/>
                    </a:cubicBezTo>
                    <a:cubicBezTo>
                      <a:pt x="325" y="584"/>
                      <a:pt x="337" y="584"/>
                      <a:pt x="349" y="584"/>
                    </a:cubicBezTo>
                    <a:cubicBezTo>
                      <a:pt x="556" y="584"/>
                      <a:pt x="708" y="384"/>
                      <a:pt x="625" y="195"/>
                    </a:cubicBezTo>
                    <a:cubicBezTo>
                      <a:pt x="625" y="170"/>
                      <a:pt x="613" y="145"/>
                      <a:pt x="588" y="120"/>
                    </a:cubicBezTo>
                    <a:cubicBezTo>
                      <a:pt x="533" y="41"/>
                      <a:pt x="444"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50"/>
              <p:cNvSpPr/>
              <p:nvPr/>
            </p:nvSpPr>
            <p:spPr>
              <a:xfrm>
                <a:off x="3348850" y="3343850"/>
                <a:ext cx="16600" cy="14550"/>
              </a:xfrm>
              <a:custGeom>
                <a:avLst/>
                <a:gdLst/>
                <a:ahLst/>
                <a:cxnLst/>
                <a:rect l="l" t="t" r="r" b="b"/>
                <a:pathLst>
                  <a:path w="664" h="582" extrusionOk="0">
                    <a:moveTo>
                      <a:pt x="335" y="0"/>
                    </a:moveTo>
                    <a:cubicBezTo>
                      <a:pt x="299" y="0"/>
                      <a:pt x="262" y="7"/>
                      <a:pt x="226" y="22"/>
                    </a:cubicBezTo>
                    <a:cubicBezTo>
                      <a:pt x="76" y="85"/>
                      <a:pt x="1" y="247"/>
                      <a:pt x="63" y="397"/>
                    </a:cubicBezTo>
                    <a:cubicBezTo>
                      <a:pt x="111" y="511"/>
                      <a:pt x="216" y="582"/>
                      <a:pt x="329" y="582"/>
                    </a:cubicBezTo>
                    <a:cubicBezTo>
                      <a:pt x="365" y="582"/>
                      <a:pt x="402" y="575"/>
                      <a:pt x="438" y="559"/>
                    </a:cubicBezTo>
                    <a:cubicBezTo>
                      <a:pt x="588" y="497"/>
                      <a:pt x="663"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50"/>
              <p:cNvSpPr/>
              <p:nvPr/>
            </p:nvSpPr>
            <p:spPr>
              <a:xfrm>
                <a:off x="3322000" y="3286525"/>
                <a:ext cx="16575" cy="14400"/>
              </a:xfrm>
              <a:custGeom>
                <a:avLst/>
                <a:gdLst/>
                <a:ahLst/>
                <a:cxnLst/>
                <a:rect l="l" t="t" r="r" b="b"/>
                <a:pathLst>
                  <a:path w="663" h="576" extrusionOk="0">
                    <a:moveTo>
                      <a:pt x="321" y="0"/>
                    </a:moveTo>
                    <a:cubicBezTo>
                      <a:pt x="289" y="0"/>
                      <a:pt x="256" y="5"/>
                      <a:pt x="225" y="16"/>
                    </a:cubicBezTo>
                    <a:cubicBezTo>
                      <a:pt x="75" y="78"/>
                      <a:pt x="0" y="241"/>
                      <a:pt x="63" y="391"/>
                    </a:cubicBezTo>
                    <a:cubicBezTo>
                      <a:pt x="110" y="505"/>
                      <a:pt x="215" y="575"/>
                      <a:pt x="329" y="575"/>
                    </a:cubicBezTo>
                    <a:cubicBezTo>
                      <a:pt x="365" y="575"/>
                      <a:pt x="401" y="568"/>
                      <a:pt x="438" y="553"/>
                    </a:cubicBezTo>
                    <a:cubicBezTo>
                      <a:pt x="587" y="503"/>
                      <a:pt x="662" y="328"/>
                      <a:pt x="600" y="191"/>
                    </a:cubicBezTo>
                    <a:cubicBezTo>
                      <a:pt x="560" y="72"/>
                      <a:pt x="443"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50"/>
              <p:cNvSpPr/>
              <p:nvPr/>
            </p:nvSpPr>
            <p:spPr>
              <a:xfrm>
                <a:off x="3412875" y="3354300"/>
                <a:ext cx="17225" cy="12725"/>
              </a:xfrm>
              <a:custGeom>
                <a:avLst/>
                <a:gdLst/>
                <a:ahLst/>
                <a:cxnLst/>
                <a:rect l="l" t="t" r="r" b="b"/>
                <a:pathLst>
                  <a:path w="689" h="509" extrusionOk="0">
                    <a:moveTo>
                      <a:pt x="491" y="0"/>
                    </a:moveTo>
                    <a:cubicBezTo>
                      <a:pt x="278" y="0"/>
                      <a:pt x="0" y="283"/>
                      <a:pt x="214" y="441"/>
                    </a:cubicBezTo>
                    <a:cubicBezTo>
                      <a:pt x="270" y="486"/>
                      <a:pt x="335" y="508"/>
                      <a:pt x="399" y="508"/>
                    </a:cubicBezTo>
                    <a:cubicBezTo>
                      <a:pt x="480" y="508"/>
                      <a:pt x="558" y="473"/>
                      <a:pt x="614" y="404"/>
                    </a:cubicBezTo>
                    <a:cubicBezTo>
                      <a:pt x="664" y="341"/>
                      <a:pt x="689" y="266"/>
                      <a:pt x="676" y="191"/>
                    </a:cubicBezTo>
                    <a:cubicBezTo>
                      <a:pt x="676" y="166"/>
                      <a:pt x="664" y="141"/>
                      <a:pt x="664" y="116"/>
                    </a:cubicBezTo>
                    <a:cubicBezTo>
                      <a:pt x="629" y="34"/>
                      <a:pt x="564" y="0"/>
                      <a:pt x="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50"/>
              <p:cNvSpPr/>
              <p:nvPr/>
            </p:nvSpPr>
            <p:spPr>
              <a:xfrm>
                <a:off x="3388775" y="3288500"/>
                <a:ext cx="18850" cy="14450"/>
              </a:xfrm>
              <a:custGeom>
                <a:avLst/>
                <a:gdLst/>
                <a:ahLst/>
                <a:cxnLst/>
                <a:rect l="l" t="t" r="r" b="b"/>
                <a:pathLst>
                  <a:path w="754" h="578" extrusionOk="0">
                    <a:moveTo>
                      <a:pt x="380" y="0"/>
                    </a:moveTo>
                    <a:cubicBezTo>
                      <a:pt x="295" y="0"/>
                      <a:pt x="212" y="39"/>
                      <a:pt x="153" y="112"/>
                    </a:cubicBezTo>
                    <a:cubicBezTo>
                      <a:pt x="0" y="300"/>
                      <a:pt x="136" y="577"/>
                      <a:pt x="361" y="577"/>
                    </a:cubicBezTo>
                    <a:cubicBezTo>
                      <a:pt x="375" y="577"/>
                      <a:pt x="389" y="576"/>
                      <a:pt x="403" y="574"/>
                    </a:cubicBezTo>
                    <a:cubicBezTo>
                      <a:pt x="666" y="549"/>
                      <a:pt x="753" y="224"/>
                      <a:pt x="553" y="62"/>
                    </a:cubicBezTo>
                    <a:cubicBezTo>
                      <a:pt x="501" y="20"/>
                      <a:pt x="440"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50"/>
              <p:cNvSpPr/>
              <p:nvPr/>
            </p:nvSpPr>
            <p:spPr>
              <a:xfrm>
                <a:off x="3383525" y="3324475"/>
                <a:ext cx="16600" cy="14550"/>
              </a:xfrm>
              <a:custGeom>
                <a:avLst/>
                <a:gdLst/>
                <a:ahLst/>
                <a:cxnLst/>
                <a:rect l="l" t="t" r="r" b="b"/>
                <a:pathLst>
                  <a:path w="664" h="582" extrusionOk="0">
                    <a:moveTo>
                      <a:pt x="335" y="0"/>
                    </a:moveTo>
                    <a:cubicBezTo>
                      <a:pt x="299" y="0"/>
                      <a:pt x="262" y="7"/>
                      <a:pt x="226" y="22"/>
                    </a:cubicBezTo>
                    <a:cubicBezTo>
                      <a:pt x="76" y="72"/>
                      <a:pt x="1" y="247"/>
                      <a:pt x="63" y="397"/>
                    </a:cubicBezTo>
                    <a:cubicBezTo>
                      <a:pt x="111" y="511"/>
                      <a:pt x="216" y="582"/>
                      <a:pt x="330" y="582"/>
                    </a:cubicBezTo>
                    <a:cubicBezTo>
                      <a:pt x="366" y="582"/>
                      <a:pt x="402" y="575"/>
                      <a:pt x="438" y="560"/>
                    </a:cubicBezTo>
                    <a:cubicBezTo>
                      <a:pt x="588" y="497"/>
                      <a:pt x="663"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50"/>
              <p:cNvSpPr/>
              <p:nvPr/>
            </p:nvSpPr>
            <p:spPr>
              <a:xfrm>
                <a:off x="3362650" y="3219000"/>
                <a:ext cx="18650" cy="14625"/>
              </a:xfrm>
              <a:custGeom>
                <a:avLst/>
                <a:gdLst/>
                <a:ahLst/>
                <a:cxnLst/>
                <a:rect l="l" t="t" r="r" b="b"/>
                <a:pathLst>
                  <a:path w="746" h="585" extrusionOk="0">
                    <a:moveTo>
                      <a:pt x="384" y="0"/>
                    </a:moveTo>
                    <a:cubicBezTo>
                      <a:pt x="130" y="0"/>
                      <a:pt x="0" y="341"/>
                      <a:pt x="211" y="517"/>
                    </a:cubicBezTo>
                    <a:cubicBezTo>
                      <a:pt x="270" y="564"/>
                      <a:pt x="335" y="584"/>
                      <a:pt x="397" y="584"/>
                    </a:cubicBezTo>
                    <a:cubicBezTo>
                      <a:pt x="583" y="584"/>
                      <a:pt x="746" y="399"/>
                      <a:pt x="661" y="192"/>
                    </a:cubicBezTo>
                    <a:cubicBezTo>
                      <a:pt x="661" y="167"/>
                      <a:pt x="649" y="142"/>
                      <a:pt x="636" y="117"/>
                    </a:cubicBezTo>
                    <a:cubicBezTo>
                      <a:pt x="586" y="55"/>
                      <a:pt x="511" y="17"/>
                      <a:pt x="436" y="5"/>
                    </a:cubicBezTo>
                    <a:cubicBezTo>
                      <a:pt x="418" y="2"/>
                      <a:pt x="401"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50"/>
              <p:cNvSpPr/>
              <p:nvPr/>
            </p:nvSpPr>
            <p:spPr>
              <a:xfrm>
                <a:off x="3351350" y="3265100"/>
                <a:ext cx="16275" cy="14450"/>
              </a:xfrm>
              <a:custGeom>
                <a:avLst/>
                <a:gdLst/>
                <a:ahLst/>
                <a:cxnLst/>
                <a:rect l="l" t="t" r="r" b="b"/>
                <a:pathLst>
                  <a:path w="651" h="578" extrusionOk="0">
                    <a:moveTo>
                      <a:pt x="335" y="1"/>
                    </a:moveTo>
                    <a:cubicBezTo>
                      <a:pt x="299" y="1"/>
                      <a:pt x="262" y="8"/>
                      <a:pt x="226" y="23"/>
                    </a:cubicBezTo>
                    <a:cubicBezTo>
                      <a:pt x="76" y="73"/>
                      <a:pt x="1" y="248"/>
                      <a:pt x="51" y="398"/>
                    </a:cubicBezTo>
                    <a:cubicBezTo>
                      <a:pt x="99" y="514"/>
                      <a:pt x="207" y="577"/>
                      <a:pt x="323" y="577"/>
                    </a:cubicBezTo>
                    <a:cubicBezTo>
                      <a:pt x="357" y="577"/>
                      <a:pt x="392" y="572"/>
                      <a:pt x="426" y="560"/>
                    </a:cubicBezTo>
                    <a:cubicBezTo>
                      <a:pt x="576" y="498"/>
                      <a:pt x="651" y="335"/>
                      <a:pt x="601" y="185"/>
                    </a:cubicBezTo>
                    <a:cubicBezTo>
                      <a:pt x="553" y="72"/>
                      <a:pt x="448"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50"/>
              <p:cNvSpPr/>
              <p:nvPr/>
            </p:nvSpPr>
            <p:spPr>
              <a:xfrm>
                <a:off x="3352300" y="3305150"/>
                <a:ext cx="18150" cy="14425"/>
              </a:xfrm>
              <a:custGeom>
                <a:avLst/>
                <a:gdLst/>
                <a:ahLst/>
                <a:cxnLst/>
                <a:rect l="l" t="t" r="r" b="b"/>
                <a:pathLst>
                  <a:path w="726" h="577" extrusionOk="0">
                    <a:moveTo>
                      <a:pt x="346" y="0"/>
                    </a:moveTo>
                    <a:cubicBezTo>
                      <a:pt x="254" y="0"/>
                      <a:pt x="164" y="44"/>
                      <a:pt x="113" y="133"/>
                    </a:cubicBezTo>
                    <a:cubicBezTo>
                      <a:pt x="0" y="320"/>
                      <a:pt x="113" y="545"/>
                      <a:pt x="313" y="570"/>
                    </a:cubicBezTo>
                    <a:cubicBezTo>
                      <a:pt x="332" y="574"/>
                      <a:pt x="351" y="576"/>
                      <a:pt x="370" y="576"/>
                    </a:cubicBezTo>
                    <a:cubicBezTo>
                      <a:pt x="588" y="576"/>
                      <a:pt x="726" y="316"/>
                      <a:pt x="588" y="121"/>
                    </a:cubicBezTo>
                    <a:cubicBezTo>
                      <a:pt x="526" y="41"/>
                      <a:pt x="435"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50"/>
              <p:cNvSpPr/>
              <p:nvPr/>
            </p:nvSpPr>
            <p:spPr>
              <a:xfrm>
                <a:off x="3303500" y="3360125"/>
                <a:ext cx="18075" cy="14650"/>
              </a:xfrm>
              <a:custGeom>
                <a:avLst/>
                <a:gdLst/>
                <a:ahLst/>
                <a:cxnLst/>
                <a:rect l="l" t="t" r="r" b="b"/>
                <a:pathLst>
                  <a:path w="723" h="586" extrusionOk="0">
                    <a:moveTo>
                      <a:pt x="377" y="0"/>
                    </a:moveTo>
                    <a:cubicBezTo>
                      <a:pt x="184" y="0"/>
                      <a:pt x="1" y="204"/>
                      <a:pt x="115" y="433"/>
                    </a:cubicBezTo>
                    <a:cubicBezTo>
                      <a:pt x="175" y="540"/>
                      <a:pt x="270" y="586"/>
                      <a:pt x="364" y="586"/>
                    </a:cubicBezTo>
                    <a:cubicBezTo>
                      <a:pt x="545" y="586"/>
                      <a:pt x="722" y="418"/>
                      <a:pt x="640" y="196"/>
                    </a:cubicBezTo>
                    <a:cubicBezTo>
                      <a:pt x="640" y="171"/>
                      <a:pt x="628" y="146"/>
                      <a:pt x="603" y="121"/>
                    </a:cubicBezTo>
                    <a:cubicBezTo>
                      <a:pt x="540" y="36"/>
                      <a:pt x="458"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50"/>
              <p:cNvSpPr/>
              <p:nvPr/>
            </p:nvSpPr>
            <p:spPr>
              <a:xfrm>
                <a:off x="3390625" y="3248550"/>
                <a:ext cx="17175" cy="14375"/>
              </a:xfrm>
              <a:custGeom>
                <a:avLst/>
                <a:gdLst/>
                <a:ahLst/>
                <a:cxnLst/>
                <a:rect l="l" t="t" r="r" b="b"/>
                <a:pathLst>
                  <a:path w="687" h="575" extrusionOk="0">
                    <a:moveTo>
                      <a:pt x="366" y="0"/>
                    </a:moveTo>
                    <a:cubicBezTo>
                      <a:pt x="121" y="0"/>
                      <a:pt x="0" y="528"/>
                      <a:pt x="292" y="572"/>
                    </a:cubicBezTo>
                    <a:cubicBezTo>
                      <a:pt x="304" y="574"/>
                      <a:pt x="316" y="574"/>
                      <a:pt x="328" y="574"/>
                    </a:cubicBezTo>
                    <a:cubicBezTo>
                      <a:pt x="535" y="574"/>
                      <a:pt x="687" y="374"/>
                      <a:pt x="604" y="173"/>
                    </a:cubicBezTo>
                    <a:cubicBezTo>
                      <a:pt x="579" y="110"/>
                      <a:pt x="517" y="48"/>
                      <a:pt x="454" y="23"/>
                    </a:cubicBezTo>
                    <a:cubicBezTo>
                      <a:pt x="423" y="7"/>
                      <a:pt x="394" y="0"/>
                      <a:pt x="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50"/>
              <p:cNvSpPr/>
              <p:nvPr/>
            </p:nvSpPr>
            <p:spPr>
              <a:xfrm>
                <a:off x="3418825" y="3319975"/>
                <a:ext cx="19725" cy="14450"/>
              </a:xfrm>
              <a:custGeom>
                <a:avLst/>
                <a:gdLst/>
                <a:ahLst/>
                <a:cxnLst/>
                <a:rect l="l" t="t" r="r" b="b"/>
                <a:pathLst>
                  <a:path w="789" h="578" extrusionOk="0">
                    <a:moveTo>
                      <a:pt x="391" y="1"/>
                    </a:moveTo>
                    <a:cubicBezTo>
                      <a:pt x="48" y="1"/>
                      <a:pt x="1" y="529"/>
                      <a:pt x="364" y="577"/>
                    </a:cubicBezTo>
                    <a:lnTo>
                      <a:pt x="364" y="565"/>
                    </a:lnTo>
                    <a:cubicBezTo>
                      <a:pt x="376" y="566"/>
                      <a:pt x="388" y="567"/>
                      <a:pt x="400" y="567"/>
                    </a:cubicBezTo>
                    <a:cubicBezTo>
                      <a:pt x="731" y="567"/>
                      <a:pt x="789" y="75"/>
                      <a:pt x="451" y="2"/>
                    </a:cubicBezTo>
                    <a:lnTo>
                      <a:pt x="426" y="2"/>
                    </a:lnTo>
                    <a:cubicBezTo>
                      <a:pt x="414" y="1"/>
                      <a:pt x="402" y="1"/>
                      <a:pt x="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50"/>
              <p:cNvSpPr/>
              <p:nvPr/>
            </p:nvSpPr>
            <p:spPr>
              <a:xfrm>
                <a:off x="3381675" y="3364150"/>
                <a:ext cx="16250" cy="14550"/>
              </a:xfrm>
              <a:custGeom>
                <a:avLst/>
                <a:gdLst/>
                <a:ahLst/>
                <a:cxnLst/>
                <a:rect l="l" t="t" r="r" b="b"/>
                <a:pathLst>
                  <a:path w="650" h="582" extrusionOk="0">
                    <a:moveTo>
                      <a:pt x="323" y="0"/>
                    </a:moveTo>
                    <a:cubicBezTo>
                      <a:pt x="286" y="0"/>
                      <a:pt x="249" y="7"/>
                      <a:pt x="212" y="22"/>
                    </a:cubicBezTo>
                    <a:cubicBezTo>
                      <a:pt x="75" y="72"/>
                      <a:pt x="0" y="247"/>
                      <a:pt x="50" y="397"/>
                    </a:cubicBezTo>
                    <a:cubicBezTo>
                      <a:pt x="97" y="511"/>
                      <a:pt x="203" y="582"/>
                      <a:pt x="316" y="582"/>
                    </a:cubicBezTo>
                    <a:cubicBezTo>
                      <a:pt x="352" y="582"/>
                      <a:pt x="389" y="575"/>
                      <a:pt x="425" y="560"/>
                    </a:cubicBezTo>
                    <a:cubicBezTo>
                      <a:pt x="575" y="497"/>
                      <a:pt x="650" y="335"/>
                      <a:pt x="587" y="185"/>
                    </a:cubicBezTo>
                    <a:cubicBezTo>
                      <a:pt x="549" y="71"/>
                      <a:pt x="43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50"/>
              <p:cNvSpPr/>
              <p:nvPr/>
            </p:nvSpPr>
            <p:spPr>
              <a:xfrm>
                <a:off x="3333550" y="3415300"/>
                <a:ext cx="16275" cy="14500"/>
              </a:xfrm>
              <a:custGeom>
                <a:avLst/>
                <a:gdLst/>
                <a:ahLst/>
                <a:cxnLst/>
                <a:rect l="l" t="t" r="r" b="b"/>
                <a:pathLst>
                  <a:path w="651" h="580" extrusionOk="0">
                    <a:moveTo>
                      <a:pt x="349" y="1"/>
                    </a:moveTo>
                    <a:cubicBezTo>
                      <a:pt x="254" y="1"/>
                      <a:pt x="159" y="48"/>
                      <a:pt x="100" y="138"/>
                    </a:cubicBezTo>
                    <a:cubicBezTo>
                      <a:pt x="1" y="326"/>
                      <a:pt x="100" y="551"/>
                      <a:pt x="313" y="576"/>
                    </a:cubicBezTo>
                    <a:cubicBezTo>
                      <a:pt x="328" y="578"/>
                      <a:pt x="344" y="580"/>
                      <a:pt x="359" y="580"/>
                    </a:cubicBezTo>
                    <a:cubicBezTo>
                      <a:pt x="492" y="580"/>
                      <a:pt x="615" y="484"/>
                      <a:pt x="638" y="338"/>
                    </a:cubicBezTo>
                    <a:cubicBezTo>
                      <a:pt x="650" y="301"/>
                      <a:pt x="650" y="263"/>
                      <a:pt x="638" y="238"/>
                    </a:cubicBezTo>
                    <a:cubicBezTo>
                      <a:pt x="638" y="201"/>
                      <a:pt x="613" y="151"/>
                      <a:pt x="588" y="126"/>
                    </a:cubicBezTo>
                    <a:cubicBezTo>
                      <a:pt x="528" y="41"/>
                      <a:pt x="43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50"/>
              <p:cNvSpPr/>
              <p:nvPr/>
            </p:nvSpPr>
            <p:spPr>
              <a:xfrm>
                <a:off x="3370100" y="3396625"/>
                <a:ext cx="17425" cy="14600"/>
              </a:xfrm>
              <a:custGeom>
                <a:avLst/>
                <a:gdLst/>
                <a:ahLst/>
                <a:cxnLst/>
                <a:rect l="l" t="t" r="r" b="b"/>
                <a:pathLst>
                  <a:path w="697" h="584" extrusionOk="0">
                    <a:moveTo>
                      <a:pt x="348" y="1"/>
                    </a:moveTo>
                    <a:cubicBezTo>
                      <a:pt x="312" y="1"/>
                      <a:pt x="274" y="8"/>
                      <a:pt x="238" y="23"/>
                    </a:cubicBezTo>
                    <a:cubicBezTo>
                      <a:pt x="1" y="111"/>
                      <a:pt x="1" y="448"/>
                      <a:pt x="226" y="560"/>
                    </a:cubicBezTo>
                    <a:cubicBezTo>
                      <a:pt x="264" y="577"/>
                      <a:pt x="302" y="584"/>
                      <a:pt x="340" y="584"/>
                    </a:cubicBezTo>
                    <a:cubicBezTo>
                      <a:pt x="534" y="584"/>
                      <a:pt x="697" y="385"/>
                      <a:pt x="613" y="186"/>
                    </a:cubicBezTo>
                    <a:cubicBezTo>
                      <a:pt x="575" y="72"/>
                      <a:pt x="465"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50"/>
              <p:cNvSpPr/>
              <p:nvPr/>
            </p:nvSpPr>
            <p:spPr>
              <a:xfrm>
                <a:off x="3518825" y="3312375"/>
                <a:ext cx="15675" cy="14625"/>
              </a:xfrm>
              <a:custGeom>
                <a:avLst/>
                <a:gdLst/>
                <a:ahLst/>
                <a:cxnLst/>
                <a:rect l="l" t="t" r="r" b="b"/>
                <a:pathLst>
                  <a:path w="627" h="585" extrusionOk="0">
                    <a:moveTo>
                      <a:pt x="319" y="1"/>
                    </a:moveTo>
                    <a:cubicBezTo>
                      <a:pt x="240" y="1"/>
                      <a:pt x="159" y="34"/>
                      <a:pt x="100" y="106"/>
                    </a:cubicBezTo>
                    <a:cubicBezTo>
                      <a:pt x="0" y="231"/>
                      <a:pt x="13" y="419"/>
                      <a:pt x="138" y="519"/>
                    </a:cubicBezTo>
                    <a:cubicBezTo>
                      <a:pt x="193" y="564"/>
                      <a:pt x="257" y="584"/>
                      <a:pt x="318" y="584"/>
                    </a:cubicBezTo>
                    <a:cubicBezTo>
                      <a:pt x="478" y="584"/>
                      <a:pt x="627" y="449"/>
                      <a:pt x="600" y="269"/>
                    </a:cubicBezTo>
                    <a:cubicBezTo>
                      <a:pt x="592" y="102"/>
                      <a:pt x="457"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50"/>
              <p:cNvSpPr/>
              <p:nvPr/>
            </p:nvSpPr>
            <p:spPr>
              <a:xfrm>
                <a:off x="3556000" y="3291900"/>
                <a:ext cx="18225" cy="14475"/>
              </a:xfrm>
              <a:custGeom>
                <a:avLst/>
                <a:gdLst/>
                <a:ahLst/>
                <a:cxnLst/>
                <a:rect l="l" t="t" r="r" b="b"/>
                <a:pathLst>
                  <a:path w="729" h="579" extrusionOk="0">
                    <a:moveTo>
                      <a:pt x="355" y="1"/>
                    </a:moveTo>
                    <a:cubicBezTo>
                      <a:pt x="260" y="1"/>
                      <a:pt x="164" y="48"/>
                      <a:pt x="113" y="138"/>
                    </a:cubicBezTo>
                    <a:cubicBezTo>
                      <a:pt x="0" y="313"/>
                      <a:pt x="113" y="538"/>
                      <a:pt x="313" y="576"/>
                    </a:cubicBezTo>
                    <a:cubicBezTo>
                      <a:pt x="328" y="578"/>
                      <a:pt x="342" y="579"/>
                      <a:pt x="357" y="579"/>
                    </a:cubicBezTo>
                    <a:cubicBezTo>
                      <a:pt x="582" y="579"/>
                      <a:pt x="728" y="314"/>
                      <a:pt x="588" y="126"/>
                    </a:cubicBezTo>
                    <a:cubicBezTo>
                      <a:pt x="533" y="41"/>
                      <a:pt x="444"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50"/>
              <p:cNvSpPr/>
              <p:nvPr/>
            </p:nvSpPr>
            <p:spPr>
              <a:xfrm>
                <a:off x="3489175" y="3278750"/>
                <a:ext cx="18275" cy="14500"/>
              </a:xfrm>
              <a:custGeom>
                <a:avLst/>
                <a:gdLst/>
                <a:ahLst/>
                <a:cxnLst/>
                <a:rect l="l" t="t" r="r" b="b"/>
                <a:pathLst>
                  <a:path w="731" h="580" extrusionOk="0">
                    <a:moveTo>
                      <a:pt x="381" y="0"/>
                    </a:moveTo>
                    <a:cubicBezTo>
                      <a:pt x="186" y="0"/>
                      <a:pt x="1" y="207"/>
                      <a:pt x="124" y="427"/>
                    </a:cubicBezTo>
                    <a:cubicBezTo>
                      <a:pt x="179" y="534"/>
                      <a:pt x="273" y="579"/>
                      <a:pt x="367" y="579"/>
                    </a:cubicBezTo>
                    <a:cubicBezTo>
                      <a:pt x="548" y="579"/>
                      <a:pt x="731" y="411"/>
                      <a:pt x="649" y="189"/>
                    </a:cubicBezTo>
                    <a:cubicBezTo>
                      <a:pt x="636" y="164"/>
                      <a:pt x="624" y="139"/>
                      <a:pt x="611" y="127"/>
                    </a:cubicBezTo>
                    <a:cubicBezTo>
                      <a:pt x="548" y="37"/>
                      <a:pt x="464"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50"/>
              <p:cNvSpPr/>
              <p:nvPr/>
            </p:nvSpPr>
            <p:spPr>
              <a:xfrm>
                <a:off x="3500700" y="3239625"/>
                <a:ext cx="15025" cy="14650"/>
              </a:xfrm>
              <a:custGeom>
                <a:avLst/>
                <a:gdLst/>
                <a:ahLst/>
                <a:cxnLst/>
                <a:rect l="l" t="t" r="r" b="b"/>
                <a:pathLst>
                  <a:path w="601" h="586" extrusionOk="0">
                    <a:moveTo>
                      <a:pt x="297" y="1"/>
                    </a:moveTo>
                    <a:cubicBezTo>
                      <a:pt x="213" y="1"/>
                      <a:pt x="131" y="35"/>
                      <a:pt x="75" y="105"/>
                    </a:cubicBezTo>
                    <a:cubicBezTo>
                      <a:pt x="25" y="167"/>
                      <a:pt x="0" y="242"/>
                      <a:pt x="13" y="317"/>
                    </a:cubicBezTo>
                    <a:cubicBezTo>
                      <a:pt x="29" y="484"/>
                      <a:pt x="166" y="585"/>
                      <a:pt x="306" y="585"/>
                    </a:cubicBezTo>
                    <a:cubicBezTo>
                      <a:pt x="385" y="585"/>
                      <a:pt x="466" y="552"/>
                      <a:pt x="525" y="480"/>
                    </a:cubicBezTo>
                    <a:cubicBezTo>
                      <a:pt x="575" y="417"/>
                      <a:pt x="600" y="342"/>
                      <a:pt x="588" y="267"/>
                    </a:cubicBezTo>
                    <a:cubicBezTo>
                      <a:pt x="588" y="242"/>
                      <a:pt x="575" y="217"/>
                      <a:pt x="575" y="192"/>
                    </a:cubicBezTo>
                    <a:cubicBezTo>
                      <a:pt x="550" y="142"/>
                      <a:pt x="525" y="105"/>
                      <a:pt x="488" y="67"/>
                    </a:cubicBezTo>
                    <a:cubicBezTo>
                      <a:pt x="432" y="23"/>
                      <a:pt x="364" y="1"/>
                      <a:pt x="2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50"/>
              <p:cNvSpPr/>
              <p:nvPr/>
            </p:nvSpPr>
            <p:spPr>
              <a:xfrm>
                <a:off x="3534425" y="3238975"/>
                <a:ext cx="17600" cy="14625"/>
              </a:xfrm>
              <a:custGeom>
                <a:avLst/>
                <a:gdLst/>
                <a:ahLst/>
                <a:cxnLst/>
                <a:rect l="l" t="t" r="r" b="b"/>
                <a:pathLst>
                  <a:path w="704" h="585" extrusionOk="0">
                    <a:moveTo>
                      <a:pt x="385" y="0"/>
                    </a:moveTo>
                    <a:cubicBezTo>
                      <a:pt x="327" y="0"/>
                      <a:pt x="268" y="17"/>
                      <a:pt x="213" y="56"/>
                    </a:cubicBezTo>
                    <a:cubicBezTo>
                      <a:pt x="1" y="206"/>
                      <a:pt x="88" y="531"/>
                      <a:pt x="338" y="581"/>
                    </a:cubicBezTo>
                    <a:cubicBezTo>
                      <a:pt x="354" y="583"/>
                      <a:pt x="369" y="584"/>
                      <a:pt x="384" y="584"/>
                    </a:cubicBezTo>
                    <a:cubicBezTo>
                      <a:pt x="528" y="584"/>
                      <a:pt x="653" y="478"/>
                      <a:pt x="676" y="331"/>
                    </a:cubicBezTo>
                    <a:cubicBezTo>
                      <a:pt x="704" y="145"/>
                      <a:pt x="552"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50"/>
              <p:cNvSpPr/>
              <p:nvPr/>
            </p:nvSpPr>
            <p:spPr>
              <a:xfrm>
                <a:off x="3568800" y="3258700"/>
                <a:ext cx="16275" cy="14400"/>
              </a:xfrm>
              <a:custGeom>
                <a:avLst/>
                <a:gdLst/>
                <a:ahLst/>
                <a:cxnLst/>
                <a:rect l="l" t="t" r="r" b="b"/>
                <a:pathLst>
                  <a:path w="651" h="576" extrusionOk="0">
                    <a:moveTo>
                      <a:pt x="321" y="1"/>
                    </a:moveTo>
                    <a:cubicBezTo>
                      <a:pt x="289" y="1"/>
                      <a:pt x="257" y="6"/>
                      <a:pt x="225" y="17"/>
                    </a:cubicBezTo>
                    <a:cubicBezTo>
                      <a:pt x="76" y="79"/>
                      <a:pt x="1" y="241"/>
                      <a:pt x="63" y="391"/>
                    </a:cubicBezTo>
                    <a:cubicBezTo>
                      <a:pt x="101" y="505"/>
                      <a:pt x="211" y="576"/>
                      <a:pt x="322" y="576"/>
                    </a:cubicBezTo>
                    <a:cubicBezTo>
                      <a:pt x="357" y="576"/>
                      <a:pt x="392" y="569"/>
                      <a:pt x="425" y="554"/>
                    </a:cubicBezTo>
                    <a:cubicBezTo>
                      <a:pt x="575" y="504"/>
                      <a:pt x="650" y="329"/>
                      <a:pt x="600" y="179"/>
                    </a:cubicBezTo>
                    <a:cubicBezTo>
                      <a:pt x="551" y="71"/>
                      <a:pt x="440"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50"/>
              <p:cNvSpPr/>
              <p:nvPr/>
            </p:nvSpPr>
            <p:spPr>
              <a:xfrm>
                <a:off x="3477175" y="3179025"/>
                <a:ext cx="16200" cy="11825"/>
              </a:xfrm>
              <a:custGeom>
                <a:avLst/>
                <a:gdLst/>
                <a:ahLst/>
                <a:cxnLst/>
                <a:rect l="l" t="t" r="r" b="b"/>
                <a:pathLst>
                  <a:path w="648" h="473" extrusionOk="0">
                    <a:moveTo>
                      <a:pt x="309" y="1"/>
                    </a:moveTo>
                    <a:cubicBezTo>
                      <a:pt x="167" y="1"/>
                      <a:pt x="52" y="106"/>
                      <a:pt x="29" y="242"/>
                    </a:cubicBezTo>
                    <a:cubicBezTo>
                      <a:pt x="1" y="401"/>
                      <a:pt x="137" y="472"/>
                      <a:pt x="283" y="472"/>
                    </a:cubicBezTo>
                    <a:cubicBezTo>
                      <a:pt x="458" y="472"/>
                      <a:pt x="647" y="369"/>
                      <a:pt x="579" y="192"/>
                    </a:cubicBezTo>
                    <a:cubicBezTo>
                      <a:pt x="541" y="92"/>
                      <a:pt x="454" y="17"/>
                      <a:pt x="354" y="4"/>
                    </a:cubicBezTo>
                    <a:cubicBezTo>
                      <a:pt x="339" y="2"/>
                      <a:pt x="324"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50"/>
              <p:cNvSpPr/>
              <p:nvPr/>
            </p:nvSpPr>
            <p:spPr>
              <a:xfrm>
                <a:off x="3514750" y="3167175"/>
                <a:ext cx="15775" cy="14550"/>
              </a:xfrm>
              <a:custGeom>
                <a:avLst/>
                <a:gdLst/>
                <a:ahLst/>
                <a:cxnLst/>
                <a:rect l="l" t="t" r="r" b="b"/>
                <a:pathLst>
                  <a:path w="631" h="582" extrusionOk="0">
                    <a:moveTo>
                      <a:pt x="326" y="1"/>
                    </a:moveTo>
                    <a:cubicBezTo>
                      <a:pt x="245" y="1"/>
                      <a:pt x="161" y="37"/>
                      <a:pt x="101" y="116"/>
                    </a:cubicBezTo>
                    <a:cubicBezTo>
                      <a:pt x="1" y="228"/>
                      <a:pt x="13" y="416"/>
                      <a:pt x="138" y="516"/>
                    </a:cubicBezTo>
                    <a:cubicBezTo>
                      <a:pt x="197" y="561"/>
                      <a:pt x="262" y="581"/>
                      <a:pt x="325" y="581"/>
                    </a:cubicBezTo>
                    <a:cubicBezTo>
                      <a:pt x="486" y="581"/>
                      <a:pt x="631" y="446"/>
                      <a:pt x="613" y="266"/>
                    </a:cubicBezTo>
                    <a:cubicBezTo>
                      <a:pt x="597" y="102"/>
                      <a:pt x="464"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50"/>
              <p:cNvSpPr/>
              <p:nvPr/>
            </p:nvSpPr>
            <p:spPr>
              <a:xfrm>
                <a:off x="3461650" y="3212125"/>
                <a:ext cx="17725" cy="14550"/>
              </a:xfrm>
              <a:custGeom>
                <a:avLst/>
                <a:gdLst/>
                <a:ahLst/>
                <a:cxnLst/>
                <a:rect l="l" t="t" r="r" b="b"/>
                <a:pathLst>
                  <a:path w="709" h="582" extrusionOk="0">
                    <a:moveTo>
                      <a:pt x="360" y="1"/>
                    </a:moveTo>
                    <a:cubicBezTo>
                      <a:pt x="276" y="1"/>
                      <a:pt x="193" y="36"/>
                      <a:pt x="138" y="105"/>
                    </a:cubicBezTo>
                    <a:cubicBezTo>
                      <a:pt x="0" y="280"/>
                      <a:pt x="100" y="542"/>
                      <a:pt x="325" y="580"/>
                    </a:cubicBezTo>
                    <a:cubicBezTo>
                      <a:pt x="337" y="581"/>
                      <a:pt x="348" y="582"/>
                      <a:pt x="359" y="582"/>
                    </a:cubicBezTo>
                    <a:cubicBezTo>
                      <a:pt x="556" y="582"/>
                      <a:pt x="708" y="381"/>
                      <a:pt x="637" y="180"/>
                    </a:cubicBezTo>
                    <a:cubicBezTo>
                      <a:pt x="613" y="142"/>
                      <a:pt x="588" y="92"/>
                      <a:pt x="550" y="68"/>
                    </a:cubicBezTo>
                    <a:cubicBezTo>
                      <a:pt x="494" y="23"/>
                      <a:pt x="427"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50"/>
              <p:cNvSpPr/>
              <p:nvPr/>
            </p:nvSpPr>
            <p:spPr>
              <a:xfrm>
                <a:off x="3541925" y="3201075"/>
                <a:ext cx="16600" cy="14550"/>
              </a:xfrm>
              <a:custGeom>
                <a:avLst/>
                <a:gdLst/>
                <a:ahLst/>
                <a:cxnLst/>
                <a:rect l="l" t="t" r="r" b="b"/>
                <a:pathLst>
                  <a:path w="664" h="582" extrusionOk="0">
                    <a:moveTo>
                      <a:pt x="335" y="0"/>
                    </a:moveTo>
                    <a:cubicBezTo>
                      <a:pt x="299" y="0"/>
                      <a:pt x="262" y="7"/>
                      <a:pt x="226" y="22"/>
                    </a:cubicBezTo>
                    <a:cubicBezTo>
                      <a:pt x="76" y="85"/>
                      <a:pt x="1" y="247"/>
                      <a:pt x="63" y="397"/>
                    </a:cubicBezTo>
                    <a:cubicBezTo>
                      <a:pt x="111" y="511"/>
                      <a:pt x="216" y="582"/>
                      <a:pt x="329" y="582"/>
                    </a:cubicBezTo>
                    <a:cubicBezTo>
                      <a:pt x="365" y="582"/>
                      <a:pt x="402" y="575"/>
                      <a:pt x="438" y="559"/>
                    </a:cubicBezTo>
                    <a:cubicBezTo>
                      <a:pt x="588" y="510"/>
                      <a:pt x="663"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50"/>
              <p:cNvSpPr/>
              <p:nvPr/>
            </p:nvSpPr>
            <p:spPr>
              <a:xfrm>
                <a:off x="3632850" y="3267500"/>
                <a:ext cx="19225" cy="14425"/>
              </a:xfrm>
              <a:custGeom>
                <a:avLst/>
                <a:gdLst/>
                <a:ahLst/>
                <a:cxnLst/>
                <a:rect l="l" t="t" r="r" b="b"/>
                <a:pathLst>
                  <a:path w="769" h="577" extrusionOk="0">
                    <a:moveTo>
                      <a:pt x="393" y="0"/>
                    </a:moveTo>
                    <a:cubicBezTo>
                      <a:pt x="383" y="0"/>
                      <a:pt x="373" y="1"/>
                      <a:pt x="363" y="2"/>
                    </a:cubicBezTo>
                    <a:cubicBezTo>
                      <a:pt x="100" y="27"/>
                      <a:pt x="0" y="352"/>
                      <a:pt x="200" y="514"/>
                    </a:cubicBezTo>
                    <a:cubicBezTo>
                      <a:pt x="254" y="557"/>
                      <a:pt x="319" y="577"/>
                      <a:pt x="383" y="577"/>
                    </a:cubicBezTo>
                    <a:cubicBezTo>
                      <a:pt x="470" y="577"/>
                      <a:pt x="555" y="541"/>
                      <a:pt x="613" y="477"/>
                    </a:cubicBezTo>
                    <a:cubicBezTo>
                      <a:pt x="768" y="273"/>
                      <a:pt x="62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50"/>
              <p:cNvSpPr/>
              <p:nvPr/>
            </p:nvSpPr>
            <p:spPr>
              <a:xfrm>
                <a:off x="3609425" y="3203375"/>
                <a:ext cx="16225" cy="14550"/>
              </a:xfrm>
              <a:custGeom>
                <a:avLst/>
                <a:gdLst/>
                <a:ahLst/>
                <a:cxnLst/>
                <a:rect l="l" t="t" r="r" b="b"/>
                <a:pathLst>
                  <a:path w="649" h="582" extrusionOk="0">
                    <a:moveTo>
                      <a:pt x="347" y="1"/>
                    </a:moveTo>
                    <a:cubicBezTo>
                      <a:pt x="263" y="1"/>
                      <a:pt x="181" y="36"/>
                      <a:pt x="125" y="105"/>
                    </a:cubicBezTo>
                    <a:cubicBezTo>
                      <a:pt x="0" y="268"/>
                      <a:pt x="63" y="505"/>
                      <a:pt x="263" y="567"/>
                    </a:cubicBezTo>
                    <a:cubicBezTo>
                      <a:pt x="292" y="577"/>
                      <a:pt x="321" y="581"/>
                      <a:pt x="350" y="581"/>
                    </a:cubicBezTo>
                    <a:cubicBezTo>
                      <a:pt x="514" y="581"/>
                      <a:pt x="648" y="438"/>
                      <a:pt x="637" y="268"/>
                    </a:cubicBezTo>
                    <a:cubicBezTo>
                      <a:pt x="637" y="230"/>
                      <a:pt x="625" y="218"/>
                      <a:pt x="612" y="193"/>
                    </a:cubicBezTo>
                    <a:cubicBezTo>
                      <a:pt x="600" y="143"/>
                      <a:pt x="575" y="105"/>
                      <a:pt x="537" y="68"/>
                    </a:cubicBezTo>
                    <a:cubicBezTo>
                      <a:pt x="482" y="23"/>
                      <a:pt x="414"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50"/>
              <p:cNvSpPr/>
              <p:nvPr/>
            </p:nvSpPr>
            <p:spPr>
              <a:xfrm>
                <a:off x="3591600" y="3238875"/>
                <a:ext cx="16275" cy="14550"/>
              </a:xfrm>
              <a:custGeom>
                <a:avLst/>
                <a:gdLst/>
                <a:ahLst/>
                <a:cxnLst/>
                <a:rect l="l" t="t" r="r" b="b"/>
                <a:pathLst>
                  <a:path w="651" h="582" extrusionOk="0">
                    <a:moveTo>
                      <a:pt x="334" y="0"/>
                    </a:moveTo>
                    <a:cubicBezTo>
                      <a:pt x="299" y="0"/>
                      <a:pt x="262" y="7"/>
                      <a:pt x="226" y="22"/>
                    </a:cubicBezTo>
                    <a:cubicBezTo>
                      <a:pt x="76" y="85"/>
                      <a:pt x="1" y="247"/>
                      <a:pt x="51" y="397"/>
                    </a:cubicBezTo>
                    <a:cubicBezTo>
                      <a:pt x="98" y="511"/>
                      <a:pt x="203" y="582"/>
                      <a:pt x="317" y="582"/>
                    </a:cubicBezTo>
                    <a:cubicBezTo>
                      <a:pt x="353" y="582"/>
                      <a:pt x="390" y="575"/>
                      <a:pt x="426" y="560"/>
                    </a:cubicBezTo>
                    <a:cubicBezTo>
                      <a:pt x="576" y="497"/>
                      <a:pt x="651" y="335"/>
                      <a:pt x="588" y="185"/>
                    </a:cubicBezTo>
                    <a:cubicBezTo>
                      <a:pt x="550" y="71"/>
                      <a:pt x="447"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50"/>
              <p:cNvSpPr/>
              <p:nvPr/>
            </p:nvSpPr>
            <p:spPr>
              <a:xfrm>
                <a:off x="3585050" y="3133725"/>
                <a:ext cx="16050" cy="14375"/>
              </a:xfrm>
              <a:custGeom>
                <a:avLst/>
                <a:gdLst/>
                <a:ahLst/>
                <a:cxnLst/>
                <a:rect l="l" t="t" r="r" b="b"/>
                <a:pathLst>
                  <a:path w="642" h="575" extrusionOk="0">
                    <a:moveTo>
                      <a:pt x="296" y="1"/>
                    </a:moveTo>
                    <a:cubicBezTo>
                      <a:pt x="161" y="1"/>
                      <a:pt x="36" y="107"/>
                      <a:pt x="13" y="254"/>
                    </a:cubicBezTo>
                    <a:cubicBezTo>
                      <a:pt x="0" y="329"/>
                      <a:pt x="13" y="404"/>
                      <a:pt x="63" y="467"/>
                    </a:cubicBezTo>
                    <a:cubicBezTo>
                      <a:pt x="123" y="542"/>
                      <a:pt x="203" y="574"/>
                      <a:pt x="281" y="574"/>
                    </a:cubicBezTo>
                    <a:cubicBezTo>
                      <a:pt x="464" y="574"/>
                      <a:pt x="641" y="401"/>
                      <a:pt x="563" y="192"/>
                    </a:cubicBezTo>
                    <a:cubicBezTo>
                      <a:pt x="563" y="167"/>
                      <a:pt x="550" y="142"/>
                      <a:pt x="525" y="117"/>
                    </a:cubicBezTo>
                    <a:cubicBezTo>
                      <a:pt x="488" y="54"/>
                      <a:pt x="413" y="17"/>
                      <a:pt x="338" y="4"/>
                    </a:cubicBezTo>
                    <a:cubicBezTo>
                      <a:pt x="324" y="2"/>
                      <a:pt x="310"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50"/>
              <p:cNvSpPr/>
              <p:nvPr/>
            </p:nvSpPr>
            <p:spPr>
              <a:xfrm>
                <a:off x="3571000" y="3179825"/>
                <a:ext cx="16575" cy="14550"/>
              </a:xfrm>
              <a:custGeom>
                <a:avLst/>
                <a:gdLst/>
                <a:ahLst/>
                <a:cxnLst/>
                <a:rect l="l" t="t" r="r" b="b"/>
                <a:pathLst>
                  <a:path w="663" h="582" extrusionOk="0">
                    <a:moveTo>
                      <a:pt x="335" y="0"/>
                    </a:moveTo>
                    <a:cubicBezTo>
                      <a:pt x="299" y="0"/>
                      <a:pt x="261" y="7"/>
                      <a:pt x="225" y="22"/>
                    </a:cubicBezTo>
                    <a:cubicBezTo>
                      <a:pt x="75" y="85"/>
                      <a:pt x="0" y="247"/>
                      <a:pt x="63" y="397"/>
                    </a:cubicBezTo>
                    <a:cubicBezTo>
                      <a:pt x="110" y="511"/>
                      <a:pt x="215" y="582"/>
                      <a:pt x="329" y="582"/>
                    </a:cubicBezTo>
                    <a:cubicBezTo>
                      <a:pt x="365" y="582"/>
                      <a:pt x="401" y="575"/>
                      <a:pt x="437" y="560"/>
                    </a:cubicBezTo>
                    <a:cubicBezTo>
                      <a:pt x="587" y="497"/>
                      <a:pt x="662" y="335"/>
                      <a:pt x="600" y="185"/>
                    </a:cubicBezTo>
                    <a:cubicBezTo>
                      <a:pt x="562" y="71"/>
                      <a:pt x="452"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50"/>
              <p:cNvSpPr/>
              <p:nvPr/>
            </p:nvSpPr>
            <p:spPr>
              <a:xfrm>
                <a:off x="3449775" y="3335100"/>
                <a:ext cx="19475" cy="14400"/>
              </a:xfrm>
              <a:custGeom>
                <a:avLst/>
                <a:gdLst/>
                <a:ahLst/>
                <a:cxnLst/>
                <a:rect l="l" t="t" r="r" b="b"/>
                <a:pathLst>
                  <a:path w="779" h="576" extrusionOk="0">
                    <a:moveTo>
                      <a:pt x="376" y="0"/>
                    </a:moveTo>
                    <a:cubicBezTo>
                      <a:pt x="352" y="0"/>
                      <a:pt x="326" y="3"/>
                      <a:pt x="300" y="10"/>
                    </a:cubicBezTo>
                    <a:cubicBezTo>
                      <a:pt x="0" y="85"/>
                      <a:pt x="13" y="522"/>
                      <a:pt x="325" y="572"/>
                    </a:cubicBezTo>
                    <a:cubicBezTo>
                      <a:pt x="338" y="574"/>
                      <a:pt x="352" y="575"/>
                      <a:pt x="365" y="575"/>
                    </a:cubicBezTo>
                    <a:cubicBezTo>
                      <a:pt x="426" y="575"/>
                      <a:pt x="486" y="553"/>
                      <a:pt x="538" y="522"/>
                    </a:cubicBezTo>
                    <a:cubicBezTo>
                      <a:pt x="778" y="350"/>
                      <a:pt x="641" y="0"/>
                      <a:pt x="3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50"/>
              <p:cNvSpPr/>
              <p:nvPr/>
            </p:nvSpPr>
            <p:spPr>
              <a:xfrm>
                <a:off x="3455350" y="3297750"/>
                <a:ext cx="17250" cy="12900"/>
              </a:xfrm>
              <a:custGeom>
                <a:avLst/>
                <a:gdLst/>
                <a:ahLst/>
                <a:cxnLst/>
                <a:rect l="l" t="t" r="r" b="b"/>
                <a:pathLst>
                  <a:path w="690" h="516" extrusionOk="0">
                    <a:moveTo>
                      <a:pt x="492" y="1"/>
                    </a:moveTo>
                    <a:cubicBezTo>
                      <a:pt x="279" y="1"/>
                      <a:pt x="0" y="286"/>
                      <a:pt x="215" y="454"/>
                    </a:cubicBezTo>
                    <a:cubicBezTo>
                      <a:pt x="267" y="496"/>
                      <a:pt x="328" y="516"/>
                      <a:pt x="388" y="516"/>
                    </a:cubicBezTo>
                    <a:cubicBezTo>
                      <a:pt x="473" y="516"/>
                      <a:pt x="556" y="477"/>
                      <a:pt x="615" y="404"/>
                    </a:cubicBezTo>
                    <a:cubicBezTo>
                      <a:pt x="665" y="342"/>
                      <a:pt x="690" y="267"/>
                      <a:pt x="677" y="192"/>
                    </a:cubicBezTo>
                    <a:cubicBezTo>
                      <a:pt x="677" y="167"/>
                      <a:pt x="665" y="142"/>
                      <a:pt x="665" y="117"/>
                    </a:cubicBezTo>
                    <a:cubicBezTo>
                      <a:pt x="630" y="34"/>
                      <a:pt x="565"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50"/>
              <p:cNvSpPr/>
              <p:nvPr/>
            </p:nvSpPr>
            <p:spPr>
              <a:xfrm>
                <a:off x="3425725" y="3275300"/>
                <a:ext cx="16025" cy="14225"/>
              </a:xfrm>
              <a:custGeom>
                <a:avLst/>
                <a:gdLst/>
                <a:ahLst/>
                <a:cxnLst/>
                <a:rect l="l" t="t" r="r" b="b"/>
                <a:pathLst>
                  <a:path w="641" h="569" extrusionOk="0">
                    <a:moveTo>
                      <a:pt x="295" y="0"/>
                    </a:moveTo>
                    <a:cubicBezTo>
                      <a:pt x="163" y="0"/>
                      <a:pt x="30" y="88"/>
                      <a:pt x="0" y="240"/>
                    </a:cubicBezTo>
                    <a:cubicBezTo>
                      <a:pt x="0" y="315"/>
                      <a:pt x="13" y="390"/>
                      <a:pt x="63" y="452"/>
                    </a:cubicBezTo>
                    <a:cubicBezTo>
                      <a:pt x="124" y="534"/>
                      <a:pt x="207" y="568"/>
                      <a:pt x="288" y="568"/>
                    </a:cubicBezTo>
                    <a:cubicBezTo>
                      <a:pt x="468" y="568"/>
                      <a:pt x="640" y="397"/>
                      <a:pt x="562" y="190"/>
                    </a:cubicBezTo>
                    <a:cubicBezTo>
                      <a:pt x="550" y="165"/>
                      <a:pt x="537" y="140"/>
                      <a:pt x="525" y="115"/>
                    </a:cubicBezTo>
                    <a:cubicBezTo>
                      <a:pt x="466" y="37"/>
                      <a:pt x="381"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50"/>
              <p:cNvSpPr/>
              <p:nvPr/>
            </p:nvSpPr>
            <p:spPr>
              <a:xfrm>
                <a:off x="3402225" y="3207950"/>
                <a:ext cx="15775" cy="15050"/>
              </a:xfrm>
              <a:custGeom>
                <a:avLst/>
                <a:gdLst/>
                <a:ahLst/>
                <a:cxnLst/>
                <a:rect l="l" t="t" r="r" b="b"/>
                <a:pathLst>
                  <a:path w="631" h="602" extrusionOk="0">
                    <a:moveTo>
                      <a:pt x="313" y="1"/>
                    </a:moveTo>
                    <a:cubicBezTo>
                      <a:pt x="157" y="1"/>
                      <a:pt x="0" y="122"/>
                      <a:pt x="15" y="322"/>
                    </a:cubicBezTo>
                    <a:cubicBezTo>
                      <a:pt x="27" y="513"/>
                      <a:pt x="167" y="602"/>
                      <a:pt x="306" y="602"/>
                    </a:cubicBezTo>
                    <a:cubicBezTo>
                      <a:pt x="468" y="602"/>
                      <a:pt x="630" y="481"/>
                      <a:pt x="590" y="259"/>
                    </a:cubicBezTo>
                    <a:cubicBezTo>
                      <a:pt x="590" y="235"/>
                      <a:pt x="578" y="210"/>
                      <a:pt x="578" y="185"/>
                    </a:cubicBezTo>
                    <a:cubicBezTo>
                      <a:pt x="527" y="58"/>
                      <a:pt x="420"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50"/>
              <p:cNvSpPr/>
              <p:nvPr/>
            </p:nvSpPr>
            <p:spPr>
              <a:xfrm>
                <a:off x="3427125" y="3236175"/>
                <a:ext cx="18800" cy="14575"/>
              </a:xfrm>
              <a:custGeom>
                <a:avLst/>
                <a:gdLst/>
                <a:ahLst/>
                <a:cxnLst/>
                <a:rect l="l" t="t" r="r" b="b"/>
                <a:pathLst>
                  <a:path w="752" h="583" extrusionOk="0">
                    <a:moveTo>
                      <a:pt x="388" y="1"/>
                    </a:moveTo>
                    <a:cubicBezTo>
                      <a:pt x="61" y="1"/>
                      <a:pt x="1" y="521"/>
                      <a:pt x="356" y="580"/>
                    </a:cubicBezTo>
                    <a:cubicBezTo>
                      <a:pt x="369" y="581"/>
                      <a:pt x="381" y="582"/>
                      <a:pt x="393" y="582"/>
                    </a:cubicBezTo>
                    <a:cubicBezTo>
                      <a:pt x="600" y="582"/>
                      <a:pt x="752" y="382"/>
                      <a:pt x="669" y="193"/>
                    </a:cubicBezTo>
                    <a:cubicBezTo>
                      <a:pt x="669" y="168"/>
                      <a:pt x="656" y="143"/>
                      <a:pt x="631" y="118"/>
                    </a:cubicBezTo>
                    <a:cubicBezTo>
                      <a:pt x="594" y="55"/>
                      <a:pt x="519" y="18"/>
                      <a:pt x="444" y="5"/>
                    </a:cubicBezTo>
                    <a:cubicBezTo>
                      <a:pt x="425" y="2"/>
                      <a:pt x="406"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50"/>
              <p:cNvSpPr/>
              <p:nvPr/>
            </p:nvSpPr>
            <p:spPr>
              <a:xfrm>
                <a:off x="3571325" y="3219750"/>
                <a:ext cx="18325" cy="14750"/>
              </a:xfrm>
              <a:custGeom>
                <a:avLst/>
                <a:gdLst/>
                <a:ahLst/>
                <a:cxnLst/>
                <a:rect l="l" t="t" r="r" b="b"/>
                <a:pathLst>
                  <a:path w="733" h="590" extrusionOk="0">
                    <a:moveTo>
                      <a:pt x="399" y="0"/>
                    </a:moveTo>
                    <a:cubicBezTo>
                      <a:pt x="194" y="0"/>
                      <a:pt x="0" y="238"/>
                      <a:pt x="162" y="462"/>
                    </a:cubicBezTo>
                    <a:cubicBezTo>
                      <a:pt x="199" y="525"/>
                      <a:pt x="274" y="575"/>
                      <a:pt x="349" y="587"/>
                    </a:cubicBezTo>
                    <a:cubicBezTo>
                      <a:pt x="362" y="589"/>
                      <a:pt x="374" y="589"/>
                      <a:pt x="385" y="589"/>
                    </a:cubicBezTo>
                    <a:cubicBezTo>
                      <a:pt x="591" y="589"/>
                      <a:pt x="733" y="388"/>
                      <a:pt x="662" y="187"/>
                    </a:cubicBezTo>
                    <a:cubicBezTo>
                      <a:pt x="649" y="162"/>
                      <a:pt x="637" y="150"/>
                      <a:pt x="624" y="125"/>
                    </a:cubicBezTo>
                    <a:cubicBezTo>
                      <a:pt x="561" y="37"/>
                      <a:pt x="479" y="0"/>
                      <a:pt x="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50"/>
              <p:cNvSpPr/>
              <p:nvPr/>
            </p:nvSpPr>
            <p:spPr>
              <a:xfrm>
                <a:off x="3505700" y="3205800"/>
                <a:ext cx="17725" cy="14625"/>
              </a:xfrm>
              <a:custGeom>
                <a:avLst/>
                <a:gdLst/>
                <a:ahLst/>
                <a:cxnLst/>
                <a:rect l="l" t="t" r="r" b="b"/>
                <a:pathLst>
                  <a:path w="709" h="585" extrusionOk="0">
                    <a:moveTo>
                      <a:pt x="357" y="0"/>
                    </a:moveTo>
                    <a:cubicBezTo>
                      <a:pt x="263" y="0"/>
                      <a:pt x="170" y="44"/>
                      <a:pt x="113" y="133"/>
                    </a:cubicBezTo>
                    <a:cubicBezTo>
                      <a:pt x="0" y="321"/>
                      <a:pt x="113" y="545"/>
                      <a:pt x="325" y="570"/>
                    </a:cubicBezTo>
                    <a:lnTo>
                      <a:pt x="325" y="583"/>
                    </a:lnTo>
                    <a:cubicBezTo>
                      <a:pt x="337" y="584"/>
                      <a:pt x="348" y="585"/>
                      <a:pt x="359" y="585"/>
                    </a:cubicBezTo>
                    <a:cubicBezTo>
                      <a:pt x="556" y="585"/>
                      <a:pt x="708" y="384"/>
                      <a:pt x="638" y="183"/>
                    </a:cubicBezTo>
                    <a:cubicBezTo>
                      <a:pt x="625" y="158"/>
                      <a:pt x="613" y="146"/>
                      <a:pt x="600" y="121"/>
                    </a:cubicBezTo>
                    <a:cubicBezTo>
                      <a:pt x="539" y="41"/>
                      <a:pt x="447"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50"/>
              <p:cNvSpPr/>
              <p:nvPr/>
            </p:nvSpPr>
            <p:spPr>
              <a:xfrm>
                <a:off x="3524975" y="3274975"/>
                <a:ext cx="16200" cy="11750"/>
              </a:xfrm>
              <a:custGeom>
                <a:avLst/>
                <a:gdLst/>
                <a:ahLst/>
                <a:cxnLst/>
                <a:rect l="l" t="t" r="r" b="b"/>
                <a:pathLst>
                  <a:path w="648" h="470" extrusionOk="0">
                    <a:moveTo>
                      <a:pt x="313" y="1"/>
                    </a:moveTo>
                    <a:cubicBezTo>
                      <a:pt x="181" y="1"/>
                      <a:pt x="52" y="88"/>
                      <a:pt x="29" y="240"/>
                    </a:cubicBezTo>
                    <a:cubicBezTo>
                      <a:pt x="1" y="398"/>
                      <a:pt x="135" y="469"/>
                      <a:pt x="280" y="469"/>
                    </a:cubicBezTo>
                    <a:cubicBezTo>
                      <a:pt x="456" y="469"/>
                      <a:pt x="648" y="363"/>
                      <a:pt x="579" y="178"/>
                    </a:cubicBezTo>
                    <a:cubicBezTo>
                      <a:pt x="566" y="153"/>
                      <a:pt x="554" y="140"/>
                      <a:pt x="541" y="115"/>
                    </a:cubicBezTo>
                    <a:cubicBezTo>
                      <a:pt x="483" y="37"/>
                      <a:pt x="397"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50"/>
              <p:cNvSpPr/>
              <p:nvPr/>
            </p:nvSpPr>
            <p:spPr>
              <a:xfrm>
                <a:off x="3461925" y="3256550"/>
                <a:ext cx="18025" cy="14725"/>
              </a:xfrm>
              <a:custGeom>
                <a:avLst/>
                <a:gdLst/>
                <a:ahLst/>
                <a:cxnLst/>
                <a:rect l="l" t="t" r="r" b="b"/>
                <a:pathLst>
                  <a:path w="721" h="589" extrusionOk="0">
                    <a:moveTo>
                      <a:pt x="374" y="1"/>
                    </a:moveTo>
                    <a:cubicBezTo>
                      <a:pt x="182" y="1"/>
                      <a:pt x="0" y="208"/>
                      <a:pt x="114" y="427"/>
                    </a:cubicBezTo>
                    <a:cubicBezTo>
                      <a:pt x="175" y="540"/>
                      <a:pt x="272" y="588"/>
                      <a:pt x="367" y="588"/>
                    </a:cubicBezTo>
                    <a:cubicBezTo>
                      <a:pt x="547" y="588"/>
                      <a:pt x="721" y="418"/>
                      <a:pt x="639" y="190"/>
                    </a:cubicBezTo>
                    <a:cubicBezTo>
                      <a:pt x="639" y="165"/>
                      <a:pt x="626" y="153"/>
                      <a:pt x="602" y="128"/>
                    </a:cubicBezTo>
                    <a:cubicBezTo>
                      <a:pt x="538" y="38"/>
                      <a:pt x="455"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50"/>
              <p:cNvSpPr/>
              <p:nvPr/>
            </p:nvSpPr>
            <p:spPr>
              <a:xfrm>
                <a:off x="3433800" y="3190325"/>
                <a:ext cx="18050" cy="14500"/>
              </a:xfrm>
              <a:custGeom>
                <a:avLst/>
                <a:gdLst/>
                <a:ahLst/>
                <a:cxnLst/>
                <a:rect l="l" t="t" r="r" b="b"/>
                <a:pathLst>
                  <a:path w="722" h="580" extrusionOk="0">
                    <a:moveTo>
                      <a:pt x="374" y="1"/>
                    </a:moveTo>
                    <a:cubicBezTo>
                      <a:pt x="182" y="1"/>
                      <a:pt x="0" y="208"/>
                      <a:pt x="114" y="427"/>
                    </a:cubicBezTo>
                    <a:cubicBezTo>
                      <a:pt x="174" y="534"/>
                      <a:pt x="269" y="580"/>
                      <a:pt x="363" y="580"/>
                    </a:cubicBezTo>
                    <a:cubicBezTo>
                      <a:pt x="544" y="580"/>
                      <a:pt x="721" y="412"/>
                      <a:pt x="639" y="190"/>
                    </a:cubicBezTo>
                    <a:cubicBezTo>
                      <a:pt x="639" y="165"/>
                      <a:pt x="627" y="140"/>
                      <a:pt x="602" y="127"/>
                    </a:cubicBezTo>
                    <a:cubicBezTo>
                      <a:pt x="539" y="38"/>
                      <a:pt x="455"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50"/>
              <p:cNvSpPr/>
              <p:nvPr/>
            </p:nvSpPr>
            <p:spPr>
              <a:xfrm>
                <a:off x="3486000" y="3321025"/>
                <a:ext cx="15675" cy="14425"/>
              </a:xfrm>
              <a:custGeom>
                <a:avLst/>
                <a:gdLst/>
                <a:ahLst/>
                <a:cxnLst/>
                <a:rect l="l" t="t" r="r" b="b"/>
                <a:pathLst>
                  <a:path w="627" h="577" extrusionOk="0">
                    <a:moveTo>
                      <a:pt x="300" y="1"/>
                    </a:moveTo>
                    <a:cubicBezTo>
                      <a:pt x="170" y="1"/>
                      <a:pt x="39" y="85"/>
                      <a:pt x="13" y="248"/>
                    </a:cubicBezTo>
                    <a:cubicBezTo>
                      <a:pt x="1" y="323"/>
                      <a:pt x="26" y="398"/>
                      <a:pt x="63" y="460"/>
                    </a:cubicBezTo>
                    <a:cubicBezTo>
                      <a:pt x="124" y="541"/>
                      <a:pt x="208" y="577"/>
                      <a:pt x="290" y="577"/>
                    </a:cubicBezTo>
                    <a:cubicBezTo>
                      <a:pt x="461" y="577"/>
                      <a:pt x="626" y="425"/>
                      <a:pt x="576" y="223"/>
                    </a:cubicBezTo>
                    <a:cubicBezTo>
                      <a:pt x="540" y="73"/>
                      <a:pt x="420"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50"/>
              <p:cNvSpPr/>
              <p:nvPr/>
            </p:nvSpPr>
            <p:spPr>
              <a:xfrm>
                <a:off x="3543525" y="3148525"/>
                <a:ext cx="18600" cy="14475"/>
              </a:xfrm>
              <a:custGeom>
                <a:avLst/>
                <a:gdLst/>
                <a:ahLst/>
                <a:cxnLst/>
                <a:rect l="l" t="t" r="r" b="b"/>
                <a:pathLst>
                  <a:path w="744" h="579" extrusionOk="0">
                    <a:moveTo>
                      <a:pt x="408" y="0"/>
                    </a:moveTo>
                    <a:cubicBezTo>
                      <a:pt x="200" y="0"/>
                      <a:pt x="0" y="238"/>
                      <a:pt x="162" y="462"/>
                    </a:cubicBezTo>
                    <a:cubicBezTo>
                      <a:pt x="212" y="525"/>
                      <a:pt x="274" y="575"/>
                      <a:pt x="362" y="575"/>
                    </a:cubicBezTo>
                    <a:cubicBezTo>
                      <a:pt x="378" y="577"/>
                      <a:pt x="395" y="579"/>
                      <a:pt x="411" y="579"/>
                    </a:cubicBezTo>
                    <a:cubicBezTo>
                      <a:pt x="600" y="579"/>
                      <a:pt x="743" y="383"/>
                      <a:pt x="674" y="187"/>
                    </a:cubicBezTo>
                    <a:cubicBezTo>
                      <a:pt x="662" y="162"/>
                      <a:pt x="649" y="150"/>
                      <a:pt x="637" y="125"/>
                    </a:cubicBezTo>
                    <a:cubicBezTo>
                      <a:pt x="573" y="37"/>
                      <a:pt x="490" y="0"/>
                      <a:pt x="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50"/>
              <p:cNvSpPr/>
              <p:nvPr/>
            </p:nvSpPr>
            <p:spPr>
              <a:xfrm>
                <a:off x="3609475" y="3163100"/>
                <a:ext cx="17975" cy="14525"/>
              </a:xfrm>
              <a:custGeom>
                <a:avLst/>
                <a:gdLst/>
                <a:ahLst/>
                <a:cxnLst/>
                <a:rect l="l" t="t" r="r" b="b"/>
                <a:pathLst>
                  <a:path w="719" h="581" extrusionOk="0">
                    <a:moveTo>
                      <a:pt x="372" y="1"/>
                    </a:moveTo>
                    <a:cubicBezTo>
                      <a:pt x="155" y="1"/>
                      <a:pt x="1" y="256"/>
                      <a:pt x="148" y="466"/>
                    </a:cubicBezTo>
                    <a:cubicBezTo>
                      <a:pt x="186" y="529"/>
                      <a:pt x="261" y="566"/>
                      <a:pt x="336" y="579"/>
                    </a:cubicBezTo>
                    <a:cubicBezTo>
                      <a:pt x="348" y="580"/>
                      <a:pt x="360" y="581"/>
                      <a:pt x="371" y="581"/>
                    </a:cubicBezTo>
                    <a:cubicBezTo>
                      <a:pt x="577" y="581"/>
                      <a:pt x="719" y="380"/>
                      <a:pt x="648" y="179"/>
                    </a:cubicBezTo>
                    <a:cubicBezTo>
                      <a:pt x="623" y="117"/>
                      <a:pt x="560" y="54"/>
                      <a:pt x="498" y="29"/>
                    </a:cubicBezTo>
                    <a:cubicBezTo>
                      <a:pt x="455" y="9"/>
                      <a:pt x="41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50"/>
              <p:cNvSpPr/>
              <p:nvPr/>
            </p:nvSpPr>
            <p:spPr>
              <a:xfrm>
                <a:off x="3638775" y="3234675"/>
                <a:ext cx="19725" cy="14450"/>
              </a:xfrm>
              <a:custGeom>
                <a:avLst/>
                <a:gdLst/>
                <a:ahLst/>
                <a:cxnLst/>
                <a:rect l="l" t="t" r="r" b="b"/>
                <a:pathLst>
                  <a:path w="789" h="578" extrusionOk="0">
                    <a:moveTo>
                      <a:pt x="389" y="1"/>
                    </a:moveTo>
                    <a:cubicBezTo>
                      <a:pt x="36" y="1"/>
                      <a:pt x="0" y="529"/>
                      <a:pt x="363" y="578"/>
                    </a:cubicBezTo>
                    <a:lnTo>
                      <a:pt x="363" y="565"/>
                    </a:lnTo>
                    <a:cubicBezTo>
                      <a:pt x="376" y="566"/>
                      <a:pt x="388" y="567"/>
                      <a:pt x="400" y="567"/>
                    </a:cubicBezTo>
                    <a:cubicBezTo>
                      <a:pt x="730" y="567"/>
                      <a:pt x="789" y="75"/>
                      <a:pt x="451" y="3"/>
                    </a:cubicBezTo>
                    <a:lnTo>
                      <a:pt x="426" y="3"/>
                    </a:lnTo>
                    <a:cubicBezTo>
                      <a:pt x="413" y="2"/>
                      <a:pt x="401"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50"/>
              <p:cNvSpPr/>
              <p:nvPr/>
            </p:nvSpPr>
            <p:spPr>
              <a:xfrm>
                <a:off x="3601300" y="3279025"/>
                <a:ext cx="16575" cy="14550"/>
              </a:xfrm>
              <a:custGeom>
                <a:avLst/>
                <a:gdLst/>
                <a:ahLst/>
                <a:cxnLst/>
                <a:rect l="l" t="t" r="r" b="b"/>
                <a:pathLst>
                  <a:path w="663" h="582" extrusionOk="0">
                    <a:moveTo>
                      <a:pt x="320" y="0"/>
                    </a:moveTo>
                    <a:cubicBezTo>
                      <a:pt x="288" y="0"/>
                      <a:pt x="256" y="5"/>
                      <a:pt x="225" y="16"/>
                    </a:cubicBezTo>
                    <a:cubicBezTo>
                      <a:pt x="75" y="78"/>
                      <a:pt x="0" y="253"/>
                      <a:pt x="63" y="391"/>
                    </a:cubicBezTo>
                    <a:cubicBezTo>
                      <a:pt x="102" y="509"/>
                      <a:pt x="220" y="581"/>
                      <a:pt x="342" y="581"/>
                    </a:cubicBezTo>
                    <a:cubicBezTo>
                      <a:pt x="374" y="581"/>
                      <a:pt x="406" y="576"/>
                      <a:pt x="438" y="566"/>
                    </a:cubicBezTo>
                    <a:cubicBezTo>
                      <a:pt x="588" y="503"/>
                      <a:pt x="663" y="341"/>
                      <a:pt x="600" y="191"/>
                    </a:cubicBezTo>
                    <a:cubicBezTo>
                      <a:pt x="551" y="72"/>
                      <a:pt x="439"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50"/>
              <p:cNvSpPr/>
              <p:nvPr/>
            </p:nvSpPr>
            <p:spPr>
              <a:xfrm>
                <a:off x="3478050" y="3364025"/>
                <a:ext cx="18250" cy="15250"/>
              </a:xfrm>
              <a:custGeom>
                <a:avLst/>
                <a:gdLst/>
                <a:ahLst/>
                <a:cxnLst/>
                <a:rect l="l" t="t" r="r" b="b"/>
                <a:pathLst>
                  <a:path w="730" h="610" extrusionOk="0">
                    <a:moveTo>
                      <a:pt x="351" y="1"/>
                    </a:moveTo>
                    <a:cubicBezTo>
                      <a:pt x="167" y="1"/>
                      <a:pt x="0" y="185"/>
                      <a:pt x="81" y="402"/>
                    </a:cubicBezTo>
                    <a:cubicBezTo>
                      <a:pt x="127" y="549"/>
                      <a:pt x="235" y="610"/>
                      <a:pt x="345" y="610"/>
                    </a:cubicBezTo>
                    <a:cubicBezTo>
                      <a:pt x="534" y="610"/>
                      <a:pt x="730" y="427"/>
                      <a:pt x="619" y="190"/>
                    </a:cubicBezTo>
                    <a:cubicBezTo>
                      <a:pt x="607" y="155"/>
                      <a:pt x="584" y="119"/>
                      <a:pt x="550" y="84"/>
                    </a:cubicBezTo>
                    <a:lnTo>
                      <a:pt x="550" y="84"/>
                    </a:lnTo>
                    <a:cubicBezTo>
                      <a:pt x="552" y="86"/>
                      <a:pt x="554" y="88"/>
                      <a:pt x="556" y="90"/>
                    </a:cubicBezTo>
                    <a:lnTo>
                      <a:pt x="544" y="77"/>
                    </a:lnTo>
                    <a:lnTo>
                      <a:pt x="544" y="77"/>
                    </a:lnTo>
                    <a:cubicBezTo>
                      <a:pt x="546" y="80"/>
                      <a:pt x="548" y="82"/>
                      <a:pt x="550" y="84"/>
                    </a:cubicBezTo>
                    <a:lnTo>
                      <a:pt x="550" y="84"/>
                    </a:lnTo>
                    <a:cubicBezTo>
                      <a:pt x="490" y="26"/>
                      <a:pt x="419"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50"/>
              <p:cNvSpPr/>
              <p:nvPr/>
            </p:nvSpPr>
            <p:spPr>
              <a:xfrm>
                <a:off x="3589725" y="3311350"/>
                <a:ext cx="17750" cy="14600"/>
              </a:xfrm>
              <a:custGeom>
                <a:avLst/>
                <a:gdLst/>
                <a:ahLst/>
                <a:cxnLst/>
                <a:rect l="l" t="t" r="r" b="b"/>
                <a:pathLst>
                  <a:path w="710" h="584" extrusionOk="0">
                    <a:moveTo>
                      <a:pt x="360" y="0"/>
                    </a:moveTo>
                    <a:cubicBezTo>
                      <a:pt x="324" y="0"/>
                      <a:pt x="287" y="7"/>
                      <a:pt x="251" y="22"/>
                    </a:cubicBezTo>
                    <a:cubicBezTo>
                      <a:pt x="13" y="110"/>
                      <a:pt x="1" y="447"/>
                      <a:pt x="238" y="560"/>
                    </a:cubicBezTo>
                    <a:cubicBezTo>
                      <a:pt x="277" y="576"/>
                      <a:pt x="315" y="583"/>
                      <a:pt x="352" y="583"/>
                    </a:cubicBezTo>
                    <a:cubicBezTo>
                      <a:pt x="547" y="583"/>
                      <a:pt x="710" y="384"/>
                      <a:pt x="626" y="185"/>
                    </a:cubicBezTo>
                    <a:cubicBezTo>
                      <a:pt x="578" y="71"/>
                      <a:pt x="473"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50"/>
              <p:cNvSpPr/>
              <p:nvPr/>
            </p:nvSpPr>
            <p:spPr>
              <a:xfrm>
                <a:off x="3443300" y="3159275"/>
                <a:ext cx="17975" cy="14525"/>
              </a:xfrm>
              <a:custGeom>
                <a:avLst/>
                <a:gdLst/>
                <a:ahLst/>
                <a:cxnLst/>
                <a:rect l="l" t="t" r="r" b="b"/>
                <a:pathLst>
                  <a:path w="719" h="581" extrusionOk="0">
                    <a:moveTo>
                      <a:pt x="347" y="1"/>
                    </a:moveTo>
                    <a:cubicBezTo>
                      <a:pt x="171" y="1"/>
                      <a:pt x="0" y="155"/>
                      <a:pt x="72" y="369"/>
                    </a:cubicBezTo>
                    <a:cubicBezTo>
                      <a:pt x="114" y="519"/>
                      <a:pt x="223" y="581"/>
                      <a:pt x="335" y="581"/>
                    </a:cubicBezTo>
                    <a:cubicBezTo>
                      <a:pt x="524" y="581"/>
                      <a:pt x="719" y="405"/>
                      <a:pt x="609" y="170"/>
                    </a:cubicBezTo>
                    <a:cubicBezTo>
                      <a:pt x="550" y="51"/>
                      <a:pt x="448"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50"/>
              <p:cNvSpPr/>
              <p:nvPr/>
            </p:nvSpPr>
            <p:spPr>
              <a:xfrm>
                <a:off x="3555375" y="3115225"/>
                <a:ext cx="17150" cy="14475"/>
              </a:xfrm>
              <a:custGeom>
                <a:avLst/>
                <a:gdLst/>
                <a:ahLst/>
                <a:cxnLst/>
                <a:rect l="l" t="t" r="r" b="b"/>
                <a:pathLst>
                  <a:path w="686" h="579" extrusionOk="0">
                    <a:moveTo>
                      <a:pt x="327" y="1"/>
                    </a:moveTo>
                    <a:cubicBezTo>
                      <a:pt x="294" y="1"/>
                      <a:pt x="260" y="7"/>
                      <a:pt x="225" y="20"/>
                    </a:cubicBezTo>
                    <a:cubicBezTo>
                      <a:pt x="75" y="82"/>
                      <a:pt x="0" y="244"/>
                      <a:pt x="63" y="394"/>
                    </a:cubicBezTo>
                    <a:cubicBezTo>
                      <a:pt x="108" y="516"/>
                      <a:pt x="218" y="579"/>
                      <a:pt x="331" y="579"/>
                    </a:cubicBezTo>
                    <a:cubicBezTo>
                      <a:pt x="437" y="579"/>
                      <a:pt x="545" y="523"/>
                      <a:pt x="600" y="407"/>
                    </a:cubicBezTo>
                    <a:cubicBezTo>
                      <a:pt x="685" y="204"/>
                      <a:pt x="524"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50"/>
              <p:cNvSpPr/>
              <p:nvPr/>
            </p:nvSpPr>
            <p:spPr>
              <a:xfrm>
                <a:off x="3405725" y="3173875"/>
                <a:ext cx="14950" cy="14250"/>
              </a:xfrm>
              <a:custGeom>
                <a:avLst/>
                <a:gdLst/>
                <a:ahLst/>
                <a:cxnLst/>
                <a:rect l="l" t="t" r="r" b="b"/>
                <a:pathLst>
                  <a:path w="598" h="570" extrusionOk="0">
                    <a:moveTo>
                      <a:pt x="290" y="1"/>
                    </a:moveTo>
                    <a:cubicBezTo>
                      <a:pt x="155" y="1"/>
                      <a:pt x="19" y="89"/>
                      <a:pt x="0" y="260"/>
                    </a:cubicBezTo>
                    <a:cubicBezTo>
                      <a:pt x="0" y="298"/>
                      <a:pt x="0" y="348"/>
                      <a:pt x="25" y="385"/>
                    </a:cubicBezTo>
                    <a:cubicBezTo>
                      <a:pt x="71" y="512"/>
                      <a:pt x="177" y="569"/>
                      <a:pt x="283" y="569"/>
                    </a:cubicBezTo>
                    <a:cubicBezTo>
                      <a:pt x="439" y="569"/>
                      <a:pt x="597" y="448"/>
                      <a:pt x="575" y="248"/>
                    </a:cubicBezTo>
                    <a:cubicBezTo>
                      <a:pt x="551" y="82"/>
                      <a:pt x="421"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50"/>
              <p:cNvSpPr/>
              <p:nvPr/>
            </p:nvSpPr>
            <p:spPr>
              <a:xfrm>
                <a:off x="3446500" y="3372000"/>
                <a:ext cx="17675" cy="15025"/>
              </a:xfrm>
              <a:custGeom>
                <a:avLst/>
                <a:gdLst/>
                <a:ahLst/>
                <a:cxnLst/>
                <a:rect l="l" t="t" r="r" b="b"/>
                <a:pathLst>
                  <a:path w="707" h="601" extrusionOk="0">
                    <a:moveTo>
                      <a:pt x="390" y="1"/>
                    </a:moveTo>
                    <a:cubicBezTo>
                      <a:pt x="197" y="1"/>
                      <a:pt x="0" y="183"/>
                      <a:pt x="119" y="421"/>
                    </a:cubicBezTo>
                    <a:cubicBezTo>
                      <a:pt x="156" y="521"/>
                      <a:pt x="244" y="596"/>
                      <a:pt x="356" y="596"/>
                    </a:cubicBezTo>
                    <a:cubicBezTo>
                      <a:pt x="371" y="599"/>
                      <a:pt x="384" y="601"/>
                      <a:pt x="398" y="601"/>
                    </a:cubicBezTo>
                    <a:cubicBezTo>
                      <a:pt x="429" y="601"/>
                      <a:pt x="458" y="592"/>
                      <a:pt x="494" y="583"/>
                    </a:cubicBezTo>
                    <a:cubicBezTo>
                      <a:pt x="644" y="521"/>
                      <a:pt x="706" y="358"/>
                      <a:pt x="656" y="208"/>
                    </a:cubicBezTo>
                    <a:cubicBezTo>
                      <a:pt x="610" y="62"/>
                      <a:pt x="501"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50"/>
              <p:cNvSpPr/>
              <p:nvPr/>
            </p:nvSpPr>
            <p:spPr>
              <a:xfrm>
                <a:off x="3738750" y="3227075"/>
                <a:ext cx="15800" cy="14625"/>
              </a:xfrm>
              <a:custGeom>
                <a:avLst/>
                <a:gdLst/>
                <a:ahLst/>
                <a:cxnLst/>
                <a:rect l="l" t="t" r="r" b="b"/>
                <a:pathLst>
                  <a:path w="632" h="585" extrusionOk="0">
                    <a:moveTo>
                      <a:pt x="314" y="0"/>
                    </a:moveTo>
                    <a:cubicBezTo>
                      <a:pt x="234" y="0"/>
                      <a:pt x="156" y="33"/>
                      <a:pt x="101" y="107"/>
                    </a:cubicBezTo>
                    <a:cubicBezTo>
                      <a:pt x="1" y="232"/>
                      <a:pt x="13" y="419"/>
                      <a:pt x="138" y="519"/>
                    </a:cubicBezTo>
                    <a:cubicBezTo>
                      <a:pt x="193" y="564"/>
                      <a:pt x="256" y="584"/>
                      <a:pt x="318" y="584"/>
                    </a:cubicBezTo>
                    <a:cubicBezTo>
                      <a:pt x="479" y="584"/>
                      <a:pt x="631" y="447"/>
                      <a:pt x="613" y="257"/>
                    </a:cubicBezTo>
                    <a:cubicBezTo>
                      <a:pt x="589" y="99"/>
                      <a:pt x="450"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50"/>
              <p:cNvSpPr/>
              <p:nvPr/>
            </p:nvSpPr>
            <p:spPr>
              <a:xfrm>
                <a:off x="3775925" y="3206450"/>
                <a:ext cx="18300" cy="14600"/>
              </a:xfrm>
              <a:custGeom>
                <a:avLst/>
                <a:gdLst/>
                <a:ahLst/>
                <a:cxnLst/>
                <a:rect l="l" t="t" r="r" b="b"/>
                <a:pathLst>
                  <a:path w="732" h="584" extrusionOk="0">
                    <a:moveTo>
                      <a:pt x="350" y="1"/>
                    </a:moveTo>
                    <a:cubicBezTo>
                      <a:pt x="254" y="1"/>
                      <a:pt x="159" y="47"/>
                      <a:pt x="101" y="145"/>
                    </a:cubicBezTo>
                    <a:cubicBezTo>
                      <a:pt x="1" y="319"/>
                      <a:pt x="101" y="544"/>
                      <a:pt x="313" y="582"/>
                    </a:cubicBezTo>
                    <a:cubicBezTo>
                      <a:pt x="324" y="583"/>
                      <a:pt x="335" y="584"/>
                      <a:pt x="345" y="584"/>
                    </a:cubicBezTo>
                    <a:cubicBezTo>
                      <a:pt x="578" y="584"/>
                      <a:pt x="732" y="323"/>
                      <a:pt x="588" y="120"/>
                    </a:cubicBezTo>
                    <a:cubicBezTo>
                      <a:pt x="528" y="41"/>
                      <a:pt x="43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50"/>
              <p:cNvSpPr/>
              <p:nvPr/>
            </p:nvSpPr>
            <p:spPr>
              <a:xfrm>
                <a:off x="3709025" y="3193450"/>
                <a:ext cx="18275" cy="14500"/>
              </a:xfrm>
              <a:custGeom>
                <a:avLst/>
                <a:gdLst/>
                <a:ahLst/>
                <a:cxnLst/>
                <a:rect l="l" t="t" r="r" b="b"/>
                <a:pathLst>
                  <a:path w="731" h="580" extrusionOk="0">
                    <a:moveTo>
                      <a:pt x="384" y="1"/>
                    </a:moveTo>
                    <a:cubicBezTo>
                      <a:pt x="189" y="1"/>
                      <a:pt x="1" y="208"/>
                      <a:pt x="115" y="427"/>
                    </a:cubicBezTo>
                    <a:cubicBezTo>
                      <a:pt x="175" y="534"/>
                      <a:pt x="271" y="579"/>
                      <a:pt x="367" y="579"/>
                    </a:cubicBezTo>
                    <a:cubicBezTo>
                      <a:pt x="550" y="579"/>
                      <a:pt x="730" y="412"/>
                      <a:pt x="640" y="190"/>
                    </a:cubicBezTo>
                    <a:cubicBezTo>
                      <a:pt x="640" y="165"/>
                      <a:pt x="627" y="140"/>
                      <a:pt x="615" y="127"/>
                    </a:cubicBezTo>
                    <a:cubicBezTo>
                      <a:pt x="552" y="38"/>
                      <a:pt x="467"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50"/>
              <p:cNvSpPr/>
              <p:nvPr/>
            </p:nvSpPr>
            <p:spPr>
              <a:xfrm>
                <a:off x="3720500" y="3154375"/>
                <a:ext cx="15150" cy="14625"/>
              </a:xfrm>
              <a:custGeom>
                <a:avLst/>
                <a:gdLst/>
                <a:ahLst/>
                <a:cxnLst/>
                <a:rect l="l" t="t" r="r" b="b"/>
                <a:pathLst>
                  <a:path w="606" h="585" extrusionOk="0">
                    <a:moveTo>
                      <a:pt x="303" y="1"/>
                    </a:moveTo>
                    <a:cubicBezTo>
                      <a:pt x="146" y="1"/>
                      <a:pt x="0" y="138"/>
                      <a:pt x="18" y="328"/>
                    </a:cubicBezTo>
                    <a:cubicBezTo>
                      <a:pt x="34" y="486"/>
                      <a:pt x="170" y="584"/>
                      <a:pt x="309" y="584"/>
                    </a:cubicBezTo>
                    <a:cubicBezTo>
                      <a:pt x="390" y="584"/>
                      <a:pt x="471" y="551"/>
                      <a:pt x="531" y="478"/>
                    </a:cubicBezTo>
                    <a:cubicBezTo>
                      <a:pt x="581" y="416"/>
                      <a:pt x="606" y="341"/>
                      <a:pt x="593" y="266"/>
                    </a:cubicBezTo>
                    <a:cubicBezTo>
                      <a:pt x="593" y="241"/>
                      <a:pt x="581" y="216"/>
                      <a:pt x="568" y="191"/>
                    </a:cubicBezTo>
                    <a:cubicBezTo>
                      <a:pt x="556" y="141"/>
                      <a:pt x="531" y="103"/>
                      <a:pt x="481" y="66"/>
                    </a:cubicBezTo>
                    <a:cubicBezTo>
                      <a:pt x="426" y="21"/>
                      <a:pt x="364"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50"/>
              <p:cNvSpPr/>
              <p:nvPr/>
            </p:nvSpPr>
            <p:spPr>
              <a:xfrm>
                <a:off x="3755000" y="3153775"/>
                <a:ext cx="17425" cy="14475"/>
              </a:xfrm>
              <a:custGeom>
                <a:avLst/>
                <a:gdLst/>
                <a:ahLst/>
                <a:cxnLst/>
                <a:rect l="l" t="t" r="r" b="b"/>
                <a:pathLst>
                  <a:path w="697" h="579" extrusionOk="0">
                    <a:moveTo>
                      <a:pt x="356" y="0"/>
                    </a:moveTo>
                    <a:cubicBezTo>
                      <a:pt x="260" y="0"/>
                      <a:pt x="166" y="47"/>
                      <a:pt x="113" y="140"/>
                    </a:cubicBezTo>
                    <a:cubicBezTo>
                      <a:pt x="1" y="315"/>
                      <a:pt x="113" y="539"/>
                      <a:pt x="313" y="577"/>
                    </a:cubicBezTo>
                    <a:cubicBezTo>
                      <a:pt x="325" y="578"/>
                      <a:pt x="336" y="579"/>
                      <a:pt x="347" y="579"/>
                    </a:cubicBezTo>
                    <a:cubicBezTo>
                      <a:pt x="544" y="579"/>
                      <a:pt x="696" y="379"/>
                      <a:pt x="625" y="190"/>
                    </a:cubicBezTo>
                    <a:cubicBezTo>
                      <a:pt x="613" y="165"/>
                      <a:pt x="600" y="140"/>
                      <a:pt x="588" y="115"/>
                    </a:cubicBezTo>
                    <a:cubicBezTo>
                      <a:pt x="529" y="38"/>
                      <a:pt x="44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50"/>
              <p:cNvSpPr/>
              <p:nvPr/>
            </p:nvSpPr>
            <p:spPr>
              <a:xfrm>
                <a:off x="3788750" y="3173125"/>
                <a:ext cx="16275" cy="14525"/>
              </a:xfrm>
              <a:custGeom>
                <a:avLst/>
                <a:gdLst/>
                <a:ahLst/>
                <a:cxnLst/>
                <a:rect l="l" t="t" r="r" b="b"/>
                <a:pathLst>
                  <a:path w="651" h="581" extrusionOk="0">
                    <a:moveTo>
                      <a:pt x="320" y="0"/>
                    </a:moveTo>
                    <a:cubicBezTo>
                      <a:pt x="288" y="0"/>
                      <a:pt x="256" y="5"/>
                      <a:pt x="225" y="15"/>
                    </a:cubicBezTo>
                    <a:cubicBezTo>
                      <a:pt x="75" y="78"/>
                      <a:pt x="0" y="240"/>
                      <a:pt x="63" y="390"/>
                    </a:cubicBezTo>
                    <a:cubicBezTo>
                      <a:pt x="102" y="509"/>
                      <a:pt x="220" y="581"/>
                      <a:pt x="342" y="581"/>
                    </a:cubicBezTo>
                    <a:cubicBezTo>
                      <a:pt x="374" y="581"/>
                      <a:pt x="406" y="576"/>
                      <a:pt x="438" y="565"/>
                    </a:cubicBezTo>
                    <a:cubicBezTo>
                      <a:pt x="575" y="503"/>
                      <a:pt x="650" y="340"/>
                      <a:pt x="600" y="190"/>
                    </a:cubicBezTo>
                    <a:cubicBezTo>
                      <a:pt x="551" y="72"/>
                      <a:pt x="439"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50"/>
              <p:cNvSpPr/>
              <p:nvPr/>
            </p:nvSpPr>
            <p:spPr>
              <a:xfrm>
                <a:off x="3694750" y="3093725"/>
                <a:ext cx="18725" cy="14625"/>
              </a:xfrm>
              <a:custGeom>
                <a:avLst/>
                <a:gdLst/>
                <a:ahLst/>
                <a:cxnLst/>
                <a:rect l="l" t="t" r="r" b="b"/>
                <a:pathLst>
                  <a:path w="749" h="585" extrusionOk="0">
                    <a:moveTo>
                      <a:pt x="395" y="0"/>
                    </a:moveTo>
                    <a:cubicBezTo>
                      <a:pt x="130" y="0"/>
                      <a:pt x="1" y="341"/>
                      <a:pt x="224" y="517"/>
                    </a:cubicBezTo>
                    <a:cubicBezTo>
                      <a:pt x="280" y="564"/>
                      <a:pt x="342" y="584"/>
                      <a:pt x="402" y="584"/>
                    </a:cubicBezTo>
                    <a:cubicBezTo>
                      <a:pt x="584" y="584"/>
                      <a:pt x="749" y="399"/>
                      <a:pt x="674" y="192"/>
                    </a:cubicBezTo>
                    <a:cubicBezTo>
                      <a:pt x="636" y="92"/>
                      <a:pt x="549" y="17"/>
                      <a:pt x="449" y="5"/>
                    </a:cubicBezTo>
                    <a:cubicBezTo>
                      <a:pt x="430" y="2"/>
                      <a:pt x="412"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50"/>
              <p:cNvSpPr/>
              <p:nvPr/>
            </p:nvSpPr>
            <p:spPr>
              <a:xfrm>
                <a:off x="3734700" y="3082025"/>
                <a:ext cx="15775" cy="14400"/>
              </a:xfrm>
              <a:custGeom>
                <a:avLst/>
                <a:gdLst/>
                <a:ahLst/>
                <a:cxnLst/>
                <a:rect l="l" t="t" r="r" b="b"/>
                <a:pathLst>
                  <a:path w="631" h="576" extrusionOk="0">
                    <a:moveTo>
                      <a:pt x="327" y="1"/>
                    </a:moveTo>
                    <a:cubicBezTo>
                      <a:pt x="245" y="1"/>
                      <a:pt x="161" y="35"/>
                      <a:pt x="100" y="110"/>
                    </a:cubicBezTo>
                    <a:cubicBezTo>
                      <a:pt x="0" y="235"/>
                      <a:pt x="13" y="410"/>
                      <a:pt x="138" y="510"/>
                    </a:cubicBezTo>
                    <a:cubicBezTo>
                      <a:pt x="193" y="555"/>
                      <a:pt x="257" y="576"/>
                      <a:pt x="319" y="576"/>
                    </a:cubicBezTo>
                    <a:cubicBezTo>
                      <a:pt x="479" y="576"/>
                      <a:pt x="631" y="441"/>
                      <a:pt x="613" y="260"/>
                    </a:cubicBezTo>
                    <a:cubicBezTo>
                      <a:pt x="597" y="96"/>
                      <a:pt x="464"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50"/>
              <p:cNvSpPr/>
              <p:nvPr/>
            </p:nvSpPr>
            <p:spPr>
              <a:xfrm>
                <a:off x="3682525" y="3126850"/>
                <a:ext cx="19500" cy="14975"/>
              </a:xfrm>
              <a:custGeom>
                <a:avLst/>
                <a:gdLst/>
                <a:ahLst/>
                <a:cxnLst/>
                <a:rect l="l" t="t" r="r" b="b"/>
                <a:pathLst>
                  <a:path w="780" h="599" extrusionOk="0">
                    <a:moveTo>
                      <a:pt x="322" y="0"/>
                    </a:moveTo>
                    <a:cubicBezTo>
                      <a:pt x="238" y="0"/>
                      <a:pt x="156" y="35"/>
                      <a:pt x="100" y="104"/>
                    </a:cubicBezTo>
                    <a:cubicBezTo>
                      <a:pt x="0" y="229"/>
                      <a:pt x="25" y="417"/>
                      <a:pt x="150" y="517"/>
                    </a:cubicBezTo>
                    <a:cubicBezTo>
                      <a:pt x="213" y="574"/>
                      <a:pt x="280" y="599"/>
                      <a:pt x="344" y="599"/>
                    </a:cubicBezTo>
                    <a:cubicBezTo>
                      <a:pt x="585" y="599"/>
                      <a:pt x="779" y="255"/>
                      <a:pt x="513" y="67"/>
                    </a:cubicBezTo>
                    <a:cubicBezTo>
                      <a:pt x="457" y="22"/>
                      <a:pt x="389"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50"/>
              <p:cNvSpPr/>
              <p:nvPr/>
            </p:nvSpPr>
            <p:spPr>
              <a:xfrm>
                <a:off x="3761875" y="3116075"/>
                <a:ext cx="16275" cy="14575"/>
              </a:xfrm>
              <a:custGeom>
                <a:avLst/>
                <a:gdLst/>
                <a:ahLst/>
                <a:cxnLst/>
                <a:rect l="l" t="t" r="r" b="b"/>
                <a:pathLst>
                  <a:path w="651" h="583" extrusionOk="0">
                    <a:moveTo>
                      <a:pt x="334" y="1"/>
                    </a:moveTo>
                    <a:cubicBezTo>
                      <a:pt x="298" y="1"/>
                      <a:pt x="262" y="8"/>
                      <a:pt x="225" y="23"/>
                    </a:cubicBezTo>
                    <a:cubicBezTo>
                      <a:pt x="75" y="86"/>
                      <a:pt x="1" y="248"/>
                      <a:pt x="50" y="398"/>
                    </a:cubicBezTo>
                    <a:cubicBezTo>
                      <a:pt x="98" y="512"/>
                      <a:pt x="210" y="582"/>
                      <a:pt x="322" y="582"/>
                    </a:cubicBezTo>
                    <a:cubicBezTo>
                      <a:pt x="357" y="582"/>
                      <a:pt x="392" y="575"/>
                      <a:pt x="425" y="560"/>
                    </a:cubicBezTo>
                    <a:cubicBezTo>
                      <a:pt x="575" y="498"/>
                      <a:pt x="650" y="335"/>
                      <a:pt x="600" y="185"/>
                    </a:cubicBezTo>
                    <a:cubicBezTo>
                      <a:pt x="553" y="72"/>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50"/>
              <p:cNvSpPr/>
              <p:nvPr/>
            </p:nvSpPr>
            <p:spPr>
              <a:xfrm>
                <a:off x="3852675" y="3183725"/>
                <a:ext cx="17325" cy="12775"/>
              </a:xfrm>
              <a:custGeom>
                <a:avLst/>
                <a:gdLst/>
                <a:ahLst/>
                <a:cxnLst/>
                <a:rect l="l" t="t" r="r" b="b"/>
                <a:pathLst>
                  <a:path w="693" h="511" extrusionOk="0">
                    <a:moveTo>
                      <a:pt x="489" y="0"/>
                    </a:moveTo>
                    <a:cubicBezTo>
                      <a:pt x="281" y="0"/>
                      <a:pt x="0" y="286"/>
                      <a:pt x="205" y="454"/>
                    </a:cubicBezTo>
                    <a:cubicBezTo>
                      <a:pt x="258" y="491"/>
                      <a:pt x="323" y="510"/>
                      <a:pt x="387" y="510"/>
                    </a:cubicBezTo>
                    <a:cubicBezTo>
                      <a:pt x="474" y="510"/>
                      <a:pt x="560" y="475"/>
                      <a:pt x="617" y="404"/>
                    </a:cubicBezTo>
                    <a:cubicBezTo>
                      <a:pt x="680" y="329"/>
                      <a:pt x="692" y="216"/>
                      <a:pt x="655" y="116"/>
                    </a:cubicBezTo>
                    <a:cubicBezTo>
                      <a:pt x="623" y="34"/>
                      <a:pt x="561"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50"/>
              <p:cNvSpPr/>
              <p:nvPr/>
            </p:nvSpPr>
            <p:spPr>
              <a:xfrm>
                <a:off x="3828350" y="3117900"/>
                <a:ext cx="19150" cy="14475"/>
              </a:xfrm>
              <a:custGeom>
                <a:avLst/>
                <a:gdLst/>
                <a:ahLst/>
                <a:cxnLst/>
                <a:rect l="l" t="t" r="r" b="b"/>
                <a:pathLst>
                  <a:path w="766" h="579" extrusionOk="0">
                    <a:moveTo>
                      <a:pt x="387" y="1"/>
                    </a:moveTo>
                    <a:cubicBezTo>
                      <a:pt x="299" y="1"/>
                      <a:pt x="212" y="40"/>
                      <a:pt x="153" y="112"/>
                    </a:cubicBezTo>
                    <a:cubicBezTo>
                      <a:pt x="0" y="301"/>
                      <a:pt x="136" y="578"/>
                      <a:pt x="371" y="578"/>
                    </a:cubicBezTo>
                    <a:cubicBezTo>
                      <a:pt x="386" y="578"/>
                      <a:pt x="401" y="577"/>
                      <a:pt x="416" y="575"/>
                    </a:cubicBezTo>
                    <a:cubicBezTo>
                      <a:pt x="666" y="550"/>
                      <a:pt x="766" y="225"/>
                      <a:pt x="566" y="62"/>
                    </a:cubicBezTo>
                    <a:cubicBezTo>
                      <a:pt x="514" y="21"/>
                      <a:pt x="450" y="1"/>
                      <a:pt x="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50"/>
              <p:cNvSpPr/>
              <p:nvPr/>
            </p:nvSpPr>
            <p:spPr>
              <a:xfrm>
                <a:off x="3823425" y="3153900"/>
                <a:ext cx="16275" cy="14425"/>
              </a:xfrm>
              <a:custGeom>
                <a:avLst/>
                <a:gdLst/>
                <a:ahLst/>
                <a:cxnLst/>
                <a:rect l="l" t="t" r="r" b="b"/>
                <a:pathLst>
                  <a:path w="651" h="577" extrusionOk="0">
                    <a:moveTo>
                      <a:pt x="334" y="0"/>
                    </a:moveTo>
                    <a:cubicBezTo>
                      <a:pt x="298" y="0"/>
                      <a:pt x="261" y="7"/>
                      <a:pt x="225" y="22"/>
                    </a:cubicBezTo>
                    <a:cubicBezTo>
                      <a:pt x="75" y="72"/>
                      <a:pt x="0" y="247"/>
                      <a:pt x="63" y="397"/>
                    </a:cubicBezTo>
                    <a:cubicBezTo>
                      <a:pt x="101" y="513"/>
                      <a:pt x="215" y="576"/>
                      <a:pt x="333" y="576"/>
                    </a:cubicBezTo>
                    <a:cubicBezTo>
                      <a:pt x="368" y="576"/>
                      <a:pt x="404" y="571"/>
                      <a:pt x="438" y="559"/>
                    </a:cubicBezTo>
                    <a:cubicBezTo>
                      <a:pt x="575" y="497"/>
                      <a:pt x="650" y="335"/>
                      <a:pt x="600"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50"/>
              <p:cNvSpPr/>
              <p:nvPr/>
            </p:nvSpPr>
            <p:spPr>
              <a:xfrm>
                <a:off x="3790925" y="3094850"/>
                <a:ext cx="16600" cy="14425"/>
              </a:xfrm>
              <a:custGeom>
                <a:avLst/>
                <a:gdLst/>
                <a:ahLst/>
                <a:cxnLst/>
                <a:rect l="l" t="t" r="r" b="b"/>
                <a:pathLst>
                  <a:path w="664" h="577" extrusionOk="0">
                    <a:moveTo>
                      <a:pt x="334" y="0"/>
                    </a:moveTo>
                    <a:cubicBezTo>
                      <a:pt x="298" y="0"/>
                      <a:pt x="262" y="7"/>
                      <a:pt x="226" y="22"/>
                    </a:cubicBezTo>
                    <a:cubicBezTo>
                      <a:pt x="76" y="72"/>
                      <a:pt x="1" y="247"/>
                      <a:pt x="63" y="397"/>
                    </a:cubicBezTo>
                    <a:cubicBezTo>
                      <a:pt x="102" y="513"/>
                      <a:pt x="215" y="577"/>
                      <a:pt x="333" y="577"/>
                    </a:cubicBezTo>
                    <a:cubicBezTo>
                      <a:pt x="368" y="577"/>
                      <a:pt x="404" y="571"/>
                      <a:pt x="438" y="560"/>
                    </a:cubicBezTo>
                    <a:cubicBezTo>
                      <a:pt x="588" y="497"/>
                      <a:pt x="663" y="335"/>
                      <a:pt x="601" y="185"/>
                    </a:cubicBezTo>
                    <a:cubicBezTo>
                      <a:pt x="553" y="71"/>
                      <a:pt x="44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50"/>
              <p:cNvSpPr/>
              <p:nvPr/>
            </p:nvSpPr>
            <p:spPr>
              <a:xfrm>
                <a:off x="3670025" y="3249675"/>
                <a:ext cx="17425" cy="14500"/>
              </a:xfrm>
              <a:custGeom>
                <a:avLst/>
                <a:gdLst/>
                <a:ahLst/>
                <a:cxnLst/>
                <a:rect l="l" t="t" r="r" b="b"/>
                <a:pathLst>
                  <a:path w="697" h="580" extrusionOk="0">
                    <a:moveTo>
                      <a:pt x="361" y="1"/>
                    </a:moveTo>
                    <a:cubicBezTo>
                      <a:pt x="264" y="1"/>
                      <a:pt x="166" y="48"/>
                      <a:pt x="113" y="140"/>
                    </a:cubicBezTo>
                    <a:cubicBezTo>
                      <a:pt x="0" y="315"/>
                      <a:pt x="113" y="540"/>
                      <a:pt x="313" y="577"/>
                    </a:cubicBezTo>
                    <a:cubicBezTo>
                      <a:pt x="325" y="579"/>
                      <a:pt x="337" y="579"/>
                      <a:pt x="349" y="579"/>
                    </a:cubicBezTo>
                    <a:cubicBezTo>
                      <a:pt x="555" y="579"/>
                      <a:pt x="696" y="379"/>
                      <a:pt x="625" y="190"/>
                    </a:cubicBezTo>
                    <a:cubicBezTo>
                      <a:pt x="613" y="165"/>
                      <a:pt x="600" y="140"/>
                      <a:pt x="588" y="115"/>
                    </a:cubicBezTo>
                    <a:cubicBezTo>
                      <a:pt x="535" y="38"/>
                      <a:pt x="448"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50"/>
              <p:cNvSpPr/>
              <p:nvPr/>
            </p:nvSpPr>
            <p:spPr>
              <a:xfrm>
                <a:off x="3675200" y="3212450"/>
                <a:ext cx="17350" cy="12925"/>
              </a:xfrm>
              <a:custGeom>
                <a:avLst/>
                <a:gdLst/>
                <a:ahLst/>
                <a:cxnLst/>
                <a:rect l="l" t="t" r="r" b="b"/>
                <a:pathLst>
                  <a:path w="694" h="517" extrusionOk="0">
                    <a:moveTo>
                      <a:pt x="490" y="1"/>
                    </a:moveTo>
                    <a:cubicBezTo>
                      <a:pt x="282" y="1"/>
                      <a:pt x="1" y="287"/>
                      <a:pt x="206" y="454"/>
                    </a:cubicBezTo>
                    <a:cubicBezTo>
                      <a:pt x="258" y="496"/>
                      <a:pt x="321" y="516"/>
                      <a:pt x="384" y="516"/>
                    </a:cubicBezTo>
                    <a:cubicBezTo>
                      <a:pt x="472" y="516"/>
                      <a:pt x="560" y="477"/>
                      <a:pt x="618" y="404"/>
                    </a:cubicBezTo>
                    <a:cubicBezTo>
                      <a:pt x="668" y="342"/>
                      <a:pt x="693" y="267"/>
                      <a:pt x="681" y="192"/>
                    </a:cubicBezTo>
                    <a:cubicBezTo>
                      <a:pt x="681" y="167"/>
                      <a:pt x="668" y="142"/>
                      <a:pt x="656" y="117"/>
                    </a:cubicBezTo>
                    <a:cubicBezTo>
                      <a:pt x="624"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50"/>
              <p:cNvSpPr/>
              <p:nvPr/>
            </p:nvSpPr>
            <p:spPr>
              <a:xfrm>
                <a:off x="3645025" y="3189875"/>
                <a:ext cx="17300" cy="14650"/>
              </a:xfrm>
              <a:custGeom>
                <a:avLst/>
                <a:gdLst/>
                <a:ahLst/>
                <a:cxnLst/>
                <a:rect l="l" t="t" r="r" b="b"/>
                <a:pathLst>
                  <a:path w="692" h="586" extrusionOk="0">
                    <a:moveTo>
                      <a:pt x="323" y="0"/>
                    </a:moveTo>
                    <a:cubicBezTo>
                      <a:pt x="190" y="0"/>
                      <a:pt x="56" y="92"/>
                      <a:pt x="26" y="245"/>
                    </a:cubicBezTo>
                    <a:cubicBezTo>
                      <a:pt x="1" y="408"/>
                      <a:pt x="113" y="558"/>
                      <a:pt x="276" y="583"/>
                    </a:cubicBezTo>
                    <a:cubicBezTo>
                      <a:pt x="291" y="585"/>
                      <a:pt x="305" y="586"/>
                      <a:pt x="320" y="586"/>
                    </a:cubicBezTo>
                    <a:cubicBezTo>
                      <a:pt x="545" y="586"/>
                      <a:pt x="692" y="320"/>
                      <a:pt x="551" y="120"/>
                    </a:cubicBezTo>
                    <a:cubicBezTo>
                      <a:pt x="492" y="38"/>
                      <a:pt x="408"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50"/>
              <p:cNvSpPr/>
              <p:nvPr/>
            </p:nvSpPr>
            <p:spPr>
              <a:xfrm>
                <a:off x="3620000" y="3124350"/>
                <a:ext cx="17375" cy="13000"/>
              </a:xfrm>
              <a:custGeom>
                <a:avLst/>
                <a:gdLst/>
                <a:ahLst/>
                <a:cxnLst/>
                <a:rect l="l" t="t" r="r" b="b"/>
                <a:pathLst>
                  <a:path w="695" h="520" extrusionOk="0">
                    <a:moveTo>
                      <a:pt x="492" y="1"/>
                    </a:moveTo>
                    <a:cubicBezTo>
                      <a:pt x="279" y="1"/>
                      <a:pt x="0" y="287"/>
                      <a:pt x="214" y="454"/>
                    </a:cubicBezTo>
                    <a:cubicBezTo>
                      <a:pt x="270" y="499"/>
                      <a:pt x="332" y="519"/>
                      <a:pt x="392" y="519"/>
                    </a:cubicBezTo>
                    <a:cubicBezTo>
                      <a:pt x="549" y="519"/>
                      <a:pt x="695" y="382"/>
                      <a:pt x="677" y="192"/>
                    </a:cubicBezTo>
                    <a:cubicBezTo>
                      <a:pt x="677" y="167"/>
                      <a:pt x="664" y="142"/>
                      <a:pt x="664" y="117"/>
                    </a:cubicBezTo>
                    <a:cubicBezTo>
                      <a:pt x="629" y="34"/>
                      <a:pt x="564"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50"/>
              <p:cNvSpPr/>
              <p:nvPr/>
            </p:nvSpPr>
            <p:spPr>
              <a:xfrm>
                <a:off x="3647075" y="3150875"/>
                <a:ext cx="18500" cy="14575"/>
              </a:xfrm>
              <a:custGeom>
                <a:avLst/>
                <a:gdLst/>
                <a:ahLst/>
                <a:cxnLst/>
                <a:rect l="l" t="t" r="r" b="b"/>
                <a:pathLst>
                  <a:path w="740" h="583" extrusionOk="0">
                    <a:moveTo>
                      <a:pt x="388" y="1"/>
                    </a:moveTo>
                    <a:cubicBezTo>
                      <a:pt x="61" y="1"/>
                      <a:pt x="0" y="521"/>
                      <a:pt x="356" y="581"/>
                    </a:cubicBezTo>
                    <a:cubicBezTo>
                      <a:pt x="368" y="582"/>
                      <a:pt x="379" y="583"/>
                      <a:pt x="390" y="583"/>
                    </a:cubicBezTo>
                    <a:cubicBezTo>
                      <a:pt x="587" y="583"/>
                      <a:pt x="739" y="382"/>
                      <a:pt x="669" y="193"/>
                    </a:cubicBezTo>
                    <a:cubicBezTo>
                      <a:pt x="656" y="168"/>
                      <a:pt x="644" y="143"/>
                      <a:pt x="631" y="118"/>
                    </a:cubicBezTo>
                    <a:cubicBezTo>
                      <a:pt x="594" y="56"/>
                      <a:pt x="519" y="18"/>
                      <a:pt x="444" y="6"/>
                    </a:cubicBezTo>
                    <a:cubicBezTo>
                      <a:pt x="424" y="2"/>
                      <a:pt x="406"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50"/>
              <p:cNvSpPr/>
              <p:nvPr/>
            </p:nvSpPr>
            <p:spPr>
              <a:xfrm>
                <a:off x="3793750" y="3134700"/>
                <a:ext cx="15850" cy="14500"/>
              </a:xfrm>
              <a:custGeom>
                <a:avLst/>
                <a:gdLst/>
                <a:ahLst/>
                <a:cxnLst/>
                <a:rect l="l" t="t" r="r" b="b"/>
                <a:pathLst>
                  <a:path w="634" h="580" extrusionOk="0">
                    <a:moveTo>
                      <a:pt x="295" y="1"/>
                    </a:moveTo>
                    <a:cubicBezTo>
                      <a:pt x="163" y="1"/>
                      <a:pt x="31" y="88"/>
                      <a:pt x="0" y="240"/>
                    </a:cubicBezTo>
                    <a:cubicBezTo>
                      <a:pt x="0" y="315"/>
                      <a:pt x="13" y="390"/>
                      <a:pt x="63" y="453"/>
                    </a:cubicBezTo>
                    <a:cubicBezTo>
                      <a:pt x="100" y="515"/>
                      <a:pt x="175" y="565"/>
                      <a:pt x="250" y="578"/>
                    </a:cubicBezTo>
                    <a:cubicBezTo>
                      <a:pt x="262" y="579"/>
                      <a:pt x="273" y="580"/>
                      <a:pt x="284" y="580"/>
                    </a:cubicBezTo>
                    <a:cubicBezTo>
                      <a:pt x="481" y="580"/>
                      <a:pt x="633" y="379"/>
                      <a:pt x="563" y="178"/>
                    </a:cubicBezTo>
                    <a:cubicBezTo>
                      <a:pt x="550" y="153"/>
                      <a:pt x="538" y="140"/>
                      <a:pt x="525" y="115"/>
                    </a:cubicBezTo>
                    <a:cubicBezTo>
                      <a:pt x="466" y="37"/>
                      <a:pt x="381"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50"/>
              <p:cNvSpPr/>
              <p:nvPr/>
            </p:nvSpPr>
            <p:spPr>
              <a:xfrm>
                <a:off x="3725625" y="3120375"/>
                <a:ext cx="17675" cy="14525"/>
              </a:xfrm>
              <a:custGeom>
                <a:avLst/>
                <a:gdLst/>
                <a:ahLst/>
                <a:cxnLst/>
                <a:rect l="l" t="t" r="r" b="b"/>
                <a:pathLst>
                  <a:path w="707" h="581" extrusionOk="0">
                    <a:moveTo>
                      <a:pt x="360" y="1"/>
                    </a:moveTo>
                    <a:cubicBezTo>
                      <a:pt x="267" y="1"/>
                      <a:pt x="172" y="48"/>
                      <a:pt x="113" y="138"/>
                    </a:cubicBezTo>
                    <a:cubicBezTo>
                      <a:pt x="1" y="313"/>
                      <a:pt x="113" y="551"/>
                      <a:pt x="313" y="576"/>
                    </a:cubicBezTo>
                    <a:cubicBezTo>
                      <a:pt x="331" y="579"/>
                      <a:pt x="348" y="580"/>
                      <a:pt x="365" y="580"/>
                    </a:cubicBezTo>
                    <a:cubicBezTo>
                      <a:pt x="564" y="580"/>
                      <a:pt x="706" y="384"/>
                      <a:pt x="626" y="188"/>
                    </a:cubicBezTo>
                    <a:cubicBezTo>
                      <a:pt x="626" y="163"/>
                      <a:pt x="613" y="138"/>
                      <a:pt x="588" y="126"/>
                    </a:cubicBezTo>
                    <a:cubicBezTo>
                      <a:pt x="534" y="42"/>
                      <a:pt x="448"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50"/>
              <p:cNvSpPr/>
              <p:nvPr/>
            </p:nvSpPr>
            <p:spPr>
              <a:xfrm>
                <a:off x="3744925" y="3189700"/>
                <a:ext cx="16200" cy="11725"/>
              </a:xfrm>
              <a:custGeom>
                <a:avLst/>
                <a:gdLst/>
                <a:ahLst/>
                <a:cxnLst/>
                <a:rect l="l" t="t" r="r" b="b"/>
                <a:pathLst>
                  <a:path w="648" h="469" extrusionOk="0">
                    <a:moveTo>
                      <a:pt x="312" y="0"/>
                    </a:moveTo>
                    <a:cubicBezTo>
                      <a:pt x="181" y="0"/>
                      <a:pt x="51" y="88"/>
                      <a:pt x="29" y="240"/>
                    </a:cubicBezTo>
                    <a:cubicBezTo>
                      <a:pt x="1" y="397"/>
                      <a:pt x="135" y="469"/>
                      <a:pt x="279" y="469"/>
                    </a:cubicBezTo>
                    <a:cubicBezTo>
                      <a:pt x="456" y="469"/>
                      <a:pt x="647" y="363"/>
                      <a:pt x="579" y="177"/>
                    </a:cubicBezTo>
                    <a:cubicBezTo>
                      <a:pt x="566" y="152"/>
                      <a:pt x="554" y="140"/>
                      <a:pt x="541" y="115"/>
                    </a:cubicBezTo>
                    <a:cubicBezTo>
                      <a:pt x="482" y="36"/>
                      <a:pt x="397"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50"/>
              <p:cNvSpPr/>
              <p:nvPr/>
            </p:nvSpPr>
            <p:spPr>
              <a:xfrm>
                <a:off x="3681075" y="3171325"/>
                <a:ext cx="18725" cy="14450"/>
              </a:xfrm>
              <a:custGeom>
                <a:avLst/>
                <a:gdLst/>
                <a:ahLst/>
                <a:cxnLst/>
                <a:rect l="l" t="t" r="r" b="b"/>
                <a:pathLst>
                  <a:path w="749" h="578" extrusionOk="0">
                    <a:moveTo>
                      <a:pt x="405" y="1"/>
                    </a:moveTo>
                    <a:cubicBezTo>
                      <a:pt x="197" y="1"/>
                      <a:pt x="0" y="238"/>
                      <a:pt x="171" y="462"/>
                    </a:cubicBezTo>
                    <a:cubicBezTo>
                      <a:pt x="232" y="543"/>
                      <a:pt x="314" y="578"/>
                      <a:pt x="395" y="578"/>
                    </a:cubicBezTo>
                    <a:cubicBezTo>
                      <a:pt x="575" y="578"/>
                      <a:pt x="748" y="404"/>
                      <a:pt x="671" y="187"/>
                    </a:cubicBezTo>
                    <a:cubicBezTo>
                      <a:pt x="658" y="162"/>
                      <a:pt x="646" y="137"/>
                      <a:pt x="633" y="125"/>
                    </a:cubicBezTo>
                    <a:cubicBezTo>
                      <a:pt x="570" y="37"/>
                      <a:pt x="487"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50"/>
              <p:cNvSpPr/>
              <p:nvPr/>
            </p:nvSpPr>
            <p:spPr>
              <a:xfrm>
                <a:off x="3653725" y="3104875"/>
                <a:ext cx="18075" cy="14650"/>
              </a:xfrm>
              <a:custGeom>
                <a:avLst/>
                <a:gdLst/>
                <a:ahLst/>
                <a:cxnLst/>
                <a:rect l="l" t="t" r="r" b="b"/>
                <a:pathLst>
                  <a:path w="723" h="586" extrusionOk="0">
                    <a:moveTo>
                      <a:pt x="377" y="0"/>
                    </a:moveTo>
                    <a:cubicBezTo>
                      <a:pt x="184" y="0"/>
                      <a:pt x="1" y="205"/>
                      <a:pt x="115" y="434"/>
                    </a:cubicBezTo>
                    <a:cubicBezTo>
                      <a:pt x="175" y="540"/>
                      <a:pt x="270" y="586"/>
                      <a:pt x="364" y="586"/>
                    </a:cubicBezTo>
                    <a:cubicBezTo>
                      <a:pt x="545" y="586"/>
                      <a:pt x="722" y="418"/>
                      <a:pt x="640" y="196"/>
                    </a:cubicBezTo>
                    <a:cubicBezTo>
                      <a:pt x="627" y="171"/>
                      <a:pt x="615" y="146"/>
                      <a:pt x="602" y="121"/>
                    </a:cubicBezTo>
                    <a:cubicBezTo>
                      <a:pt x="540" y="36"/>
                      <a:pt x="457"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50"/>
              <p:cNvSpPr/>
              <p:nvPr/>
            </p:nvSpPr>
            <p:spPr>
              <a:xfrm>
                <a:off x="3705950" y="3235750"/>
                <a:ext cx="15675" cy="14400"/>
              </a:xfrm>
              <a:custGeom>
                <a:avLst/>
                <a:gdLst/>
                <a:ahLst/>
                <a:cxnLst/>
                <a:rect l="l" t="t" r="r" b="b"/>
                <a:pathLst>
                  <a:path w="627" h="576" extrusionOk="0">
                    <a:moveTo>
                      <a:pt x="300" y="0"/>
                    </a:moveTo>
                    <a:cubicBezTo>
                      <a:pt x="170" y="0"/>
                      <a:pt x="39" y="85"/>
                      <a:pt x="13" y="247"/>
                    </a:cubicBezTo>
                    <a:cubicBezTo>
                      <a:pt x="1" y="322"/>
                      <a:pt x="26" y="397"/>
                      <a:pt x="63" y="460"/>
                    </a:cubicBezTo>
                    <a:cubicBezTo>
                      <a:pt x="124" y="541"/>
                      <a:pt x="207" y="576"/>
                      <a:pt x="290" y="576"/>
                    </a:cubicBezTo>
                    <a:cubicBezTo>
                      <a:pt x="460" y="576"/>
                      <a:pt x="626" y="425"/>
                      <a:pt x="575" y="222"/>
                    </a:cubicBezTo>
                    <a:cubicBezTo>
                      <a:pt x="539" y="72"/>
                      <a:pt x="420"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50"/>
              <p:cNvSpPr/>
              <p:nvPr/>
            </p:nvSpPr>
            <p:spPr>
              <a:xfrm>
                <a:off x="3765925" y="3063350"/>
                <a:ext cx="17000" cy="14650"/>
              </a:xfrm>
              <a:custGeom>
                <a:avLst/>
                <a:gdLst/>
                <a:ahLst/>
                <a:cxnLst/>
                <a:rect l="l" t="t" r="r" b="b"/>
                <a:pathLst>
                  <a:path w="680" h="586" extrusionOk="0">
                    <a:moveTo>
                      <a:pt x="302" y="0"/>
                    </a:moveTo>
                    <a:cubicBezTo>
                      <a:pt x="167" y="0"/>
                      <a:pt x="36" y="92"/>
                      <a:pt x="13" y="245"/>
                    </a:cubicBezTo>
                    <a:cubicBezTo>
                      <a:pt x="1" y="320"/>
                      <a:pt x="26" y="395"/>
                      <a:pt x="63" y="457"/>
                    </a:cubicBezTo>
                    <a:cubicBezTo>
                      <a:pt x="113" y="520"/>
                      <a:pt x="176" y="570"/>
                      <a:pt x="251" y="582"/>
                    </a:cubicBezTo>
                    <a:cubicBezTo>
                      <a:pt x="267" y="585"/>
                      <a:pt x="282" y="586"/>
                      <a:pt x="297" y="586"/>
                    </a:cubicBezTo>
                    <a:cubicBezTo>
                      <a:pt x="533" y="586"/>
                      <a:pt x="679" y="320"/>
                      <a:pt x="538" y="120"/>
                    </a:cubicBezTo>
                    <a:cubicBezTo>
                      <a:pt x="475" y="37"/>
                      <a:pt x="387" y="0"/>
                      <a:pt x="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50"/>
              <p:cNvSpPr/>
              <p:nvPr/>
            </p:nvSpPr>
            <p:spPr>
              <a:xfrm>
                <a:off x="3831225" y="3078200"/>
                <a:ext cx="15250" cy="14125"/>
              </a:xfrm>
              <a:custGeom>
                <a:avLst/>
                <a:gdLst/>
                <a:ahLst/>
                <a:cxnLst/>
                <a:rect l="l" t="t" r="r" b="b"/>
                <a:pathLst>
                  <a:path w="610" h="565" extrusionOk="0">
                    <a:moveTo>
                      <a:pt x="293" y="0"/>
                    </a:moveTo>
                    <a:cubicBezTo>
                      <a:pt x="169" y="0"/>
                      <a:pt x="46" y="72"/>
                      <a:pt x="13" y="226"/>
                    </a:cubicBezTo>
                    <a:cubicBezTo>
                      <a:pt x="1" y="301"/>
                      <a:pt x="26" y="388"/>
                      <a:pt x="63" y="451"/>
                    </a:cubicBezTo>
                    <a:cubicBezTo>
                      <a:pt x="113" y="501"/>
                      <a:pt x="176" y="551"/>
                      <a:pt x="251" y="563"/>
                    </a:cubicBezTo>
                    <a:cubicBezTo>
                      <a:pt x="262" y="564"/>
                      <a:pt x="274" y="565"/>
                      <a:pt x="285" y="565"/>
                    </a:cubicBezTo>
                    <a:cubicBezTo>
                      <a:pt x="409" y="565"/>
                      <a:pt x="517" y="503"/>
                      <a:pt x="563" y="388"/>
                    </a:cubicBezTo>
                    <a:cubicBezTo>
                      <a:pt x="576" y="363"/>
                      <a:pt x="576" y="338"/>
                      <a:pt x="588" y="326"/>
                    </a:cubicBezTo>
                    <a:cubicBezTo>
                      <a:pt x="609" y="116"/>
                      <a:pt x="450"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50"/>
              <p:cNvSpPr/>
              <p:nvPr/>
            </p:nvSpPr>
            <p:spPr>
              <a:xfrm>
                <a:off x="3858725" y="3149400"/>
                <a:ext cx="19725" cy="14450"/>
              </a:xfrm>
              <a:custGeom>
                <a:avLst/>
                <a:gdLst/>
                <a:ahLst/>
                <a:cxnLst/>
                <a:rect l="l" t="t" r="r" b="b"/>
                <a:pathLst>
                  <a:path w="789" h="578" extrusionOk="0">
                    <a:moveTo>
                      <a:pt x="378" y="0"/>
                    </a:moveTo>
                    <a:cubicBezTo>
                      <a:pt x="35" y="0"/>
                      <a:pt x="0" y="529"/>
                      <a:pt x="363" y="577"/>
                    </a:cubicBezTo>
                    <a:lnTo>
                      <a:pt x="363" y="565"/>
                    </a:lnTo>
                    <a:cubicBezTo>
                      <a:pt x="375" y="566"/>
                      <a:pt x="387" y="566"/>
                      <a:pt x="398" y="566"/>
                    </a:cubicBezTo>
                    <a:cubicBezTo>
                      <a:pt x="718" y="566"/>
                      <a:pt x="788" y="75"/>
                      <a:pt x="450" y="2"/>
                    </a:cubicBezTo>
                    <a:lnTo>
                      <a:pt x="413" y="2"/>
                    </a:lnTo>
                    <a:cubicBezTo>
                      <a:pt x="401" y="1"/>
                      <a:pt x="389" y="0"/>
                      <a:pt x="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50"/>
              <p:cNvSpPr/>
              <p:nvPr/>
            </p:nvSpPr>
            <p:spPr>
              <a:xfrm>
                <a:off x="3821225" y="3193575"/>
                <a:ext cx="16600" cy="14425"/>
              </a:xfrm>
              <a:custGeom>
                <a:avLst/>
                <a:gdLst/>
                <a:ahLst/>
                <a:cxnLst/>
                <a:rect l="l" t="t" r="r" b="b"/>
                <a:pathLst>
                  <a:path w="664" h="577" extrusionOk="0">
                    <a:moveTo>
                      <a:pt x="335" y="0"/>
                    </a:moveTo>
                    <a:cubicBezTo>
                      <a:pt x="299" y="0"/>
                      <a:pt x="262" y="7"/>
                      <a:pt x="226" y="22"/>
                    </a:cubicBezTo>
                    <a:cubicBezTo>
                      <a:pt x="76" y="72"/>
                      <a:pt x="1" y="247"/>
                      <a:pt x="63" y="397"/>
                    </a:cubicBezTo>
                    <a:cubicBezTo>
                      <a:pt x="112" y="513"/>
                      <a:pt x="219" y="577"/>
                      <a:pt x="335" y="577"/>
                    </a:cubicBezTo>
                    <a:cubicBezTo>
                      <a:pt x="369" y="577"/>
                      <a:pt x="404" y="571"/>
                      <a:pt x="438" y="560"/>
                    </a:cubicBezTo>
                    <a:cubicBezTo>
                      <a:pt x="588" y="497"/>
                      <a:pt x="663"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50"/>
              <p:cNvSpPr/>
              <p:nvPr/>
            </p:nvSpPr>
            <p:spPr>
              <a:xfrm>
                <a:off x="3697750" y="3278750"/>
                <a:ext cx="18500" cy="15250"/>
              </a:xfrm>
              <a:custGeom>
                <a:avLst/>
                <a:gdLst/>
                <a:ahLst/>
                <a:cxnLst/>
                <a:rect l="l" t="t" r="r" b="b"/>
                <a:pathLst>
                  <a:path w="740" h="610" extrusionOk="0">
                    <a:moveTo>
                      <a:pt x="354" y="0"/>
                    </a:moveTo>
                    <a:cubicBezTo>
                      <a:pt x="172" y="0"/>
                      <a:pt x="1" y="185"/>
                      <a:pt x="91" y="402"/>
                    </a:cubicBezTo>
                    <a:cubicBezTo>
                      <a:pt x="132" y="548"/>
                      <a:pt x="239" y="609"/>
                      <a:pt x="349" y="609"/>
                    </a:cubicBezTo>
                    <a:cubicBezTo>
                      <a:pt x="539" y="609"/>
                      <a:pt x="739" y="427"/>
                      <a:pt x="629" y="189"/>
                    </a:cubicBezTo>
                    <a:cubicBezTo>
                      <a:pt x="616" y="152"/>
                      <a:pt x="591" y="114"/>
                      <a:pt x="554" y="77"/>
                    </a:cubicBezTo>
                    <a:lnTo>
                      <a:pt x="554" y="89"/>
                    </a:lnTo>
                    <a:cubicBezTo>
                      <a:pt x="495" y="27"/>
                      <a:pt x="424"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50"/>
              <p:cNvSpPr/>
              <p:nvPr/>
            </p:nvSpPr>
            <p:spPr>
              <a:xfrm>
                <a:off x="3809675" y="3226050"/>
                <a:ext cx="17475" cy="14600"/>
              </a:xfrm>
              <a:custGeom>
                <a:avLst/>
                <a:gdLst/>
                <a:ahLst/>
                <a:cxnLst/>
                <a:rect l="l" t="t" r="r" b="b"/>
                <a:pathLst>
                  <a:path w="699" h="584" extrusionOk="0">
                    <a:moveTo>
                      <a:pt x="359" y="1"/>
                    </a:moveTo>
                    <a:cubicBezTo>
                      <a:pt x="323" y="1"/>
                      <a:pt x="286" y="8"/>
                      <a:pt x="250" y="23"/>
                    </a:cubicBezTo>
                    <a:cubicBezTo>
                      <a:pt x="13" y="110"/>
                      <a:pt x="1" y="448"/>
                      <a:pt x="238" y="560"/>
                    </a:cubicBezTo>
                    <a:cubicBezTo>
                      <a:pt x="276" y="576"/>
                      <a:pt x="314" y="584"/>
                      <a:pt x="351" y="584"/>
                    </a:cubicBezTo>
                    <a:cubicBezTo>
                      <a:pt x="543" y="584"/>
                      <a:pt x="699" y="385"/>
                      <a:pt x="625" y="185"/>
                    </a:cubicBezTo>
                    <a:cubicBezTo>
                      <a:pt x="578" y="71"/>
                      <a:pt x="473"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50"/>
              <p:cNvSpPr/>
              <p:nvPr/>
            </p:nvSpPr>
            <p:spPr>
              <a:xfrm>
                <a:off x="3663475" y="3073575"/>
                <a:ext cx="16800" cy="14375"/>
              </a:xfrm>
              <a:custGeom>
                <a:avLst/>
                <a:gdLst/>
                <a:ahLst/>
                <a:cxnLst/>
                <a:rect l="l" t="t" r="r" b="b"/>
                <a:pathLst>
                  <a:path w="672" h="575" extrusionOk="0">
                    <a:moveTo>
                      <a:pt x="330" y="0"/>
                    </a:moveTo>
                    <a:cubicBezTo>
                      <a:pt x="292" y="0"/>
                      <a:pt x="253" y="7"/>
                      <a:pt x="212" y="23"/>
                    </a:cubicBezTo>
                    <a:cubicBezTo>
                      <a:pt x="75" y="73"/>
                      <a:pt x="0" y="248"/>
                      <a:pt x="50" y="386"/>
                    </a:cubicBezTo>
                    <a:cubicBezTo>
                      <a:pt x="101" y="512"/>
                      <a:pt x="212" y="575"/>
                      <a:pt x="323" y="575"/>
                    </a:cubicBezTo>
                    <a:cubicBezTo>
                      <a:pt x="431" y="575"/>
                      <a:pt x="538" y="516"/>
                      <a:pt x="587" y="398"/>
                    </a:cubicBezTo>
                    <a:cubicBezTo>
                      <a:pt x="671" y="199"/>
                      <a:pt x="526" y="0"/>
                      <a:pt x="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50"/>
              <p:cNvSpPr/>
              <p:nvPr/>
            </p:nvSpPr>
            <p:spPr>
              <a:xfrm>
                <a:off x="3699325" y="3054775"/>
                <a:ext cx="16325" cy="14175"/>
              </a:xfrm>
              <a:custGeom>
                <a:avLst/>
                <a:gdLst/>
                <a:ahLst/>
                <a:cxnLst/>
                <a:rect l="l" t="t" r="r" b="b"/>
                <a:pathLst>
                  <a:path w="653" h="567" extrusionOk="0">
                    <a:moveTo>
                      <a:pt x="377" y="0"/>
                    </a:moveTo>
                    <a:cubicBezTo>
                      <a:pt x="182" y="0"/>
                      <a:pt x="0" y="203"/>
                      <a:pt x="116" y="426"/>
                    </a:cubicBezTo>
                    <a:cubicBezTo>
                      <a:pt x="153" y="501"/>
                      <a:pt x="228" y="551"/>
                      <a:pt x="316" y="563"/>
                    </a:cubicBezTo>
                    <a:cubicBezTo>
                      <a:pt x="330" y="565"/>
                      <a:pt x="344" y="567"/>
                      <a:pt x="358" y="567"/>
                    </a:cubicBezTo>
                    <a:cubicBezTo>
                      <a:pt x="493" y="567"/>
                      <a:pt x="618" y="461"/>
                      <a:pt x="641" y="326"/>
                    </a:cubicBezTo>
                    <a:cubicBezTo>
                      <a:pt x="653" y="288"/>
                      <a:pt x="653" y="251"/>
                      <a:pt x="641" y="226"/>
                    </a:cubicBezTo>
                    <a:cubicBezTo>
                      <a:pt x="641" y="201"/>
                      <a:pt x="641" y="188"/>
                      <a:pt x="628" y="176"/>
                    </a:cubicBezTo>
                    <a:cubicBezTo>
                      <a:pt x="628" y="151"/>
                      <a:pt x="616" y="126"/>
                      <a:pt x="603" y="113"/>
                    </a:cubicBezTo>
                    <a:cubicBezTo>
                      <a:pt x="538" y="34"/>
                      <a:pt x="45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50"/>
              <p:cNvSpPr/>
              <p:nvPr/>
            </p:nvSpPr>
            <p:spPr>
              <a:xfrm>
                <a:off x="3668450" y="3287300"/>
                <a:ext cx="15650" cy="14450"/>
              </a:xfrm>
              <a:custGeom>
                <a:avLst/>
                <a:gdLst/>
                <a:ahLst/>
                <a:cxnLst/>
                <a:rect l="l" t="t" r="r" b="b"/>
                <a:pathLst>
                  <a:path w="626" h="578" extrusionOk="0">
                    <a:moveTo>
                      <a:pt x="310" y="0"/>
                    </a:moveTo>
                    <a:cubicBezTo>
                      <a:pt x="274" y="0"/>
                      <a:pt x="237" y="7"/>
                      <a:pt x="201" y="22"/>
                    </a:cubicBezTo>
                    <a:cubicBezTo>
                      <a:pt x="151" y="35"/>
                      <a:pt x="113" y="60"/>
                      <a:pt x="88" y="97"/>
                    </a:cubicBezTo>
                    <a:cubicBezTo>
                      <a:pt x="13" y="185"/>
                      <a:pt x="1" y="297"/>
                      <a:pt x="38" y="397"/>
                    </a:cubicBezTo>
                    <a:cubicBezTo>
                      <a:pt x="76" y="497"/>
                      <a:pt x="163" y="572"/>
                      <a:pt x="276" y="572"/>
                    </a:cubicBezTo>
                    <a:cubicBezTo>
                      <a:pt x="287" y="576"/>
                      <a:pt x="299" y="577"/>
                      <a:pt x="312" y="577"/>
                    </a:cubicBezTo>
                    <a:cubicBezTo>
                      <a:pt x="343" y="577"/>
                      <a:pt x="378" y="568"/>
                      <a:pt x="413" y="560"/>
                    </a:cubicBezTo>
                    <a:cubicBezTo>
                      <a:pt x="551" y="497"/>
                      <a:pt x="626" y="335"/>
                      <a:pt x="576" y="185"/>
                    </a:cubicBezTo>
                    <a:cubicBezTo>
                      <a:pt x="528" y="71"/>
                      <a:pt x="423"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50"/>
              <p:cNvSpPr/>
              <p:nvPr/>
            </p:nvSpPr>
            <p:spPr>
              <a:xfrm>
                <a:off x="3958375" y="3141775"/>
                <a:ext cx="16025" cy="14625"/>
              </a:xfrm>
              <a:custGeom>
                <a:avLst/>
                <a:gdLst/>
                <a:ahLst/>
                <a:cxnLst/>
                <a:rect l="l" t="t" r="r" b="b"/>
                <a:pathLst>
                  <a:path w="641" h="585" extrusionOk="0">
                    <a:moveTo>
                      <a:pt x="323" y="1"/>
                    </a:moveTo>
                    <a:cubicBezTo>
                      <a:pt x="242" y="1"/>
                      <a:pt x="161" y="34"/>
                      <a:pt x="101" y="107"/>
                    </a:cubicBezTo>
                    <a:cubicBezTo>
                      <a:pt x="1" y="232"/>
                      <a:pt x="26" y="420"/>
                      <a:pt x="151" y="520"/>
                    </a:cubicBezTo>
                    <a:cubicBezTo>
                      <a:pt x="206" y="565"/>
                      <a:pt x="269" y="585"/>
                      <a:pt x="330" y="585"/>
                    </a:cubicBezTo>
                    <a:cubicBezTo>
                      <a:pt x="491" y="585"/>
                      <a:pt x="640" y="447"/>
                      <a:pt x="613" y="257"/>
                    </a:cubicBezTo>
                    <a:cubicBezTo>
                      <a:pt x="597" y="99"/>
                      <a:pt x="461"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50"/>
              <p:cNvSpPr/>
              <p:nvPr/>
            </p:nvSpPr>
            <p:spPr>
              <a:xfrm>
                <a:off x="3995875" y="3121175"/>
                <a:ext cx="18300" cy="14575"/>
              </a:xfrm>
              <a:custGeom>
                <a:avLst/>
                <a:gdLst/>
                <a:ahLst/>
                <a:cxnLst/>
                <a:rect l="l" t="t" r="r" b="b"/>
                <a:pathLst>
                  <a:path w="732" h="583" extrusionOk="0">
                    <a:moveTo>
                      <a:pt x="349" y="0"/>
                    </a:moveTo>
                    <a:cubicBezTo>
                      <a:pt x="254" y="0"/>
                      <a:pt x="159" y="47"/>
                      <a:pt x="101" y="144"/>
                    </a:cubicBezTo>
                    <a:cubicBezTo>
                      <a:pt x="1" y="319"/>
                      <a:pt x="101" y="544"/>
                      <a:pt x="313" y="581"/>
                    </a:cubicBezTo>
                    <a:cubicBezTo>
                      <a:pt x="324" y="582"/>
                      <a:pt x="334" y="583"/>
                      <a:pt x="345" y="583"/>
                    </a:cubicBezTo>
                    <a:cubicBezTo>
                      <a:pt x="577" y="583"/>
                      <a:pt x="731" y="322"/>
                      <a:pt x="588" y="119"/>
                    </a:cubicBezTo>
                    <a:cubicBezTo>
                      <a:pt x="528"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50"/>
              <p:cNvSpPr/>
              <p:nvPr/>
            </p:nvSpPr>
            <p:spPr>
              <a:xfrm>
                <a:off x="3928975" y="3108175"/>
                <a:ext cx="18250" cy="14700"/>
              </a:xfrm>
              <a:custGeom>
                <a:avLst/>
                <a:gdLst/>
                <a:ahLst/>
                <a:cxnLst/>
                <a:rect l="l" t="t" r="r" b="b"/>
                <a:pathLst>
                  <a:path w="730" h="588" extrusionOk="0">
                    <a:moveTo>
                      <a:pt x="384" y="0"/>
                    </a:moveTo>
                    <a:cubicBezTo>
                      <a:pt x="189" y="0"/>
                      <a:pt x="1" y="207"/>
                      <a:pt x="115" y="427"/>
                    </a:cubicBezTo>
                    <a:cubicBezTo>
                      <a:pt x="175" y="539"/>
                      <a:pt x="274" y="587"/>
                      <a:pt x="371" y="587"/>
                    </a:cubicBezTo>
                    <a:cubicBezTo>
                      <a:pt x="553" y="587"/>
                      <a:pt x="729" y="417"/>
                      <a:pt x="640" y="189"/>
                    </a:cubicBezTo>
                    <a:cubicBezTo>
                      <a:pt x="640" y="164"/>
                      <a:pt x="627" y="152"/>
                      <a:pt x="615" y="127"/>
                    </a:cubicBezTo>
                    <a:cubicBezTo>
                      <a:pt x="551" y="37"/>
                      <a:pt x="467"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50"/>
              <p:cNvSpPr/>
              <p:nvPr/>
            </p:nvSpPr>
            <p:spPr>
              <a:xfrm>
                <a:off x="3940575" y="3069050"/>
                <a:ext cx="14700" cy="14650"/>
              </a:xfrm>
              <a:custGeom>
                <a:avLst/>
                <a:gdLst/>
                <a:ahLst/>
                <a:cxnLst/>
                <a:rect l="l" t="t" r="r" b="b"/>
                <a:pathLst>
                  <a:path w="588" h="586" extrusionOk="0">
                    <a:moveTo>
                      <a:pt x="290" y="0"/>
                    </a:moveTo>
                    <a:cubicBezTo>
                      <a:pt x="210" y="0"/>
                      <a:pt x="131" y="35"/>
                      <a:pt x="76" y="104"/>
                    </a:cubicBezTo>
                    <a:cubicBezTo>
                      <a:pt x="26" y="167"/>
                      <a:pt x="1" y="242"/>
                      <a:pt x="13" y="317"/>
                    </a:cubicBezTo>
                    <a:cubicBezTo>
                      <a:pt x="29" y="484"/>
                      <a:pt x="166" y="585"/>
                      <a:pt x="306" y="585"/>
                    </a:cubicBezTo>
                    <a:cubicBezTo>
                      <a:pt x="386" y="585"/>
                      <a:pt x="466" y="552"/>
                      <a:pt x="525" y="479"/>
                    </a:cubicBezTo>
                    <a:cubicBezTo>
                      <a:pt x="575" y="417"/>
                      <a:pt x="588" y="342"/>
                      <a:pt x="588" y="267"/>
                    </a:cubicBezTo>
                    <a:cubicBezTo>
                      <a:pt x="575" y="242"/>
                      <a:pt x="575" y="217"/>
                      <a:pt x="563" y="192"/>
                    </a:cubicBezTo>
                    <a:cubicBezTo>
                      <a:pt x="550" y="142"/>
                      <a:pt x="513" y="104"/>
                      <a:pt x="476" y="67"/>
                    </a:cubicBezTo>
                    <a:cubicBezTo>
                      <a:pt x="420" y="23"/>
                      <a:pt x="355" y="0"/>
                      <a:pt x="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50"/>
              <p:cNvSpPr/>
              <p:nvPr/>
            </p:nvSpPr>
            <p:spPr>
              <a:xfrm>
                <a:off x="3974950" y="3068375"/>
                <a:ext cx="17425" cy="14600"/>
              </a:xfrm>
              <a:custGeom>
                <a:avLst/>
                <a:gdLst/>
                <a:ahLst/>
                <a:cxnLst/>
                <a:rect l="l" t="t" r="r" b="b"/>
                <a:pathLst>
                  <a:path w="697" h="584" extrusionOk="0">
                    <a:moveTo>
                      <a:pt x="349" y="0"/>
                    </a:moveTo>
                    <a:cubicBezTo>
                      <a:pt x="254" y="0"/>
                      <a:pt x="158" y="47"/>
                      <a:pt x="100" y="144"/>
                    </a:cubicBezTo>
                    <a:cubicBezTo>
                      <a:pt x="0" y="319"/>
                      <a:pt x="100" y="544"/>
                      <a:pt x="313" y="581"/>
                    </a:cubicBezTo>
                    <a:cubicBezTo>
                      <a:pt x="324" y="583"/>
                      <a:pt x="336" y="583"/>
                      <a:pt x="347" y="583"/>
                    </a:cubicBezTo>
                    <a:cubicBezTo>
                      <a:pt x="543" y="583"/>
                      <a:pt x="696" y="383"/>
                      <a:pt x="625" y="194"/>
                    </a:cubicBezTo>
                    <a:cubicBezTo>
                      <a:pt x="613" y="169"/>
                      <a:pt x="600" y="144"/>
                      <a:pt x="588" y="119"/>
                    </a:cubicBezTo>
                    <a:cubicBezTo>
                      <a:pt x="527"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50"/>
              <p:cNvSpPr/>
              <p:nvPr/>
            </p:nvSpPr>
            <p:spPr>
              <a:xfrm>
                <a:off x="4008675" y="3087975"/>
                <a:ext cx="16275" cy="14400"/>
              </a:xfrm>
              <a:custGeom>
                <a:avLst/>
                <a:gdLst/>
                <a:ahLst/>
                <a:cxnLst/>
                <a:rect l="l" t="t" r="r" b="b"/>
                <a:pathLst>
                  <a:path w="651" h="576" extrusionOk="0">
                    <a:moveTo>
                      <a:pt x="335" y="0"/>
                    </a:moveTo>
                    <a:cubicBezTo>
                      <a:pt x="299" y="0"/>
                      <a:pt x="262" y="7"/>
                      <a:pt x="226" y="22"/>
                    </a:cubicBezTo>
                    <a:cubicBezTo>
                      <a:pt x="76" y="72"/>
                      <a:pt x="1" y="247"/>
                      <a:pt x="51" y="385"/>
                    </a:cubicBezTo>
                    <a:cubicBezTo>
                      <a:pt x="100" y="503"/>
                      <a:pt x="212" y="575"/>
                      <a:pt x="331" y="575"/>
                    </a:cubicBezTo>
                    <a:cubicBezTo>
                      <a:pt x="363" y="575"/>
                      <a:pt x="395" y="570"/>
                      <a:pt x="426" y="560"/>
                    </a:cubicBezTo>
                    <a:cubicBezTo>
                      <a:pt x="576" y="497"/>
                      <a:pt x="651" y="335"/>
                      <a:pt x="601" y="185"/>
                    </a:cubicBezTo>
                    <a:cubicBezTo>
                      <a:pt x="553" y="71"/>
                      <a:pt x="44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50"/>
              <p:cNvSpPr/>
              <p:nvPr/>
            </p:nvSpPr>
            <p:spPr>
              <a:xfrm>
                <a:off x="4072600" y="3098425"/>
                <a:ext cx="17025" cy="12775"/>
              </a:xfrm>
              <a:custGeom>
                <a:avLst/>
                <a:gdLst/>
                <a:ahLst/>
                <a:cxnLst/>
                <a:rect l="l" t="t" r="r" b="b"/>
                <a:pathLst>
                  <a:path w="681" h="511" extrusionOk="0">
                    <a:moveTo>
                      <a:pt x="490" y="1"/>
                    </a:moveTo>
                    <a:cubicBezTo>
                      <a:pt x="282" y="1"/>
                      <a:pt x="1" y="286"/>
                      <a:pt x="206" y="454"/>
                    </a:cubicBezTo>
                    <a:cubicBezTo>
                      <a:pt x="259" y="491"/>
                      <a:pt x="321" y="510"/>
                      <a:pt x="384" y="510"/>
                    </a:cubicBezTo>
                    <a:cubicBezTo>
                      <a:pt x="468" y="510"/>
                      <a:pt x="554" y="476"/>
                      <a:pt x="618" y="404"/>
                    </a:cubicBezTo>
                    <a:cubicBezTo>
                      <a:pt x="656" y="342"/>
                      <a:pt x="681" y="267"/>
                      <a:pt x="681" y="192"/>
                    </a:cubicBezTo>
                    <a:cubicBezTo>
                      <a:pt x="668" y="167"/>
                      <a:pt x="668" y="142"/>
                      <a:pt x="656" y="117"/>
                    </a:cubicBezTo>
                    <a:cubicBezTo>
                      <a:pt x="624" y="34"/>
                      <a:pt x="56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50"/>
              <p:cNvSpPr/>
              <p:nvPr/>
            </p:nvSpPr>
            <p:spPr>
              <a:xfrm>
                <a:off x="4043375" y="3068750"/>
                <a:ext cx="16250" cy="14400"/>
              </a:xfrm>
              <a:custGeom>
                <a:avLst/>
                <a:gdLst/>
                <a:ahLst/>
                <a:cxnLst/>
                <a:rect l="l" t="t" r="r" b="b"/>
                <a:pathLst>
                  <a:path w="650" h="576" extrusionOk="0">
                    <a:moveTo>
                      <a:pt x="316" y="1"/>
                    </a:moveTo>
                    <a:cubicBezTo>
                      <a:pt x="285" y="1"/>
                      <a:pt x="254" y="6"/>
                      <a:pt x="225" y="17"/>
                    </a:cubicBezTo>
                    <a:cubicBezTo>
                      <a:pt x="75" y="79"/>
                      <a:pt x="0" y="241"/>
                      <a:pt x="50" y="391"/>
                    </a:cubicBezTo>
                    <a:cubicBezTo>
                      <a:pt x="98" y="505"/>
                      <a:pt x="203" y="576"/>
                      <a:pt x="316" y="576"/>
                    </a:cubicBezTo>
                    <a:cubicBezTo>
                      <a:pt x="352" y="576"/>
                      <a:pt x="389" y="569"/>
                      <a:pt x="425" y="554"/>
                    </a:cubicBezTo>
                    <a:cubicBezTo>
                      <a:pt x="575" y="504"/>
                      <a:pt x="650" y="329"/>
                      <a:pt x="600" y="179"/>
                    </a:cubicBezTo>
                    <a:cubicBezTo>
                      <a:pt x="551" y="71"/>
                      <a:pt x="431"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50"/>
              <p:cNvSpPr/>
              <p:nvPr/>
            </p:nvSpPr>
            <p:spPr>
              <a:xfrm>
                <a:off x="3889975" y="3164400"/>
                <a:ext cx="17400" cy="14475"/>
              </a:xfrm>
              <a:custGeom>
                <a:avLst/>
                <a:gdLst/>
                <a:ahLst/>
                <a:cxnLst/>
                <a:rect l="l" t="t" r="r" b="b"/>
                <a:pathLst>
                  <a:path w="696" h="579" extrusionOk="0">
                    <a:moveTo>
                      <a:pt x="356" y="0"/>
                    </a:moveTo>
                    <a:cubicBezTo>
                      <a:pt x="260" y="0"/>
                      <a:pt x="165" y="47"/>
                      <a:pt x="113" y="139"/>
                    </a:cubicBezTo>
                    <a:cubicBezTo>
                      <a:pt x="0" y="314"/>
                      <a:pt x="113" y="539"/>
                      <a:pt x="313" y="577"/>
                    </a:cubicBezTo>
                    <a:cubicBezTo>
                      <a:pt x="324" y="578"/>
                      <a:pt x="335" y="579"/>
                      <a:pt x="347" y="579"/>
                    </a:cubicBezTo>
                    <a:cubicBezTo>
                      <a:pt x="543" y="579"/>
                      <a:pt x="696" y="379"/>
                      <a:pt x="625" y="189"/>
                    </a:cubicBezTo>
                    <a:cubicBezTo>
                      <a:pt x="613" y="164"/>
                      <a:pt x="600" y="139"/>
                      <a:pt x="588" y="114"/>
                    </a:cubicBezTo>
                    <a:cubicBezTo>
                      <a:pt x="528" y="38"/>
                      <a:pt x="44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50"/>
              <p:cNvSpPr/>
              <p:nvPr/>
            </p:nvSpPr>
            <p:spPr>
              <a:xfrm>
                <a:off x="3895275" y="3125625"/>
                <a:ext cx="19175" cy="14450"/>
              </a:xfrm>
              <a:custGeom>
                <a:avLst/>
                <a:gdLst/>
                <a:ahLst/>
                <a:cxnLst/>
                <a:rect l="l" t="t" r="r" b="b"/>
                <a:pathLst>
                  <a:path w="767" h="578" extrusionOk="0">
                    <a:moveTo>
                      <a:pt x="395" y="0"/>
                    </a:moveTo>
                    <a:cubicBezTo>
                      <a:pt x="380" y="0"/>
                      <a:pt x="366" y="1"/>
                      <a:pt x="351" y="3"/>
                    </a:cubicBezTo>
                    <a:cubicBezTo>
                      <a:pt x="101" y="28"/>
                      <a:pt x="1" y="353"/>
                      <a:pt x="201" y="516"/>
                    </a:cubicBezTo>
                    <a:cubicBezTo>
                      <a:pt x="253" y="558"/>
                      <a:pt x="316" y="577"/>
                      <a:pt x="379" y="577"/>
                    </a:cubicBezTo>
                    <a:cubicBezTo>
                      <a:pt x="467" y="577"/>
                      <a:pt x="555" y="539"/>
                      <a:pt x="613" y="466"/>
                    </a:cubicBezTo>
                    <a:cubicBezTo>
                      <a:pt x="766" y="277"/>
                      <a:pt x="631"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50"/>
              <p:cNvSpPr/>
              <p:nvPr/>
            </p:nvSpPr>
            <p:spPr>
              <a:xfrm>
                <a:off x="3863725" y="3104750"/>
                <a:ext cx="17675" cy="14525"/>
              </a:xfrm>
              <a:custGeom>
                <a:avLst/>
                <a:gdLst/>
                <a:ahLst/>
                <a:cxnLst/>
                <a:rect l="l" t="t" r="r" b="b"/>
                <a:pathLst>
                  <a:path w="707" h="581" extrusionOk="0">
                    <a:moveTo>
                      <a:pt x="362" y="1"/>
                    </a:moveTo>
                    <a:cubicBezTo>
                      <a:pt x="266" y="1"/>
                      <a:pt x="171" y="48"/>
                      <a:pt x="113" y="139"/>
                    </a:cubicBezTo>
                    <a:cubicBezTo>
                      <a:pt x="0" y="314"/>
                      <a:pt x="113" y="551"/>
                      <a:pt x="325" y="576"/>
                    </a:cubicBezTo>
                    <a:cubicBezTo>
                      <a:pt x="342" y="579"/>
                      <a:pt x="358" y="580"/>
                      <a:pt x="374" y="580"/>
                    </a:cubicBezTo>
                    <a:cubicBezTo>
                      <a:pt x="564" y="580"/>
                      <a:pt x="707" y="384"/>
                      <a:pt x="638" y="189"/>
                    </a:cubicBezTo>
                    <a:cubicBezTo>
                      <a:pt x="625" y="164"/>
                      <a:pt x="613" y="139"/>
                      <a:pt x="600" y="126"/>
                    </a:cubicBezTo>
                    <a:cubicBezTo>
                      <a:pt x="540" y="42"/>
                      <a:pt x="451"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50"/>
              <p:cNvSpPr/>
              <p:nvPr/>
            </p:nvSpPr>
            <p:spPr>
              <a:xfrm>
                <a:off x="3866275" y="3065500"/>
                <a:ext cx="19250" cy="14650"/>
              </a:xfrm>
              <a:custGeom>
                <a:avLst/>
                <a:gdLst/>
                <a:ahLst/>
                <a:cxnLst/>
                <a:rect l="l" t="t" r="r" b="b"/>
                <a:pathLst>
                  <a:path w="770" h="586" extrusionOk="0">
                    <a:moveTo>
                      <a:pt x="399" y="1"/>
                    </a:moveTo>
                    <a:cubicBezTo>
                      <a:pt x="63" y="1"/>
                      <a:pt x="0" y="549"/>
                      <a:pt x="386" y="584"/>
                    </a:cubicBezTo>
                    <a:cubicBezTo>
                      <a:pt x="397" y="585"/>
                      <a:pt x="409" y="586"/>
                      <a:pt x="420" y="586"/>
                    </a:cubicBezTo>
                    <a:cubicBezTo>
                      <a:pt x="616" y="586"/>
                      <a:pt x="769" y="386"/>
                      <a:pt x="698" y="197"/>
                    </a:cubicBezTo>
                    <a:cubicBezTo>
                      <a:pt x="686" y="172"/>
                      <a:pt x="673" y="147"/>
                      <a:pt x="661" y="134"/>
                    </a:cubicBezTo>
                    <a:cubicBezTo>
                      <a:pt x="611" y="72"/>
                      <a:pt x="548" y="22"/>
                      <a:pt x="473" y="9"/>
                    </a:cubicBezTo>
                    <a:cubicBezTo>
                      <a:pt x="447" y="3"/>
                      <a:pt x="422"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50"/>
              <p:cNvSpPr/>
              <p:nvPr/>
            </p:nvSpPr>
            <p:spPr>
              <a:xfrm>
                <a:off x="3964700" y="3104400"/>
                <a:ext cx="16350" cy="11750"/>
              </a:xfrm>
              <a:custGeom>
                <a:avLst/>
                <a:gdLst/>
                <a:ahLst/>
                <a:cxnLst/>
                <a:rect l="l" t="t" r="r" b="b"/>
                <a:pathLst>
                  <a:path w="654" h="470" extrusionOk="0">
                    <a:moveTo>
                      <a:pt x="319" y="1"/>
                    </a:moveTo>
                    <a:cubicBezTo>
                      <a:pt x="187" y="1"/>
                      <a:pt x="58" y="88"/>
                      <a:pt x="35" y="240"/>
                    </a:cubicBezTo>
                    <a:lnTo>
                      <a:pt x="23" y="240"/>
                    </a:lnTo>
                    <a:cubicBezTo>
                      <a:pt x="0" y="398"/>
                      <a:pt x="138" y="469"/>
                      <a:pt x="284" y="469"/>
                    </a:cubicBezTo>
                    <a:cubicBezTo>
                      <a:pt x="462" y="469"/>
                      <a:pt x="654" y="363"/>
                      <a:pt x="585" y="178"/>
                    </a:cubicBezTo>
                    <a:cubicBezTo>
                      <a:pt x="573" y="153"/>
                      <a:pt x="560" y="140"/>
                      <a:pt x="548" y="115"/>
                    </a:cubicBezTo>
                    <a:cubicBezTo>
                      <a:pt x="489" y="37"/>
                      <a:pt x="404"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50"/>
              <p:cNvSpPr/>
              <p:nvPr/>
            </p:nvSpPr>
            <p:spPr>
              <a:xfrm>
                <a:off x="3901225" y="3086025"/>
                <a:ext cx="19150" cy="14475"/>
              </a:xfrm>
              <a:custGeom>
                <a:avLst/>
                <a:gdLst/>
                <a:ahLst/>
                <a:cxnLst/>
                <a:rect l="l" t="t" r="r" b="b"/>
                <a:pathLst>
                  <a:path w="766" h="579" extrusionOk="0">
                    <a:moveTo>
                      <a:pt x="399" y="1"/>
                    </a:moveTo>
                    <a:cubicBezTo>
                      <a:pt x="194" y="1"/>
                      <a:pt x="1" y="238"/>
                      <a:pt x="163" y="463"/>
                    </a:cubicBezTo>
                    <a:cubicBezTo>
                      <a:pt x="200" y="525"/>
                      <a:pt x="275" y="563"/>
                      <a:pt x="350" y="575"/>
                    </a:cubicBezTo>
                    <a:cubicBezTo>
                      <a:pt x="365" y="577"/>
                      <a:pt x="380" y="579"/>
                      <a:pt x="394" y="579"/>
                    </a:cubicBezTo>
                    <a:cubicBezTo>
                      <a:pt x="620" y="579"/>
                      <a:pt x="766" y="313"/>
                      <a:pt x="625" y="125"/>
                    </a:cubicBezTo>
                    <a:cubicBezTo>
                      <a:pt x="562" y="37"/>
                      <a:pt x="479"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50"/>
              <p:cNvSpPr/>
              <p:nvPr/>
            </p:nvSpPr>
            <p:spPr>
              <a:xfrm>
                <a:off x="3925575" y="3150450"/>
                <a:ext cx="15675" cy="14425"/>
              </a:xfrm>
              <a:custGeom>
                <a:avLst/>
                <a:gdLst/>
                <a:ahLst/>
                <a:cxnLst/>
                <a:rect l="l" t="t" r="r" b="b"/>
                <a:pathLst>
                  <a:path w="627" h="577" extrusionOk="0">
                    <a:moveTo>
                      <a:pt x="305" y="0"/>
                    </a:moveTo>
                    <a:cubicBezTo>
                      <a:pt x="173" y="0"/>
                      <a:pt x="39" y="85"/>
                      <a:pt x="13" y="248"/>
                    </a:cubicBezTo>
                    <a:cubicBezTo>
                      <a:pt x="1" y="323"/>
                      <a:pt x="26" y="398"/>
                      <a:pt x="76" y="460"/>
                    </a:cubicBezTo>
                    <a:cubicBezTo>
                      <a:pt x="133" y="541"/>
                      <a:pt x="213" y="576"/>
                      <a:pt x="294" y="576"/>
                    </a:cubicBezTo>
                    <a:cubicBezTo>
                      <a:pt x="460" y="576"/>
                      <a:pt x="626" y="425"/>
                      <a:pt x="576" y="223"/>
                    </a:cubicBezTo>
                    <a:cubicBezTo>
                      <a:pt x="546" y="73"/>
                      <a:pt x="426" y="0"/>
                      <a:pt x="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50"/>
              <p:cNvSpPr/>
              <p:nvPr/>
            </p:nvSpPr>
            <p:spPr>
              <a:xfrm>
                <a:off x="4078350" y="3064100"/>
                <a:ext cx="19725" cy="14450"/>
              </a:xfrm>
              <a:custGeom>
                <a:avLst/>
                <a:gdLst/>
                <a:ahLst/>
                <a:cxnLst/>
                <a:rect l="l" t="t" r="r" b="b"/>
                <a:pathLst>
                  <a:path w="789" h="578" extrusionOk="0">
                    <a:moveTo>
                      <a:pt x="390" y="1"/>
                    </a:moveTo>
                    <a:cubicBezTo>
                      <a:pt x="47" y="1"/>
                      <a:pt x="0" y="529"/>
                      <a:pt x="363" y="577"/>
                    </a:cubicBezTo>
                    <a:lnTo>
                      <a:pt x="363" y="565"/>
                    </a:lnTo>
                    <a:cubicBezTo>
                      <a:pt x="376" y="566"/>
                      <a:pt x="388" y="567"/>
                      <a:pt x="399" y="567"/>
                    </a:cubicBezTo>
                    <a:cubicBezTo>
                      <a:pt x="730" y="567"/>
                      <a:pt x="788" y="75"/>
                      <a:pt x="451" y="3"/>
                    </a:cubicBezTo>
                    <a:lnTo>
                      <a:pt x="426" y="3"/>
                    </a:lnTo>
                    <a:cubicBezTo>
                      <a:pt x="414" y="1"/>
                      <a:pt x="402"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50"/>
              <p:cNvSpPr/>
              <p:nvPr/>
            </p:nvSpPr>
            <p:spPr>
              <a:xfrm>
                <a:off x="4041175" y="3108275"/>
                <a:ext cx="16275" cy="14400"/>
              </a:xfrm>
              <a:custGeom>
                <a:avLst/>
                <a:gdLst/>
                <a:ahLst/>
                <a:cxnLst/>
                <a:rect l="l" t="t" r="r" b="b"/>
                <a:pathLst>
                  <a:path w="651" h="576" extrusionOk="0">
                    <a:moveTo>
                      <a:pt x="334" y="1"/>
                    </a:moveTo>
                    <a:cubicBezTo>
                      <a:pt x="298" y="1"/>
                      <a:pt x="262" y="8"/>
                      <a:pt x="226" y="23"/>
                    </a:cubicBezTo>
                    <a:cubicBezTo>
                      <a:pt x="76" y="73"/>
                      <a:pt x="1" y="248"/>
                      <a:pt x="63" y="385"/>
                    </a:cubicBezTo>
                    <a:cubicBezTo>
                      <a:pt x="103" y="504"/>
                      <a:pt x="220" y="575"/>
                      <a:pt x="342" y="575"/>
                    </a:cubicBezTo>
                    <a:cubicBezTo>
                      <a:pt x="374" y="575"/>
                      <a:pt x="407" y="570"/>
                      <a:pt x="438" y="560"/>
                    </a:cubicBezTo>
                    <a:cubicBezTo>
                      <a:pt x="588" y="497"/>
                      <a:pt x="650" y="335"/>
                      <a:pt x="600" y="185"/>
                    </a:cubicBezTo>
                    <a:cubicBezTo>
                      <a:pt x="553" y="71"/>
                      <a:pt x="448"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50"/>
              <p:cNvSpPr/>
              <p:nvPr/>
            </p:nvSpPr>
            <p:spPr>
              <a:xfrm>
                <a:off x="3919325" y="3193450"/>
                <a:ext cx="16875" cy="15250"/>
              </a:xfrm>
              <a:custGeom>
                <a:avLst/>
                <a:gdLst/>
                <a:ahLst/>
                <a:cxnLst/>
                <a:rect l="l" t="t" r="r" b="b"/>
                <a:pathLst>
                  <a:path w="675" h="610" extrusionOk="0">
                    <a:moveTo>
                      <a:pt x="295" y="1"/>
                    </a:moveTo>
                    <a:cubicBezTo>
                      <a:pt x="155" y="1"/>
                      <a:pt x="18" y="104"/>
                      <a:pt x="1" y="265"/>
                    </a:cubicBezTo>
                    <a:cubicBezTo>
                      <a:pt x="1" y="315"/>
                      <a:pt x="1" y="352"/>
                      <a:pt x="26" y="402"/>
                    </a:cubicBezTo>
                    <a:cubicBezTo>
                      <a:pt x="67" y="549"/>
                      <a:pt x="174" y="610"/>
                      <a:pt x="284" y="610"/>
                    </a:cubicBezTo>
                    <a:cubicBezTo>
                      <a:pt x="474" y="610"/>
                      <a:pt x="674" y="427"/>
                      <a:pt x="563" y="190"/>
                    </a:cubicBezTo>
                    <a:cubicBezTo>
                      <a:pt x="538" y="152"/>
                      <a:pt x="513" y="115"/>
                      <a:pt x="488" y="77"/>
                    </a:cubicBezTo>
                    <a:cubicBezTo>
                      <a:pt x="432" y="25"/>
                      <a:pt x="363"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50"/>
              <p:cNvSpPr/>
              <p:nvPr/>
            </p:nvSpPr>
            <p:spPr>
              <a:xfrm>
                <a:off x="4029625" y="3140775"/>
                <a:ext cx="17475" cy="14600"/>
              </a:xfrm>
              <a:custGeom>
                <a:avLst/>
                <a:gdLst/>
                <a:ahLst/>
                <a:cxnLst/>
                <a:rect l="l" t="t" r="r" b="b"/>
                <a:pathLst>
                  <a:path w="699" h="584" extrusionOk="0">
                    <a:moveTo>
                      <a:pt x="359" y="0"/>
                    </a:moveTo>
                    <a:cubicBezTo>
                      <a:pt x="323" y="0"/>
                      <a:pt x="286" y="7"/>
                      <a:pt x="250" y="22"/>
                    </a:cubicBezTo>
                    <a:cubicBezTo>
                      <a:pt x="13" y="110"/>
                      <a:pt x="0" y="447"/>
                      <a:pt x="238" y="560"/>
                    </a:cubicBezTo>
                    <a:cubicBezTo>
                      <a:pt x="276" y="576"/>
                      <a:pt x="314" y="583"/>
                      <a:pt x="351" y="583"/>
                    </a:cubicBezTo>
                    <a:cubicBezTo>
                      <a:pt x="543" y="583"/>
                      <a:pt x="698" y="384"/>
                      <a:pt x="625" y="185"/>
                    </a:cubicBezTo>
                    <a:cubicBezTo>
                      <a:pt x="578" y="71"/>
                      <a:pt x="472"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50"/>
              <p:cNvSpPr/>
              <p:nvPr/>
            </p:nvSpPr>
            <p:spPr>
              <a:xfrm>
                <a:off x="3888100" y="3202000"/>
                <a:ext cx="15950" cy="14425"/>
              </a:xfrm>
              <a:custGeom>
                <a:avLst/>
                <a:gdLst/>
                <a:ahLst/>
                <a:cxnLst/>
                <a:rect l="l" t="t" r="r" b="b"/>
                <a:pathLst>
                  <a:path w="638" h="577" extrusionOk="0">
                    <a:moveTo>
                      <a:pt x="316" y="1"/>
                    </a:moveTo>
                    <a:cubicBezTo>
                      <a:pt x="281" y="1"/>
                      <a:pt x="246" y="8"/>
                      <a:pt x="213" y="23"/>
                    </a:cubicBezTo>
                    <a:cubicBezTo>
                      <a:pt x="163" y="35"/>
                      <a:pt x="125" y="60"/>
                      <a:pt x="100" y="98"/>
                    </a:cubicBezTo>
                    <a:cubicBezTo>
                      <a:pt x="25" y="185"/>
                      <a:pt x="0" y="298"/>
                      <a:pt x="50" y="398"/>
                    </a:cubicBezTo>
                    <a:cubicBezTo>
                      <a:pt x="89" y="513"/>
                      <a:pt x="202" y="577"/>
                      <a:pt x="315" y="577"/>
                    </a:cubicBezTo>
                    <a:cubicBezTo>
                      <a:pt x="348" y="577"/>
                      <a:pt x="381" y="571"/>
                      <a:pt x="413" y="560"/>
                    </a:cubicBezTo>
                    <a:cubicBezTo>
                      <a:pt x="563" y="497"/>
                      <a:pt x="638" y="335"/>
                      <a:pt x="575" y="185"/>
                    </a:cubicBezTo>
                    <a:cubicBezTo>
                      <a:pt x="537" y="71"/>
                      <a:pt x="427"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50"/>
              <p:cNvSpPr/>
              <p:nvPr/>
            </p:nvSpPr>
            <p:spPr>
              <a:xfrm>
                <a:off x="4178325" y="3056500"/>
                <a:ext cx="16025" cy="14625"/>
              </a:xfrm>
              <a:custGeom>
                <a:avLst/>
                <a:gdLst/>
                <a:ahLst/>
                <a:cxnLst/>
                <a:rect l="l" t="t" r="r" b="b"/>
                <a:pathLst>
                  <a:path w="641" h="585" extrusionOk="0">
                    <a:moveTo>
                      <a:pt x="322" y="0"/>
                    </a:moveTo>
                    <a:cubicBezTo>
                      <a:pt x="242" y="0"/>
                      <a:pt x="160" y="33"/>
                      <a:pt x="101" y="107"/>
                    </a:cubicBezTo>
                    <a:cubicBezTo>
                      <a:pt x="1" y="232"/>
                      <a:pt x="26" y="419"/>
                      <a:pt x="151" y="519"/>
                    </a:cubicBezTo>
                    <a:cubicBezTo>
                      <a:pt x="206" y="564"/>
                      <a:pt x="269" y="584"/>
                      <a:pt x="330" y="584"/>
                    </a:cubicBezTo>
                    <a:cubicBezTo>
                      <a:pt x="491" y="584"/>
                      <a:pt x="640" y="446"/>
                      <a:pt x="613" y="257"/>
                    </a:cubicBezTo>
                    <a:cubicBezTo>
                      <a:pt x="597" y="98"/>
                      <a:pt x="461"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50"/>
              <p:cNvSpPr/>
              <p:nvPr/>
            </p:nvSpPr>
            <p:spPr>
              <a:xfrm>
                <a:off x="4109900" y="3079100"/>
                <a:ext cx="17425" cy="14500"/>
              </a:xfrm>
              <a:custGeom>
                <a:avLst/>
                <a:gdLst/>
                <a:ahLst/>
                <a:cxnLst/>
                <a:rect l="l" t="t" r="r" b="b"/>
                <a:pathLst>
                  <a:path w="697" h="580" extrusionOk="0">
                    <a:moveTo>
                      <a:pt x="355" y="0"/>
                    </a:moveTo>
                    <a:cubicBezTo>
                      <a:pt x="258" y="0"/>
                      <a:pt x="160" y="48"/>
                      <a:pt x="101" y="140"/>
                    </a:cubicBezTo>
                    <a:cubicBezTo>
                      <a:pt x="1" y="315"/>
                      <a:pt x="101" y="540"/>
                      <a:pt x="313" y="577"/>
                    </a:cubicBezTo>
                    <a:cubicBezTo>
                      <a:pt x="325" y="579"/>
                      <a:pt x="336" y="579"/>
                      <a:pt x="347" y="579"/>
                    </a:cubicBezTo>
                    <a:cubicBezTo>
                      <a:pt x="544" y="579"/>
                      <a:pt x="697" y="379"/>
                      <a:pt x="626" y="190"/>
                    </a:cubicBezTo>
                    <a:cubicBezTo>
                      <a:pt x="613" y="165"/>
                      <a:pt x="601" y="140"/>
                      <a:pt x="588" y="115"/>
                    </a:cubicBezTo>
                    <a:cubicBezTo>
                      <a:pt x="529" y="38"/>
                      <a:pt x="442"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50"/>
              <p:cNvSpPr/>
              <p:nvPr/>
            </p:nvSpPr>
            <p:spPr>
              <a:xfrm>
                <a:off x="4145825" y="3065150"/>
                <a:ext cx="15675" cy="14425"/>
              </a:xfrm>
              <a:custGeom>
                <a:avLst/>
                <a:gdLst/>
                <a:ahLst/>
                <a:cxnLst/>
                <a:rect l="l" t="t" r="r" b="b"/>
                <a:pathLst>
                  <a:path w="627" h="577" extrusionOk="0">
                    <a:moveTo>
                      <a:pt x="300" y="1"/>
                    </a:moveTo>
                    <a:cubicBezTo>
                      <a:pt x="170" y="1"/>
                      <a:pt x="39" y="86"/>
                      <a:pt x="13" y="248"/>
                    </a:cubicBezTo>
                    <a:cubicBezTo>
                      <a:pt x="1" y="323"/>
                      <a:pt x="13" y="398"/>
                      <a:pt x="63" y="460"/>
                    </a:cubicBezTo>
                    <a:cubicBezTo>
                      <a:pt x="124" y="542"/>
                      <a:pt x="208" y="577"/>
                      <a:pt x="290" y="577"/>
                    </a:cubicBezTo>
                    <a:cubicBezTo>
                      <a:pt x="461" y="577"/>
                      <a:pt x="626" y="425"/>
                      <a:pt x="576" y="223"/>
                    </a:cubicBezTo>
                    <a:cubicBezTo>
                      <a:pt x="540" y="73"/>
                      <a:pt x="420"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50"/>
              <p:cNvSpPr/>
              <p:nvPr/>
            </p:nvSpPr>
            <p:spPr>
              <a:xfrm>
                <a:off x="4139275" y="3108175"/>
                <a:ext cx="16850" cy="15225"/>
              </a:xfrm>
              <a:custGeom>
                <a:avLst/>
                <a:gdLst/>
                <a:ahLst/>
                <a:cxnLst/>
                <a:rect l="l" t="t" r="r" b="b"/>
                <a:pathLst>
                  <a:path w="674" h="609" extrusionOk="0">
                    <a:moveTo>
                      <a:pt x="295" y="0"/>
                    </a:moveTo>
                    <a:cubicBezTo>
                      <a:pt x="154" y="0"/>
                      <a:pt x="17" y="104"/>
                      <a:pt x="1" y="264"/>
                    </a:cubicBezTo>
                    <a:cubicBezTo>
                      <a:pt x="1" y="314"/>
                      <a:pt x="1" y="352"/>
                      <a:pt x="26" y="402"/>
                    </a:cubicBezTo>
                    <a:cubicBezTo>
                      <a:pt x="67" y="548"/>
                      <a:pt x="173" y="609"/>
                      <a:pt x="283" y="609"/>
                    </a:cubicBezTo>
                    <a:cubicBezTo>
                      <a:pt x="474" y="609"/>
                      <a:pt x="674" y="427"/>
                      <a:pt x="563" y="189"/>
                    </a:cubicBezTo>
                    <a:cubicBezTo>
                      <a:pt x="538" y="152"/>
                      <a:pt x="513" y="114"/>
                      <a:pt x="488" y="77"/>
                    </a:cubicBezTo>
                    <a:cubicBezTo>
                      <a:pt x="431" y="24"/>
                      <a:pt x="363"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50"/>
              <p:cNvSpPr/>
              <p:nvPr/>
            </p:nvSpPr>
            <p:spPr>
              <a:xfrm>
                <a:off x="4249625" y="3055400"/>
                <a:ext cx="17775" cy="14625"/>
              </a:xfrm>
              <a:custGeom>
                <a:avLst/>
                <a:gdLst/>
                <a:ahLst/>
                <a:cxnLst/>
                <a:rect l="l" t="t" r="r" b="b"/>
                <a:pathLst>
                  <a:path w="711" h="585" extrusionOk="0">
                    <a:moveTo>
                      <a:pt x="355" y="0"/>
                    </a:moveTo>
                    <a:cubicBezTo>
                      <a:pt x="151" y="0"/>
                      <a:pt x="0" y="206"/>
                      <a:pt x="85" y="401"/>
                    </a:cubicBezTo>
                    <a:cubicBezTo>
                      <a:pt x="132" y="521"/>
                      <a:pt x="240" y="584"/>
                      <a:pt x="349" y="584"/>
                    </a:cubicBezTo>
                    <a:cubicBezTo>
                      <a:pt x="444" y="584"/>
                      <a:pt x="540" y="537"/>
                      <a:pt x="598" y="438"/>
                    </a:cubicBezTo>
                    <a:cubicBezTo>
                      <a:pt x="710" y="251"/>
                      <a:pt x="585" y="13"/>
                      <a:pt x="373" y="1"/>
                    </a:cubicBezTo>
                    <a:cubicBezTo>
                      <a:pt x="367" y="0"/>
                      <a:pt x="361"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50"/>
              <p:cNvSpPr/>
              <p:nvPr/>
            </p:nvSpPr>
            <p:spPr>
              <a:xfrm>
                <a:off x="4108025" y="3116700"/>
                <a:ext cx="15975" cy="14450"/>
              </a:xfrm>
              <a:custGeom>
                <a:avLst/>
                <a:gdLst/>
                <a:ahLst/>
                <a:cxnLst/>
                <a:rect l="l" t="t" r="r" b="b"/>
                <a:pathLst>
                  <a:path w="639" h="578" extrusionOk="0">
                    <a:moveTo>
                      <a:pt x="317" y="1"/>
                    </a:moveTo>
                    <a:cubicBezTo>
                      <a:pt x="282" y="1"/>
                      <a:pt x="246" y="8"/>
                      <a:pt x="213" y="23"/>
                    </a:cubicBezTo>
                    <a:cubicBezTo>
                      <a:pt x="163" y="36"/>
                      <a:pt x="126" y="61"/>
                      <a:pt x="101" y="98"/>
                    </a:cubicBezTo>
                    <a:cubicBezTo>
                      <a:pt x="26" y="185"/>
                      <a:pt x="1" y="298"/>
                      <a:pt x="51" y="398"/>
                    </a:cubicBezTo>
                    <a:cubicBezTo>
                      <a:pt x="89" y="514"/>
                      <a:pt x="203" y="577"/>
                      <a:pt x="315" y="577"/>
                    </a:cubicBezTo>
                    <a:cubicBezTo>
                      <a:pt x="349" y="577"/>
                      <a:pt x="382" y="572"/>
                      <a:pt x="413" y="560"/>
                    </a:cubicBezTo>
                    <a:cubicBezTo>
                      <a:pt x="563" y="498"/>
                      <a:pt x="638" y="335"/>
                      <a:pt x="588" y="185"/>
                    </a:cubicBezTo>
                    <a:cubicBezTo>
                      <a:pt x="541" y="72"/>
                      <a:pt x="428"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50"/>
              <p:cNvSpPr/>
              <p:nvPr/>
            </p:nvSpPr>
            <p:spPr>
              <a:xfrm>
                <a:off x="3444775" y="3121875"/>
                <a:ext cx="15775" cy="14850"/>
              </a:xfrm>
              <a:custGeom>
                <a:avLst/>
                <a:gdLst/>
                <a:ahLst/>
                <a:cxnLst/>
                <a:rect l="l" t="t" r="r" b="b"/>
                <a:pathLst>
                  <a:path w="631" h="594" extrusionOk="0">
                    <a:moveTo>
                      <a:pt x="326" y="1"/>
                    </a:moveTo>
                    <a:cubicBezTo>
                      <a:pt x="244" y="1"/>
                      <a:pt x="161" y="37"/>
                      <a:pt x="100" y="116"/>
                    </a:cubicBezTo>
                    <a:cubicBezTo>
                      <a:pt x="0" y="241"/>
                      <a:pt x="25" y="416"/>
                      <a:pt x="150" y="516"/>
                    </a:cubicBezTo>
                    <a:lnTo>
                      <a:pt x="150" y="528"/>
                    </a:lnTo>
                    <a:cubicBezTo>
                      <a:pt x="206" y="573"/>
                      <a:pt x="268" y="593"/>
                      <a:pt x="328" y="593"/>
                    </a:cubicBezTo>
                    <a:cubicBezTo>
                      <a:pt x="485" y="593"/>
                      <a:pt x="631" y="456"/>
                      <a:pt x="613" y="266"/>
                    </a:cubicBezTo>
                    <a:cubicBezTo>
                      <a:pt x="597" y="101"/>
                      <a:pt x="464"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50"/>
              <p:cNvSpPr/>
              <p:nvPr/>
            </p:nvSpPr>
            <p:spPr>
              <a:xfrm>
                <a:off x="3482250" y="3101325"/>
                <a:ext cx="18250" cy="14475"/>
              </a:xfrm>
              <a:custGeom>
                <a:avLst/>
                <a:gdLst/>
                <a:ahLst/>
                <a:cxnLst/>
                <a:rect l="l" t="t" r="r" b="b"/>
                <a:pathLst>
                  <a:path w="730" h="579" extrusionOk="0">
                    <a:moveTo>
                      <a:pt x="350" y="1"/>
                    </a:moveTo>
                    <a:cubicBezTo>
                      <a:pt x="254" y="1"/>
                      <a:pt x="159" y="48"/>
                      <a:pt x="101" y="138"/>
                    </a:cubicBezTo>
                    <a:cubicBezTo>
                      <a:pt x="1" y="313"/>
                      <a:pt x="101" y="538"/>
                      <a:pt x="313" y="576"/>
                    </a:cubicBezTo>
                    <a:cubicBezTo>
                      <a:pt x="328" y="578"/>
                      <a:pt x="343" y="579"/>
                      <a:pt x="357" y="579"/>
                    </a:cubicBezTo>
                    <a:cubicBezTo>
                      <a:pt x="583" y="579"/>
                      <a:pt x="729" y="314"/>
                      <a:pt x="588" y="126"/>
                    </a:cubicBezTo>
                    <a:cubicBezTo>
                      <a:pt x="528" y="41"/>
                      <a:pt x="439"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50"/>
              <p:cNvSpPr/>
              <p:nvPr/>
            </p:nvSpPr>
            <p:spPr>
              <a:xfrm>
                <a:off x="3495075" y="3068275"/>
                <a:ext cx="16275" cy="14450"/>
              </a:xfrm>
              <a:custGeom>
                <a:avLst/>
                <a:gdLst/>
                <a:ahLst/>
                <a:cxnLst/>
                <a:rect l="l" t="t" r="r" b="b"/>
                <a:pathLst>
                  <a:path w="651" h="578" extrusionOk="0">
                    <a:moveTo>
                      <a:pt x="323" y="1"/>
                    </a:moveTo>
                    <a:cubicBezTo>
                      <a:pt x="286" y="1"/>
                      <a:pt x="249" y="8"/>
                      <a:pt x="213" y="23"/>
                    </a:cubicBezTo>
                    <a:cubicBezTo>
                      <a:pt x="63" y="73"/>
                      <a:pt x="0" y="248"/>
                      <a:pt x="50" y="398"/>
                    </a:cubicBezTo>
                    <a:cubicBezTo>
                      <a:pt x="99" y="514"/>
                      <a:pt x="206" y="577"/>
                      <a:pt x="322" y="577"/>
                    </a:cubicBezTo>
                    <a:cubicBezTo>
                      <a:pt x="356" y="577"/>
                      <a:pt x="391" y="572"/>
                      <a:pt x="425" y="560"/>
                    </a:cubicBezTo>
                    <a:cubicBezTo>
                      <a:pt x="575" y="498"/>
                      <a:pt x="650" y="335"/>
                      <a:pt x="588" y="185"/>
                    </a:cubicBezTo>
                    <a:cubicBezTo>
                      <a:pt x="550" y="72"/>
                      <a:pt x="440"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50"/>
              <p:cNvSpPr/>
              <p:nvPr/>
            </p:nvSpPr>
            <p:spPr>
              <a:xfrm>
                <a:off x="3559025" y="3078550"/>
                <a:ext cx="17300" cy="12775"/>
              </a:xfrm>
              <a:custGeom>
                <a:avLst/>
                <a:gdLst/>
                <a:ahLst/>
                <a:cxnLst/>
                <a:rect l="l" t="t" r="r" b="b"/>
                <a:pathLst>
                  <a:path w="692" h="511" extrusionOk="0">
                    <a:moveTo>
                      <a:pt x="483" y="1"/>
                    </a:moveTo>
                    <a:cubicBezTo>
                      <a:pt x="275" y="1"/>
                      <a:pt x="1" y="283"/>
                      <a:pt x="204" y="449"/>
                    </a:cubicBezTo>
                    <a:cubicBezTo>
                      <a:pt x="256" y="491"/>
                      <a:pt x="317" y="511"/>
                      <a:pt x="378" y="511"/>
                    </a:cubicBezTo>
                    <a:cubicBezTo>
                      <a:pt x="462" y="511"/>
                      <a:pt x="546" y="472"/>
                      <a:pt x="604" y="399"/>
                    </a:cubicBezTo>
                    <a:lnTo>
                      <a:pt x="616" y="399"/>
                    </a:lnTo>
                    <a:cubicBezTo>
                      <a:pt x="679" y="324"/>
                      <a:pt x="691" y="212"/>
                      <a:pt x="654" y="124"/>
                    </a:cubicBezTo>
                    <a:cubicBezTo>
                      <a:pt x="621" y="36"/>
                      <a:pt x="556"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50"/>
              <p:cNvSpPr/>
              <p:nvPr/>
            </p:nvSpPr>
            <p:spPr>
              <a:xfrm>
                <a:off x="3450075" y="3084550"/>
                <a:ext cx="17525" cy="14625"/>
              </a:xfrm>
              <a:custGeom>
                <a:avLst/>
                <a:gdLst/>
                <a:ahLst/>
                <a:cxnLst/>
                <a:rect l="l" t="t" r="r" b="b"/>
                <a:pathLst>
                  <a:path w="701" h="585" extrusionOk="0">
                    <a:moveTo>
                      <a:pt x="339" y="0"/>
                    </a:moveTo>
                    <a:cubicBezTo>
                      <a:pt x="301" y="0"/>
                      <a:pt x="262" y="7"/>
                      <a:pt x="226" y="22"/>
                    </a:cubicBezTo>
                    <a:lnTo>
                      <a:pt x="101" y="159"/>
                    </a:lnTo>
                    <a:cubicBezTo>
                      <a:pt x="1" y="347"/>
                      <a:pt x="126" y="572"/>
                      <a:pt x="338" y="584"/>
                    </a:cubicBezTo>
                    <a:cubicBezTo>
                      <a:pt x="551" y="584"/>
                      <a:pt x="701" y="372"/>
                      <a:pt x="626" y="184"/>
                    </a:cubicBezTo>
                    <a:cubicBezTo>
                      <a:pt x="613" y="159"/>
                      <a:pt x="601" y="134"/>
                      <a:pt x="588" y="122"/>
                    </a:cubicBezTo>
                    <a:cubicBezTo>
                      <a:pt x="526" y="42"/>
                      <a:pt x="433"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50"/>
              <p:cNvSpPr/>
              <p:nvPr/>
            </p:nvSpPr>
            <p:spPr>
              <a:xfrm>
                <a:off x="3409825" y="3130575"/>
                <a:ext cx="18425" cy="14325"/>
              </a:xfrm>
              <a:custGeom>
                <a:avLst/>
                <a:gdLst/>
                <a:ahLst/>
                <a:cxnLst/>
                <a:rect l="l" t="t" r="r" b="b"/>
                <a:pathLst>
                  <a:path w="737" h="573" extrusionOk="0">
                    <a:moveTo>
                      <a:pt x="384" y="1"/>
                    </a:moveTo>
                    <a:cubicBezTo>
                      <a:pt x="130" y="1"/>
                      <a:pt x="0" y="341"/>
                      <a:pt x="211" y="505"/>
                    </a:cubicBezTo>
                    <a:cubicBezTo>
                      <a:pt x="267" y="552"/>
                      <a:pt x="329" y="572"/>
                      <a:pt x="390" y="572"/>
                    </a:cubicBezTo>
                    <a:cubicBezTo>
                      <a:pt x="571" y="572"/>
                      <a:pt x="736" y="387"/>
                      <a:pt x="661" y="180"/>
                    </a:cubicBezTo>
                    <a:cubicBezTo>
                      <a:pt x="624" y="93"/>
                      <a:pt x="536" y="18"/>
                      <a:pt x="436" y="5"/>
                    </a:cubicBezTo>
                    <a:cubicBezTo>
                      <a:pt x="418" y="2"/>
                      <a:pt x="401"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50"/>
              <p:cNvSpPr/>
              <p:nvPr/>
            </p:nvSpPr>
            <p:spPr>
              <a:xfrm>
                <a:off x="3527550" y="3088600"/>
                <a:ext cx="16275" cy="14550"/>
              </a:xfrm>
              <a:custGeom>
                <a:avLst/>
                <a:gdLst/>
                <a:ahLst/>
                <a:cxnLst/>
                <a:rect l="l" t="t" r="r" b="b"/>
                <a:pathLst>
                  <a:path w="651" h="582" extrusionOk="0">
                    <a:moveTo>
                      <a:pt x="329" y="0"/>
                    </a:moveTo>
                    <a:cubicBezTo>
                      <a:pt x="294" y="0"/>
                      <a:pt x="259" y="7"/>
                      <a:pt x="226" y="22"/>
                    </a:cubicBezTo>
                    <a:cubicBezTo>
                      <a:pt x="76" y="85"/>
                      <a:pt x="1" y="247"/>
                      <a:pt x="51" y="397"/>
                    </a:cubicBezTo>
                    <a:cubicBezTo>
                      <a:pt x="98" y="511"/>
                      <a:pt x="204" y="582"/>
                      <a:pt x="317" y="582"/>
                    </a:cubicBezTo>
                    <a:cubicBezTo>
                      <a:pt x="353" y="582"/>
                      <a:pt x="390" y="575"/>
                      <a:pt x="426" y="560"/>
                    </a:cubicBezTo>
                    <a:cubicBezTo>
                      <a:pt x="576" y="510"/>
                      <a:pt x="651" y="335"/>
                      <a:pt x="588" y="185"/>
                    </a:cubicBezTo>
                    <a:cubicBezTo>
                      <a:pt x="550" y="71"/>
                      <a:pt x="440"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50"/>
              <p:cNvSpPr/>
              <p:nvPr/>
            </p:nvSpPr>
            <p:spPr>
              <a:xfrm>
                <a:off x="3479450" y="3139700"/>
                <a:ext cx="16275" cy="14475"/>
              </a:xfrm>
              <a:custGeom>
                <a:avLst/>
                <a:gdLst/>
                <a:ahLst/>
                <a:cxnLst/>
                <a:rect l="l" t="t" r="r" b="b"/>
                <a:pathLst>
                  <a:path w="651" h="579" extrusionOk="0">
                    <a:moveTo>
                      <a:pt x="367" y="1"/>
                    </a:moveTo>
                    <a:cubicBezTo>
                      <a:pt x="270" y="1"/>
                      <a:pt x="172" y="48"/>
                      <a:pt x="113" y="140"/>
                    </a:cubicBezTo>
                    <a:cubicBezTo>
                      <a:pt x="0" y="315"/>
                      <a:pt x="113" y="540"/>
                      <a:pt x="313" y="578"/>
                    </a:cubicBezTo>
                    <a:cubicBezTo>
                      <a:pt x="322" y="578"/>
                      <a:pt x="331" y="579"/>
                      <a:pt x="340" y="579"/>
                    </a:cubicBezTo>
                    <a:cubicBezTo>
                      <a:pt x="492" y="579"/>
                      <a:pt x="627" y="481"/>
                      <a:pt x="650" y="328"/>
                    </a:cubicBezTo>
                    <a:cubicBezTo>
                      <a:pt x="650" y="278"/>
                      <a:pt x="650" y="228"/>
                      <a:pt x="638" y="178"/>
                    </a:cubicBezTo>
                    <a:cubicBezTo>
                      <a:pt x="625" y="153"/>
                      <a:pt x="613" y="140"/>
                      <a:pt x="600" y="115"/>
                    </a:cubicBezTo>
                    <a:cubicBezTo>
                      <a:pt x="541" y="39"/>
                      <a:pt x="454"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50"/>
              <p:cNvSpPr/>
              <p:nvPr/>
            </p:nvSpPr>
            <p:spPr>
              <a:xfrm>
                <a:off x="3516000" y="3120950"/>
                <a:ext cx="17475" cy="14450"/>
              </a:xfrm>
              <a:custGeom>
                <a:avLst/>
                <a:gdLst/>
                <a:ahLst/>
                <a:cxnLst/>
                <a:rect l="l" t="t" r="r" b="b"/>
                <a:pathLst>
                  <a:path w="699" h="578" extrusionOk="0">
                    <a:moveTo>
                      <a:pt x="345" y="0"/>
                    </a:moveTo>
                    <a:cubicBezTo>
                      <a:pt x="314" y="0"/>
                      <a:pt x="282" y="5"/>
                      <a:pt x="251" y="15"/>
                    </a:cubicBezTo>
                    <a:cubicBezTo>
                      <a:pt x="13" y="115"/>
                      <a:pt x="1" y="453"/>
                      <a:pt x="238" y="553"/>
                    </a:cubicBezTo>
                    <a:cubicBezTo>
                      <a:pt x="278" y="570"/>
                      <a:pt x="317" y="577"/>
                      <a:pt x="356" y="577"/>
                    </a:cubicBezTo>
                    <a:cubicBezTo>
                      <a:pt x="546" y="577"/>
                      <a:pt x="698" y="388"/>
                      <a:pt x="625" y="190"/>
                    </a:cubicBezTo>
                    <a:cubicBezTo>
                      <a:pt x="576" y="72"/>
                      <a:pt x="464"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50"/>
              <p:cNvSpPr/>
              <p:nvPr/>
            </p:nvSpPr>
            <p:spPr>
              <a:xfrm>
                <a:off x="3374475" y="3182325"/>
                <a:ext cx="15950" cy="14400"/>
              </a:xfrm>
              <a:custGeom>
                <a:avLst/>
                <a:gdLst/>
                <a:ahLst/>
                <a:cxnLst/>
                <a:rect l="l" t="t" r="r" b="b"/>
                <a:pathLst>
                  <a:path w="638" h="576" extrusionOk="0">
                    <a:moveTo>
                      <a:pt x="316" y="0"/>
                    </a:moveTo>
                    <a:cubicBezTo>
                      <a:pt x="281" y="0"/>
                      <a:pt x="246" y="7"/>
                      <a:pt x="213" y="22"/>
                    </a:cubicBezTo>
                    <a:cubicBezTo>
                      <a:pt x="163" y="35"/>
                      <a:pt x="126" y="60"/>
                      <a:pt x="101" y="97"/>
                    </a:cubicBezTo>
                    <a:cubicBezTo>
                      <a:pt x="26" y="172"/>
                      <a:pt x="1" y="285"/>
                      <a:pt x="38" y="385"/>
                    </a:cubicBezTo>
                    <a:cubicBezTo>
                      <a:pt x="88" y="503"/>
                      <a:pt x="200" y="575"/>
                      <a:pt x="318" y="575"/>
                    </a:cubicBezTo>
                    <a:cubicBezTo>
                      <a:pt x="350" y="575"/>
                      <a:pt x="382" y="570"/>
                      <a:pt x="413" y="560"/>
                    </a:cubicBezTo>
                    <a:cubicBezTo>
                      <a:pt x="563" y="497"/>
                      <a:pt x="638" y="322"/>
                      <a:pt x="575" y="185"/>
                    </a:cubicBezTo>
                    <a:cubicBezTo>
                      <a:pt x="537" y="71"/>
                      <a:pt x="427"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50"/>
              <p:cNvSpPr/>
              <p:nvPr/>
            </p:nvSpPr>
            <p:spPr>
              <a:xfrm>
                <a:off x="3596300" y="3059150"/>
                <a:ext cx="17375" cy="14500"/>
              </a:xfrm>
              <a:custGeom>
                <a:avLst/>
                <a:gdLst/>
                <a:ahLst/>
                <a:cxnLst/>
                <a:rect l="l" t="t" r="r" b="b"/>
                <a:pathLst>
                  <a:path w="695" h="580" extrusionOk="0">
                    <a:moveTo>
                      <a:pt x="349" y="0"/>
                    </a:moveTo>
                    <a:cubicBezTo>
                      <a:pt x="254" y="0"/>
                      <a:pt x="158" y="47"/>
                      <a:pt x="100" y="138"/>
                    </a:cubicBezTo>
                    <a:cubicBezTo>
                      <a:pt x="0" y="326"/>
                      <a:pt x="100" y="550"/>
                      <a:pt x="313" y="575"/>
                    </a:cubicBezTo>
                    <a:cubicBezTo>
                      <a:pt x="329" y="578"/>
                      <a:pt x="346" y="580"/>
                      <a:pt x="362" y="580"/>
                    </a:cubicBezTo>
                    <a:cubicBezTo>
                      <a:pt x="551" y="580"/>
                      <a:pt x="694" y="384"/>
                      <a:pt x="625" y="188"/>
                    </a:cubicBezTo>
                    <a:cubicBezTo>
                      <a:pt x="613" y="163"/>
                      <a:pt x="600" y="138"/>
                      <a:pt x="588" y="126"/>
                    </a:cubicBezTo>
                    <a:cubicBezTo>
                      <a:pt x="527" y="41"/>
                      <a:pt x="438"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50"/>
              <p:cNvSpPr/>
              <p:nvPr/>
            </p:nvSpPr>
            <p:spPr>
              <a:xfrm>
                <a:off x="3623925" y="3088225"/>
                <a:ext cx="18475" cy="15200"/>
              </a:xfrm>
              <a:custGeom>
                <a:avLst/>
                <a:gdLst/>
                <a:ahLst/>
                <a:cxnLst/>
                <a:rect l="l" t="t" r="r" b="b"/>
                <a:pathLst>
                  <a:path w="739" h="608" extrusionOk="0">
                    <a:moveTo>
                      <a:pt x="357" y="0"/>
                    </a:moveTo>
                    <a:cubicBezTo>
                      <a:pt x="171" y="0"/>
                      <a:pt x="0" y="190"/>
                      <a:pt x="82" y="400"/>
                    </a:cubicBezTo>
                    <a:cubicBezTo>
                      <a:pt x="128" y="546"/>
                      <a:pt x="238" y="607"/>
                      <a:pt x="349" y="607"/>
                    </a:cubicBezTo>
                    <a:cubicBezTo>
                      <a:pt x="541" y="607"/>
                      <a:pt x="739" y="425"/>
                      <a:pt x="620" y="187"/>
                    </a:cubicBezTo>
                    <a:cubicBezTo>
                      <a:pt x="607" y="150"/>
                      <a:pt x="582" y="112"/>
                      <a:pt x="557" y="87"/>
                    </a:cubicBezTo>
                    <a:cubicBezTo>
                      <a:pt x="496" y="26"/>
                      <a:pt x="426"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50"/>
              <p:cNvSpPr/>
              <p:nvPr/>
            </p:nvSpPr>
            <p:spPr>
              <a:xfrm>
                <a:off x="3592625" y="3096350"/>
                <a:ext cx="17750" cy="15000"/>
              </a:xfrm>
              <a:custGeom>
                <a:avLst/>
                <a:gdLst/>
                <a:ahLst/>
                <a:cxnLst/>
                <a:rect l="l" t="t" r="r" b="b"/>
                <a:pathLst>
                  <a:path w="710" h="600" extrusionOk="0">
                    <a:moveTo>
                      <a:pt x="384" y="1"/>
                    </a:moveTo>
                    <a:cubicBezTo>
                      <a:pt x="195" y="1"/>
                      <a:pt x="0" y="177"/>
                      <a:pt x="110" y="412"/>
                    </a:cubicBezTo>
                    <a:cubicBezTo>
                      <a:pt x="147" y="512"/>
                      <a:pt x="247" y="587"/>
                      <a:pt x="347" y="600"/>
                    </a:cubicBezTo>
                    <a:cubicBezTo>
                      <a:pt x="397" y="600"/>
                      <a:pt x="447" y="600"/>
                      <a:pt x="485" y="587"/>
                    </a:cubicBezTo>
                    <a:cubicBezTo>
                      <a:pt x="635" y="525"/>
                      <a:pt x="710" y="350"/>
                      <a:pt x="647" y="212"/>
                    </a:cubicBezTo>
                    <a:cubicBezTo>
                      <a:pt x="605" y="63"/>
                      <a:pt x="496"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2" name="Google Shape;10332;p50"/>
            <p:cNvGrpSpPr/>
            <p:nvPr/>
          </p:nvGrpSpPr>
          <p:grpSpPr>
            <a:xfrm>
              <a:off x="1122656" y="1577237"/>
              <a:ext cx="2607094" cy="2101985"/>
              <a:chOff x="1102311" y="1624300"/>
              <a:chExt cx="2607094" cy="2101985"/>
            </a:xfrm>
          </p:grpSpPr>
          <p:sp>
            <p:nvSpPr>
              <p:cNvPr id="10333" name="Google Shape;10333;p50"/>
              <p:cNvSpPr/>
              <p:nvPr/>
            </p:nvSpPr>
            <p:spPr>
              <a:xfrm rot="410660">
                <a:off x="1359363" y="1752491"/>
                <a:ext cx="2254882" cy="1732652"/>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50"/>
              <p:cNvSpPr/>
              <p:nvPr/>
            </p:nvSpPr>
            <p:spPr>
              <a:xfrm rot="410714">
                <a:off x="1198127" y="1845523"/>
                <a:ext cx="2329254" cy="1748176"/>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35" name="Google Shape;10335;p50"/>
          <p:cNvSpPr txBox="1">
            <a:spLocks noGrp="1"/>
          </p:cNvSpPr>
          <p:nvPr>
            <p:ph type="title" idx="3"/>
          </p:nvPr>
        </p:nvSpPr>
        <p:spPr>
          <a:xfrm>
            <a:off x="0" y="819150"/>
            <a:ext cx="5216236" cy="3543299"/>
          </a:xfrm>
          <a:prstGeom prst="rect">
            <a:avLst/>
          </a:prstGeom>
        </p:spPr>
        <p:txBody>
          <a:bodyPr spcFirstLastPara="1" wrap="square" lIns="91425" tIns="91425" rIns="91425" bIns="91425" anchor="ctr" anchorCtr="0">
            <a:noAutofit/>
          </a:bodyPr>
          <a:lstStyle/>
          <a:p>
            <a:pPr lvl="0">
              <a:buClr>
                <a:schemeClr val="accent3">
                  <a:lumMod val="50000"/>
                </a:schemeClr>
              </a:buClr>
            </a:pPr>
            <a:r>
              <a:rPr lang="es-ES" sz="1400" dirty="0"/>
              <a:t>Algunos emperadores y ciertos generales militares romanos tomaron importantes </a:t>
            </a:r>
            <a:r>
              <a:rPr lang="es-ES" sz="1400" dirty="0" smtClean="0"/>
              <a:t>medidas.</a:t>
            </a:r>
            <a:r>
              <a:rPr lang="es-ES" sz="1400" dirty="0"/>
              <a:t> </a:t>
            </a:r>
            <a:r>
              <a:rPr lang="es-ES" sz="1400" dirty="0" smtClean="0"/>
              <a:t/>
            </a:r>
            <a:br>
              <a:rPr lang="es-ES" sz="1400" dirty="0" smtClean="0"/>
            </a:br>
            <a:r>
              <a:rPr lang="es-ES" sz="1400" dirty="0" smtClean="0"/>
              <a:t>Diocleciano </a:t>
            </a:r>
            <a:r>
              <a:rPr lang="es-ES" sz="1400" dirty="0"/>
              <a:t>entiende que </a:t>
            </a:r>
            <a:r>
              <a:rPr lang="es-ES" sz="1400" b="1" dirty="0">
                <a:solidFill>
                  <a:schemeClr val="tx2">
                    <a:lumMod val="75000"/>
                  </a:schemeClr>
                </a:solidFill>
              </a:rPr>
              <a:t>el Imperio es muy grande para ser gobernado por una sola persona, el caos y desorden interno producto de la corrupción, la ambición de poder de parte del ejército, la persecución a los cristianos, como la amenaza de pueblos extranjeros a las fronteras romanas, entre otros factores, llevaron a Diocleciano a dividir el Imperio en dos </a:t>
            </a:r>
            <a:r>
              <a:rPr lang="es-ES" sz="1400" b="1" dirty="0" smtClean="0">
                <a:solidFill>
                  <a:schemeClr val="tx2">
                    <a:lumMod val="75000"/>
                  </a:schemeClr>
                </a:solidFill>
              </a:rPr>
              <a:t>partes.</a:t>
            </a:r>
            <a:br>
              <a:rPr lang="es-ES" sz="1400" b="1" dirty="0" smtClean="0">
                <a:solidFill>
                  <a:schemeClr val="tx2">
                    <a:lumMod val="75000"/>
                  </a:schemeClr>
                </a:solidFill>
              </a:rPr>
            </a:br>
            <a:r>
              <a:rPr lang="es-ES" sz="1400" dirty="0" smtClean="0"/>
              <a:t>Esta </a:t>
            </a:r>
            <a:r>
              <a:rPr lang="es-ES" sz="1400" dirty="0"/>
              <a:t>primera intención de dividir el Imperio se llamó </a:t>
            </a:r>
            <a:r>
              <a:rPr lang="es-ES" sz="1400" b="1" u="sng" dirty="0">
                <a:solidFill>
                  <a:schemeClr val="accent1">
                    <a:lumMod val="75000"/>
                  </a:schemeClr>
                </a:solidFill>
              </a:rPr>
              <a:t>“tetrarquía”, </a:t>
            </a:r>
            <a:r>
              <a:rPr lang="es-ES" sz="1400" dirty="0"/>
              <a:t>Diocleciano impuso el título de Augusto a los dos gobernantes que dominarán cada una de las mitades del Imperio. Por un lado, Diocleciano asume la mitad oriental entregando a su amigo Maximiano la mitad occidental, pero además se estableció un vice-emperador llamado César que se preocupó de las defensas de las fronteras imperiales.</a:t>
            </a:r>
            <a:br>
              <a:rPr lang="es-ES" sz="1400" dirty="0"/>
            </a:br>
            <a:r>
              <a:rPr lang="es-ES" sz="1400" dirty="0"/>
              <a:t>Todas estas mediadas llevaron a estabilizar la economía imperial y a fortalecer las defensas de las fronteras del Imperio respecto a amenazas extranjeras. </a:t>
            </a:r>
            <a:br>
              <a:rPr lang="es-ES" sz="1400" dirty="0"/>
            </a:br>
            <a:r>
              <a:rPr lang="es-ES" sz="1400" dirty="0"/>
              <a:t>Con lo anterior se logra momentáneamente superar la famosa crisis del siglo III.</a:t>
            </a:r>
            <a:r>
              <a:rPr lang="es-ES" dirty="0"/>
              <a:t/>
            </a:r>
            <a:br>
              <a:rPr lang="es-ES" dirty="0"/>
            </a:br>
            <a:endParaRPr dirty="0"/>
          </a:p>
        </p:txBody>
      </p:sp>
      <p:pic>
        <p:nvPicPr>
          <p:cNvPr id="4" name="Imagen 3"/>
          <p:cNvPicPr>
            <a:picLocks noChangeAspect="1"/>
          </p:cNvPicPr>
          <p:nvPr/>
        </p:nvPicPr>
        <p:blipFill>
          <a:blip r:embed="rId3"/>
          <a:stretch>
            <a:fillRect/>
          </a:stretch>
        </p:blipFill>
        <p:spPr>
          <a:xfrm>
            <a:off x="5216236" y="561110"/>
            <a:ext cx="3927764" cy="375111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71"/>
        <p:cNvGrpSpPr/>
        <p:nvPr/>
      </p:nvGrpSpPr>
      <p:grpSpPr>
        <a:xfrm>
          <a:off x="0" y="0"/>
          <a:ext cx="0" cy="0"/>
          <a:chOff x="0" y="0"/>
          <a:chExt cx="0" cy="0"/>
        </a:xfrm>
      </p:grpSpPr>
      <p:sp>
        <p:nvSpPr>
          <p:cNvPr id="10372" name="Google Shape;10372;p52"/>
          <p:cNvSpPr txBox="1">
            <a:spLocks noGrp="1"/>
          </p:cNvSpPr>
          <p:nvPr>
            <p:ph type="title"/>
          </p:nvPr>
        </p:nvSpPr>
        <p:spPr>
          <a:xfrm>
            <a:off x="10490" y="0"/>
            <a:ext cx="4967518" cy="870000"/>
          </a:xfrm>
          <a:prstGeom prst="rect">
            <a:avLst/>
          </a:prstGeom>
        </p:spPr>
        <p:txBody>
          <a:bodyPr spcFirstLastPara="1" wrap="square" lIns="91425" tIns="91425" rIns="91425" bIns="91425" anchor="t" anchorCtr="0">
            <a:noAutofit/>
          </a:bodyPr>
          <a:lstStyle/>
          <a:p>
            <a:pPr lvl="0"/>
            <a:r>
              <a:rPr lang="en-US" dirty="0"/>
              <a:t>REINADO </a:t>
            </a:r>
            <a:r>
              <a:rPr lang="en-US" dirty="0" smtClean="0"/>
              <a:t>DE     CONSTANTINO</a:t>
            </a:r>
            <a:endParaRPr dirty="0"/>
          </a:p>
        </p:txBody>
      </p:sp>
      <p:sp>
        <p:nvSpPr>
          <p:cNvPr id="10376" name="Google Shape;10376;p52"/>
          <p:cNvSpPr txBox="1">
            <a:spLocks noGrp="1"/>
          </p:cNvSpPr>
          <p:nvPr>
            <p:ph type="subTitle" idx="2"/>
          </p:nvPr>
        </p:nvSpPr>
        <p:spPr>
          <a:xfrm>
            <a:off x="5759009" y="1110466"/>
            <a:ext cx="3169226" cy="2288950"/>
          </a:xfrm>
          <a:prstGeom prst="rect">
            <a:avLst/>
          </a:prstGeom>
        </p:spPr>
        <p:txBody>
          <a:bodyPr spcFirstLastPara="1" wrap="square" lIns="91425" tIns="91425" rIns="91425" bIns="91425" anchor="t" anchorCtr="0">
            <a:noAutofit/>
          </a:bodyPr>
          <a:lstStyle/>
          <a:p>
            <a:pPr marL="0" lvl="0" indent="0" algn="l">
              <a:spcAft>
                <a:spcPts val="1600"/>
              </a:spcAft>
            </a:pPr>
            <a:r>
              <a:rPr lang="es-ES" sz="1800" dirty="0"/>
              <a:t>Esta imagen es muy simbólica ya que muestra el rostro del “Emperador Constantino”, de fondo la escritura del “Edicto de Milán” y al centro el “Lábaro”, estandarte militar de Constantino tras su conversión.</a:t>
            </a:r>
            <a:endParaRPr sz="1800" dirty="0"/>
          </a:p>
        </p:txBody>
      </p:sp>
      <p:pic>
        <p:nvPicPr>
          <p:cNvPr id="9" name="Imagen 8"/>
          <p:cNvPicPr>
            <a:picLocks noChangeAspect="1"/>
          </p:cNvPicPr>
          <p:nvPr/>
        </p:nvPicPr>
        <p:blipFill>
          <a:blip r:embed="rId3"/>
          <a:stretch>
            <a:fillRect/>
          </a:stretch>
        </p:blipFill>
        <p:spPr>
          <a:xfrm>
            <a:off x="353611" y="1110466"/>
            <a:ext cx="5143548" cy="328941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93"/>
        <p:cNvGrpSpPr/>
        <p:nvPr/>
      </p:nvGrpSpPr>
      <p:grpSpPr>
        <a:xfrm>
          <a:off x="0" y="0"/>
          <a:ext cx="0" cy="0"/>
          <a:chOff x="0" y="0"/>
          <a:chExt cx="0" cy="0"/>
        </a:xfrm>
      </p:grpSpPr>
      <p:sp>
        <p:nvSpPr>
          <p:cNvPr id="10405" name="Google Shape;10405;p53"/>
          <p:cNvSpPr txBox="1">
            <a:spLocks noGrp="1"/>
          </p:cNvSpPr>
          <p:nvPr>
            <p:ph type="subTitle" idx="1"/>
          </p:nvPr>
        </p:nvSpPr>
        <p:spPr>
          <a:xfrm>
            <a:off x="-612866" y="209369"/>
            <a:ext cx="9154437" cy="4706875"/>
          </a:xfrm>
          <a:prstGeom prst="rect">
            <a:avLst/>
          </a:prstGeom>
        </p:spPr>
        <p:txBody>
          <a:bodyPr spcFirstLastPara="1" wrap="square" lIns="91425" tIns="91425" rIns="91425" bIns="91425" anchor="t" anchorCtr="0">
            <a:noAutofit/>
          </a:bodyPr>
          <a:lstStyle/>
          <a:p>
            <a:pPr marL="171450" lvl="0" indent="-171450" algn="l">
              <a:buClr>
                <a:schemeClr val="tx2"/>
              </a:buClr>
              <a:buFont typeface="Wingdings" panose="05000000000000000000" pitchFamily="2" charset="2"/>
              <a:buChar char="v"/>
            </a:pPr>
            <a:r>
              <a:rPr lang="es-ES" sz="1600" dirty="0"/>
              <a:t>Constantino vence a muchos Augustos lo que lo lleva a convertirse en único emperador extendiendo su gobierno hasta el año </a:t>
            </a:r>
            <a:r>
              <a:rPr lang="es-ES" sz="1600" dirty="0" smtClean="0"/>
              <a:t>337.</a:t>
            </a:r>
          </a:p>
          <a:p>
            <a:pPr marL="171450" lvl="0" indent="-171450" algn="l">
              <a:buClr>
                <a:schemeClr val="tx2"/>
              </a:buClr>
              <a:buFont typeface="Wingdings" panose="05000000000000000000" pitchFamily="2" charset="2"/>
              <a:buChar char="v"/>
            </a:pPr>
            <a:r>
              <a:rPr lang="es-ES" sz="1600" dirty="0" smtClean="0"/>
              <a:t>Fin de la tetrarquía. </a:t>
            </a:r>
          </a:p>
          <a:p>
            <a:pPr marL="171450" lvl="0" indent="-171450" algn="l">
              <a:buClr>
                <a:schemeClr val="tx2"/>
              </a:buClr>
              <a:buFont typeface="Wingdings" panose="05000000000000000000" pitchFamily="2" charset="2"/>
              <a:buChar char="v"/>
            </a:pPr>
            <a:r>
              <a:rPr lang="es-ES" sz="1600" dirty="0" smtClean="0"/>
              <a:t>En </a:t>
            </a:r>
            <a:r>
              <a:rPr lang="es-ES" sz="1600" dirty="0"/>
              <a:t>el año 313 Constantino declara la libertad de culto en todo el Imperio, dando libertad al cristianismo, por ejemplo a profesar libremente su culto, el cual a la larga lo llevará a convertirse en la religión oficial de </a:t>
            </a:r>
            <a:r>
              <a:rPr lang="es-ES" sz="1600" dirty="0" smtClean="0"/>
              <a:t>Roma.</a:t>
            </a:r>
          </a:p>
          <a:p>
            <a:pPr marL="171450" lvl="0" indent="-171450" algn="l">
              <a:buClr>
                <a:schemeClr val="tx2"/>
              </a:buClr>
              <a:buFont typeface="Wingdings" panose="05000000000000000000" pitchFamily="2" charset="2"/>
              <a:buChar char="v"/>
            </a:pPr>
            <a:r>
              <a:rPr lang="es-ES" sz="1600" dirty="0" smtClean="0"/>
              <a:t>Nueva capital del Imperio </a:t>
            </a:r>
            <a:r>
              <a:rPr lang="es-ES" sz="1600" dirty="0" err="1" smtClean="0"/>
              <a:t>Contantinopla</a:t>
            </a:r>
            <a:r>
              <a:rPr lang="es-ES" sz="1600" dirty="0" smtClean="0"/>
              <a:t>.</a:t>
            </a:r>
          </a:p>
          <a:p>
            <a:pPr marL="171450" lvl="0" indent="-171450" algn="l">
              <a:buClr>
                <a:schemeClr val="tx2"/>
              </a:buClr>
              <a:buFont typeface="Wingdings" panose="05000000000000000000" pitchFamily="2" charset="2"/>
              <a:buChar char="v"/>
            </a:pPr>
            <a:r>
              <a:rPr lang="es-ES" sz="1600" dirty="0" smtClean="0"/>
              <a:t>Respecto </a:t>
            </a:r>
            <a:r>
              <a:rPr lang="es-ES" sz="1600" dirty="0"/>
              <a:t>a la economía, las leyes limitaron el desplazamiento de los campesinos, con esto se inició la “servidumbre de la gleba (de la tierra)”, obligando a los campesinos a depender de un señor el cual les impidió trasladarse libremente. Este sistema que parte durante la crisis del Imperio romano se extenderá durante toda la Edad </a:t>
            </a:r>
            <a:r>
              <a:rPr lang="es-ES" sz="1600" dirty="0" smtClean="0"/>
              <a:t>Media.</a:t>
            </a:r>
          </a:p>
          <a:p>
            <a:pPr marL="171450" lvl="0" indent="-171450" algn="l">
              <a:buClr>
                <a:schemeClr val="tx2"/>
              </a:buClr>
              <a:buFont typeface="Wingdings" panose="05000000000000000000" pitchFamily="2" charset="2"/>
              <a:buChar char="v"/>
            </a:pPr>
            <a:r>
              <a:rPr lang="es-ES" sz="1600" dirty="0" smtClean="0"/>
              <a:t>Lamentablemente </a:t>
            </a:r>
            <a:r>
              <a:rPr lang="es-ES" sz="1600" dirty="0"/>
              <a:t>para el Imperio, la inseguridad de los caminos que llevaban a Roma en la parte occidental se hizo latente a tal punto que disminuyo drásticamente el comercio, fortaleciéndose los latifundios los cuales se </a:t>
            </a:r>
            <a:r>
              <a:rPr lang="es-ES" sz="1600" dirty="0" err="1"/>
              <a:t>autosustentaban</a:t>
            </a:r>
            <a:r>
              <a:rPr lang="es-ES" sz="1600" dirty="0"/>
              <a:t>, esto marcó las bases de la economía medieval, con lo que comenzó a disminuir la circulación de la moneda</a:t>
            </a:r>
            <a:endParaRPr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41"/>
        <p:cNvGrpSpPr/>
        <p:nvPr/>
      </p:nvGrpSpPr>
      <p:grpSpPr>
        <a:xfrm>
          <a:off x="0" y="0"/>
          <a:ext cx="0" cy="0"/>
          <a:chOff x="0" y="0"/>
          <a:chExt cx="0" cy="0"/>
        </a:xfrm>
      </p:grpSpPr>
      <p:sp>
        <p:nvSpPr>
          <p:cNvPr id="10344" name="Google Shape;10344;p51"/>
          <p:cNvSpPr txBox="1">
            <a:spLocks noGrp="1"/>
          </p:cNvSpPr>
          <p:nvPr>
            <p:ph type="subTitle" idx="2"/>
          </p:nvPr>
        </p:nvSpPr>
        <p:spPr>
          <a:xfrm>
            <a:off x="259625" y="113505"/>
            <a:ext cx="4250029" cy="4448104"/>
          </a:xfrm>
          <a:prstGeom prst="rect">
            <a:avLst/>
          </a:prstGeom>
        </p:spPr>
        <p:txBody>
          <a:bodyPr spcFirstLastPara="1" wrap="square" lIns="91425" tIns="91425" rIns="91425" bIns="91425" anchor="t" anchorCtr="0">
            <a:noAutofit/>
          </a:bodyPr>
          <a:lstStyle/>
          <a:p>
            <a:pPr marL="0" lvl="0" indent="0" algn="l"/>
            <a:r>
              <a:rPr lang="es-ES" dirty="0"/>
              <a:t>Desde Constantino en adelante los emperadores para proteger las fronteras del Imperio debieron establecer los famosos </a:t>
            </a:r>
            <a:r>
              <a:rPr lang="es-ES" b="1" dirty="0">
                <a:solidFill>
                  <a:schemeClr val="accent1">
                    <a:lumMod val="75000"/>
                  </a:schemeClr>
                </a:solidFill>
              </a:rPr>
              <a:t>Foedus</a:t>
            </a:r>
            <a:r>
              <a:rPr lang="es-ES" dirty="0"/>
              <a:t>, estos eran pactos y alianzas con tribus germánicas.</a:t>
            </a:r>
          </a:p>
          <a:p>
            <a:pPr marL="0" lvl="0" indent="0" algn="l"/>
            <a:r>
              <a:rPr lang="es-ES" dirty="0"/>
              <a:t>La idea de los pactos era </a:t>
            </a:r>
            <a:r>
              <a:rPr lang="es-ES" dirty="0">
                <a:solidFill>
                  <a:schemeClr val="tx2">
                    <a:lumMod val="75000"/>
                  </a:schemeClr>
                </a:solidFill>
              </a:rPr>
              <a:t>autorizar el ingreso al Imperio de los germanos con la intención de que se enrolaran en las filas del ejercito romano para asumir la defensas de las fronteras.</a:t>
            </a:r>
          </a:p>
          <a:p>
            <a:pPr marL="0" lvl="0" indent="0" algn="l"/>
            <a:r>
              <a:rPr lang="es-ES" dirty="0"/>
              <a:t>Paralelamente los líderes germanos más destacados fueron ascendiendo en la burocracia imperial uniéndose en matrimonio con familias aristocráticas romanas.</a:t>
            </a:r>
          </a:p>
          <a:p>
            <a:pPr marL="0" lvl="0" indent="0" algn="l"/>
            <a:r>
              <a:rPr lang="es-ES" dirty="0"/>
              <a:t>Todas estos pueblos bárbaros eran tribus que vivían fuera de los límites del Imperio romano y que además no habían sido dominados dedicándose fuertemente a la ganadería y al pastoreo.</a:t>
            </a:r>
          </a:p>
          <a:p>
            <a:pPr marL="0" lvl="0" indent="0" algn="l"/>
            <a:r>
              <a:rPr lang="es-ES" dirty="0"/>
              <a:t>Si bien existían muchas tribus fundamentalmente germanas que se enrolaron en el ejercito a través de los </a:t>
            </a:r>
            <a:r>
              <a:rPr lang="es-ES" dirty="0" err="1"/>
              <a:t>foedus</a:t>
            </a:r>
            <a:r>
              <a:rPr lang="es-ES" dirty="0"/>
              <a:t>, o que pacíficamente trabajaron en la agricultura y la industria romana, habían otras que procedían de otros puntos de Europa y Asia que invadieron el Imperio romano en distintas y variadas épocas.</a:t>
            </a:r>
          </a:p>
          <a:p>
            <a:pPr marL="0" lvl="0" indent="0" algn="l" rtl="0">
              <a:spcBef>
                <a:spcPts val="1600"/>
              </a:spcBef>
              <a:spcAft>
                <a:spcPts val="1600"/>
              </a:spcAft>
              <a:buNone/>
            </a:pPr>
            <a:endParaRPr dirty="0"/>
          </a:p>
        </p:txBody>
      </p:sp>
      <p:grpSp>
        <p:nvGrpSpPr>
          <p:cNvPr id="10364" name="Google Shape;10364;p51"/>
          <p:cNvGrpSpPr/>
          <p:nvPr/>
        </p:nvGrpSpPr>
        <p:grpSpPr>
          <a:xfrm>
            <a:off x="5152754" y="3538815"/>
            <a:ext cx="370934" cy="367521"/>
            <a:chOff x="-63679950" y="4093450"/>
            <a:chExt cx="320600" cy="317650"/>
          </a:xfrm>
        </p:grpSpPr>
        <p:sp>
          <p:nvSpPr>
            <p:cNvPr id="10365" name="Google Shape;10365;p51"/>
            <p:cNvSpPr/>
            <p:nvPr/>
          </p:nvSpPr>
          <p:spPr>
            <a:xfrm>
              <a:off x="-63595650"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51"/>
            <p:cNvSpPr/>
            <p:nvPr/>
          </p:nvSpPr>
          <p:spPr>
            <a:xfrm>
              <a:off x="-63679950"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51"/>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Imagen 9"/>
          <p:cNvPicPr>
            <a:picLocks noChangeAspect="1"/>
          </p:cNvPicPr>
          <p:nvPr/>
        </p:nvPicPr>
        <p:blipFill>
          <a:blip r:embed="rId3"/>
          <a:stretch>
            <a:fillRect/>
          </a:stretch>
        </p:blipFill>
        <p:spPr>
          <a:xfrm>
            <a:off x="5001185" y="1267691"/>
            <a:ext cx="3859102" cy="3522518"/>
          </a:xfrm>
          <a:prstGeom prst="rect">
            <a:avLst/>
          </a:prstGeom>
        </p:spPr>
      </p:pic>
      <p:sp>
        <p:nvSpPr>
          <p:cNvPr id="37" name="Título 1"/>
          <p:cNvSpPr>
            <a:spLocks noGrp="1"/>
          </p:cNvSpPr>
          <p:nvPr>
            <p:ph type="title"/>
          </p:nvPr>
        </p:nvSpPr>
        <p:spPr>
          <a:xfrm>
            <a:off x="5304956" y="0"/>
            <a:ext cx="3946619" cy="1058620"/>
          </a:xfrm>
        </p:spPr>
        <p:txBody>
          <a:bodyPr>
            <a:noAutofit/>
          </a:bodyPr>
          <a:lstStyle/>
          <a:p>
            <a:pPr eaLnBrk="1" fontAlgn="auto" hangingPunct="1">
              <a:spcAft>
                <a:spcPts val="0"/>
              </a:spcAft>
              <a:defRPr/>
            </a:pPr>
            <a:r>
              <a:rPr lang="es-CL" b="1" dirty="0" smtClean="0">
                <a:solidFill>
                  <a:schemeClr val="tx1"/>
                </a:solidFill>
                <a:effectLst>
                  <a:outerShdw blurRad="38100" dist="38100" dir="2700000" algn="tl">
                    <a:srgbClr val="000000">
                      <a:alpha val="43137"/>
                    </a:srgbClr>
                  </a:outerShdw>
                </a:effectLst>
                <a:latin typeface="Baskerville Old Face" panose="02020602080505020303" pitchFamily="18" charset="0"/>
              </a:rPr>
              <a:t>“FOEDUS” </a:t>
            </a:r>
            <a:br>
              <a:rPr lang="es-CL" b="1" dirty="0" smtClean="0">
                <a:solidFill>
                  <a:schemeClr val="tx1"/>
                </a:solidFill>
                <a:effectLst>
                  <a:outerShdw blurRad="38100" dist="38100" dir="2700000" algn="tl">
                    <a:srgbClr val="000000">
                      <a:alpha val="43137"/>
                    </a:srgbClr>
                  </a:outerShdw>
                </a:effectLst>
                <a:latin typeface="Baskerville Old Face" panose="02020602080505020303" pitchFamily="18" charset="0"/>
              </a:rPr>
            </a:br>
            <a:r>
              <a:rPr lang="es-CL" b="1" dirty="0" smtClean="0">
                <a:solidFill>
                  <a:schemeClr val="tx1"/>
                </a:solidFill>
                <a:effectLst>
                  <a:outerShdw blurRad="38100" dist="38100" dir="2700000" algn="tl">
                    <a:srgbClr val="000000">
                      <a:alpha val="43137"/>
                    </a:srgbClr>
                  </a:outerShdw>
                </a:effectLst>
                <a:latin typeface="Baskerville Old Face" panose="02020602080505020303" pitchFamily="18" charset="0"/>
              </a:rPr>
              <a:t>PACTOS Y ALIANZAS CON LOS BÁRBAROS</a:t>
            </a:r>
            <a:endParaRPr b="1" dirty="0">
              <a:solidFill>
                <a:schemeClr val="tx1"/>
              </a:solidFill>
              <a:effectLst>
                <a:outerShdw blurRad="38100" dist="38100" dir="2700000" algn="tl">
                  <a:srgbClr val="000000">
                    <a:alpha val="43137"/>
                  </a:srgbClr>
                </a:outerShdw>
              </a:effectLst>
              <a:latin typeface="Baskerville Old Face" panose="020206020805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57"/>
        <p:cNvGrpSpPr/>
        <p:nvPr/>
      </p:nvGrpSpPr>
      <p:grpSpPr>
        <a:xfrm>
          <a:off x="0" y="0"/>
          <a:ext cx="0" cy="0"/>
          <a:chOff x="0" y="0"/>
          <a:chExt cx="0" cy="0"/>
        </a:xfrm>
      </p:grpSpPr>
      <p:sp>
        <p:nvSpPr>
          <p:cNvPr id="10458" name="Google Shape;10458;p55"/>
          <p:cNvSpPr txBox="1">
            <a:spLocks noGrp="1"/>
          </p:cNvSpPr>
          <p:nvPr>
            <p:ph type="title" idx="2"/>
          </p:nvPr>
        </p:nvSpPr>
        <p:spPr>
          <a:xfrm>
            <a:off x="719699" y="539410"/>
            <a:ext cx="7854145" cy="897600"/>
          </a:xfrm>
          <a:prstGeom prst="rect">
            <a:avLst/>
          </a:prstGeom>
        </p:spPr>
        <p:txBody>
          <a:bodyPr spcFirstLastPara="1" wrap="square" lIns="91425" tIns="91425" rIns="91425" bIns="91425" anchor="t" anchorCtr="0">
            <a:noAutofit/>
          </a:bodyPr>
          <a:lstStyle/>
          <a:p>
            <a:pPr lvl="0"/>
            <a:r>
              <a:rPr lang="en-US" dirty="0"/>
              <a:t>LA DECADENCIA DEL IMPERIO ROMANO</a:t>
            </a:r>
            <a:endParaRPr dirty="0"/>
          </a:p>
        </p:txBody>
      </p:sp>
      <p:pic>
        <p:nvPicPr>
          <p:cNvPr id="4" name="Imagen 3"/>
          <p:cNvPicPr>
            <a:picLocks noChangeAspect="1"/>
          </p:cNvPicPr>
          <p:nvPr/>
        </p:nvPicPr>
        <p:blipFill>
          <a:blip r:embed="rId3"/>
          <a:stretch>
            <a:fillRect/>
          </a:stretch>
        </p:blipFill>
        <p:spPr>
          <a:xfrm>
            <a:off x="580912" y="1077023"/>
            <a:ext cx="7848726" cy="400345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64"/>
        <p:cNvGrpSpPr/>
        <p:nvPr/>
      </p:nvGrpSpPr>
      <p:grpSpPr>
        <a:xfrm>
          <a:off x="0" y="0"/>
          <a:ext cx="0" cy="0"/>
          <a:chOff x="0" y="0"/>
          <a:chExt cx="0" cy="0"/>
        </a:xfrm>
      </p:grpSpPr>
      <p:sp>
        <p:nvSpPr>
          <p:cNvPr id="10466" name="Google Shape;10466;p56"/>
          <p:cNvSpPr txBox="1">
            <a:spLocks noGrp="1"/>
          </p:cNvSpPr>
          <p:nvPr>
            <p:ph type="title"/>
          </p:nvPr>
        </p:nvSpPr>
        <p:spPr>
          <a:xfrm>
            <a:off x="491113" y="185987"/>
            <a:ext cx="8112573" cy="591600"/>
          </a:xfrm>
          <a:prstGeom prst="rect">
            <a:avLst/>
          </a:prstGeom>
        </p:spPr>
        <p:txBody>
          <a:bodyPr spcFirstLastPara="1" wrap="square" lIns="91425" tIns="91425" rIns="91425" bIns="91425" anchor="t" anchorCtr="0">
            <a:noAutofit/>
          </a:bodyPr>
          <a:lstStyle/>
          <a:p>
            <a:pPr lvl="0"/>
            <a:r>
              <a:rPr lang="es-ES" dirty="0"/>
              <a:t>EL EMPERADOR TEODOSIO Y LA DIVISIÓN </a:t>
            </a:r>
            <a:br>
              <a:rPr lang="es-ES" dirty="0"/>
            </a:br>
            <a:r>
              <a:rPr lang="es-ES" dirty="0"/>
              <a:t>DEFINITIVA DEL IMPERIO ROMANO</a:t>
            </a:r>
            <a:endParaRPr dirty="0"/>
          </a:p>
        </p:txBody>
      </p:sp>
      <p:sp>
        <p:nvSpPr>
          <p:cNvPr id="10475" name="Google Shape;10475;p56"/>
          <p:cNvSpPr txBox="1"/>
          <p:nvPr/>
        </p:nvSpPr>
        <p:spPr>
          <a:xfrm>
            <a:off x="220937" y="1205496"/>
            <a:ext cx="8476254" cy="2795004"/>
          </a:xfrm>
          <a:prstGeom prst="rect">
            <a:avLst/>
          </a:prstGeom>
          <a:noFill/>
          <a:ln>
            <a:noFill/>
          </a:ln>
        </p:spPr>
        <p:txBody>
          <a:bodyPr spcFirstLastPara="1" wrap="square" lIns="91425" tIns="91425" rIns="91425" bIns="91425" anchor="t" anchorCtr="0">
            <a:noAutofit/>
          </a:bodyPr>
          <a:lstStyle/>
          <a:p>
            <a:pPr lvl="0"/>
            <a:r>
              <a:rPr lang="es-ES" dirty="0">
                <a:solidFill>
                  <a:schemeClr val="dk1"/>
                </a:solidFill>
                <a:latin typeface="Nunito"/>
                <a:ea typeface="Nunito"/>
                <a:cs typeface="Nunito"/>
                <a:sym typeface="Nunito"/>
              </a:rPr>
              <a:t>Durante el año 378 asciende como emperador romano el hispano </a:t>
            </a:r>
            <a:r>
              <a:rPr lang="es-ES" b="1" dirty="0">
                <a:solidFill>
                  <a:schemeClr val="accent1">
                    <a:lumMod val="75000"/>
                  </a:schemeClr>
                </a:solidFill>
                <a:latin typeface="Nunito"/>
                <a:ea typeface="Nunito"/>
                <a:cs typeface="Nunito"/>
                <a:sym typeface="Nunito"/>
              </a:rPr>
              <a:t>Teodosio el Grande</a:t>
            </a:r>
            <a:r>
              <a:rPr lang="es-ES" dirty="0">
                <a:solidFill>
                  <a:schemeClr val="dk1"/>
                </a:solidFill>
                <a:latin typeface="Nunito"/>
                <a:ea typeface="Nunito"/>
                <a:cs typeface="Nunito"/>
                <a:sym typeface="Nunito"/>
              </a:rPr>
              <a:t>.</a:t>
            </a:r>
          </a:p>
          <a:p>
            <a:pPr lvl="0"/>
            <a:r>
              <a:rPr lang="es-ES" dirty="0">
                <a:solidFill>
                  <a:schemeClr val="dk1"/>
                </a:solidFill>
                <a:latin typeface="Nunito"/>
                <a:ea typeface="Nunito"/>
                <a:cs typeface="Nunito"/>
                <a:sym typeface="Nunito"/>
              </a:rPr>
              <a:t>Este defendió las fronteras romanas con muy pocas tropas imperiales, por lo tanto, al igual que sus antecesores debió solicitar ayuda a soldados de pueblos bárbaros, en este caso, firmó un tratado con el pueblo de los Godos solicitando sus servicios como combatientes en el ejército romano a cambio de que estos se asentaran en territorio imperial.</a:t>
            </a:r>
          </a:p>
          <a:p>
            <a:pPr lvl="0"/>
            <a:r>
              <a:rPr lang="es-ES" b="1" dirty="0">
                <a:solidFill>
                  <a:schemeClr val="accent1">
                    <a:lumMod val="75000"/>
                  </a:schemeClr>
                </a:solidFill>
                <a:latin typeface="Nunito"/>
                <a:ea typeface="Nunito"/>
                <a:cs typeface="Nunito"/>
                <a:sym typeface="Nunito"/>
              </a:rPr>
              <a:t>Teodosio convirtió el culto del cristianismo en la religión oficial romana</a:t>
            </a:r>
            <a:r>
              <a:rPr lang="es-ES" dirty="0">
                <a:solidFill>
                  <a:schemeClr val="dk1"/>
                </a:solidFill>
                <a:latin typeface="Nunito"/>
                <a:ea typeface="Nunito"/>
                <a:cs typeface="Nunito"/>
                <a:sym typeface="Nunito"/>
              </a:rPr>
              <a:t>, prohibiendo férreamente la práctica del paganismo. De esta forma los cristianos se identificaron con el Imperio donde comenzaron a ocupar altos cargos administrativos.</a:t>
            </a:r>
          </a:p>
          <a:p>
            <a:pPr lvl="0"/>
            <a:r>
              <a:rPr lang="es-ES" dirty="0">
                <a:solidFill>
                  <a:schemeClr val="dk1"/>
                </a:solidFill>
                <a:latin typeface="Nunito"/>
                <a:ea typeface="Nunito"/>
                <a:cs typeface="Nunito"/>
                <a:sym typeface="Nunito"/>
              </a:rPr>
              <a:t>La Iglesia rápidamente logró organizarse y alcanzar una estructura sólida lo que la llevó a ocupar un lugar muy importante incluso por sobre la administración romana.</a:t>
            </a:r>
          </a:p>
          <a:p>
            <a:pPr lvl="0"/>
            <a:r>
              <a:rPr lang="es-ES" dirty="0">
                <a:solidFill>
                  <a:schemeClr val="dk1"/>
                </a:solidFill>
                <a:latin typeface="Nunito"/>
                <a:ea typeface="Nunito"/>
                <a:cs typeface="Nunito"/>
                <a:sym typeface="Nunito"/>
              </a:rPr>
              <a:t>El emperador Teodosio buscando soluciones desesperadas para tratar de estabilizar el Imperio, decidió </a:t>
            </a:r>
            <a:r>
              <a:rPr lang="es-ES" b="1" dirty="0">
                <a:solidFill>
                  <a:schemeClr val="accent1">
                    <a:lumMod val="75000"/>
                  </a:schemeClr>
                </a:solidFill>
                <a:latin typeface="Nunito"/>
                <a:ea typeface="Nunito"/>
                <a:cs typeface="Nunito"/>
                <a:sym typeface="Nunito"/>
              </a:rPr>
              <a:t>dividirlo en dos occidente y oriente</a:t>
            </a:r>
            <a:r>
              <a:rPr lang="es-ES" dirty="0">
                <a:solidFill>
                  <a:schemeClr val="dk1"/>
                </a:solidFill>
                <a:latin typeface="Nunito"/>
                <a:ea typeface="Nunito"/>
                <a:cs typeface="Nunito"/>
                <a:sym typeface="Nunito"/>
              </a:rPr>
              <a:t>, por lo tanto, al momento de su muerte en el año 395 d.C. heredó a sus hijos cada parte para que ellos los gobernaran, de esta forma </a:t>
            </a:r>
            <a:r>
              <a:rPr lang="es-ES" b="1" dirty="0">
                <a:solidFill>
                  <a:schemeClr val="accent1">
                    <a:lumMod val="75000"/>
                  </a:schemeClr>
                </a:solidFill>
                <a:latin typeface="Nunito"/>
                <a:ea typeface="Nunito"/>
                <a:cs typeface="Nunito"/>
                <a:sym typeface="Nunito"/>
              </a:rPr>
              <a:t>el Imperio de Occidente capital Roma lo entregó a su hijo Honorio y el Imperio de Oriente capital Constantinopla quedó en manos Arcadio</a:t>
            </a:r>
            <a:r>
              <a:rPr lang="es-ES" dirty="0">
                <a:solidFill>
                  <a:schemeClr val="dk1"/>
                </a:solidFill>
                <a:latin typeface="Nunito"/>
                <a:ea typeface="Nunito"/>
                <a:cs typeface="Nunito"/>
                <a:sym typeface="Nunito"/>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049982"/>
          </a:xfrm>
          <a:prstGeom prst="rect">
            <a:avLst/>
          </a:prstGeom>
        </p:spPr>
      </p:pic>
      <p:pic>
        <p:nvPicPr>
          <p:cNvPr id="4" name="Imagen 3"/>
          <p:cNvPicPr>
            <a:picLocks noChangeAspect="1"/>
          </p:cNvPicPr>
          <p:nvPr/>
        </p:nvPicPr>
        <p:blipFill>
          <a:blip r:embed="rId4"/>
          <a:stretch>
            <a:fillRect/>
          </a:stretch>
        </p:blipFill>
        <p:spPr>
          <a:xfrm>
            <a:off x="7969827" y="0"/>
            <a:ext cx="1174173" cy="1506682"/>
          </a:xfrm>
          <a:prstGeom prst="rect">
            <a:avLst/>
          </a:prstGeom>
        </p:spPr>
      </p:pic>
      <p:sp>
        <p:nvSpPr>
          <p:cNvPr id="5" name="CuadroTexto 4"/>
          <p:cNvSpPr txBox="1">
            <a:spLocks noChangeArrowheads="1"/>
          </p:cNvSpPr>
          <p:nvPr/>
        </p:nvSpPr>
        <p:spPr bwMode="auto">
          <a:xfrm>
            <a:off x="6708343" y="107228"/>
            <a:ext cx="1435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s-CL" altLang="en-US" b="1" dirty="0">
                <a:solidFill>
                  <a:schemeClr val="bg1"/>
                </a:solidFill>
                <a:latin typeface="Calibri" panose="020F0502020204030204" pitchFamily="34" charset="0"/>
              </a:rPr>
              <a:t>EMPERADOR</a:t>
            </a:r>
          </a:p>
          <a:p>
            <a:pPr algn="ctr" eaLnBrk="1" hangingPunct="1"/>
            <a:r>
              <a:rPr lang="es-CL" altLang="en-US" b="1" dirty="0">
                <a:solidFill>
                  <a:schemeClr val="bg1"/>
                </a:solidFill>
                <a:latin typeface="Calibri" panose="020F0502020204030204" pitchFamily="34" charset="0"/>
              </a:rPr>
              <a:t>TEODOSIO</a:t>
            </a:r>
            <a:endParaRPr lang="es-ES" alt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657138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10"/>
        <p:cNvGrpSpPr/>
        <p:nvPr/>
      </p:nvGrpSpPr>
      <p:grpSpPr>
        <a:xfrm>
          <a:off x="0" y="0"/>
          <a:ext cx="0" cy="0"/>
          <a:chOff x="0" y="0"/>
          <a:chExt cx="0" cy="0"/>
        </a:xfrm>
      </p:grpSpPr>
      <p:sp>
        <p:nvSpPr>
          <p:cNvPr id="7811" name="Google Shape;7811;p41"/>
          <p:cNvSpPr txBox="1">
            <a:spLocks noGrp="1"/>
          </p:cNvSpPr>
          <p:nvPr>
            <p:ph type="body" idx="1"/>
          </p:nvPr>
        </p:nvSpPr>
        <p:spPr>
          <a:xfrm>
            <a:off x="720000" y="1137625"/>
            <a:ext cx="7704000" cy="3351600"/>
          </a:xfrm>
          <a:prstGeom prst="rect">
            <a:avLst/>
          </a:prstGeom>
        </p:spPr>
        <p:txBody>
          <a:bodyPr spcFirstLastPara="1" wrap="square" lIns="91425" tIns="91425" rIns="91425" bIns="91425" anchor="t" anchorCtr="0">
            <a:noAutofit/>
          </a:bodyPr>
          <a:lstStyle/>
          <a:p>
            <a:pPr marL="285750" lvl="0" indent="-285750" algn="l" rtl="0">
              <a:buClr>
                <a:schemeClr val="accent1">
                  <a:lumMod val="90000"/>
                </a:schemeClr>
              </a:buClr>
              <a:buFont typeface="Wingdings" panose="05000000000000000000" pitchFamily="2" charset="2"/>
              <a:buChar char="v"/>
            </a:pPr>
            <a:r>
              <a:rPr lang="es-CL" sz="1800" dirty="0" smtClean="0"/>
              <a:t>La República entra en crisis por el empobrecimiento de los plebeyos comerciantes y agricultores.</a:t>
            </a:r>
          </a:p>
          <a:p>
            <a:pPr marL="285750" lvl="0" indent="-285750" algn="l" rtl="0">
              <a:buClr>
                <a:schemeClr val="accent1">
                  <a:lumMod val="90000"/>
                </a:schemeClr>
              </a:buClr>
              <a:buFont typeface="Wingdings" panose="05000000000000000000" pitchFamily="2" charset="2"/>
              <a:buChar char="v"/>
            </a:pPr>
            <a:r>
              <a:rPr lang="es-CL" sz="1800" dirty="0" smtClean="0"/>
              <a:t>Nace un partido popular para oponerse a las ideas del partido senatorial.</a:t>
            </a:r>
          </a:p>
          <a:p>
            <a:pPr marL="285750" lvl="0" indent="-285750" algn="l" rtl="0">
              <a:buClr>
                <a:schemeClr val="accent1">
                  <a:lumMod val="90000"/>
                </a:schemeClr>
              </a:buClr>
              <a:buFont typeface="Wingdings" panose="05000000000000000000" pitchFamily="2" charset="2"/>
              <a:buChar char="v"/>
            </a:pPr>
            <a:r>
              <a:rPr lang="es-CL" sz="1800" dirty="0" smtClean="0"/>
              <a:t>Se forman dos Triunviratos para destabilizar la República.</a:t>
            </a:r>
          </a:p>
          <a:p>
            <a:pPr marL="285750" lvl="0" indent="-285750" algn="l" rtl="0">
              <a:buClr>
                <a:schemeClr val="accent1">
                  <a:lumMod val="90000"/>
                </a:schemeClr>
              </a:buClr>
              <a:buFont typeface="Wingdings" panose="05000000000000000000" pitchFamily="2" charset="2"/>
              <a:buChar char="v"/>
            </a:pPr>
            <a:r>
              <a:rPr lang="es-CL" sz="1800" dirty="0" smtClean="0"/>
              <a:t>Nace el Imperio Romano, liderado por Augusto Octavio.</a:t>
            </a:r>
          </a:p>
          <a:p>
            <a:pPr marL="285750" lvl="0" indent="-285750" algn="l" rtl="0">
              <a:buClr>
                <a:schemeClr val="accent1">
                  <a:lumMod val="90000"/>
                </a:schemeClr>
              </a:buClr>
              <a:buFont typeface="Wingdings" panose="05000000000000000000" pitchFamily="2" charset="2"/>
              <a:buChar char="v"/>
            </a:pPr>
            <a:r>
              <a:rPr lang="es-CL" sz="1800" dirty="0" smtClean="0"/>
              <a:t>Reformas estructurales al sistema romano: </a:t>
            </a:r>
            <a:r>
              <a:rPr lang="es-CL" sz="1800" dirty="0" err="1" smtClean="0"/>
              <a:t>Pax</a:t>
            </a:r>
            <a:r>
              <a:rPr lang="es-CL" sz="1800" dirty="0" smtClean="0"/>
              <a:t> Romana, fortalecimiento de las defensas, mejoras arquitectónicas y proceso de romanización. </a:t>
            </a:r>
            <a:endParaRPr sz="1800" dirty="0"/>
          </a:p>
        </p:txBody>
      </p:sp>
      <p:sp>
        <p:nvSpPr>
          <p:cNvPr id="7812" name="Google Shape;7812;p41"/>
          <p:cNvSpPr txBox="1">
            <a:spLocks noGrp="1"/>
          </p:cNvSpPr>
          <p:nvPr>
            <p:ph type="title"/>
          </p:nvPr>
        </p:nvSpPr>
        <p:spPr>
          <a:xfrm>
            <a:off x="721050" y="539478"/>
            <a:ext cx="5616300" cy="7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dirty="0" smtClean="0"/>
              <a:t>Recordemos:</a:t>
            </a:r>
            <a:endParaRPr dirty="0"/>
          </a:p>
        </p:txBody>
      </p:sp>
      <p:pic>
        <p:nvPicPr>
          <p:cNvPr id="2" name="Imagen 1"/>
          <p:cNvPicPr>
            <a:picLocks noChangeAspect="1"/>
          </p:cNvPicPr>
          <p:nvPr/>
        </p:nvPicPr>
        <p:blipFill>
          <a:blip r:embed="rId3"/>
          <a:stretch>
            <a:fillRect/>
          </a:stretch>
        </p:blipFill>
        <p:spPr>
          <a:xfrm>
            <a:off x="1356167" y="3883510"/>
            <a:ext cx="2425940" cy="936328"/>
          </a:xfrm>
          <a:prstGeom prst="rect">
            <a:avLst/>
          </a:prstGeom>
        </p:spPr>
      </p:pic>
      <p:pic>
        <p:nvPicPr>
          <p:cNvPr id="3" name="Imagen 2"/>
          <p:cNvPicPr>
            <a:picLocks noChangeAspect="1"/>
          </p:cNvPicPr>
          <p:nvPr/>
        </p:nvPicPr>
        <p:blipFill>
          <a:blip r:embed="rId4"/>
          <a:stretch>
            <a:fillRect/>
          </a:stretch>
        </p:blipFill>
        <p:spPr>
          <a:xfrm>
            <a:off x="4032013" y="3624098"/>
            <a:ext cx="1939511" cy="146327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p:cNvSpPr txBox="1">
            <a:spLocks noChangeArrowheads="1"/>
          </p:cNvSpPr>
          <p:nvPr/>
        </p:nvSpPr>
        <p:spPr bwMode="auto">
          <a:xfrm>
            <a:off x="478559" y="767340"/>
            <a:ext cx="28146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s-CL" altLang="en-US" sz="2400" b="1" u="sng" dirty="0">
                <a:latin typeface="Baskerville Old Face" panose="02020602080505020303" pitchFamily="18" charset="0"/>
              </a:rPr>
              <a:t>HONORIO </a:t>
            </a:r>
            <a:endParaRPr lang="es-CL" altLang="en-US" b="1" u="sng" dirty="0">
              <a:latin typeface="Baskerville Old Face" panose="02020602080505020303" pitchFamily="18" charset="0"/>
            </a:endParaRPr>
          </a:p>
          <a:p>
            <a:pPr algn="ctr" eaLnBrk="1" hangingPunct="1"/>
            <a:r>
              <a:rPr lang="es-CL" altLang="en-US" b="1" dirty="0">
                <a:latin typeface="Baskerville Old Face" panose="02020602080505020303" pitchFamily="18" charset="0"/>
              </a:rPr>
              <a:t>EMPERADOR ROMANO </a:t>
            </a:r>
          </a:p>
          <a:p>
            <a:pPr algn="ctr" eaLnBrk="1" hangingPunct="1"/>
            <a:r>
              <a:rPr lang="es-CL" altLang="en-US" b="1" dirty="0">
                <a:latin typeface="Baskerville Old Face" panose="02020602080505020303" pitchFamily="18" charset="0"/>
              </a:rPr>
              <a:t>DE OCCIDENTE</a:t>
            </a:r>
          </a:p>
          <a:p>
            <a:pPr algn="ctr" eaLnBrk="1" hangingPunct="1"/>
            <a:r>
              <a:rPr lang="es-CL" altLang="en-US" b="1" dirty="0">
                <a:latin typeface="Baskerville Old Face" panose="02020602080505020303" pitchFamily="18" charset="0"/>
              </a:rPr>
              <a:t>CAPITAL ROMA</a:t>
            </a:r>
            <a:endParaRPr lang="es-ES" altLang="en-US" b="1" dirty="0">
              <a:latin typeface="Baskerville Old Face" panose="02020602080505020303" pitchFamily="18" charset="0"/>
            </a:endParaRPr>
          </a:p>
        </p:txBody>
      </p:sp>
      <p:sp>
        <p:nvSpPr>
          <p:cNvPr id="5" name="CuadroTexto 5"/>
          <p:cNvSpPr txBox="1">
            <a:spLocks noChangeArrowheads="1"/>
          </p:cNvSpPr>
          <p:nvPr/>
        </p:nvSpPr>
        <p:spPr bwMode="auto">
          <a:xfrm>
            <a:off x="5495493" y="590695"/>
            <a:ext cx="34131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s-CL" altLang="en-US" sz="2400" b="1" u="sng" dirty="0">
                <a:latin typeface="Baskerville Old Face" panose="02020602080505020303" pitchFamily="18" charset="0"/>
              </a:rPr>
              <a:t>ARCADIO </a:t>
            </a:r>
            <a:endParaRPr lang="es-CL" altLang="en-US" b="1" u="sng" dirty="0">
              <a:latin typeface="Baskerville Old Face" panose="02020602080505020303" pitchFamily="18" charset="0"/>
            </a:endParaRPr>
          </a:p>
          <a:p>
            <a:pPr algn="ctr" eaLnBrk="1" hangingPunct="1"/>
            <a:r>
              <a:rPr lang="es-CL" altLang="en-US" b="1" dirty="0">
                <a:latin typeface="Baskerville Old Face" panose="02020602080505020303" pitchFamily="18" charset="0"/>
              </a:rPr>
              <a:t>EMPERADOR ROMANO</a:t>
            </a:r>
          </a:p>
          <a:p>
            <a:pPr algn="ctr" eaLnBrk="1" hangingPunct="1"/>
            <a:r>
              <a:rPr lang="es-CL" altLang="en-US" b="1" dirty="0">
                <a:latin typeface="Baskerville Old Face" panose="02020602080505020303" pitchFamily="18" charset="0"/>
              </a:rPr>
              <a:t>DE ORIENTE </a:t>
            </a:r>
          </a:p>
          <a:p>
            <a:pPr algn="ctr" eaLnBrk="1" hangingPunct="1"/>
            <a:r>
              <a:rPr lang="es-CL" altLang="en-US" b="1" dirty="0">
                <a:latin typeface="Baskerville Old Face" panose="02020602080505020303" pitchFamily="18" charset="0"/>
              </a:rPr>
              <a:t>CAPITAL CONSTANTINOPLA</a:t>
            </a:r>
            <a:endParaRPr lang="es-ES" altLang="en-US" b="1" dirty="0">
              <a:latin typeface="Baskerville Old Face" panose="02020602080505020303" pitchFamily="18" charset="0"/>
            </a:endParaRPr>
          </a:p>
        </p:txBody>
      </p:sp>
      <p:pic>
        <p:nvPicPr>
          <p:cNvPr id="6" name="Imagen 5"/>
          <p:cNvPicPr>
            <a:picLocks noChangeAspect="1"/>
          </p:cNvPicPr>
          <p:nvPr/>
        </p:nvPicPr>
        <p:blipFill>
          <a:blip r:embed="rId2"/>
          <a:stretch>
            <a:fillRect/>
          </a:stretch>
        </p:blipFill>
        <p:spPr>
          <a:xfrm>
            <a:off x="91924" y="2059565"/>
            <a:ext cx="1603387" cy="2091109"/>
          </a:xfrm>
          <a:prstGeom prst="rect">
            <a:avLst/>
          </a:prstGeom>
        </p:spPr>
      </p:pic>
      <p:pic>
        <p:nvPicPr>
          <p:cNvPr id="7" name="Imagen 6"/>
          <p:cNvPicPr>
            <a:picLocks noChangeAspect="1"/>
          </p:cNvPicPr>
          <p:nvPr/>
        </p:nvPicPr>
        <p:blipFill>
          <a:blip r:embed="rId3"/>
          <a:stretch>
            <a:fillRect/>
          </a:stretch>
        </p:blipFill>
        <p:spPr>
          <a:xfrm>
            <a:off x="7796439" y="2232777"/>
            <a:ext cx="1572904" cy="2091109"/>
          </a:xfrm>
          <a:prstGeom prst="rect">
            <a:avLst/>
          </a:prstGeom>
        </p:spPr>
      </p:pic>
      <p:pic>
        <p:nvPicPr>
          <p:cNvPr id="8" name="Imagen 7"/>
          <p:cNvPicPr>
            <a:picLocks noChangeAspect="1"/>
          </p:cNvPicPr>
          <p:nvPr/>
        </p:nvPicPr>
        <p:blipFill>
          <a:blip r:embed="rId4"/>
          <a:stretch>
            <a:fillRect/>
          </a:stretch>
        </p:blipFill>
        <p:spPr>
          <a:xfrm>
            <a:off x="2117806" y="1841819"/>
            <a:ext cx="5256137" cy="2873023"/>
          </a:xfrm>
          <a:prstGeom prst="rect">
            <a:avLst/>
          </a:prstGeom>
        </p:spPr>
      </p:pic>
    </p:spTree>
    <p:extLst>
      <p:ext uri="{BB962C8B-B14F-4D97-AF65-F5344CB8AC3E}">
        <p14:creationId xmlns:p14="http://schemas.microsoft.com/office/powerpoint/2010/main" val="208011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27" y="83126"/>
            <a:ext cx="8447809" cy="510955"/>
          </a:xfrm>
        </p:spPr>
        <p:txBody>
          <a:bodyPr/>
          <a:lstStyle/>
          <a:p>
            <a:r>
              <a:rPr lang="es-ES" sz="2800" dirty="0"/>
              <a:t>CAÍDA DEL IMPERIO ROMANO DE OCCIDENTE</a:t>
            </a:r>
            <a:endParaRPr lang="en-US" sz="2800" dirty="0"/>
          </a:p>
        </p:txBody>
      </p:sp>
      <p:sp>
        <p:nvSpPr>
          <p:cNvPr id="4" name="Título 3"/>
          <p:cNvSpPr>
            <a:spLocks noGrp="1"/>
          </p:cNvSpPr>
          <p:nvPr>
            <p:ph type="title" idx="3"/>
          </p:nvPr>
        </p:nvSpPr>
        <p:spPr>
          <a:xfrm>
            <a:off x="0" y="2566554"/>
            <a:ext cx="9227127" cy="2774373"/>
          </a:xfrm>
        </p:spPr>
        <p:txBody>
          <a:bodyPr/>
          <a:lstStyle/>
          <a:p>
            <a:r>
              <a:rPr lang="es-ES" dirty="0"/>
              <a:t>La crisis del Siglo III básicamente fue generada por causas políticas (aumento en el poder militar, debilitamiento del poder público, ataque de los bárbaros) y causas económicas (escasez de esclavos, descenso de la producción, dificultades comerciales y empobrecimiento).</a:t>
            </a:r>
            <a:br>
              <a:rPr lang="es-ES" dirty="0"/>
            </a:br>
            <a:r>
              <a:rPr lang="es-ES" dirty="0"/>
              <a:t>Luego de la división del imperio, en al año 405, los primeros bárbaros en cruzar las fronteras fueron los Suevos, Vándalos y Alanos.</a:t>
            </a:r>
            <a:br>
              <a:rPr lang="es-ES" dirty="0"/>
            </a:br>
            <a:r>
              <a:rPr lang="es-ES" dirty="0"/>
              <a:t>Los bárbaros penetraron en el imperio y se asentaron en él. El imperio romano de occidente que era más débil, no detuvieron a los bárbaros, los cuales se repartieron el imperio. En el 476 d.C. El último emperador romanos Rómulo </a:t>
            </a:r>
            <a:r>
              <a:rPr lang="es-ES" dirty="0" err="1"/>
              <a:t>Augústulo</a:t>
            </a:r>
            <a:r>
              <a:rPr lang="es-ES" dirty="0"/>
              <a:t> fue derrocado.</a:t>
            </a:r>
            <a:br>
              <a:rPr lang="es-ES" dirty="0"/>
            </a:br>
            <a:r>
              <a:rPr lang="es-ES" dirty="0"/>
              <a:t>Ese fue el fin del Imperio Romano de Occidente, aunque el Imperio de Oriente continuó hasta el Siglo XV, llamándose Imperio Bizantino.</a:t>
            </a:r>
            <a:br>
              <a:rPr lang="es-ES" dirty="0"/>
            </a:br>
            <a:endParaRPr lang="en-US" dirty="0"/>
          </a:p>
        </p:txBody>
      </p:sp>
      <p:pic>
        <p:nvPicPr>
          <p:cNvPr id="5" name="Imagen 4"/>
          <p:cNvPicPr>
            <a:picLocks noChangeAspect="1"/>
          </p:cNvPicPr>
          <p:nvPr/>
        </p:nvPicPr>
        <p:blipFill>
          <a:blip r:embed="rId2"/>
          <a:stretch>
            <a:fillRect/>
          </a:stretch>
        </p:blipFill>
        <p:spPr>
          <a:xfrm>
            <a:off x="121941" y="594081"/>
            <a:ext cx="4200678" cy="1905116"/>
          </a:xfrm>
          <a:prstGeom prst="rect">
            <a:avLst/>
          </a:prstGeom>
        </p:spPr>
      </p:pic>
      <p:sp>
        <p:nvSpPr>
          <p:cNvPr id="7" name="Flecha derecha 6"/>
          <p:cNvSpPr/>
          <p:nvPr/>
        </p:nvSpPr>
        <p:spPr>
          <a:xfrm>
            <a:off x="4397663" y="1304545"/>
            <a:ext cx="431800" cy="484187"/>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p>
        </p:txBody>
      </p:sp>
      <p:sp>
        <p:nvSpPr>
          <p:cNvPr id="8" name="Doble onda 7"/>
          <p:cNvSpPr/>
          <p:nvPr/>
        </p:nvSpPr>
        <p:spPr>
          <a:xfrm>
            <a:off x="4829463" y="604687"/>
            <a:ext cx="4067111" cy="1961867"/>
          </a:xfrm>
          <a:prstGeom prst="doubleWave">
            <a:avLst>
              <a:gd name="adj1" fmla="val 6250"/>
              <a:gd name="adj2" fmla="val 646"/>
            </a:avLst>
          </a:prstGeom>
        </p:spPr>
        <p:style>
          <a:lnRef idx="0">
            <a:schemeClr val="accent2"/>
          </a:lnRef>
          <a:fillRef idx="3">
            <a:schemeClr val="accent2"/>
          </a:fillRef>
          <a:effectRef idx="3">
            <a:schemeClr val="accent2"/>
          </a:effectRef>
          <a:fontRef idx="minor">
            <a:schemeClr val="lt1"/>
          </a:fontRef>
        </p:style>
        <p:txBody>
          <a:bodyPr anchor="ctr"/>
          <a:lstStyle/>
          <a:p>
            <a:pPr algn="just">
              <a:defRPr/>
            </a:pPr>
            <a:r>
              <a:rPr lang="es-ES" sz="1200" b="1" dirty="0">
                <a:solidFill>
                  <a:schemeClr val="tx1"/>
                </a:solidFill>
              </a:rPr>
              <a:t>“Desde que tomé Roma en mis manos, nadie ha vuelto a menospreciar el poder de los godos. Lo que impulsó el afán de conquistas y el deseo de aventuras dio grandeza a un pueblo necesitado de patria”. (Alarico I, rey de los visigodos).</a:t>
            </a:r>
          </a:p>
        </p:txBody>
      </p:sp>
    </p:spTree>
    <p:extLst>
      <p:ext uri="{BB962C8B-B14F-4D97-AF65-F5344CB8AC3E}">
        <p14:creationId xmlns:p14="http://schemas.microsoft.com/office/powerpoint/2010/main" val="35742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81"/>
        <p:cNvGrpSpPr/>
        <p:nvPr/>
      </p:nvGrpSpPr>
      <p:grpSpPr>
        <a:xfrm>
          <a:off x="0" y="0"/>
          <a:ext cx="0" cy="0"/>
          <a:chOff x="0" y="0"/>
          <a:chExt cx="0" cy="0"/>
        </a:xfrm>
      </p:grpSpPr>
      <p:sp>
        <p:nvSpPr>
          <p:cNvPr id="10882" name="Google Shape;10882;p69"/>
          <p:cNvSpPr txBox="1">
            <a:spLocks noGrp="1"/>
          </p:cNvSpPr>
          <p:nvPr>
            <p:ph type="ctrTitle"/>
          </p:nvPr>
        </p:nvSpPr>
        <p:spPr>
          <a:xfrm>
            <a:off x="701800" y="984734"/>
            <a:ext cx="3840000" cy="9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A trabajar!</a:t>
            </a:r>
            <a:endParaRPr dirty="0"/>
          </a:p>
        </p:txBody>
      </p:sp>
      <p:sp>
        <p:nvSpPr>
          <p:cNvPr id="10883" name="Google Shape;10883;p69"/>
          <p:cNvSpPr txBox="1">
            <a:spLocks noGrp="1"/>
          </p:cNvSpPr>
          <p:nvPr>
            <p:ph type="subTitle" idx="1"/>
          </p:nvPr>
        </p:nvSpPr>
        <p:spPr>
          <a:xfrm>
            <a:off x="714400" y="1889727"/>
            <a:ext cx="3852000" cy="11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dirty="0" smtClean="0"/>
              <a:t>Si tienes alguna pregunta escríbeme</a:t>
            </a:r>
          </a:p>
          <a:p>
            <a:pPr marL="0" lvl="0" indent="0" algn="l" rtl="0">
              <a:spcBef>
                <a:spcPts val="0"/>
              </a:spcBef>
              <a:spcAft>
                <a:spcPts val="0"/>
              </a:spcAft>
              <a:buNone/>
            </a:pPr>
            <a:r>
              <a:rPr lang="es-CL" dirty="0" smtClean="0">
                <a:hlinkClick r:id="rId3"/>
              </a:rPr>
              <a:t>dnunez@colegiosannicolas.cl</a:t>
            </a:r>
            <a:endParaRPr lang="es-CL" dirty="0" smtClean="0"/>
          </a:p>
          <a:p>
            <a:pPr marL="0" lvl="0" indent="0" algn="l" rtl="0">
              <a:spcBef>
                <a:spcPts val="0"/>
              </a:spcBef>
              <a:spcAft>
                <a:spcPts val="0"/>
              </a:spcAft>
              <a:buNone/>
            </a:pPr>
            <a:endParaRPr dirty="0"/>
          </a:p>
        </p:txBody>
      </p:sp>
      <p:pic>
        <p:nvPicPr>
          <p:cNvPr id="2" name="Imagen 1"/>
          <p:cNvPicPr>
            <a:picLocks noChangeAspect="1"/>
          </p:cNvPicPr>
          <p:nvPr/>
        </p:nvPicPr>
        <p:blipFill>
          <a:blip r:embed="rId4"/>
          <a:stretch>
            <a:fillRect/>
          </a:stretch>
        </p:blipFill>
        <p:spPr>
          <a:xfrm>
            <a:off x="4541800" y="1545156"/>
            <a:ext cx="932769" cy="12802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16"/>
        <p:cNvGrpSpPr/>
        <p:nvPr/>
      </p:nvGrpSpPr>
      <p:grpSpPr>
        <a:xfrm>
          <a:off x="0" y="0"/>
          <a:ext cx="0" cy="0"/>
          <a:chOff x="0" y="0"/>
          <a:chExt cx="0" cy="0"/>
        </a:xfrm>
      </p:grpSpPr>
      <p:sp>
        <p:nvSpPr>
          <p:cNvPr id="7817" name="Google Shape;7817;p42"/>
          <p:cNvSpPr txBox="1">
            <a:spLocks noGrp="1"/>
          </p:cNvSpPr>
          <p:nvPr>
            <p:ph type="title" idx="9"/>
          </p:nvPr>
        </p:nvSpPr>
        <p:spPr>
          <a:xfrm>
            <a:off x="115139" y="0"/>
            <a:ext cx="2943000" cy="150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Imperio:</a:t>
            </a:r>
            <a:endParaRPr dirty="0"/>
          </a:p>
        </p:txBody>
      </p:sp>
      <p:sp>
        <p:nvSpPr>
          <p:cNvPr id="7819" name="Google Shape;7819;p42"/>
          <p:cNvSpPr txBox="1">
            <a:spLocks noGrp="1"/>
          </p:cNvSpPr>
          <p:nvPr>
            <p:ph type="subTitle" idx="2"/>
          </p:nvPr>
        </p:nvSpPr>
        <p:spPr>
          <a:xfrm>
            <a:off x="115139" y="505500"/>
            <a:ext cx="4591531" cy="494100"/>
          </a:xfrm>
          <a:prstGeom prst="rect">
            <a:avLst/>
          </a:prstGeom>
        </p:spPr>
        <p:txBody>
          <a:bodyPr spcFirstLastPara="1" wrap="square" lIns="91425" tIns="91425" rIns="91425" bIns="91425" anchor="t" anchorCtr="0">
            <a:noAutofit/>
          </a:bodyPr>
          <a:lstStyle/>
          <a:p>
            <a:pPr marL="0" lvl="0" indent="0">
              <a:spcAft>
                <a:spcPts val="1600"/>
              </a:spcAft>
            </a:pPr>
            <a:r>
              <a:rPr lang="es-ES" dirty="0"/>
              <a:t>El Imperio Romano </a:t>
            </a:r>
            <a:r>
              <a:rPr lang="es-ES" dirty="0" smtClean="0">
                <a:solidFill>
                  <a:schemeClr val="tx2">
                    <a:lumMod val="75000"/>
                  </a:schemeClr>
                </a:solidFill>
              </a:rPr>
              <a:t>es </a:t>
            </a:r>
            <a:r>
              <a:rPr lang="es-ES" dirty="0">
                <a:solidFill>
                  <a:schemeClr val="tx2">
                    <a:lumMod val="75000"/>
                  </a:schemeClr>
                </a:solidFill>
              </a:rPr>
              <a:t>un gobierno absoluto, donde una sola persona concentra el poder político, administrativo, religioso y </a:t>
            </a:r>
            <a:r>
              <a:rPr lang="es-ES" dirty="0" smtClean="0">
                <a:solidFill>
                  <a:schemeClr val="tx2">
                    <a:lumMod val="75000"/>
                  </a:schemeClr>
                </a:solidFill>
              </a:rPr>
              <a:t>militar.</a:t>
            </a:r>
          </a:p>
          <a:p>
            <a:pPr marL="0" lvl="0" indent="0" algn="l" rtl="0">
              <a:spcBef>
                <a:spcPts val="0"/>
              </a:spcBef>
              <a:spcAft>
                <a:spcPts val="1600"/>
              </a:spcAft>
              <a:buNone/>
            </a:pPr>
            <a:r>
              <a:rPr lang="es-CL" sz="1800" b="1" u="sng" dirty="0" smtClean="0">
                <a:solidFill>
                  <a:schemeClr val="accent3">
                    <a:lumMod val="50000"/>
                  </a:schemeClr>
                </a:solidFill>
              </a:rPr>
              <a:t>Alto Imperio:</a:t>
            </a:r>
          </a:p>
          <a:p>
            <a:pPr marL="285750" lvl="0" indent="-285750" algn="l" rtl="0">
              <a:spcBef>
                <a:spcPts val="0"/>
              </a:spcBef>
              <a:buClr>
                <a:schemeClr val="tx2">
                  <a:lumMod val="75000"/>
                </a:schemeClr>
              </a:buClr>
              <a:buFont typeface="Wingdings" panose="05000000000000000000" pitchFamily="2" charset="2"/>
              <a:buChar char="§"/>
            </a:pPr>
            <a:r>
              <a:rPr lang="es-CL" sz="1600" dirty="0" smtClean="0"/>
              <a:t>Supremacía política de los militares</a:t>
            </a:r>
          </a:p>
          <a:p>
            <a:pPr marL="285750" lvl="0" indent="-285750" algn="l" rtl="0">
              <a:spcBef>
                <a:spcPts val="0"/>
              </a:spcBef>
              <a:buClr>
                <a:schemeClr val="tx2">
                  <a:lumMod val="75000"/>
                </a:schemeClr>
              </a:buClr>
              <a:buFont typeface="Wingdings" panose="05000000000000000000" pitchFamily="2" charset="2"/>
              <a:buChar char="§"/>
            </a:pPr>
            <a:r>
              <a:rPr lang="es-CL" sz="1600" dirty="0" smtClean="0"/>
              <a:t>Uso extensivo de mano de obra esclava</a:t>
            </a:r>
          </a:p>
          <a:p>
            <a:pPr marL="285750" lvl="0" indent="-285750" algn="l" rtl="0">
              <a:spcBef>
                <a:spcPts val="0"/>
              </a:spcBef>
              <a:buClr>
                <a:schemeClr val="tx2">
                  <a:lumMod val="75000"/>
                </a:schemeClr>
              </a:buClr>
              <a:buFont typeface="Wingdings" panose="05000000000000000000" pitchFamily="2" charset="2"/>
              <a:buChar char="§"/>
            </a:pPr>
            <a:r>
              <a:rPr lang="es-CL" sz="1600" dirty="0" smtClean="0"/>
              <a:t>Construcción de caminos, puertos y acuñación de monedas de oro y plata = mejoras del comercio</a:t>
            </a:r>
          </a:p>
          <a:p>
            <a:pPr marL="285750" lvl="0" indent="-285750" algn="l" rtl="0">
              <a:spcBef>
                <a:spcPts val="0"/>
              </a:spcBef>
              <a:buClr>
                <a:schemeClr val="tx2">
                  <a:lumMod val="75000"/>
                </a:schemeClr>
              </a:buClr>
              <a:buFont typeface="Wingdings" panose="05000000000000000000" pitchFamily="2" charset="2"/>
              <a:buChar char="§"/>
            </a:pPr>
            <a:r>
              <a:rPr lang="es-CL" sz="1600" dirty="0" smtClean="0"/>
              <a:t>Latín se impone como lengua oficial (unificación)</a:t>
            </a:r>
          </a:p>
          <a:p>
            <a:pPr marL="285750" lvl="0" indent="-285750" algn="l" rtl="0">
              <a:spcBef>
                <a:spcPts val="0"/>
              </a:spcBef>
              <a:buClr>
                <a:schemeClr val="tx2">
                  <a:lumMod val="75000"/>
                </a:schemeClr>
              </a:buClr>
              <a:buFont typeface="Wingdings" panose="05000000000000000000" pitchFamily="2" charset="2"/>
              <a:buChar char="§"/>
            </a:pPr>
            <a:r>
              <a:rPr lang="es-CL" sz="1600" dirty="0" err="1" smtClean="0"/>
              <a:t>Panem</a:t>
            </a:r>
            <a:r>
              <a:rPr lang="es-CL" sz="1600" dirty="0" smtClean="0"/>
              <a:t> at circenses (pan y circo)</a:t>
            </a:r>
          </a:p>
          <a:p>
            <a:pPr marL="285750" lvl="0" indent="-285750" algn="l" rtl="0">
              <a:spcBef>
                <a:spcPts val="0"/>
              </a:spcBef>
              <a:buClr>
                <a:schemeClr val="tx2">
                  <a:lumMod val="75000"/>
                </a:schemeClr>
              </a:buClr>
              <a:buFont typeface="Wingdings" panose="05000000000000000000" pitchFamily="2" charset="2"/>
              <a:buChar char="§"/>
            </a:pPr>
            <a:r>
              <a:rPr lang="es-CL" sz="1600" dirty="0" smtClean="0"/>
              <a:t>Fortalecimiento de las artes: Virgilio, Horacio, Tito Livio</a:t>
            </a:r>
          </a:p>
          <a:p>
            <a:pPr marL="285750" lvl="0" indent="-285750" algn="l" rtl="0">
              <a:spcBef>
                <a:spcPts val="0"/>
              </a:spcBef>
              <a:buClr>
                <a:schemeClr val="tx2">
                  <a:lumMod val="75000"/>
                </a:schemeClr>
              </a:buClr>
              <a:buFont typeface="Wingdings" panose="05000000000000000000" pitchFamily="2" charset="2"/>
              <a:buChar char="§"/>
            </a:pPr>
            <a:r>
              <a:rPr lang="es-CL" sz="1600" dirty="0" smtClean="0"/>
              <a:t>Nacimiento de Jesús de Nazaret. </a:t>
            </a:r>
            <a:endParaRPr sz="1600" dirty="0"/>
          </a:p>
        </p:txBody>
      </p:sp>
      <p:pic>
        <p:nvPicPr>
          <p:cNvPr id="19" name="Imagen 18"/>
          <p:cNvPicPr>
            <a:picLocks noChangeAspect="1"/>
          </p:cNvPicPr>
          <p:nvPr/>
        </p:nvPicPr>
        <p:blipFill>
          <a:blip r:embed="rId3"/>
          <a:stretch>
            <a:fillRect/>
          </a:stretch>
        </p:blipFill>
        <p:spPr>
          <a:xfrm>
            <a:off x="4706670" y="872391"/>
            <a:ext cx="4437330" cy="33492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7" y="-985"/>
            <a:ext cx="9144793" cy="5145470"/>
          </a:xfrm>
          <a:prstGeom prst="rect">
            <a:avLst/>
          </a:prstGeom>
        </p:spPr>
      </p:pic>
    </p:spTree>
    <p:extLst>
      <p:ext uri="{BB962C8B-B14F-4D97-AF65-F5344CB8AC3E}">
        <p14:creationId xmlns:p14="http://schemas.microsoft.com/office/powerpoint/2010/main" val="4274787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54259" y="525272"/>
            <a:ext cx="8557232" cy="3718882"/>
          </a:xfrm>
          <a:prstGeom prst="rect">
            <a:avLst/>
          </a:prstGeom>
        </p:spPr>
      </p:pic>
      <p:sp>
        <p:nvSpPr>
          <p:cNvPr id="4" name="Rectángulo 3"/>
          <p:cNvSpPr/>
          <p:nvPr/>
        </p:nvSpPr>
        <p:spPr>
          <a:xfrm>
            <a:off x="860613" y="525272"/>
            <a:ext cx="7734748" cy="830997"/>
          </a:xfrm>
          <a:prstGeom prst="rect">
            <a:avLst/>
          </a:prstGeom>
        </p:spPr>
        <p:txBody>
          <a:bodyPr wrap="square">
            <a:spAutoFit/>
          </a:bodyPr>
          <a:lstStyle/>
          <a:p>
            <a:pPr algn="ctr"/>
            <a:r>
              <a:rPr lang="es-E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Periodización de Roma</a:t>
            </a:r>
          </a:p>
        </p:txBody>
      </p:sp>
      <p:sp>
        <p:nvSpPr>
          <p:cNvPr id="5" name="Flecha derecha 4"/>
          <p:cNvSpPr/>
          <p:nvPr/>
        </p:nvSpPr>
        <p:spPr>
          <a:xfrm rot="18556436">
            <a:off x="6723530" y="3248808"/>
            <a:ext cx="527125" cy="48409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91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39"/>
        <p:cNvGrpSpPr/>
        <p:nvPr/>
      </p:nvGrpSpPr>
      <p:grpSpPr>
        <a:xfrm>
          <a:off x="0" y="0"/>
          <a:ext cx="0" cy="0"/>
          <a:chOff x="0" y="0"/>
          <a:chExt cx="0" cy="0"/>
        </a:xfrm>
      </p:grpSpPr>
      <p:sp>
        <p:nvSpPr>
          <p:cNvPr id="7843" name="Google Shape;7843;p43"/>
          <p:cNvSpPr txBox="1">
            <a:spLocks noGrp="1"/>
          </p:cNvSpPr>
          <p:nvPr>
            <p:ph type="title"/>
          </p:nvPr>
        </p:nvSpPr>
        <p:spPr>
          <a:xfrm>
            <a:off x="123716" y="81045"/>
            <a:ext cx="8245733" cy="575171"/>
          </a:xfrm>
          <a:prstGeom prst="rect">
            <a:avLst/>
          </a:prstGeom>
        </p:spPr>
        <p:txBody>
          <a:bodyPr spcFirstLastPara="1" wrap="square" lIns="91425" tIns="91425" rIns="91425" bIns="91425" anchor="t" anchorCtr="0">
            <a:noAutofit/>
          </a:bodyPr>
          <a:lstStyle/>
          <a:p>
            <a:pPr lvl="0"/>
            <a:r>
              <a:rPr lang="en-US" dirty="0"/>
              <a:t>IMPERIO ROMANO </a:t>
            </a:r>
            <a:r>
              <a:rPr lang="en-US" dirty="0" smtClean="0"/>
              <a:t> REFORMAS </a:t>
            </a:r>
            <a:r>
              <a:rPr lang="en-US" dirty="0"/>
              <a:t>POLÍTICAS</a:t>
            </a:r>
            <a:endParaRPr dirty="0"/>
          </a:p>
        </p:txBody>
      </p:sp>
      <p:sp>
        <p:nvSpPr>
          <p:cNvPr id="7850" name="Google Shape;7850;p43"/>
          <p:cNvSpPr/>
          <p:nvPr/>
        </p:nvSpPr>
        <p:spPr>
          <a:xfrm rot="-9987315">
            <a:off x="-590116" y="3552300"/>
            <a:ext cx="2171342" cy="1865877"/>
          </a:xfrm>
          <a:custGeom>
            <a:avLst/>
            <a:gdLst/>
            <a:ahLst/>
            <a:cxnLst/>
            <a:rect l="l" t="t" r="r" b="b"/>
            <a:pathLst>
              <a:path w="58961" h="50663" extrusionOk="0">
                <a:moveTo>
                  <a:pt x="5874" y="21682"/>
                </a:moveTo>
                <a:cubicBezTo>
                  <a:pt x="5911" y="21820"/>
                  <a:pt x="5949" y="21970"/>
                  <a:pt x="5974" y="22095"/>
                </a:cubicBezTo>
                <a:cubicBezTo>
                  <a:pt x="5936" y="21957"/>
                  <a:pt x="5899" y="21820"/>
                  <a:pt x="5874" y="21682"/>
                </a:cubicBezTo>
                <a:close/>
                <a:moveTo>
                  <a:pt x="26206" y="35816"/>
                </a:moveTo>
                <a:cubicBezTo>
                  <a:pt x="26195" y="35816"/>
                  <a:pt x="26185" y="35817"/>
                  <a:pt x="26176" y="35818"/>
                </a:cubicBezTo>
                <a:lnTo>
                  <a:pt x="26176" y="35818"/>
                </a:lnTo>
                <a:cubicBezTo>
                  <a:pt x="26186" y="35817"/>
                  <a:pt x="26196" y="35817"/>
                  <a:pt x="26206" y="35816"/>
                </a:cubicBezTo>
                <a:close/>
                <a:moveTo>
                  <a:pt x="26606" y="35841"/>
                </a:moveTo>
                <a:cubicBezTo>
                  <a:pt x="26618" y="35844"/>
                  <a:pt x="26630" y="35847"/>
                  <a:pt x="26641" y="35849"/>
                </a:cubicBezTo>
                <a:lnTo>
                  <a:pt x="26641" y="35849"/>
                </a:lnTo>
                <a:cubicBezTo>
                  <a:pt x="26630" y="35847"/>
                  <a:pt x="26619" y="35844"/>
                  <a:pt x="26606" y="35841"/>
                </a:cubicBezTo>
                <a:close/>
                <a:moveTo>
                  <a:pt x="34439" y="38356"/>
                </a:moveTo>
                <a:cubicBezTo>
                  <a:pt x="34498" y="38400"/>
                  <a:pt x="34557" y="38445"/>
                  <a:pt x="34616" y="38491"/>
                </a:cubicBezTo>
                <a:lnTo>
                  <a:pt x="34466" y="38366"/>
                </a:lnTo>
                <a:cubicBezTo>
                  <a:pt x="34455" y="38361"/>
                  <a:pt x="34445" y="38358"/>
                  <a:pt x="34439" y="38356"/>
                </a:cubicBezTo>
                <a:close/>
                <a:moveTo>
                  <a:pt x="35185" y="39037"/>
                </a:moveTo>
                <a:lnTo>
                  <a:pt x="35185" y="39037"/>
                </a:lnTo>
                <a:cubicBezTo>
                  <a:pt x="35268" y="39128"/>
                  <a:pt x="35362" y="39207"/>
                  <a:pt x="35466" y="39265"/>
                </a:cubicBezTo>
                <a:cubicBezTo>
                  <a:pt x="35388" y="39208"/>
                  <a:pt x="35290" y="39127"/>
                  <a:pt x="35185" y="39037"/>
                </a:cubicBezTo>
                <a:close/>
                <a:moveTo>
                  <a:pt x="38586" y="43494"/>
                </a:moveTo>
                <a:cubicBezTo>
                  <a:pt x="38587" y="43496"/>
                  <a:pt x="38589" y="43499"/>
                  <a:pt x="38590" y="43502"/>
                </a:cubicBezTo>
                <a:cubicBezTo>
                  <a:pt x="38589" y="43499"/>
                  <a:pt x="38587" y="43497"/>
                  <a:pt x="38586" y="43494"/>
                </a:cubicBezTo>
                <a:close/>
                <a:moveTo>
                  <a:pt x="39653" y="45089"/>
                </a:moveTo>
                <a:cubicBezTo>
                  <a:pt x="39828" y="45239"/>
                  <a:pt x="39978" y="45414"/>
                  <a:pt x="40115" y="45589"/>
                </a:cubicBezTo>
                <a:lnTo>
                  <a:pt x="40103" y="45589"/>
                </a:lnTo>
                <a:cubicBezTo>
                  <a:pt x="39940" y="45439"/>
                  <a:pt x="39790" y="45276"/>
                  <a:pt x="39653" y="45089"/>
                </a:cubicBezTo>
                <a:close/>
                <a:moveTo>
                  <a:pt x="40043" y="45759"/>
                </a:moveTo>
                <a:cubicBezTo>
                  <a:pt x="40089" y="45759"/>
                  <a:pt x="40210" y="45825"/>
                  <a:pt x="40340" y="45901"/>
                </a:cubicBezTo>
                <a:cubicBezTo>
                  <a:pt x="40427" y="46014"/>
                  <a:pt x="40527" y="46126"/>
                  <a:pt x="40615" y="46226"/>
                </a:cubicBezTo>
                <a:lnTo>
                  <a:pt x="40465" y="46151"/>
                </a:lnTo>
                <a:cubicBezTo>
                  <a:pt x="40302" y="46026"/>
                  <a:pt x="40165" y="45889"/>
                  <a:pt x="40028" y="45764"/>
                </a:cubicBezTo>
                <a:cubicBezTo>
                  <a:pt x="40031" y="45760"/>
                  <a:pt x="40036" y="45759"/>
                  <a:pt x="40043" y="45759"/>
                </a:cubicBezTo>
                <a:close/>
                <a:moveTo>
                  <a:pt x="56019" y="48280"/>
                </a:moveTo>
                <a:cubicBezTo>
                  <a:pt x="56054" y="48280"/>
                  <a:pt x="56086" y="48282"/>
                  <a:pt x="56111" y="48288"/>
                </a:cubicBezTo>
                <a:cubicBezTo>
                  <a:pt x="55962" y="48366"/>
                  <a:pt x="55829" y="48381"/>
                  <a:pt x="55661" y="48381"/>
                </a:cubicBezTo>
                <a:cubicBezTo>
                  <a:pt x="55560" y="48381"/>
                  <a:pt x="55447" y="48375"/>
                  <a:pt x="55311" y="48375"/>
                </a:cubicBezTo>
                <a:cubicBezTo>
                  <a:pt x="55501" y="48354"/>
                  <a:pt x="55825" y="48280"/>
                  <a:pt x="56019" y="48280"/>
                </a:cubicBezTo>
                <a:close/>
                <a:moveTo>
                  <a:pt x="58315" y="49870"/>
                </a:moveTo>
                <a:lnTo>
                  <a:pt x="58273" y="49875"/>
                </a:lnTo>
                <a:cubicBezTo>
                  <a:pt x="58288" y="49874"/>
                  <a:pt x="58302" y="49872"/>
                  <a:pt x="58315" y="49870"/>
                </a:cubicBezTo>
                <a:close/>
                <a:moveTo>
                  <a:pt x="1" y="1"/>
                </a:moveTo>
                <a:lnTo>
                  <a:pt x="2962" y="13210"/>
                </a:lnTo>
                <a:lnTo>
                  <a:pt x="3325" y="14797"/>
                </a:lnTo>
                <a:cubicBezTo>
                  <a:pt x="3325" y="15081"/>
                  <a:pt x="3313" y="15387"/>
                  <a:pt x="3238" y="15387"/>
                </a:cubicBezTo>
                <a:cubicBezTo>
                  <a:pt x="3234" y="15387"/>
                  <a:pt x="3229" y="15386"/>
                  <a:pt x="3225" y="15384"/>
                </a:cubicBezTo>
                <a:lnTo>
                  <a:pt x="3225" y="15384"/>
                </a:lnTo>
                <a:cubicBezTo>
                  <a:pt x="3537" y="16121"/>
                  <a:pt x="3462" y="17434"/>
                  <a:pt x="3949" y="18633"/>
                </a:cubicBezTo>
                <a:cubicBezTo>
                  <a:pt x="3955" y="18699"/>
                  <a:pt x="3953" y="18723"/>
                  <a:pt x="3946" y="18723"/>
                </a:cubicBezTo>
                <a:cubicBezTo>
                  <a:pt x="3928" y="18723"/>
                  <a:pt x="3873" y="18538"/>
                  <a:pt x="3848" y="18538"/>
                </a:cubicBezTo>
                <a:cubicBezTo>
                  <a:pt x="3843" y="18538"/>
                  <a:pt x="3839" y="18548"/>
                  <a:pt x="3837" y="18571"/>
                </a:cubicBezTo>
                <a:cubicBezTo>
                  <a:pt x="3974" y="18871"/>
                  <a:pt x="4074" y="19246"/>
                  <a:pt x="4212" y="19958"/>
                </a:cubicBezTo>
                <a:lnTo>
                  <a:pt x="4174" y="19883"/>
                </a:lnTo>
                <a:lnTo>
                  <a:pt x="4174" y="19883"/>
                </a:lnTo>
                <a:cubicBezTo>
                  <a:pt x="4399" y="20870"/>
                  <a:pt x="4549" y="21583"/>
                  <a:pt x="4699" y="22332"/>
                </a:cubicBezTo>
                <a:cubicBezTo>
                  <a:pt x="4849" y="23070"/>
                  <a:pt x="4999" y="23857"/>
                  <a:pt x="5274" y="24969"/>
                </a:cubicBezTo>
                <a:lnTo>
                  <a:pt x="5312" y="24782"/>
                </a:lnTo>
                <a:cubicBezTo>
                  <a:pt x="5437" y="25257"/>
                  <a:pt x="5437" y="25369"/>
                  <a:pt x="5487" y="25594"/>
                </a:cubicBezTo>
                <a:cubicBezTo>
                  <a:pt x="5521" y="25660"/>
                  <a:pt x="5540" y="25688"/>
                  <a:pt x="5549" y="25688"/>
                </a:cubicBezTo>
                <a:cubicBezTo>
                  <a:pt x="5575" y="25688"/>
                  <a:pt x="5502" y="25435"/>
                  <a:pt x="5437" y="25182"/>
                </a:cubicBezTo>
                <a:cubicBezTo>
                  <a:pt x="5359" y="24910"/>
                  <a:pt x="5289" y="24646"/>
                  <a:pt x="5326" y="24646"/>
                </a:cubicBezTo>
                <a:cubicBezTo>
                  <a:pt x="5336" y="24646"/>
                  <a:pt x="5356" y="24669"/>
                  <a:pt x="5387" y="24719"/>
                </a:cubicBezTo>
                <a:cubicBezTo>
                  <a:pt x="5387" y="25057"/>
                  <a:pt x="5624" y="25894"/>
                  <a:pt x="5899" y="26706"/>
                </a:cubicBezTo>
                <a:cubicBezTo>
                  <a:pt x="6174" y="27506"/>
                  <a:pt x="6486" y="28268"/>
                  <a:pt x="6486" y="28506"/>
                </a:cubicBezTo>
                <a:cubicBezTo>
                  <a:pt x="6583" y="28727"/>
                  <a:pt x="6619" y="28788"/>
                  <a:pt x="6631" y="28788"/>
                </a:cubicBezTo>
                <a:cubicBezTo>
                  <a:pt x="6647" y="28788"/>
                  <a:pt x="6628" y="28694"/>
                  <a:pt x="6646" y="28694"/>
                </a:cubicBezTo>
                <a:cubicBezTo>
                  <a:pt x="6661" y="28694"/>
                  <a:pt x="6699" y="28754"/>
                  <a:pt x="6799" y="28968"/>
                </a:cubicBezTo>
                <a:lnTo>
                  <a:pt x="6836" y="29181"/>
                </a:lnTo>
                <a:cubicBezTo>
                  <a:pt x="6886" y="29218"/>
                  <a:pt x="6936" y="29268"/>
                  <a:pt x="6986" y="29318"/>
                </a:cubicBezTo>
                <a:cubicBezTo>
                  <a:pt x="7199" y="29768"/>
                  <a:pt x="7261" y="30030"/>
                  <a:pt x="7236" y="30068"/>
                </a:cubicBezTo>
                <a:lnTo>
                  <a:pt x="6999" y="29643"/>
                </a:lnTo>
                <a:lnTo>
                  <a:pt x="6999" y="29643"/>
                </a:lnTo>
                <a:cubicBezTo>
                  <a:pt x="7236" y="30268"/>
                  <a:pt x="7948" y="31242"/>
                  <a:pt x="8073" y="31430"/>
                </a:cubicBezTo>
                <a:cubicBezTo>
                  <a:pt x="7936" y="31217"/>
                  <a:pt x="7811" y="31005"/>
                  <a:pt x="7699" y="30793"/>
                </a:cubicBezTo>
                <a:lnTo>
                  <a:pt x="7699" y="30793"/>
                </a:lnTo>
                <a:cubicBezTo>
                  <a:pt x="8311" y="31742"/>
                  <a:pt x="9036" y="32630"/>
                  <a:pt x="9848" y="33417"/>
                </a:cubicBezTo>
                <a:cubicBezTo>
                  <a:pt x="10660" y="34192"/>
                  <a:pt x="11597" y="34817"/>
                  <a:pt x="12622" y="35291"/>
                </a:cubicBezTo>
                <a:lnTo>
                  <a:pt x="12510" y="35179"/>
                </a:lnTo>
                <a:lnTo>
                  <a:pt x="12510" y="35179"/>
                </a:lnTo>
                <a:cubicBezTo>
                  <a:pt x="13222" y="35491"/>
                  <a:pt x="13509" y="35616"/>
                  <a:pt x="13809" y="35741"/>
                </a:cubicBezTo>
                <a:cubicBezTo>
                  <a:pt x="14272" y="35954"/>
                  <a:pt x="14759" y="36116"/>
                  <a:pt x="15247" y="36229"/>
                </a:cubicBezTo>
                <a:lnTo>
                  <a:pt x="15184" y="36229"/>
                </a:lnTo>
                <a:cubicBezTo>
                  <a:pt x="15521" y="36291"/>
                  <a:pt x="15971" y="36379"/>
                  <a:pt x="16421" y="36479"/>
                </a:cubicBezTo>
                <a:cubicBezTo>
                  <a:pt x="16395" y="36476"/>
                  <a:pt x="16375" y="36475"/>
                  <a:pt x="16360" y="36475"/>
                </a:cubicBezTo>
                <a:cubicBezTo>
                  <a:pt x="16160" y="36475"/>
                  <a:pt x="16950" y="36675"/>
                  <a:pt x="16749" y="36675"/>
                </a:cubicBezTo>
                <a:cubicBezTo>
                  <a:pt x="16725" y="36675"/>
                  <a:pt x="16688" y="36672"/>
                  <a:pt x="16634" y="36666"/>
                </a:cubicBezTo>
                <a:lnTo>
                  <a:pt x="16634" y="36666"/>
                </a:lnTo>
                <a:cubicBezTo>
                  <a:pt x="17021" y="36729"/>
                  <a:pt x="17408" y="36766"/>
                  <a:pt x="17808" y="36779"/>
                </a:cubicBezTo>
                <a:cubicBezTo>
                  <a:pt x="17946" y="36779"/>
                  <a:pt x="18008" y="36754"/>
                  <a:pt x="18558" y="36754"/>
                </a:cubicBezTo>
                <a:lnTo>
                  <a:pt x="18808" y="36853"/>
                </a:lnTo>
                <a:cubicBezTo>
                  <a:pt x="18981" y="36838"/>
                  <a:pt x="19156" y="36831"/>
                  <a:pt x="19331" y="36831"/>
                </a:cubicBezTo>
                <a:cubicBezTo>
                  <a:pt x="19574" y="36831"/>
                  <a:pt x="19818" y="36844"/>
                  <a:pt x="20058" y="36866"/>
                </a:cubicBezTo>
                <a:cubicBezTo>
                  <a:pt x="19370" y="36866"/>
                  <a:pt x="20583" y="37016"/>
                  <a:pt x="19808" y="37028"/>
                </a:cubicBezTo>
                <a:cubicBezTo>
                  <a:pt x="21557" y="37316"/>
                  <a:pt x="22420" y="37053"/>
                  <a:pt x="23207" y="37316"/>
                </a:cubicBezTo>
                <a:cubicBezTo>
                  <a:pt x="24019" y="37178"/>
                  <a:pt x="21695" y="37128"/>
                  <a:pt x="22145" y="37116"/>
                </a:cubicBezTo>
                <a:cubicBezTo>
                  <a:pt x="21914" y="37062"/>
                  <a:pt x="22222" y="37037"/>
                  <a:pt x="22622" y="37037"/>
                </a:cubicBezTo>
                <a:cubicBezTo>
                  <a:pt x="22872" y="37037"/>
                  <a:pt x="23158" y="37047"/>
                  <a:pt x="23369" y="37066"/>
                </a:cubicBezTo>
                <a:cubicBezTo>
                  <a:pt x="23899" y="37115"/>
                  <a:pt x="24295" y="37334"/>
                  <a:pt x="25635" y="37436"/>
                </a:cubicBezTo>
                <a:lnTo>
                  <a:pt x="25635" y="37436"/>
                </a:lnTo>
                <a:cubicBezTo>
                  <a:pt x="25600" y="37435"/>
                  <a:pt x="25575" y="37435"/>
                  <a:pt x="25550" y="37435"/>
                </a:cubicBezTo>
                <a:cubicBezTo>
                  <a:pt x="25513" y="37435"/>
                  <a:pt x="25475" y="37435"/>
                  <a:pt x="25406" y="37428"/>
                </a:cubicBezTo>
                <a:lnTo>
                  <a:pt x="25406" y="37428"/>
                </a:lnTo>
                <a:cubicBezTo>
                  <a:pt x="25931" y="37516"/>
                  <a:pt x="26431" y="37441"/>
                  <a:pt x="27056" y="37578"/>
                </a:cubicBezTo>
                <a:cubicBezTo>
                  <a:pt x="27116" y="37568"/>
                  <a:pt x="27178" y="37564"/>
                  <a:pt x="27240" y="37564"/>
                </a:cubicBezTo>
                <a:cubicBezTo>
                  <a:pt x="27467" y="37564"/>
                  <a:pt x="27697" y="37617"/>
                  <a:pt x="27848" y="37617"/>
                </a:cubicBezTo>
                <a:cubicBezTo>
                  <a:pt x="27914" y="37617"/>
                  <a:pt x="27964" y="37607"/>
                  <a:pt x="27993" y="37578"/>
                </a:cubicBezTo>
                <a:cubicBezTo>
                  <a:pt x="27568" y="37516"/>
                  <a:pt x="27143" y="37478"/>
                  <a:pt x="26719" y="37441"/>
                </a:cubicBezTo>
                <a:lnTo>
                  <a:pt x="26719" y="37441"/>
                </a:lnTo>
                <a:cubicBezTo>
                  <a:pt x="27443" y="37491"/>
                  <a:pt x="28156" y="37403"/>
                  <a:pt x="29305" y="37728"/>
                </a:cubicBezTo>
                <a:cubicBezTo>
                  <a:pt x="29218" y="37728"/>
                  <a:pt x="28855" y="37691"/>
                  <a:pt x="28618" y="37678"/>
                </a:cubicBezTo>
                <a:lnTo>
                  <a:pt x="28618" y="37678"/>
                </a:lnTo>
                <a:cubicBezTo>
                  <a:pt x="28780" y="37716"/>
                  <a:pt x="28943" y="37753"/>
                  <a:pt x="29118" y="37778"/>
                </a:cubicBezTo>
                <a:cubicBezTo>
                  <a:pt x="29280" y="37803"/>
                  <a:pt x="29455" y="37841"/>
                  <a:pt x="29618" y="37903"/>
                </a:cubicBezTo>
                <a:cubicBezTo>
                  <a:pt x="29605" y="37913"/>
                  <a:pt x="29579" y="37918"/>
                  <a:pt x="29542" y="37918"/>
                </a:cubicBezTo>
                <a:cubicBezTo>
                  <a:pt x="29398" y="37918"/>
                  <a:pt x="29086" y="37850"/>
                  <a:pt x="28718" y="37791"/>
                </a:cubicBezTo>
                <a:cubicBezTo>
                  <a:pt x="28256" y="37691"/>
                  <a:pt x="27781" y="37641"/>
                  <a:pt x="27306" y="37628"/>
                </a:cubicBezTo>
                <a:lnTo>
                  <a:pt x="27306" y="37628"/>
                </a:lnTo>
                <a:cubicBezTo>
                  <a:pt x="27668" y="37728"/>
                  <a:pt x="28768" y="37753"/>
                  <a:pt x="28356" y="37841"/>
                </a:cubicBezTo>
                <a:cubicBezTo>
                  <a:pt x="28425" y="37829"/>
                  <a:pt x="28497" y="37824"/>
                  <a:pt x="28571" y="37824"/>
                </a:cubicBezTo>
                <a:cubicBezTo>
                  <a:pt x="29123" y="37824"/>
                  <a:pt x="29802" y="38119"/>
                  <a:pt x="30617" y="38241"/>
                </a:cubicBezTo>
                <a:lnTo>
                  <a:pt x="30530" y="38303"/>
                </a:lnTo>
                <a:cubicBezTo>
                  <a:pt x="30767" y="38341"/>
                  <a:pt x="30992" y="38403"/>
                  <a:pt x="31230" y="38491"/>
                </a:cubicBezTo>
                <a:cubicBezTo>
                  <a:pt x="31067" y="38466"/>
                  <a:pt x="30892" y="38441"/>
                  <a:pt x="30730" y="38428"/>
                </a:cubicBezTo>
                <a:lnTo>
                  <a:pt x="30730" y="38428"/>
                </a:lnTo>
                <a:cubicBezTo>
                  <a:pt x="31480" y="38591"/>
                  <a:pt x="32042" y="39003"/>
                  <a:pt x="32667" y="39303"/>
                </a:cubicBezTo>
                <a:cubicBezTo>
                  <a:pt x="32030" y="38953"/>
                  <a:pt x="31942" y="38915"/>
                  <a:pt x="31992" y="38890"/>
                </a:cubicBezTo>
                <a:cubicBezTo>
                  <a:pt x="32030" y="38865"/>
                  <a:pt x="32155" y="38890"/>
                  <a:pt x="31880" y="38728"/>
                </a:cubicBezTo>
                <a:lnTo>
                  <a:pt x="31880" y="38728"/>
                </a:lnTo>
                <a:cubicBezTo>
                  <a:pt x="32754" y="39065"/>
                  <a:pt x="32942" y="39278"/>
                  <a:pt x="33154" y="39478"/>
                </a:cubicBezTo>
                <a:cubicBezTo>
                  <a:pt x="33254" y="39590"/>
                  <a:pt x="33367" y="39703"/>
                  <a:pt x="33542" y="39865"/>
                </a:cubicBezTo>
                <a:cubicBezTo>
                  <a:pt x="33729" y="40028"/>
                  <a:pt x="33979" y="40228"/>
                  <a:pt x="34354" y="40578"/>
                </a:cubicBezTo>
                <a:cubicBezTo>
                  <a:pt x="34190" y="40424"/>
                  <a:pt x="33790" y="40042"/>
                  <a:pt x="33853" y="40042"/>
                </a:cubicBezTo>
                <a:cubicBezTo>
                  <a:pt x="33866" y="40042"/>
                  <a:pt x="33902" y="40060"/>
                  <a:pt x="33967" y="40103"/>
                </a:cubicBezTo>
                <a:cubicBezTo>
                  <a:pt x="34242" y="40353"/>
                  <a:pt x="34504" y="40640"/>
                  <a:pt x="34716" y="40952"/>
                </a:cubicBezTo>
                <a:cubicBezTo>
                  <a:pt x="34988" y="41258"/>
                  <a:pt x="35087" y="41356"/>
                  <a:pt x="35107" y="41356"/>
                </a:cubicBezTo>
                <a:cubicBezTo>
                  <a:pt x="35140" y="41356"/>
                  <a:pt x="34924" y="41052"/>
                  <a:pt x="34961" y="41052"/>
                </a:cubicBezTo>
                <a:cubicBezTo>
                  <a:pt x="34972" y="41052"/>
                  <a:pt x="35003" y="41076"/>
                  <a:pt x="35066" y="41140"/>
                </a:cubicBezTo>
                <a:cubicBezTo>
                  <a:pt x="35279" y="41552"/>
                  <a:pt x="35516" y="41627"/>
                  <a:pt x="35879" y="42115"/>
                </a:cubicBezTo>
                <a:lnTo>
                  <a:pt x="35816" y="42165"/>
                </a:lnTo>
                <a:cubicBezTo>
                  <a:pt x="36216" y="42839"/>
                  <a:pt x="36304" y="42914"/>
                  <a:pt x="36391" y="42964"/>
                </a:cubicBezTo>
                <a:cubicBezTo>
                  <a:pt x="36478" y="43014"/>
                  <a:pt x="36541" y="43052"/>
                  <a:pt x="36891" y="43689"/>
                </a:cubicBezTo>
                <a:lnTo>
                  <a:pt x="36466" y="43227"/>
                </a:lnTo>
                <a:lnTo>
                  <a:pt x="36891" y="43864"/>
                </a:lnTo>
                <a:lnTo>
                  <a:pt x="36728" y="43777"/>
                </a:lnTo>
                <a:lnTo>
                  <a:pt x="36728" y="43777"/>
                </a:lnTo>
                <a:cubicBezTo>
                  <a:pt x="37228" y="44451"/>
                  <a:pt x="37341" y="44676"/>
                  <a:pt x="37803" y="45376"/>
                </a:cubicBezTo>
                <a:cubicBezTo>
                  <a:pt x="37787" y="45326"/>
                  <a:pt x="37791" y="45301"/>
                  <a:pt x="37812" y="45301"/>
                </a:cubicBezTo>
                <a:cubicBezTo>
                  <a:pt x="37876" y="45301"/>
                  <a:pt x="38098" y="45519"/>
                  <a:pt x="38453" y="45939"/>
                </a:cubicBezTo>
                <a:cubicBezTo>
                  <a:pt x="38555" y="46096"/>
                  <a:pt x="38547" y="46116"/>
                  <a:pt x="38531" y="46116"/>
                </a:cubicBezTo>
                <a:cubicBezTo>
                  <a:pt x="38525" y="46116"/>
                  <a:pt x="38519" y="46114"/>
                  <a:pt x="38515" y="46114"/>
                </a:cubicBezTo>
                <a:lnTo>
                  <a:pt x="38515" y="46114"/>
                </a:lnTo>
                <a:cubicBezTo>
                  <a:pt x="38503" y="46126"/>
                  <a:pt x="38515" y="46139"/>
                  <a:pt x="38578" y="46201"/>
                </a:cubicBezTo>
                <a:cubicBezTo>
                  <a:pt x="38690" y="46313"/>
                  <a:pt x="38803" y="46438"/>
                  <a:pt x="38915" y="46551"/>
                </a:cubicBezTo>
                <a:cubicBezTo>
                  <a:pt x="38803" y="46476"/>
                  <a:pt x="38690" y="46401"/>
                  <a:pt x="38590" y="46313"/>
                </a:cubicBezTo>
                <a:cubicBezTo>
                  <a:pt x="38453" y="46189"/>
                  <a:pt x="38328" y="46039"/>
                  <a:pt x="38240" y="45876"/>
                </a:cubicBezTo>
                <a:cubicBezTo>
                  <a:pt x="38191" y="45851"/>
                  <a:pt x="38053" y="45726"/>
                  <a:pt x="38003" y="45701"/>
                </a:cubicBezTo>
                <a:lnTo>
                  <a:pt x="38003" y="45701"/>
                </a:lnTo>
                <a:cubicBezTo>
                  <a:pt x="38178" y="45964"/>
                  <a:pt x="38378" y="46214"/>
                  <a:pt x="38603" y="46438"/>
                </a:cubicBezTo>
                <a:cubicBezTo>
                  <a:pt x="38828" y="46676"/>
                  <a:pt x="39053" y="46876"/>
                  <a:pt x="39203" y="47001"/>
                </a:cubicBezTo>
                <a:cubicBezTo>
                  <a:pt x="39103" y="46901"/>
                  <a:pt x="39003" y="46801"/>
                  <a:pt x="38915" y="46701"/>
                </a:cubicBezTo>
                <a:lnTo>
                  <a:pt x="38915" y="46701"/>
                </a:lnTo>
                <a:cubicBezTo>
                  <a:pt x="39015" y="46788"/>
                  <a:pt x="39115" y="46863"/>
                  <a:pt x="39215" y="46951"/>
                </a:cubicBezTo>
                <a:lnTo>
                  <a:pt x="39528" y="47176"/>
                </a:lnTo>
                <a:cubicBezTo>
                  <a:pt x="39728" y="47326"/>
                  <a:pt x="39940" y="47451"/>
                  <a:pt x="40152" y="47588"/>
                </a:cubicBezTo>
                <a:cubicBezTo>
                  <a:pt x="40223" y="47659"/>
                  <a:pt x="40237" y="47685"/>
                  <a:pt x="40218" y="47685"/>
                </a:cubicBezTo>
                <a:cubicBezTo>
                  <a:pt x="40190" y="47685"/>
                  <a:pt x="40092" y="47628"/>
                  <a:pt x="40003" y="47576"/>
                </a:cubicBezTo>
                <a:lnTo>
                  <a:pt x="40003" y="47576"/>
                </a:lnTo>
                <a:cubicBezTo>
                  <a:pt x="40252" y="47763"/>
                  <a:pt x="40452" y="47838"/>
                  <a:pt x="40840" y="48076"/>
                </a:cubicBezTo>
                <a:cubicBezTo>
                  <a:pt x="40798" y="48076"/>
                  <a:pt x="40766" y="48083"/>
                  <a:pt x="40726" y="48083"/>
                </a:cubicBezTo>
                <a:cubicBezTo>
                  <a:pt x="40637" y="48083"/>
                  <a:pt x="40508" y="48047"/>
                  <a:pt x="40128" y="47813"/>
                </a:cubicBezTo>
                <a:lnTo>
                  <a:pt x="40128" y="47813"/>
                </a:lnTo>
                <a:cubicBezTo>
                  <a:pt x="40340" y="47951"/>
                  <a:pt x="40552" y="48063"/>
                  <a:pt x="40752" y="48188"/>
                </a:cubicBezTo>
                <a:cubicBezTo>
                  <a:pt x="40952" y="48313"/>
                  <a:pt x="41190" y="48413"/>
                  <a:pt x="41402" y="48525"/>
                </a:cubicBezTo>
                <a:cubicBezTo>
                  <a:pt x="41471" y="48583"/>
                  <a:pt x="41941" y="48883"/>
                  <a:pt x="41881" y="48883"/>
                </a:cubicBezTo>
                <a:cubicBezTo>
                  <a:pt x="41876" y="48883"/>
                  <a:pt x="41866" y="48880"/>
                  <a:pt x="41852" y="48875"/>
                </a:cubicBezTo>
                <a:lnTo>
                  <a:pt x="41852" y="48875"/>
                </a:lnTo>
                <a:cubicBezTo>
                  <a:pt x="42052" y="48975"/>
                  <a:pt x="42252" y="49063"/>
                  <a:pt x="42464" y="49138"/>
                </a:cubicBezTo>
                <a:cubicBezTo>
                  <a:pt x="42689" y="49225"/>
                  <a:pt x="42939" y="49300"/>
                  <a:pt x="43189" y="49375"/>
                </a:cubicBezTo>
                <a:cubicBezTo>
                  <a:pt x="43689" y="49525"/>
                  <a:pt x="44226" y="49663"/>
                  <a:pt x="44739" y="49813"/>
                </a:cubicBezTo>
                <a:cubicBezTo>
                  <a:pt x="44864" y="49813"/>
                  <a:pt x="44989" y="49838"/>
                  <a:pt x="45126" y="49863"/>
                </a:cubicBezTo>
                <a:cubicBezTo>
                  <a:pt x="46088" y="50100"/>
                  <a:pt x="46938" y="50312"/>
                  <a:pt x="48113" y="50337"/>
                </a:cubicBezTo>
                <a:cubicBezTo>
                  <a:pt x="48325" y="50400"/>
                  <a:pt x="48550" y="50450"/>
                  <a:pt x="48763" y="50512"/>
                </a:cubicBezTo>
                <a:cubicBezTo>
                  <a:pt x="48809" y="50514"/>
                  <a:pt x="48848" y="50514"/>
                  <a:pt x="48880" y="50514"/>
                </a:cubicBezTo>
                <a:cubicBezTo>
                  <a:pt x="49456" y="50514"/>
                  <a:pt x="48189" y="50333"/>
                  <a:pt x="49118" y="50333"/>
                </a:cubicBezTo>
                <a:cubicBezTo>
                  <a:pt x="49196" y="50333"/>
                  <a:pt x="49289" y="50335"/>
                  <a:pt x="49400" y="50337"/>
                </a:cubicBezTo>
                <a:cubicBezTo>
                  <a:pt x="50462" y="50337"/>
                  <a:pt x="49800" y="50450"/>
                  <a:pt x="50175" y="50487"/>
                </a:cubicBezTo>
                <a:cubicBezTo>
                  <a:pt x="50815" y="50407"/>
                  <a:pt x="51463" y="50367"/>
                  <a:pt x="52118" y="50367"/>
                </a:cubicBezTo>
                <a:cubicBezTo>
                  <a:pt x="52282" y="50367"/>
                  <a:pt x="52447" y="50370"/>
                  <a:pt x="52612" y="50375"/>
                </a:cubicBezTo>
                <a:cubicBezTo>
                  <a:pt x="52287" y="50412"/>
                  <a:pt x="52024" y="50400"/>
                  <a:pt x="51724" y="50412"/>
                </a:cubicBezTo>
                <a:lnTo>
                  <a:pt x="52474" y="50462"/>
                </a:lnTo>
                <a:cubicBezTo>
                  <a:pt x="51574" y="50612"/>
                  <a:pt x="50912" y="50562"/>
                  <a:pt x="51624" y="50662"/>
                </a:cubicBezTo>
                <a:cubicBezTo>
                  <a:pt x="51674" y="50537"/>
                  <a:pt x="52412" y="50512"/>
                  <a:pt x="53124" y="50475"/>
                </a:cubicBezTo>
                <a:cubicBezTo>
                  <a:pt x="53849" y="50425"/>
                  <a:pt x="54574" y="50362"/>
                  <a:pt x="54624" y="50237"/>
                </a:cubicBezTo>
                <a:lnTo>
                  <a:pt x="55111" y="50250"/>
                </a:lnTo>
                <a:cubicBezTo>
                  <a:pt x="54974" y="50262"/>
                  <a:pt x="54961" y="50275"/>
                  <a:pt x="54811" y="50287"/>
                </a:cubicBezTo>
                <a:cubicBezTo>
                  <a:pt x="54855" y="50289"/>
                  <a:pt x="54896" y="50289"/>
                  <a:pt x="54934" y="50289"/>
                </a:cubicBezTo>
                <a:cubicBezTo>
                  <a:pt x="55752" y="50289"/>
                  <a:pt x="55554" y="50047"/>
                  <a:pt x="56723" y="49975"/>
                </a:cubicBezTo>
                <a:cubicBezTo>
                  <a:pt x="56888" y="49965"/>
                  <a:pt x="57034" y="49959"/>
                  <a:pt x="57135" y="49959"/>
                </a:cubicBezTo>
                <a:cubicBezTo>
                  <a:pt x="57294" y="49959"/>
                  <a:pt x="57341" y="49974"/>
                  <a:pt x="57173" y="50013"/>
                </a:cubicBezTo>
                <a:lnTo>
                  <a:pt x="57635" y="49938"/>
                </a:lnTo>
                <a:lnTo>
                  <a:pt x="57873" y="49888"/>
                </a:lnTo>
                <a:lnTo>
                  <a:pt x="58173" y="49850"/>
                </a:lnTo>
                <a:cubicBezTo>
                  <a:pt x="58279" y="49839"/>
                  <a:pt x="58353" y="49834"/>
                  <a:pt x="58398" y="49834"/>
                </a:cubicBezTo>
                <a:cubicBezTo>
                  <a:pt x="58491" y="49834"/>
                  <a:pt x="58455" y="49854"/>
                  <a:pt x="58315" y="49870"/>
                </a:cubicBezTo>
                <a:lnTo>
                  <a:pt x="58315" y="49870"/>
                </a:lnTo>
                <a:lnTo>
                  <a:pt x="58960" y="49800"/>
                </a:lnTo>
                <a:lnTo>
                  <a:pt x="58948" y="48238"/>
                </a:lnTo>
                <a:lnTo>
                  <a:pt x="58948" y="48263"/>
                </a:lnTo>
                <a:lnTo>
                  <a:pt x="58935" y="48076"/>
                </a:lnTo>
                <a:cubicBezTo>
                  <a:pt x="58873" y="48076"/>
                  <a:pt x="58823" y="48076"/>
                  <a:pt x="58760" y="48088"/>
                </a:cubicBezTo>
                <a:lnTo>
                  <a:pt x="58373" y="48163"/>
                </a:lnTo>
                <a:lnTo>
                  <a:pt x="57723" y="48275"/>
                </a:lnTo>
                <a:cubicBezTo>
                  <a:pt x="57360" y="48275"/>
                  <a:pt x="57898" y="48238"/>
                  <a:pt x="57823" y="48213"/>
                </a:cubicBezTo>
                <a:lnTo>
                  <a:pt x="57823" y="48213"/>
                </a:lnTo>
                <a:lnTo>
                  <a:pt x="57023" y="48350"/>
                </a:lnTo>
                <a:cubicBezTo>
                  <a:pt x="56861" y="48338"/>
                  <a:pt x="56936" y="48300"/>
                  <a:pt x="57123" y="48250"/>
                </a:cubicBezTo>
                <a:cubicBezTo>
                  <a:pt x="57223" y="48238"/>
                  <a:pt x="57348" y="48213"/>
                  <a:pt x="57485" y="48201"/>
                </a:cubicBezTo>
                <a:lnTo>
                  <a:pt x="57685" y="48176"/>
                </a:lnTo>
                <a:lnTo>
                  <a:pt x="57960" y="48138"/>
                </a:lnTo>
                <a:lnTo>
                  <a:pt x="57760" y="48126"/>
                </a:lnTo>
                <a:lnTo>
                  <a:pt x="57648" y="48113"/>
                </a:lnTo>
                <a:cubicBezTo>
                  <a:pt x="57573" y="48101"/>
                  <a:pt x="57510" y="48101"/>
                  <a:pt x="57448" y="48101"/>
                </a:cubicBezTo>
                <a:cubicBezTo>
                  <a:pt x="57323" y="48113"/>
                  <a:pt x="57198" y="48126"/>
                  <a:pt x="57073" y="48151"/>
                </a:cubicBezTo>
                <a:cubicBezTo>
                  <a:pt x="56657" y="48238"/>
                  <a:pt x="56231" y="48278"/>
                  <a:pt x="55803" y="48278"/>
                </a:cubicBezTo>
                <a:cubicBezTo>
                  <a:pt x="55743" y="48278"/>
                  <a:pt x="55683" y="48277"/>
                  <a:pt x="55623" y="48275"/>
                </a:cubicBezTo>
                <a:lnTo>
                  <a:pt x="56373" y="48188"/>
                </a:lnTo>
                <a:cubicBezTo>
                  <a:pt x="56199" y="48153"/>
                  <a:pt x="56015" y="48143"/>
                  <a:pt x="55814" y="48143"/>
                </a:cubicBezTo>
                <a:cubicBezTo>
                  <a:pt x="55506" y="48143"/>
                  <a:pt x="55155" y="48167"/>
                  <a:pt x="54730" y="48167"/>
                </a:cubicBezTo>
                <a:cubicBezTo>
                  <a:pt x="54636" y="48167"/>
                  <a:pt x="54538" y="48166"/>
                  <a:pt x="54436" y="48163"/>
                </a:cubicBezTo>
                <a:lnTo>
                  <a:pt x="54436" y="48163"/>
                </a:lnTo>
                <a:cubicBezTo>
                  <a:pt x="54649" y="48201"/>
                  <a:pt x="56161" y="48250"/>
                  <a:pt x="55299" y="48375"/>
                </a:cubicBezTo>
                <a:cubicBezTo>
                  <a:pt x="54949" y="48375"/>
                  <a:pt x="54611" y="48413"/>
                  <a:pt x="54274" y="48475"/>
                </a:cubicBezTo>
                <a:cubicBezTo>
                  <a:pt x="54269" y="48440"/>
                  <a:pt x="54188" y="48427"/>
                  <a:pt x="54056" y="48427"/>
                </a:cubicBezTo>
                <a:cubicBezTo>
                  <a:pt x="53866" y="48427"/>
                  <a:pt x="53568" y="48453"/>
                  <a:pt x="53237" y="48475"/>
                </a:cubicBezTo>
                <a:lnTo>
                  <a:pt x="53274" y="48363"/>
                </a:lnTo>
                <a:lnTo>
                  <a:pt x="53274" y="48363"/>
                </a:lnTo>
                <a:cubicBezTo>
                  <a:pt x="52662" y="48425"/>
                  <a:pt x="52712" y="48475"/>
                  <a:pt x="52349" y="48538"/>
                </a:cubicBezTo>
                <a:cubicBezTo>
                  <a:pt x="52305" y="48539"/>
                  <a:pt x="52262" y="48539"/>
                  <a:pt x="52222" y="48539"/>
                </a:cubicBezTo>
                <a:cubicBezTo>
                  <a:pt x="51642" y="48539"/>
                  <a:pt x="51501" y="48459"/>
                  <a:pt x="51350" y="48400"/>
                </a:cubicBezTo>
                <a:cubicBezTo>
                  <a:pt x="50262" y="48400"/>
                  <a:pt x="52112" y="48525"/>
                  <a:pt x="50812" y="48563"/>
                </a:cubicBezTo>
                <a:cubicBezTo>
                  <a:pt x="50362" y="48544"/>
                  <a:pt x="49978" y="48541"/>
                  <a:pt x="49570" y="48541"/>
                </a:cubicBezTo>
                <a:cubicBezTo>
                  <a:pt x="49366" y="48541"/>
                  <a:pt x="49157" y="48542"/>
                  <a:pt x="48930" y="48542"/>
                </a:cubicBezTo>
                <a:cubicBezTo>
                  <a:pt x="48703" y="48542"/>
                  <a:pt x="48460" y="48541"/>
                  <a:pt x="48188" y="48538"/>
                </a:cubicBezTo>
                <a:cubicBezTo>
                  <a:pt x="47563" y="48438"/>
                  <a:pt x="48300" y="48475"/>
                  <a:pt x="48075" y="48425"/>
                </a:cubicBezTo>
                <a:lnTo>
                  <a:pt x="48075" y="48425"/>
                </a:lnTo>
                <a:lnTo>
                  <a:pt x="47513" y="48463"/>
                </a:lnTo>
                <a:cubicBezTo>
                  <a:pt x="47376" y="48438"/>
                  <a:pt x="47413" y="48413"/>
                  <a:pt x="47438" y="48400"/>
                </a:cubicBezTo>
                <a:cubicBezTo>
                  <a:pt x="47399" y="48398"/>
                  <a:pt x="47366" y="48397"/>
                  <a:pt x="47338" y="48397"/>
                </a:cubicBezTo>
                <a:cubicBezTo>
                  <a:pt x="47109" y="48397"/>
                  <a:pt x="47221" y="48461"/>
                  <a:pt x="46991" y="48461"/>
                </a:cubicBezTo>
                <a:cubicBezTo>
                  <a:pt x="46918" y="48461"/>
                  <a:pt x="46812" y="48454"/>
                  <a:pt x="46651" y="48438"/>
                </a:cubicBezTo>
                <a:cubicBezTo>
                  <a:pt x="46632" y="48446"/>
                  <a:pt x="46606" y="48450"/>
                  <a:pt x="46574" y="48450"/>
                </a:cubicBezTo>
                <a:cubicBezTo>
                  <a:pt x="46412" y="48450"/>
                  <a:pt x="46089" y="48353"/>
                  <a:pt x="45714" y="48238"/>
                </a:cubicBezTo>
                <a:cubicBezTo>
                  <a:pt x="45476" y="48176"/>
                  <a:pt x="45239" y="48088"/>
                  <a:pt x="44989" y="48013"/>
                </a:cubicBezTo>
                <a:cubicBezTo>
                  <a:pt x="44751" y="47938"/>
                  <a:pt x="44514" y="47888"/>
                  <a:pt x="44276" y="47851"/>
                </a:cubicBezTo>
                <a:cubicBezTo>
                  <a:pt x="44064" y="47738"/>
                  <a:pt x="44389" y="47813"/>
                  <a:pt x="44339" y="47751"/>
                </a:cubicBezTo>
                <a:cubicBezTo>
                  <a:pt x="43739" y="47601"/>
                  <a:pt x="43477" y="47513"/>
                  <a:pt x="43252" y="47438"/>
                </a:cubicBezTo>
                <a:cubicBezTo>
                  <a:pt x="43127" y="47401"/>
                  <a:pt x="43027" y="47363"/>
                  <a:pt x="42889" y="47326"/>
                </a:cubicBezTo>
                <a:cubicBezTo>
                  <a:pt x="42739" y="47276"/>
                  <a:pt x="42577" y="47226"/>
                  <a:pt x="42327" y="47126"/>
                </a:cubicBezTo>
                <a:lnTo>
                  <a:pt x="41952" y="46888"/>
                </a:lnTo>
                <a:lnTo>
                  <a:pt x="41602" y="46626"/>
                </a:lnTo>
                <a:lnTo>
                  <a:pt x="41602" y="46626"/>
                </a:lnTo>
                <a:cubicBezTo>
                  <a:pt x="41769" y="46759"/>
                  <a:pt x="41797" y="46815"/>
                  <a:pt x="41734" y="46815"/>
                </a:cubicBezTo>
                <a:cubicBezTo>
                  <a:pt x="41702" y="46815"/>
                  <a:pt x="41648" y="46801"/>
                  <a:pt x="41577" y="46776"/>
                </a:cubicBezTo>
                <a:cubicBezTo>
                  <a:pt x="41277" y="46651"/>
                  <a:pt x="40977" y="46501"/>
                  <a:pt x="40702" y="46326"/>
                </a:cubicBezTo>
                <a:lnTo>
                  <a:pt x="40702" y="46326"/>
                </a:lnTo>
                <a:lnTo>
                  <a:pt x="40777" y="46401"/>
                </a:lnTo>
                <a:cubicBezTo>
                  <a:pt x="40702" y="46338"/>
                  <a:pt x="40627" y="46289"/>
                  <a:pt x="40565" y="46239"/>
                </a:cubicBezTo>
                <a:lnTo>
                  <a:pt x="40565" y="46239"/>
                </a:lnTo>
                <a:cubicBezTo>
                  <a:pt x="40615" y="46276"/>
                  <a:pt x="40652" y="46301"/>
                  <a:pt x="40702" y="46326"/>
                </a:cubicBezTo>
                <a:cubicBezTo>
                  <a:pt x="40677" y="46301"/>
                  <a:pt x="40640" y="46264"/>
                  <a:pt x="40615" y="46226"/>
                </a:cubicBezTo>
                <a:lnTo>
                  <a:pt x="40615" y="46226"/>
                </a:lnTo>
                <a:cubicBezTo>
                  <a:pt x="40804" y="46325"/>
                  <a:pt x="40994" y="46399"/>
                  <a:pt x="41085" y="46399"/>
                </a:cubicBezTo>
                <a:cubicBezTo>
                  <a:pt x="41120" y="46399"/>
                  <a:pt x="41140" y="46388"/>
                  <a:pt x="41140" y="46363"/>
                </a:cubicBezTo>
                <a:cubicBezTo>
                  <a:pt x="41027" y="46301"/>
                  <a:pt x="40915" y="46239"/>
                  <a:pt x="40827" y="46164"/>
                </a:cubicBezTo>
                <a:lnTo>
                  <a:pt x="40827" y="46164"/>
                </a:lnTo>
                <a:cubicBezTo>
                  <a:pt x="40867" y="46179"/>
                  <a:pt x="40901" y="46195"/>
                  <a:pt x="40915" y="46195"/>
                </a:cubicBezTo>
                <a:cubicBezTo>
                  <a:pt x="40923" y="46195"/>
                  <a:pt x="40924" y="46190"/>
                  <a:pt x="40915" y="46176"/>
                </a:cubicBezTo>
                <a:cubicBezTo>
                  <a:pt x="40827" y="46114"/>
                  <a:pt x="40727" y="46051"/>
                  <a:pt x="40627" y="45989"/>
                </a:cubicBezTo>
                <a:cubicBezTo>
                  <a:pt x="40590" y="45901"/>
                  <a:pt x="40540" y="45826"/>
                  <a:pt x="40515" y="45726"/>
                </a:cubicBezTo>
                <a:lnTo>
                  <a:pt x="40427" y="45726"/>
                </a:lnTo>
                <a:cubicBezTo>
                  <a:pt x="40090" y="45376"/>
                  <a:pt x="39765" y="44989"/>
                  <a:pt x="39478" y="44589"/>
                </a:cubicBezTo>
                <a:cubicBezTo>
                  <a:pt x="38565" y="43702"/>
                  <a:pt x="37766" y="42714"/>
                  <a:pt x="37091" y="41627"/>
                </a:cubicBezTo>
                <a:lnTo>
                  <a:pt x="37091" y="41627"/>
                </a:lnTo>
                <a:cubicBezTo>
                  <a:pt x="37193" y="41729"/>
                  <a:pt x="37247" y="41765"/>
                  <a:pt x="37277" y="41765"/>
                </a:cubicBezTo>
                <a:cubicBezTo>
                  <a:pt x="37340" y="41765"/>
                  <a:pt x="37303" y="41615"/>
                  <a:pt x="37378" y="41590"/>
                </a:cubicBezTo>
                <a:cubicBezTo>
                  <a:pt x="37540" y="42063"/>
                  <a:pt x="38112" y="42735"/>
                  <a:pt x="38586" y="43494"/>
                </a:cubicBezTo>
                <a:lnTo>
                  <a:pt x="38586" y="43494"/>
                </a:lnTo>
                <a:cubicBezTo>
                  <a:pt x="38438" y="43256"/>
                  <a:pt x="38421" y="43181"/>
                  <a:pt x="38447" y="43181"/>
                </a:cubicBezTo>
                <a:cubicBezTo>
                  <a:pt x="38464" y="43181"/>
                  <a:pt x="38499" y="43213"/>
                  <a:pt x="38528" y="43252"/>
                </a:cubicBezTo>
                <a:cubicBezTo>
                  <a:pt x="38216" y="42814"/>
                  <a:pt x="37903" y="42377"/>
                  <a:pt x="37591" y="41927"/>
                </a:cubicBezTo>
                <a:cubicBezTo>
                  <a:pt x="37678" y="41915"/>
                  <a:pt x="37466" y="41602"/>
                  <a:pt x="37253" y="41215"/>
                </a:cubicBezTo>
                <a:lnTo>
                  <a:pt x="37253" y="41215"/>
                </a:lnTo>
                <a:cubicBezTo>
                  <a:pt x="37256" y="41260"/>
                  <a:pt x="37248" y="41281"/>
                  <a:pt x="37229" y="41281"/>
                </a:cubicBezTo>
                <a:cubicBezTo>
                  <a:pt x="37171" y="41281"/>
                  <a:pt x="37015" y="41080"/>
                  <a:pt x="36816" y="40815"/>
                </a:cubicBezTo>
                <a:cubicBezTo>
                  <a:pt x="36553" y="40465"/>
                  <a:pt x="36266" y="40128"/>
                  <a:pt x="35954" y="39815"/>
                </a:cubicBezTo>
                <a:cubicBezTo>
                  <a:pt x="35956" y="39804"/>
                  <a:pt x="35964" y="39796"/>
                  <a:pt x="35978" y="39796"/>
                </a:cubicBezTo>
                <a:cubicBezTo>
                  <a:pt x="36042" y="39796"/>
                  <a:pt x="36234" y="39938"/>
                  <a:pt x="36641" y="40478"/>
                </a:cubicBezTo>
                <a:cubicBezTo>
                  <a:pt x="36466" y="40165"/>
                  <a:pt x="36229" y="39903"/>
                  <a:pt x="35941" y="39703"/>
                </a:cubicBezTo>
                <a:cubicBezTo>
                  <a:pt x="35661" y="39508"/>
                  <a:pt x="35404" y="39289"/>
                  <a:pt x="35183" y="39035"/>
                </a:cubicBezTo>
                <a:lnTo>
                  <a:pt x="35183" y="39035"/>
                </a:lnTo>
                <a:cubicBezTo>
                  <a:pt x="35184" y="39035"/>
                  <a:pt x="35184" y="39036"/>
                  <a:pt x="35185" y="39037"/>
                </a:cubicBezTo>
                <a:lnTo>
                  <a:pt x="35185" y="39037"/>
                </a:lnTo>
                <a:cubicBezTo>
                  <a:pt x="35179" y="39030"/>
                  <a:pt x="35173" y="39023"/>
                  <a:pt x="35166" y="39015"/>
                </a:cubicBezTo>
                <a:lnTo>
                  <a:pt x="35166" y="39015"/>
                </a:lnTo>
                <a:cubicBezTo>
                  <a:pt x="35172" y="39022"/>
                  <a:pt x="35177" y="39028"/>
                  <a:pt x="35183" y="39035"/>
                </a:cubicBezTo>
                <a:lnTo>
                  <a:pt x="35183" y="39035"/>
                </a:lnTo>
                <a:cubicBezTo>
                  <a:pt x="35037" y="38910"/>
                  <a:pt x="34879" y="38769"/>
                  <a:pt x="34741" y="38653"/>
                </a:cubicBezTo>
                <a:cubicBezTo>
                  <a:pt x="34537" y="38481"/>
                  <a:pt x="34388" y="38355"/>
                  <a:pt x="34430" y="38355"/>
                </a:cubicBezTo>
                <a:cubicBezTo>
                  <a:pt x="34433" y="38355"/>
                  <a:pt x="34435" y="38356"/>
                  <a:pt x="34439" y="38356"/>
                </a:cubicBezTo>
                <a:lnTo>
                  <a:pt x="34439" y="38356"/>
                </a:lnTo>
                <a:cubicBezTo>
                  <a:pt x="34172" y="38159"/>
                  <a:pt x="33903" y="37979"/>
                  <a:pt x="33617" y="37816"/>
                </a:cubicBezTo>
                <a:cubicBezTo>
                  <a:pt x="33217" y="37591"/>
                  <a:pt x="32817" y="37391"/>
                  <a:pt x="32392" y="37228"/>
                </a:cubicBezTo>
                <a:cubicBezTo>
                  <a:pt x="31677" y="36942"/>
                  <a:pt x="31039" y="36782"/>
                  <a:pt x="30820" y="36782"/>
                </a:cubicBezTo>
                <a:cubicBezTo>
                  <a:pt x="30790" y="36782"/>
                  <a:pt x="30768" y="36785"/>
                  <a:pt x="30755" y="36791"/>
                </a:cubicBezTo>
                <a:cubicBezTo>
                  <a:pt x="30842" y="36716"/>
                  <a:pt x="30942" y="36679"/>
                  <a:pt x="31055" y="36654"/>
                </a:cubicBezTo>
                <a:cubicBezTo>
                  <a:pt x="30635" y="36615"/>
                  <a:pt x="30222" y="36599"/>
                  <a:pt x="29805" y="36599"/>
                </a:cubicBezTo>
                <a:cubicBezTo>
                  <a:pt x="29677" y="36599"/>
                  <a:pt x="29548" y="36601"/>
                  <a:pt x="29418" y="36604"/>
                </a:cubicBezTo>
                <a:cubicBezTo>
                  <a:pt x="29168" y="36554"/>
                  <a:pt x="28930" y="36504"/>
                  <a:pt x="28681" y="36466"/>
                </a:cubicBezTo>
                <a:cubicBezTo>
                  <a:pt x="28630" y="36334"/>
                  <a:pt x="28537" y="36193"/>
                  <a:pt x="28918" y="36193"/>
                </a:cubicBezTo>
                <a:cubicBezTo>
                  <a:pt x="29004" y="36193"/>
                  <a:pt x="29115" y="36200"/>
                  <a:pt x="29255" y="36216"/>
                </a:cubicBezTo>
                <a:cubicBezTo>
                  <a:pt x="28805" y="36091"/>
                  <a:pt x="28356" y="36016"/>
                  <a:pt x="27893" y="35991"/>
                </a:cubicBezTo>
                <a:lnTo>
                  <a:pt x="27893" y="35991"/>
                </a:lnTo>
                <a:cubicBezTo>
                  <a:pt x="28094" y="36038"/>
                  <a:pt x="28362" y="36231"/>
                  <a:pt x="28148" y="36231"/>
                </a:cubicBezTo>
                <a:cubicBezTo>
                  <a:pt x="28136" y="36231"/>
                  <a:pt x="28122" y="36230"/>
                  <a:pt x="28106" y="36229"/>
                </a:cubicBezTo>
                <a:cubicBezTo>
                  <a:pt x="27340" y="35982"/>
                  <a:pt x="27563" y="36064"/>
                  <a:pt x="26641" y="35849"/>
                </a:cubicBezTo>
                <a:lnTo>
                  <a:pt x="26641" y="35849"/>
                </a:lnTo>
                <a:cubicBezTo>
                  <a:pt x="26854" y="35908"/>
                  <a:pt x="26611" y="36026"/>
                  <a:pt x="26231" y="36026"/>
                </a:cubicBezTo>
                <a:cubicBezTo>
                  <a:pt x="26172" y="36026"/>
                  <a:pt x="26109" y="36023"/>
                  <a:pt x="26044" y="36016"/>
                </a:cubicBezTo>
                <a:cubicBezTo>
                  <a:pt x="26126" y="35993"/>
                  <a:pt x="26031" y="35837"/>
                  <a:pt x="26176" y="35818"/>
                </a:cubicBezTo>
                <a:lnTo>
                  <a:pt x="26176" y="35818"/>
                </a:lnTo>
                <a:cubicBezTo>
                  <a:pt x="25766" y="35843"/>
                  <a:pt x="25356" y="35879"/>
                  <a:pt x="24946" y="35915"/>
                </a:cubicBezTo>
                <a:lnTo>
                  <a:pt x="24946" y="35915"/>
                </a:lnTo>
                <a:cubicBezTo>
                  <a:pt x="25236" y="35887"/>
                  <a:pt x="25002" y="35753"/>
                  <a:pt x="24732" y="35679"/>
                </a:cubicBezTo>
                <a:lnTo>
                  <a:pt x="24732" y="35679"/>
                </a:lnTo>
                <a:cubicBezTo>
                  <a:pt x="24749" y="35684"/>
                  <a:pt x="24740" y="35686"/>
                  <a:pt x="24710" y="35686"/>
                </a:cubicBezTo>
                <a:cubicBezTo>
                  <a:pt x="24528" y="35686"/>
                  <a:pt x="23598" y="35604"/>
                  <a:pt x="23319" y="35604"/>
                </a:cubicBezTo>
                <a:lnTo>
                  <a:pt x="23844" y="35679"/>
                </a:lnTo>
                <a:cubicBezTo>
                  <a:pt x="23631" y="35662"/>
                  <a:pt x="23450" y="35655"/>
                  <a:pt x="23291" y="35655"/>
                </a:cubicBezTo>
                <a:cubicBezTo>
                  <a:pt x="22544" y="35655"/>
                  <a:pt x="22298" y="35811"/>
                  <a:pt x="21543" y="35811"/>
                </a:cubicBezTo>
                <a:cubicBezTo>
                  <a:pt x="21398" y="35811"/>
                  <a:pt x="21234" y="35805"/>
                  <a:pt x="21045" y="35791"/>
                </a:cubicBezTo>
                <a:cubicBezTo>
                  <a:pt x="21207" y="35754"/>
                  <a:pt x="21470" y="35566"/>
                  <a:pt x="20770" y="35491"/>
                </a:cubicBezTo>
                <a:cubicBezTo>
                  <a:pt x="20395" y="35579"/>
                  <a:pt x="20033" y="35654"/>
                  <a:pt x="19658" y="35716"/>
                </a:cubicBezTo>
                <a:cubicBezTo>
                  <a:pt x="19121" y="35666"/>
                  <a:pt x="18596" y="35604"/>
                  <a:pt x="18071" y="35529"/>
                </a:cubicBezTo>
                <a:lnTo>
                  <a:pt x="18358" y="35516"/>
                </a:lnTo>
                <a:lnTo>
                  <a:pt x="20070" y="35404"/>
                </a:lnTo>
                <a:cubicBezTo>
                  <a:pt x="19545" y="35316"/>
                  <a:pt x="19933" y="35329"/>
                  <a:pt x="19146" y="35254"/>
                </a:cubicBezTo>
                <a:cubicBezTo>
                  <a:pt x="19029" y="35215"/>
                  <a:pt x="19102" y="35203"/>
                  <a:pt x="19238" y="35203"/>
                </a:cubicBezTo>
                <a:cubicBezTo>
                  <a:pt x="19410" y="35203"/>
                  <a:pt x="19683" y="35222"/>
                  <a:pt x="19808" y="35229"/>
                </a:cubicBezTo>
                <a:cubicBezTo>
                  <a:pt x="19208" y="35166"/>
                  <a:pt x="18608" y="35079"/>
                  <a:pt x="18021" y="34979"/>
                </a:cubicBezTo>
                <a:lnTo>
                  <a:pt x="18021" y="34979"/>
                </a:lnTo>
                <a:cubicBezTo>
                  <a:pt x="18033" y="35010"/>
                  <a:pt x="17955" y="35023"/>
                  <a:pt x="17830" y="35023"/>
                </a:cubicBezTo>
                <a:cubicBezTo>
                  <a:pt x="17705" y="35023"/>
                  <a:pt x="17533" y="35010"/>
                  <a:pt x="17358" y="34991"/>
                </a:cubicBezTo>
                <a:cubicBezTo>
                  <a:pt x="17129" y="34967"/>
                  <a:pt x="16904" y="34937"/>
                  <a:pt x="16784" y="34937"/>
                </a:cubicBezTo>
                <a:cubicBezTo>
                  <a:pt x="16722" y="34937"/>
                  <a:pt x="16688" y="34945"/>
                  <a:pt x="16696" y="34966"/>
                </a:cubicBezTo>
                <a:cubicBezTo>
                  <a:pt x="17346" y="35054"/>
                  <a:pt x="17996" y="35129"/>
                  <a:pt x="18646" y="35166"/>
                </a:cubicBezTo>
                <a:cubicBezTo>
                  <a:pt x="18681" y="35226"/>
                  <a:pt x="18414" y="35275"/>
                  <a:pt x="17988" y="35275"/>
                </a:cubicBezTo>
                <a:cubicBezTo>
                  <a:pt x="17523" y="35275"/>
                  <a:pt x="16867" y="35217"/>
                  <a:pt x="16209" y="35054"/>
                </a:cubicBezTo>
                <a:cubicBezTo>
                  <a:pt x="15896" y="34929"/>
                  <a:pt x="16484" y="34904"/>
                  <a:pt x="16471" y="34854"/>
                </a:cubicBezTo>
                <a:cubicBezTo>
                  <a:pt x="16034" y="34817"/>
                  <a:pt x="15596" y="34717"/>
                  <a:pt x="15172" y="34567"/>
                </a:cubicBezTo>
                <a:lnTo>
                  <a:pt x="15172" y="34567"/>
                </a:lnTo>
                <a:cubicBezTo>
                  <a:pt x="15346" y="34604"/>
                  <a:pt x="15534" y="34629"/>
                  <a:pt x="15709" y="34654"/>
                </a:cubicBezTo>
                <a:cubicBezTo>
                  <a:pt x="15047" y="34429"/>
                  <a:pt x="14547" y="34479"/>
                  <a:pt x="13809" y="34042"/>
                </a:cubicBezTo>
                <a:cubicBezTo>
                  <a:pt x="13547" y="33934"/>
                  <a:pt x="13125" y="33577"/>
                  <a:pt x="13022" y="33577"/>
                </a:cubicBezTo>
                <a:cubicBezTo>
                  <a:pt x="13017" y="33577"/>
                  <a:pt x="13013" y="33578"/>
                  <a:pt x="13010" y="33579"/>
                </a:cubicBezTo>
                <a:cubicBezTo>
                  <a:pt x="13222" y="33779"/>
                  <a:pt x="13285" y="34004"/>
                  <a:pt x="13222" y="34154"/>
                </a:cubicBezTo>
                <a:cubicBezTo>
                  <a:pt x="12910" y="34004"/>
                  <a:pt x="12610" y="33829"/>
                  <a:pt x="12322" y="33654"/>
                </a:cubicBezTo>
                <a:lnTo>
                  <a:pt x="12372" y="33642"/>
                </a:lnTo>
                <a:lnTo>
                  <a:pt x="12210" y="33542"/>
                </a:lnTo>
                <a:lnTo>
                  <a:pt x="12197" y="33579"/>
                </a:lnTo>
                <a:cubicBezTo>
                  <a:pt x="11897" y="33392"/>
                  <a:pt x="11610" y="33192"/>
                  <a:pt x="11335" y="32967"/>
                </a:cubicBezTo>
                <a:cubicBezTo>
                  <a:pt x="11335" y="32952"/>
                  <a:pt x="11347" y="32946"/>
                  <a:pt x="11367" y="32946"/>
                </a:cubicBezTo>
                <a:cubicBezTo>
                  <a:pt x="11416" y="32946"/>
                  <a:pt x="11513" y="32982"/>
                  <a:pt x="11610" y="33017"/>
                </a:cubicBezTo>
                <a:cubicBezTo>
                  <a:pt x="11712" y="33051"/>
                  <a:pt x="11817" y="33085"/>
                  <a:pt x="11870" y="33085"/>
                </a:cubicBezTo>
                <a:cubicBezTo>
                  <a:pt x="11915" y="33085"/>
                  <a:pt x="11923" y="33061"/>
                  <a:pt x="11860" y="32992"/>
                </a:cubicBezTo>
                <a:cubicBezTo>
                  <a:pt x="11722" y="32955"/>
                  <a:pt x="11610" y="32892"/>
                  <a:pt x="11498" y="32817"/>
                </a:cubicBezTo>
                <a:cubicBezTo>
                  <a:pt x="11273" y="32605"/>
                  <a:pt x="11647" y="32817"/>
                  <a:pt x="11135" y="32405"/>
                </a:cubicBezTo>
                <a:cubicBezTo>
                  <a:pt x="11133" y="32405"/>
                  <a:pt x="11131" y="32405"/>
                  <a:pt x="11128" y="32405"/>
                </a:cubicBezTo>
                <a:cubicBezTo>
                  <a:pt x="10997" y="32405"/>
                  <a:pt x="10585" y="31938"/>
                  <a:pt x="10575" y="31938"/>
                </a:cubicBezTo>
                <a:lnTo>
                  <a:pt x="10575" y="31938"/>
                </a:lnTo>
                <a:cubicBezTo>
                  <a:pt x="10570" y="31938"/>
                  <a:pt x="10639" y="32023"/>
                  <a:pt x="10835" y="32267"/>
                </a:cubicBezTo>
                <a:cubicBezTo>
                  <a:pt x="10660" y="32117"/>
                  <a:pt x="10498" y="31955"/>
                  <a:pt x="10348" y="31780"/>
                </a:cubicBezTo>
                <a:lnTo>
                  <a:pt x="9860" y="31167"/>
                </a:lnTo>
                <a:lnTo>
                  <a:pt x="9860" y="31167"/>
                </a:lnTo>
                <a:cubicBezTo>
                  <a:pt x="9872" y="31206"/>
                  <a:pt x="9866" y="31223"/>
                  <a:pt x="9845" y="31223"/>
                </a:cubicBezTo>
                <a:cubicBezTo>
                  <a:pt x="9799" y="31223"/>
                  <a:pt x="9679" y="31135"/>
                  <a:pt x="9523" y="31005"/>
                </a:cubicBezTo>
                <a:cubicBezTo>
                  <a:pt x="9448" y="30943"/>
                  <a:pt x="9373" y="30868"/>
                  <a:pt x="9311" y="30793"/>
                </a:cubicBezTo>
                <a:cubicBezTo>
                  <a:pt x="9136" y="30555"/>
                  <a:pt x="8961" y="30305"/>
                  <a:pt x="8811" y="30055"/>
                </a:cubicBezTo>
                <a:lnTo>
                  <a:pt x="8798" y="30018"/>
                </a:lnTo>
                <a:cubicBezTo>
                  <a:pt x="8498" y="29518"/>
                  <a:pt x="8236" y="29006"/>
                  <a:pt x="8011" y="28481"/>
                </a:cubicBezTo>
                <a:cubicBezTo>
                  <a:pt x="7811" y="28006"/>
                  <a:pt x="7624" y="27543"/>
                  <a:pt x="7411" y="26931"/>
                </a:cubicBezTo>
                <a:cubicBezTo>
                  <a:pt x="7401" y="26826"/>
                  <a:pt x="7275" y="26393"/>
                  <a:pt x="7317" y="26393"/>
                </a:cubicBezTo>
                <a:cubicBezTo>
                  <a:pt x="7325" y="26393"/>
                  <a:pt x="7339" y="26408"/>
                  <a:pt x="7361" y="26444"/>
                </a:cubicBezTo>
                <a:cubicBezTo>
                  <a:pt x="7236" y="26231"/>
                  <a:pt x="7136" y="25994"/>
                  <a:pt x="7061" y="25756"/>
                </a:cubicBezTo>
                <a:cubicBezTo>
                  <a:pt x="7036" y="25608"/>
                  <a:pt x="7033" y="25551"/>
                  <a:pt x="7042" y="25551"/>
                </a:cubicBezTo>
                <a:lnTo>
                  <a:pt x="7042" y="25551"/>
                </a:lnTo>
                <a:cubicBezTo>
                  <a:pt x="7073" y="25551"/>
                  <a:pt x="7242" y="26140"/>
                  <a:pt x="7283" y="26140"/>
                </a:cubicBezTo>
                <a:cubicBezTo>
                  <a:pt x="7294" y="26140"/>
                  <a:pt x="7296" y="26102"/>
                  <a:pt x="7286" y="26006"/>
                </a:cubicBezTo>
                <a:cubicBezTo>
                  <a:pt x="7199" y="25981"/>
                  <a:pt x="6886" y="25069"/>
                  <a:pt x="6699" y="24532"/>
                </a:cubicBezTo>
                <a:lnTo>
                  <a:pt x="6699" y="24532"/>
                </a:lnTo>
                <a:cubicBezTo>
                  <a:pt x="6636" y="24732"/>
                  <a:pt x="7036" y="25781"/>
                  <a:pt x="7261" y="26306"/>
                </a:cubicBezTo>
                <a:cubicBezTo>
                  <a:pt x="7259" y="26307"/>
                  <a:pt x="7256" y="26307"/>
                  <a:pt x="7254" y="26307"/>
                </a:cubicBezTo>
                <a:cubicBezTo>
                  <a:pt x="7213" y="26307"/>
                  <a:pt x="7129" y="26220"/>
                  <a:pt x="7024" y="26044"/>
                </a:cubicBezTo>
                <a:cubicBezTo>
                  <a:pt x="6724" y="25132"/>
                  <a:pt x="6461" y="24194"/>
                  <a:pt x="6236" y="23257"/>
                </a:cubicBezTo>
                <a:cubicBezTo>
                  <a:pt x="6161" y="22920"/>
                  <a:pt x="6086" y="22582"/>
                  <a:pt x="5999" y="22245"/>
                </a:cubicBezTo>
                <a:cubicBezTo>
                  <a:pt x="5899" y="21508"/>
                  <a:pt x="5262" y="18971"/>
                  <a:pt x="5012" y="17534"/>
                </a:cubicBezTo>
                <a:cubicBezTo>
                  <a:pt x="4949" y="17346"/>
                  <a:pt x="4887" y="17159"/>
                  <a:pt x="4812" y="16984"/>
                </a:cubicBezTo>
                <a:cubicBezTo>
                  <a:pt x="4749" y="16696"/>
                  <a:pt x="4687" y="16396"/>
                  <a:pt x="4612" y="16096"/>
                </a:cubicBezTo>
                <a:lnTo>
                  <a:pt x="3675" y="11835"/>
                </a:lnTo>
                <a:lnTo>
                  <a:pt x="3675" y="11835"/>
                </a:lnTo>
                <a:cubicBezTo>
                  <a:pt x="3680" y="11840"/>
                  <a:pt x="3685" y="11843"/>
                  <a:pt x="3690" y="11843"/>
                </a:cubicBezTo>
                <a:cubicBezTo>
                  <a:pt x="3697" y="11843"/>
                  <a:pt x="3705" y="11837"/>
                  <a:pt x="3712" y="11823"/>
                </a:cubicBezTo>
                <a:lnTo>
                  <a:pt x="3525" y="11173"/>
                </a:lnTo>
                <a:lnTo>
                  <a:pt x="3512" y="11098"/>
                </a:lnTo>
                <a:lnTo>
                  <a:pt x="3512" y="11098"/>
                </a:lnTo>
                <a:cubicBezTo>
                  <a:pt x="3529" y="11106"/>
                  <a:pt x="3570" y="11208"/>
                  <a:pt x="3585" y="11208"/>
                </a:cubicBezTo>
                <a:cubicBezTo>
                  <a:pt x="3593" y="11208"/>
                  <a:pt x="3595" y="11186"/>
                  <a:pt x="3587" y="11123"/>
                </a:cubicBezTo>
                <a:cubicBezTo>
                  <a:pt x="3525" y="11048"/>
                  <a:pt x="3475" y="10960"/>
                  <a:pt x="3462" y="10873"/>
                </a:cubicBezTo>
                <a:lnTo>
                  <a:pt x="3212" y="9786"/>
                </a:lnTo>
                <a:lnTo>
                  <a:pt x="3212" y="9736"/>
                </a:lnTo>
                <a:lnTo>
                  <a:pt x="3200" y="9686"/>
                </a:lnTo>
                <a:lnTo>
                  <a:pt x="3000" y="8786"/>
                </a:lnTo>
                <a:cubicBezTo>
                  <a:pt x="3000" y="8761"/>
                  <a:pt x="2987" y="8723"/>
                  <a:pt x="2975" y="8661"/>
                </a:cubicBezTo>
                <a:cubicBezTo>
                  <a:pt x="2975" y="8611"/>
                  <a:pt x="2950" y="8548"/>
                  <a:pt x="2925" y="8486"/>
                </a:cubicBez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43"/>
          <p:cNvSpPr/>
          <p:nvPr/>
        </p:nvSpPr>
        <p:spPr>
          <a:xfrm rot="-9987315">
            <a:off x="-610411" y="3727237"/>
            <a:ext cx="2017148" cy="1670277"/>
          </a:xfrm>
          <a:custGeom>
            <a:avLst/>
            <a:gdLst/>
            <a:ahLst/>
            <a:cxnLst/>
            <a:rect l="l" t="t" r="r" b="b"/>
            <a:pathLst>
              <a:path w="54774" h="45352" extrusionOk="0">
                <a:moveTo>
                  <a:pt x="6255" y="21444"/>
                </a:moveTo>
                <a:cubicBezTo>
                  <a:pt x="6271" y="21497"/>
                  <a:pt x="6288" y="21549"/>
                  <a:pt x="6306" y="21601"/>
                </a:cubicBezTo>
                <a:lnTo>
                  <a:pt x="6306" y="21601"/>
                </a:lnTo>
                <a:cubicBezTo>
                  <a:pt x="6290" y="21551"/>
                  <a:pt x="6273" y="21498"/>
                  <a:pt x="6255" y="21444"/>
                </a:cubicBezTo>
                <a:close/>
                <a:moveTo>
                  <a:pt x="5949" y="20133"/>
                </a:moveTo>
                <a:cubicBezTo>
                  <a:pt x="5889" y="20281"/>
                  <a:pt x="6089" y="20932"/>
                  <a:pt x="6255" y="21444"/>
                </a:cubicBezTo>
                <a:lnTo>
                  <a:pt x="6255" y="21444"/>
                </a:lnTo>
                <a:cubicBezTo>
                  <a:pt x="6240" y="21395"/>
                  <a:pt x="6225" y="21345"/>
                  <a:pt x="6211" y="21295"/>
                </a:cubicBezTo>
                <a:cubicBezTo>
                  <a:pt x="6199" y="21152"/>
                  <a:pt x="6200" y="21098"/>
                  <a:pt x="6209" y="21098"/>
                </a:cubicBezTo>
                <a:lnTo>
                  <a:pt x="6209" y="21098"/>
                </a:lnTo>
                <a:cubicBezTo>
                  <a:pt x="6240" y="21098"/>
                  <a:pt x="6356" y="21645"/>
                  <a:pt x="6397" y="21645"/>
                </a:cubicBezTo>
                <a:cubicBezTo>
                  <a:pt x="6408" y="21645"/>
                  <a:pt x="6413" y="21609"/>
                  <a:pt x="6411" y="21520"/>
                </a:cubicBezTo>
                <a:cubicBezTo>
                  <a:pt x="6336" y="21495"/>
                  <a:pt x="6099" y="20633"/>
                  <a:pt x="5949" y="20133"/>
                </a:cubicBezTo>
                <a:close/>
                <a:moveTo>
                  <a:pt x="9548" y="30550"/>
                </a:moveTo>
                <a:cubicBezTo>
                  <a:pt x="9556" y="30556"/>
                  <a:pt x="9564" y="30562"/>
                  <a:pt x="9573" y="30568"/>
                </a:cubicBezTo>
                <a:cubicBezTo>
                  <a:pt x="9566" y="30563"/>
                  <a:pt x="9557" y="30557"/>
                  <a:pt x="9548" y="30550"/>
                </a:cubicBezTo>
                <a:close/>
                <a:moveTo>
                  <a:pt x="22869" y="30843"/>
                </a:moveTo>
                <a:cubicBezTo>
                  <a:pt x="22860" y="30843"/>
                  <a:pt x="22851" y="30843"/>
                  <a:pt x="22842" y="30844"/>
                </a:cubicBezTo>
                <a:lnTo>
                  <a:pt x="22842" y="30844"/>
                </a:lnTo>
                <a:cubicBezTo>
                  <a:pt x="22851" y="30844"/>
                  <a:pt x="22860" y="30843"/>
                  <a:pt x="22869" y="30843"/>
                </a:cubicBezTo>
                <a:close/>
                <a:moveTo>
                  <a:pt x="23232" y="30880"/>
                </a:moveTo>
                <a:cubicBezTo>
                  <a:pt x="23243" y="30883"/>
                  <a:pt x="23253" y="30885"/>
                  <a:pt x="23263" y="30888"/>
                </a:cubicBezTo>
                <a:lnTo>
                  <a:pt x="23263" y="30888"/>
                </a:lnTo>
                <a:cubicBezTo>
                  <a:pt x="23254" y="30885"/>
                  <a:pt x="23243" y="30883"/>
                  <a:pt x="23232" y="30880"/>
                </a:cubicBezTo>
                <a:close/>
                <a:moveTo>
                  <a:pt x="17359" y="32180"/>
                </a:moveTo>
                <a:lnTo>
                  <a:pt x="17359" y="32180"/>
                </a:lnTo>
                <a:cubicBezTo>
                  <a:pt x="17359" y="32180"/>
                  <a:pt x="17359" y="32180"/>
                  <a:pt x="17358" y="32180"/>
                </a:cubicBezTo>
                <a:lnTo>
                  <a:pt x="17408" y="32180"/>
                </a:lnTo>
                <a:cubicBezTo>
                  <a:pt x="17392" y="32180"/>
                  <a:pt x="17376" y="32180"/>
                  <a:pt x="17359" y="32180"/>
                </a:cubicBezTo>
                <a:close/>
                <a:moveTo>
                  <a:pt x="35067" y="37023"/>
                </a:moveTo>
                <a:lnTo>
                  <a:pt x="35067" y="37023"/>
                </a:lnTo>
                <a:cubicBezTo>
                  <a:pt x="35071" y="37029"/>
                  <a:pt x="35075" y="37035"/>
                  <a:pt x="35079" y="37041"/>
                </a:cubicBezTo>
                <a:cubicBezTo>
                  <a:pt x="35075" y="37035"/>
                  <a:pt x="35071" y="37029"/>
                  <a:pt x="35067" y="37023"/>
                </a:cubicBezTo>
                <a:close/>
                <a:moveTo>
                  <a:pt x="33677" y="38127"/>
                </a:moveTo>
                <a:cubicBezTo>
                  <a:pt x="33696" y="38156"/>
                  <a:pt x="33714" y="38181"/>
                  <a:pt x="33729" y="38203"/>
                </a:cubicBezTo>
                <a:cubicBezTo>
                  <a:pt x="33711" y="38177"/>
                  <a:pt x="33694" y="38152"/>
                  <a:pt x="33677" y="38127"/>
                </a:cubicBezTo>
                <a:close/>
                <a:moveTo>
                  <a:pt x="35941" y="38628"/>
                </a:moveTo>
                <a:cubicBezTo>
                  <a:pt x="36066" y="38803"/>
                  <a:pt x="36166" y="38990"/>
                  <a:pt x="36253" y="39178"/>
                </a:cubicBezTo>
                <a:cubicBezTo>
                  <a:pt x="36128" y="39003"/>
                  <a:pt x="36028" y="38815"/>
                  <a:pt x="35941" y="38628"/>
                </a:cubicBezTo>
                <a:close/>
                <a:moveTo>
                  <a:pt x="36148" y="39314"/>
                </a:moveTo>
                <a:cubicBezTo>
                  <a:pt x="36190" y="39314"/>
                  <a:pt x="36286" y="39410"/>
                  <a:pt x="36403" y="39528"/>
                </a:cubicBezTo>
                <a:lnTo>
                  <a:pt x="36553" y="39890"/>
                </a:lnTo>
                <a:lnTo>
                  <a:pt x="36428" y="39778"/>
                </a:lnTo>
                <a:cubicBezTo>
                  <a:pt x="36341" y="39628"/>
                  <a:pt x="36241" y="39478"/>
                  <a:pt x="36141" y="39315"/>
                </a:cubicBezTo>
                <a:cubicBezTo>
                  <a:pt x="36143" y="39315"/>
                  <a:pt x="36145" y="39314"/>
                  <a:pt x="36148" y="39314"/>
                </a:cubicBezTo>
                <a:close/>
                <a:moveTo>
                  <a:pt x="0" y="1"/>
                </a:moveTo>
                <a:lnTo>
                  <a:pt x="3437" y="14434"/>
                </a:lnTo>
                <a:lnTo>
                  <a:pt x="3787" y="15897"/>
                </a:lnTo>
                <a:cubicBezTo>
                  <a:pt x="3787" y="16161"/>
                  <a:pt x="3775" y="16448"/>
                  <a:pt x="3697" y="16448"/>
                </a:cubicBezTo>
                <a:cubicBezTo>
                  <a:pt x="3694" y="16448"/>
                  <a:pt x="3690" y="16447"/>
                  <a:pt x="3687" y="16446"/>
                </a:cubicBezTo>
                <a:lnTo>
                  <a:pt x="3687" y="16446"/>
                </a:lnTo>
                <a:cubicBezTo>
                  <a:pt x="3999" y="17109"/>
                  <a:pt x="3912" y="18333"/>
                  <a:pt x="4387" y="19433"/>
                </a:cubicBezTo>
                <a:cubicBezTo>
                  <a:pt x="4392" y="19492"/>
                  <a:pt x="4390" y="19514"/>
                  <a:pt x="4384" y="19514"/>
                </a:cubicBezTo>
                <a:cubicBezTo>
                  <a:pt x="4366" y="19514"/>
                  <a:pt x="4313" y="19341"/>
                  <a:pt x="4294" y="19341"/>
                </a:cubicBezTo>
                <a:cubicBezTo>
                  <a:pt x="4289" y="19341"/>
                  <a:pt x="4287" y="19349"/>
                  <a:pt x="4287" y="19371"/>
                </a:cubicBezTo>
                <a:cubicBezTo>
                  <a:pt x="4424" y="19646"/>
                  <a:pt x="4524" y="19995"/>
                  <a:pt x="4637" y="20645"/>
                </a:cubicBezTo>
                <a:lnTo>
                  <a:pt x="4612" y="20570"/>
                </a:lnTo>
                <a:lnTo>
                  <a:pt x="4612" y="20570"/>
                </a:lnTo>
                <a:cubicBezTo>
                  <a:pt x="4824" y="21483"/>
                  <a:pt x="4962" y="22132"/>
                  <a:pt x="5124" y="22820"/>
                </a:cubicBezTo>
                <a:cubicBezTo>
                  <a:pt x="5299" y="23644"/>
                  <a:pt x="5524" y="24457"/>
                  <a:pt x="5786" y="25244"/>
                </a:cubicBezTo>
                <a:lnTo>
                  <a:pt x="5811" y="25069"/>
                </a:lnTo>
                <a:cubicBezTo>
                  <a:pt x="5949" y="25506"/>
                  <a:pt x="5961" y="25606"/>
                  <a:pt x="6024" y="25819"/>
                </a:cubicBezTo>
                <a:cubicBezTo>
                  <a:pt x="6062" y="25869"/>
                  <a:pt x="6084" y="25890"/>
                  <a:pt x="6095" y="25890"/>
                </a:cubicBezTo>
                <a:cubicBezTo>
                  <a:pt x="6128" y="25890"/>
                  <a:pt x="6035" y="25661"/>
                  <a:pt x="5949" y="25431"/>
                </a:cubicBezTo>
                <a:cubicBezTo>
                  <a:pt x="5861" y="25188"/>
                  <a:pt x="5781" y="24944"/>
                  <a:pt x="5815" y="24944"/>
                </a:cubicBezTo>
                <a:cubicBezTo>
                  <a:pt x="5825" y="24944"/>
                  <a:pt x="5844" y="24963"/>
                  <a:pt x="5874" y="25007"/>
                </a:cubicBezTo>
                <a:cubicBezTo>
                  <a:pt x="5899" y="25319"/>
                  <a:pt x="6174" y="26081"/>
                  <a:pt x="6524" y="26794"/>
                </a:cubicBezTo>
                <a:cubicBezTo>
                  <a:pt x="6874" y="27506"/>
                  <a:pt x="7286" y="28143"/>
                  <a:pt x="7336" y="28381"/>
                </a:cubicBezTo>
                <a:cubicBezTo>
                  <a:pt x="7463" y="28552"/>
                  <a:pt x="7509" y="28601"/>
                  <a:pt x="7524" y="28601"/>
                </a:cubicBezTo>
                <a:cubicBezTo>
                  <a:pt x="7544" y="28601"/>
                  <a:pt x="7505" y="28510"/>
                  <a:pt x="7528" y="28510"/>
                </a:cubicBezTo>
                <a:cubicBezTo>
                  <a:pt x="7544" y="28510"/>
                  <a:pt x="7593" y="28559"/>
                  <a:pt x="7723" y="28731"/>
                </a:cubicBezTo>
                <a:cubicBezTo>
                  <a:pt x="7748" y="28793"/>
                  <a:pt x="7773" y="28843"/>
                  <a:pt x="7798" y="28906"/>
                </a:cubicBezTo>
                <a:lnTo>
                  <a:pt x="7973" y="29006"/>
                </a:lnTo>
                <a:cubicBezTo>
                  <a:pt x="8273" y="29368"/>
                  <a:pt x="8411" y="29568"/>
                  <a:pt x="8386" y="29618"/>
                </a:cubicBezTo>
                <a:lnTo>
                  <a:pt x="8061" y="29305"/>
                </a:lnTo>
                <a:lnTo>
                  <a:pt x="8061" y="29305"/>
                </a:lnTo>
                <a:cubicBezTo>
                  <a:pt x="8298" y="29605"/>
                  <a:pt x="8573" y="29868"/>
                  <a:pt x="8886" y="30093"/>
                </a:cubicBezTo>
                <a:cubicBezTo>
                  <a:pt x="9173" y="30311"/>
                  <a:pt x="9438" y="30476"/>
                  <a:pt x="9548" y="30550"/>
                </a:cubicBezTo>
                <a:lnTo>
                  <a:pt x="9548" y="30550"/>
                </a:lnTo>
                <a:cubicBezTo>
                  <a:pt x="9357" y="30417"/>
                  <a:pt x="9178" y="30274"/>
                  <a:pt x="9011" y="30130"/>
                </a:cubicBezTo>
                <a:lnTo>
                  <a:pt x="9011" y="30130"/>
                </a:lnTo>
                <a:cubicBezTo>
                  <a:pt x="9873" y="30768"/>
                  <a:pt x="10823" y="31242"/>
                  <a:pt x="11847" y="31555"/>
                </a:cubicBezTo>
                <a:cubicBezTo>
                  <a:pt x="12835" y="31842"/>
                  <a:pt x="13847" y="32017"/>
                  <a:pt x="14872" y="32055"/>
                </a:cubicBezTo>
                <a:lnTo>
                  <a:pt x="14734" y="32005"/>
                </a:lnTo>
                <a:lnTo>
                  <a:pt x="14734" y="32005"/>
                </a:lnTo>
                <a:cubicBezTo>
                  <a:pt x="15446" y="32042"/>
                  <a:pt x="15721" y="32067"/>
                  <a:pt x="16021" y="32092"/>
                </a:cubicBezTo>
                <a:cubicBezTo>
                  <a:pt x="16467" y="32153"/>
                  <a:pt x="16913" y="32178"/>
                  <a:pt x="17359" y="32180"/>
                </a:cubicBezTo>
                <a:lnTo>
                  <a:pt x="17359" y="32180"/>
                </a:lnTo>
                <a:cubicBezTo>
                  <a:pt x="17597" y="32156"/>
                  <a:pt x="17839" y="32147"/>
                  <a:pt x="18080" y="32147"/>
                </a:cubicBezTo>
                <a:cubicBezTo>
                  <a:pt x="18219" y="32147"/>
                  <a:pt x="18358" y="32150"/>
                  <a:pt x="18496" y="32155"/>
                </a:cubicBezTo>
                <a:cubicBezTo>
                  <a:pt x="18108" y="32192"/>
                  <a:pt x="19220" y="32255"/>
                  <a:pt x="18721" y="32292"/>
                </a:cubicBezTo>
                <a:cubicBezTo>
                  <a:pt x="20233" y="32255"/>
                  <a:pt x="19470" y="32255"/>
                  <a:pt x="20470" y="32142"/>
                </a:cubicBezTo>
                <a:lnTo>
                  <a:pt x="20695" y="32217"/>
                </a:lnTo>
                <a:cubicBezTo>
                  <a:pt x="20929" y="32178"/>
                  <a:pt x="21169" y="32159"/>
                  <a:pt x="21406" y="32159"/>
                </a:cubicBezTo>
                <a:cubicBezTo>
                  <a:pt x="21549" y="32159"/>
                  <a:pt x="21692" y="32166"/>
                  <a:pt x="21832" y="32180"/>
                </a:cubicBezTo>
                <a:cubicBezTo>
                  <a:pt x="21207" y="32180"/>
                  <a:pt x="22295" y="32317"/>
                  <a:pt x="21607" y="32342"/>
                </a:cubicBezTo>
                <a:cubicBezTo>
                  <a:pt x="23182" y="32605"/>
                  <a:pt x="23982" y="32455"/>
                  <a:pt x="24669" y="32780"/>
                </a:cubicBezTo>
                <a:cubicBezTo>
                  <a:pt x="25044" y="32755"/>
                  <a:pt x="24706" y="32667"/>
                  <a:pt x="24332" y="32592"/>
                </a:cubicBezTo>
                <a:cubicBezTo>
                  <a:pt x="23996" y="32536"/>
                  <a:pt x="23620" y="32490"/>
                  <a:pt x="23689" y="32490"/>
                </a:cubicBezTo>
                <a:cubicBezTo>
                  <a:pt x="23697" y="32490"/>
                  <a:pt x="23711" y="32491"/>
                  <a:pt x="23732" y="32492"/>
                </a:cubicBezTo>
                <a:cubicBezTo>
                  <a:pt x="23607" y="32450"/>
                  <a:pt x="23660" y="32433"/>
                  <a:pt x="23802" y="32433"/>
                </a:cubicBezTo>
                <a:cubicBezTo>
                  <a:pt x="24042" y="32433"/>
                  <a:pt x="24537" y="32484"/>
                  <a:pt x="24844" y="32555"/>
                </a:cubicBezTo>
                <a:cubicBezTo>
                  <a:pt x="25319" y="32652"/>
                  <a:pt x="25652" y="32904"/>
                  <a:pt x="26794" y="33230"/>
                </a:cubicBezTo>
                <a:lnTo>
                  <a:pt x="26794" y="33230"/>
                </a:lnTo>
                <a:cubicBezTo>
                  <a:pt x="26747" y="33220"/>
                  <a:pt x="26714" y="33217"/>
                  <a:pt x="26631" y="33192"/>
                </a:cubicBezTo>
                <a:lnTo>
                  <a:pt x="26631" y="33192"/>
                </a:lnTo>
                <a:cubicBezTo>
                  <a:pt x="27081" y="33354"/>
                  <a:pt x="27543" y="33392"/>
                  <a:pt x="28068" y="33667"/>
                </a:cubicBezTo>
                <a:cubicBezTo>
                  <a:pt x="28243" y="33679"/>
                  <a:pt x="28405" y="33729"/>
                  <a:pt x="28568" y="33792"/>
                </a:cubicBezTo>
                <a:cubicBezTo>
                  <a:pt x="28675" y="33836"/>
                  <a:pt x="28763" y="33875"/>
                  <a:pt x="28832" y="33875"/>
                </a:cubicBezTo>
                <a:cubicBezTo>
                  <a:pt x="28859" y="33875"/>
                  <a:pt x="28884" y="33869"/>
                  <a:pt x="28905" y="33854"/>
                </a:cubicBezTo>
                <a:cubicBezTo>
                  <a:pt x="28543" y="33717"/>
                  <a:pt x="28181" y="33579"/>
                  <a:pt x="27818" y="33467"/>
                </a:cubicBezTo>
                <a:lnTo>
                  <a:pt x="27818" y="33467"/>
                </a:lnTo>
                <a:cubicBezTo>
                  <a:pt x="28443" y="33654"/>
                  <a:pt x="29105" y="33717"/>
                  <a:pt x="30043" y="34304"/>
                </a:cubicBezTo>
                <a:cubicBezTo>
                  <a:pt x="29943" y="34292"/>
                  <a:pt x="29643" y="34167"/>
                  <a:pt x="29430" y="34092"/>
                </a:cubicBezTo>
                <a:lnTo>
                  <a:pt x="29430" y="34092"/>
                </a:lnTo>
                <a:cubicBezTo>
                  <a:pt x="29568" y="34179"/>
                  <a:pt x="29705" y="34242"/>
                  <a:pt x="29855" y="34317"/>
                </a:cubicBezTo>
                <a:cubicBezTo>
                  <a:pt x="29993" y="34367"/>
                  <a:pt x="30130" y="34454"/>
                  <a:pt x="30267" y="34542"/>
                </a:cubicBezTo>
                <a:cubicBezTo>
                  <a:pt x="30260" y="34545"/>
                  <a:pt x="30251" y="34547"/>
                  <a:pt x="30239" y="34547"/>
                </a:cubicBezTo>
                <a:cubicBezTo>
                  <a:pt x="30131" y="34547"/>
                  <a:pt x="29842" y="34398"/>
                  <a:pt x="29493" y="34229"/>
                </a:cubicBezTo>
                <a:cubicBezTo>
                  <a:pt x="29105" y="34029"/>
                  <a:pt x="28705" y="33867"/>
                  <a:pt x="28293" y="33754"/>
                </a:cubicBezTo>
                <a:lnTo>
                  <a:pt x="28293" y="33754"/>
                </a:lnTo>
                <a:cubicBezTo>
                  <a:pt x="28518" y="33867"/>
                  <a:pt x="28755" y="33954"/>
                  <a:pt x="28993" y="34029"/>
                </a:cubicBezTo>
                <a:cubicBezTo>
                  <a:pt x="29218" y="34117"/>
                  <a:pt x="29355" y="34192"/>
                  <a:pt x="29168" y="34192"/>
                </a:cubicBezTo>
                <a:cubicBezTo>
                  <a:pt x="29718" y="34229"/>
                  <a:pt x="30267" y="34754"/>
                  <a:pt x="31042" y="35116"/>
                </a:cubicBezTo>
                <a:lnTo>
                  <a:pt x="30955" y="35154"/>
                </a:lnTo>
                <a:cubicBezTo>
                  <a:pt x="31142" y="35254"/>
                  <a:pt x="31330" y="35366"/>
                  <a:pt x="31505" y="35504"/>
                </a:cubicBezTo>
                <a:cubicBezTo>
                  <a:pt x="31367" y="35441"/>
                  <a:pt x="31230" y="35379"/>
                  <a:pt x="31092" y="35316"/>
                </a:cubicBezTo>
                <a:lnTo>
                  <a:pt x="31092" y="35316"/>
                </a:lnTo>
                <a:cubicBezTo>
                  <a:pt x="31692" y="35654"/>
                  <a:pt x="32055" y="36204"/>
                  <a:pt x="32529" y="36641"/>
                </a:cubicBezTo>
                <a:cubicBezTo>
                  <a:pt x="32067" y="36154"/>
                  <a:pt x="32005" y="36091"/>
                  <a:pt x="32055" y="36079"/>
                </a:cubicBezTo>
                <a:cubicBezTo>
                  <a:pt x="32092" y="36066"/>
                  <a:pt x="32204" y="36116"/>
                  <a:pt x="32017" y="35904"/>
                </a:cubicBezTo>
                <a:lnTo>
                  <a:pt x="32017" y="35904"/>
                </a:lnTo>
                <a:cubicBezTo>
                  <a:pt x="32679" y="36441"/>
                  <a:pt x="32792" y="36679"/>
                  <a:pt x="32917" y="36916"/>
                </a:cubicBezTo>
                <a:cubicBezTo>
                  <a:pt x="33038" y="37158"/>
                  <a:pt x="33182" y="37399"/>
                  <a:pt x="33677" y="38127"/>
                </a:cubicBezTo>
                <a:lnTo>
                  <a:pt x="33677" y="38127"/>
                </a:lnTo>
                <a:cubicBezTo>
                  <a:pt x="33547" y="37931"/>
                  <a:pt x="33354" y="37608"/>
                  <a:pt x="33391" y="37608"/>
                </a:cubicBezTo>
                <a:cubicBezTo>
                  <a:pt x="33401" y="37608"/>
                  <a:pt x="33428" y="37633"/>
                  <a:pt x="33479" y="37691"/>
                </a:cubicBezTo>
                <a:cubicBezTo>
                  <a:pt x="33679" y="37991"/>
                  <a:pt x="33854" y="38303"/>
                  <a:pt x="34004" y="38628"/>
                </a:cubicBezTo>
                <a:cubicBezTo>
                  <a:pt x="34218" y="38971"/>
                  <a:pt x="34295" y="39079"/>
                  <a:pt x="34310" y="39079"/>
                </a:cubicBezTo>
                <a:cubicBezTo>
                  <a:pt x="34335" y="39079"/>
                  <a:pt x="34177" y="38760"/>
                  <a:pt x="34215" y="38760"/>
                </a:cubicBezTo>
                <a:cubicBezTo>
                  <a:pt x="34226" y="38760"/>
                  <a:pt x="34252" y="38786"/>
                  <a:pt x="34304" y="38853"/>
                </a:cubicBezTo>
                <a:cubicBezTo>
                  <a:pt x="34441" y="39290"/>
                  <a:pt x="34666" y="39378"/>
                  <a:pt x="34991" y="39853"/>
                </a:cubicBezTo>
                <a:lnTo>
                  <a:pt x="34916" y="39903"/>
                </a:lnTo>
                <a:cubicBezTo>
                  <a:pt x="35291" y="40553"/>
                  <a:pt x="35391" y="40615"/>
                  <a:pt x="35466" y="40665"/>
                </a:cubicBezTo>
                <a:cubicBezTo>
                  <a:pt x="35541" y="40702"/>
                  <a:pt x="35604" y="40740"/>
                  <a:pt x="35966" y="41315"/>
                </a:cubicBezTo>
                <a:cubicBezTo>
                  <a:pt x="35829" y="41177"/>
                  <a:pt x="35691" y="41040"/>
                  <a:pt x="35554" y="40902"/>
                </a:cubicBezTo>
                <a:lnTo>
                  <a:pt x="35554" y="40902"/>
                </a:lnTo>
                <a:cubicBezTo>
                  <a:pt x="35691" y="41102"/>
                  <a:pt x="35829" y="41290"/>
                  <a:pt x="35978" y="41477"/>
                </a:cubicBezTo>
                <a:lnTo>
                  <a:pt x="35816" y="41415"/>
                </a:lnTo>
                <a:lnTo>
                  <a:pt x="35816" y="41415"/>
                </a:lnTo>
                <a:cubicBezTo>
                  <a:pt x="36328" y="42002"/>
                  <a:pt x="36466" y="42202"/>
                  <a:pt x="37003" y="42777"/>
                </a:cubicBezTo>
                <a:cubicBezTo>
                  <a:pt x="36983" y="42730"/>
                  <a:pt x="36985" y="42708"/>
                  <a:pt x="37010" y="42708"/>
                </a:cubicBezTo>
                <a:cubicBezTo>
                  <a:pt x="37032" y="42708"/>
                  <a:pt x="37071" y="42723"/>
                  <a:pt x="37128" y="42752"/>
                </a:cubicBezTo>
                <a:cubicBezTo>
                  <a:pt x="37328" y="42889"/>
                  <a:pt x="37516" y="43027"/>
                  <a:pt x="37703" y="43177"/>
                </a:cubicBezTo>
                <a:cubicBezTo>
                  <a:pt x="38040" y="43489"/>
                  <a:pt x="37441" y="43102"/>
                  <a:pt x="38240" y="43652"/>
                </a:cubicBezTo>
                <a:cubicBezTo>
                  <a:pt x="38115" y="43614"/>
                  <a:pt x="38003" y="43564"/>
                  <a:pt x="37890" y="43489"/>
                </a:cubicBezTo>
                <a:cubicBezTo>
                  <a:pt x="37741" y="43414"/>
                  <a:pt x="37603" y="43289"/>
                  <a:pt x="37503" y="43152"/>
                </a:cubicBezTo>
                <a:cubicBezTo>
                  <a:pt x="37453" y="43152"/>
                  <a:pt x="37303" y="43052"/>
                  <a:pt x="37241" y="43039"/>
                </a:cubicBezTo>
                <a:lnTo>
                  <a:pt x="37241" y="43039"/>
                </a:lnTo>
                <a:cubicBezTo>
                  <a:pt x="37591" y="43439"/>
                  <a:pt x="38265" y="43839"/>
                  <a:pt x="38578" y="44014"/>
                </a:cubicBezTo>
                <a:cubicBezTo>
                  <a:pt x="38453" y="43939"/>
                  <a:pt x="38315" y="43852"/>
                  <a:pt x="38265" y="43789"/>
                </a:cubicBezTo>
                <a:lnTo>
                  <a:pt x="38265" y="43789"/>
                </a:lnTo>
                <a:cubicBezTo>
                  <a:pt x="38465" y="43914"/>
                  <a:pt x="38690" y="44014"/>
                  <a:pt x="38903" y="44102"/>
                </a:cubicBezTo>
                <a:cubicBezTo>
                  <a:pt x="39128" y="44202"/>
                  <a:pt x="39340" y="44277"/>
                  <a:pt x="39565" y="44364"/>
                </a:cubicBezTo>
                <a:cubicBezTo>
                  <a:pt x="39654" y="44414"/>
                  <a:pt x="39669" y="44432"/>
                  <a:pt x="39642" y="44432"/>
                </a:cubicBezTo>
                <a:cubicBezTo>
                  <a:pt x="39609" y="44432"/>
                  <a:pt x="39512" y="44404"/>
                  <a:pt x="39415" y="44377"/>
                </a:cubicBezTo>
                <a:lnTo>
                  <a:pt x="39415" y="44377"/>
                </a:lnTo>
                <a:cubicBezTo>
                  <a:pt x="39678" y="44489"/>
                  <a:pt x="39877" y="44526"/>
                  <a:pt x="40277" y="44651"/>
                </a:cubicBezTo>
                <a:cubicBezTo>
                  <a:pt x="40217" y="44671"/>
                  <a:pt x="40186" y="44699"/>
                  <a:pt x="40101" y="44699"/>
                </a:cubicBezTo>
                <a:cubicBezTo>
                  <a:pt x="40027" y="44699"/>
                  <a:pt x="39912" y="44678"/>
                  <a:pt x="39703" y="44614"/>
                </a:cubicBezTo>
                <a:lnTo>
                  <a:pt x="39703" y="44614"/>
                </a:lnTo>
                <a:cubicBezTo>
                  <a:pt x="39877" y="44676"/>
                  <a:pt x="40052" y="44726"/>
                  <a:pt x="40227" y="44776"/>
                </a:cubicBezTo>
                <a:cubicBezTo>
                  <a:pt x="40452" y="44826"/>
                  <a:pt x="40665" y="44889"/>
                  <a:pt x="40890" y="44926"/>
                </a:cubicBezTo>
                <a:cubicBezTo>
                  <a:pt x="40927" y="44951"/>
                  <a:pt x="41090" y="45014"/>
                  <a:pt x="41227" y="45076"/>
                </a:cubicBezTo>
                <a:cubicBezTo>
                  <a:pt x="41336" y="45120"/>
                  <a:pt x="41425" y="45154"/>
                  <a:pt x="41390" y="45154"/>
                </a:cubicBezTo>
                <a:cubicBezTo>
                  <a:pt x="41384" y="45154"/>
                  <a:pt x="41376" y="45153"/>
                  <a:pt x="41365" y="45151"/>
                </a:cubicBezTo>
                <a:lnTo>
                  <a:pt x="41365" y="45151"/>
                </a:lnTo>
                <a:cubicBezTo>
                  <a:pt x="42102" y="45351"/>
                  <a:pt x="43189" y="45301"/>
                  <a:pt x="44164" y="45351"/>
                </a:cubicBezTo>
                <a:cubicBezTo>
                  <a:pt x="44276" y="45326"/>
                  <a:pt x="44401" y="45314"/>
                  <a:pt x="44526" y="45314"/>
                </a:cubicBezTo>
                <a:cubicBezTo>
                  <a:pt x="44621" y="45314"/>
                  <a:pt x="44715" y="45314"/>
                  <a:pt x="44808" y="45314"/>
                </a:cubicBezTo>
                <a:cubicBezTo>
                  <a:pt x="45600" y="45314"/>
                  <a:pt x="46349" y="45304"/>
                  <a:pt x="47288" y="45114"/>
                </a:cubicBezTo>
                <a:lnTo>
                  <a:pt x="47900" y="45164"/>
                </a:lnTo>
                <a:cubicBezTo>
                  <a:pt x="48725" y="45026"/>
                  <a:pt x="47076" y="45114"/>
                  <a:pt x="48438" y="44889"/>
                </a:cubicBezTo>
                <a:cubicBezTo>
                  <a:pt x="48695" y="44845"/>
                  <a:pt x="48841" y="44830"/>
                  <a:pt x="48925" y="44830"/>
                </a:cubicBezTo>
                <a:cubicBezTo>
                  <a:pt x="49144" y="44830"/>
                  <a:pt x="48924" y="44939"/>
                  <a:pt x="49136" y="44939"/>
                </a:cubicBezTo>
                <a:cubicBezTo>
                  <a:pt x="49144" y="44939"/>
                  <a:pt x="49153" y="44939"/>
                  <a:pt x="49163" y="44939"/>
                </a:cubicBezTo>
                <a:cubicBezTo>
                  <a:pt x="49875" y="44714"/>
                  <a:pt x="50600" y="44589"/>
                  <a:pt x="51349" y="44551"/>
                </a:cubicBezTo>
                <a:lnTo>
                  <a:pt x="51349" y="44551"/>
                </a:lnTo>
                <a:cubicBezTo>
                  <a:pt x="51062" y="44614"/>
                  <a:pt x="50825" y="44626"/>
                  <a:pt x="50550" y="44676"/>
                </a:cubicBezTo>
                <a:lnTo>
                  <a:pt x="51237" y="44651"/>
                </a:lnTo>
                <a:lnTo>
                  <a:pt x="51237" y="44651"/>
                </a:lnTo>
                <a:cubicBezTo>
                  <a:pt x="50437" y="44876"/>
                  <a:pt x="49837" y="44914"/>
                  <a:pt x="50487" y="44926"/>
                </a:cubicBezTo>
                <a:cubicBezTo>
                  <a:pt x="50550" y="44676"/>
                  <a:pt x="53112" y="44551"/>
                  <a:pt x="53174" y="44302"/>
                </a:cubicBezTo>
                <a:lnTo>
                  <a:pt x="53624" y="44289"/>
                </a:lnTo>
                <a:lnTo>
                  <a:pt x="53624" y="44289"/>
                </a:lnTo>
                <a:cubicBezTo>
                  <a:pt x="53499" y="44302"/>
                  <a:pt x="53474" y="44327"/>
                  <a:pt x="53349" y="44339"/>
                </a:cubicBezTo>
                <a:cubicBezTo>
                  <a:pt x="53474" y="44339"/>
                  <a:pt x="53611" y="44327"/>
                  <a:pt x="53736" y="44314"/>
                </a:cubicBezTo>
                <a:cubicBezTo>
                  <a:pt x="53786" y="44314"/>
                  <a:pt x="53836" y="44289"/>
                  <a:pt x="53874" y="44277"/>
                </a:cubicBezTo>
                <a:cubicBezTo>
                  <a:pt x="53911" y="44277"/>
                  <a:pt x="53999" y="44252"/>
                  <a:pt x="54061" y="44239"/>
                </a:cubicBezTo>
                <a:cubicBezTo>
                  <a:pt x="54299" y="44177"/>
                  <a:pt x="54474" y="44102"/>
                  <a:pt x="54774" y="44039"/>
                </a:cubicBezTo>
                <a:cubicBezTo>
                  <a:pt x="54761" y="43902"/>
                  <a:pt x="54749" y="43764"/>
                  <a:pt x="54749" y="43602"/>
                </a:cubicBezTo>
                <a:lnTo>
                  <a:pt x="54749" y="43352"/>
                </a:lnTo>
                <a:lnTo>
                  <a:pt x="54749" y="43014"/>
                </a:lnTo>
                <a:lnTo>
                  <a:pt x="54761" y="42452"/>
                </a:lnTo>
                <a:lnTo>
                  <a:pt x="54761" y="42390"/>
                </a:lnTo>
                <a:lnTo>
                  <a:pt x="54761" y="42365"/>
                </a:lnTo>
                <a:lnTo>
                  <a:pt x="54561" y="42365"/>
                </a:lnTo>
                <a:cubicBezTo>
                  <a:pt x="54449" y="42365"/>
                  <a:pt x="54449" y="42340"/>
                  <a:pt x="54674" y="42302"/>
                </a:cubicBezTo>
                <a:lnTo>
                  <a:pt x="54674" y="42302"/>
                </a:lnTo>
                <a:lnTo>
                  <a:pt x="53974" y="42415"/>
                </a:lnTo>
                <a:lnTo>
                  <a:pt x="53599" y="42490"/>
                </a:lnTo>
                <a:lnTo>
                  <a:pt x="53374" y="42539"/>
                </a:lnTo>
                <a:cubicBezTo>
                  <a:pt x="53324" y="42543"/>
                  <a:pt x="53286" y="42544"/>
                  <a:pt x="53261" y="42544"/>
                </a:cubicBezTo>
                <a:cubicBezTo>
                  <a:pt x="53183" y="42544"/>
                  <a:pt x="53211" y="42530"/>
                  <a:pt x="53324" y="42502"/>
                </a:cubicBezTo>
                <a:lnTo>
                  <a:pt x="53324" y="42502"/>
                </a:lnTo>
                <a:lnTo>
                  <a:pt x="52112" y="42664"/>
                </a:lnTo>
                <a:lnTo>
                  <a:pt x="52124" y="42664"/>
                </a:lnTo>
                <a:cubicBezTo>
                  <a:pt x="51937" y="42727"/>
                  <a:pt x="51524" y="42827"/>
                  <a:pt x="51312" y="42877"/>
                </a:cubicBezTo>
                <a:cubicBezTo>
                  <a:pt x="50975" y="42877"/>
                  <a:pt x="51474" y="42839"/>
                  <a:pt x="51387" y="42814"/>
                </a:cubicBezTo>
                <a:lnTo>
                  <a:pt x="51387" y="42814"/>
                </a:lnTo>
                <a:lnTo>
                  <a:pt x="50662" y="42977"/>
                </a:lnTo>
                <a:cubicBezTo>
                  <a:pt x="50350" y="42952"/>
                  <a:pt x="50962" y="42814"/>
                  <a:pt x="51462" y="42764"/>
                </a:cubicBezTo>
                <a:cubicBezTo>
                  <a:pt x="51308" y="42729"/>
                  <a:pt x="51192" y="42715"/>
                  <a:pt x="51091" y="42715"/>
                </a:cubicBezTo>
                <a:cubicBezTo>
                  <a:pt x="50723" y="42715"/>
                  <a:pt x="50540" y="42900"/>
                  <a:pt x="49375" y="42939"/>
                </a:cubicBezTo>
                <a:lnTo>
                  <a:pt x="50062" y="42827"/>
                </a:lnTo>
                <a:cubicBezTo>
                  <a:pt x="49941" y="42805"/>
                  <a:pt x="49816" y="42796"/>
                  <a:pt x="49684" y="42796"/>
                </a:cubicBezTo>
                <a:cubicBezTo>
                  <a:pt x="49302" y="42796"/>
                  <a:pt x="48861" y="42868"/>
                  <a:pt x="48275" y="42877"/>
                </a:cubicBezTo>
                <a:cubicBezTo>
                  <a:pt x="48442" y="42888"/>
                  <a:pt x="49567" y="42889"/>
                  <a:pt x="49261" y="43004"/>
                </a:cubicBezTo>
                <a:lnTo>
                  <a:pt x="49261" y="43004"/>
                </a:lnTo>
                <a:cubicBezTo>
                  <a:pt x="49433" y="42967"/>
                  <a:pt x="49641" y="42923"/>
                  <a:pt x="49768" y="42923"/>
                </a:cubicBezTo>
                <a:cubicBezTo>
                  <a:pt x="49789" y="42923"/>
                  <a:pt x="49809" y="42924"/>
                  <a:pt x="49825" y="42927"/>
                </a:cubicBezTo>
                <a:cubicBezTo>
                  <a:pt x="49624" y="43045"/>
                  <a:pt x="49445" y="43029"/>
                  <a:pt x="49140" y="43038"/>
                </a:cubicBezTo>
                <a:lnTo>
                  <a:pt x="49140" y="43038"/>
                </a:lnTo>
                <a:cubicBezTo>
                  <a:pt x="49194" y="43025"/>
                  <a:pt x="49233" y="43014"/>
                  <a:pt x="49261" y="43004"/>
                </a:cubicBezTo>
                <a:lnTo>
                  <a:pt x="49261" y="43004"/>
                </a:lnTo>
                <a:cubicBezTo>
                  <a:pt x="49196" y="43017"/>
                  <a:pt x="49136" y="43030"/>
                  <a:pt x="49088" y="43039"/>
                </a:cubicBezTo>
                <a:cubicBezTo>
                  <a:pt x="49106" y="43039"/>
                  <a:pt x="49123" y="43038"/>
                  <a:pt x="49140" y="43038"/>
                </a:cubicBezTo>
                <a:lnTo>
                  <a:pt x="49140" y="43038"/>
                </a:lnTo>
                <a:cubicBezTo>
                  <a:pt x="49120" y="43042"/>
                  <a:pt x="49099" y="43047"/>
                  <a:pt x="49075" y="43052"/>
                </a:cubicBezTo>
                <a:cubicBezTo>
                  <a:pt x="48750" y="43064"/>
                  <a:pt x="48438" y="43114"/>
                  <a:pt x="48125" y="43189"/>
                </a:cubicBezTo>
                <a:cubicBezTo>
                  <a:pt x="48121" y="43161"/>
                  <a:pt x="48076" y="43150"/>
                  <a:pt x="47999" y="43150"/>
                </a:cubicBezTo>
                <a:cubicBezTo>
                  <a:pt x="47837" y="43150"/>
                  <a:pt x="47532" y="43201"/>
                  <a:pt x="47176" y="43252"/>
                </a:cubicBezTo>
                <a:lnTo>
                  <a:pt x="47201" y="43127"/>
                </a:lnTo>
                <a:lnTo>
                  <a:pt x="47201" y="43127"/>
                </a:lnTo>
                <a:cubicBezTo>
                  <a:pt x="46638" y="43227"/>
                  <a:pt x="46688" y="43289"/>
                  <a:pt x="46363" y="43364"/>
                </a:cubicBezTo>
                <a:cubicBezTo>
                  <a:pt x="46234" y="43375"/>
                  <a:pt x="46125" y="43379"/>
                  <a:pt x="46033" y="43379"/>
                </a:cubicBezTo>
                <a:cubicBezTo>
                  <a:pt x="45681" y="43379"/>
                  <a:pt x="45570" y="43314"/>
                  <a:pt x="45451" y="43264"/>
                </a:cubicBezTo>
                <a:lnTo>
                  <a:pt x="45451" y="43264"/>
                </a:lnTo>
                <a:cubicBezTo>
                  <a:pt x="44451" y="43314"/>
                  <a:pt x="46151" y="43364"/>
                  <a:pt x="44964" y="43464"/>
                </a:cubicBezTo>
                <a:cubicBezTo>
                  <a:pt x="44886" y="43463"/>
                  <a:pt x="44812" y="43463"/>
                  <a:pt x="44738" y="43463"/>
                </a:cubicBezTo>
                <a:cubicBezTo>
                  <a:pt x="44213" y="43463"/>
                  <a:pt x="43772" y="43489"/>
                  <a:pt x="43217" y="43489"/>
                </a:cubicBezTo>
                <a:cubicBezTo>
                  <a:pt x="43020" y="43489"/>
                  <a:pt x="42810" y="43486"/>
                  <a:pt x="42577" y="43477"/>
                </a:cubicBezTo>
                <a:cubicBezTo>
                  <a:pt x="42002" y="43364"/>
                  <a:pt x="42677" y="43414"/>
                  <a:pt x="42477" y="43364"/>
                </a:cubicBezTo>
                <a:lnTo>
                  <a:pt x="42477" y="43364"/>
                </a:lnTo>
                <a:cubicBezTo>
                  <a:pt x="42302" y="43377"/>
                  <a:pt x="42139" y="43377"/>
                  <a:pt x="41964" y="43377"/>
                </a:cubicBezTo>
                <a:cubicBezTo>
                  <a:pt x="41839" y="43352"/>
                  <a:pt x="41889" y="43339"/>
                  <a:pt x="41914" y="43327"/>
                </a:cubicBezTo>
                <a:cubicBezTo>
                  <a:pt x="41855" y="43320"/>
                  <a:pt x="41810" y="43317"/>
                  <a:pt x="41777" y="43317"/>
                </a:cubicBezTo>
                <a:cubicBezTo>
                  <a:pt x="41641" y="43317"/>
                  <a:pt x="41677" y="43363"/>
                  <a:pt x="41552" y="43363"/>
                </a:cubicBezTo>
                <a:cubicBezTo>
                  <a:pt x="41488" y="43363"/>
                  <a:pt x="41382" y="43351"/>
                  <a:pt x="41190" y="43314"/>
                </a:cubicBezTo>
                <a:cubicBezTo>
                  <a:pt x="41170" y="43316"/>
                  <a:pt x="41151" y="43317"/>
                  <a:pt x="41133" y="43317"/>
                </a:cubicBezTo>
                <a:cubicBezTo>
                  <a:pt x="41043" y="43317"/>
                  <a:pt x="40962" y="43293"/>
                  <a:pt x="40890" y="43252"/>
                </a:cubicBezTo>
                <a:cubicBezTo>
                  <a:pt x="40715" y="43189"/>
                  <a:pt x="40540" y="43114"/>
                  <a:pt x="40377" y="43027"/>
                </a:cubicBezTo>
                <a:cubicBezTo>
                  <a:pt x="39990" y="42839"/>
                  <a:pt x="39578" y="42564"/>
                  <a:pt x="39190" y="42402"/>
                </a:cubicBezTo>
                <a:cubicBezTo>
                  <a:pt x="39134" y="42351"/>
                  <a:pt x="39136" y="42338"/>
                  <a:pt x="39158" y="42338"/>
                </a:cubicBezTo>
                <a:cubicBezTo>
                  <a:pt x="39181" y="42338"/>
                  <a:pt x="39226" y="42351"/>
                  <a:pt x="39254" y="42351"/>
                </a:cubicBezTo>
                <a:cubicBezTo>
                  <a:pt x="39273" y="42351"/>
                  <a:pt x="39284" y="42345"/>
                  <a:pt x="39278" y="42327"/>
                </a:cubicBezTo>
                <a:cubicBezTo>
                  <a:pt x="38978" y="42177"/>
                  <a:pt x="38690" y="41990"/>
                  <a:pt x="38428" y="41777"/>
                </a:cubicBezTo>
                <a:cubicBezTo>
                  <a:pt x="38253" y="41652"/>
                  <a:pt x="38090" y="41540"/>
                  <a:pt x="37728" y="41227"/>
                </a:cubicBezTo>
                <a:cubicBezTo>
                  <a:pt x="37578" y="41002"/>
                  <a:pt x="37428" y="40777"/>
                  <a:pt x="37291" y="40553"/>
                </a:cubicBezTo>
                <a:lnTo>
                  <a:pt x="37291" y="40553"/>
                </a:lnTo>
                <a:cubicBezTo>
                  <a:pt x="37374" y="40704"/>
                  <a:pt x="37387" y="40767"/>
                  <a:pt x="37353" y="40767"/>
                </a:cubicBezTo>
                <a:cubicBezTo>
                  <a:pt x="37270" y="40767"/>
                  <a:pt x="36902" y="40385"/>
                  <a:pt x="36591" y="40003"/>
                </a:cubicBezTo>
                <a:lnTo>
                  <a:pt x="36591" y="40003"/>
                </a:lnTo>
                <a:lnTo>
                  <a:pt x="36628" y="40090"/>
                </a:lnTo>
                <a:lnTo>
                  <a:pt x="36503" y="39890"/>
                </a:lnTo>
                <a:lnTo>
                  <a:pt x="36591" y="40003"/>
                </a:lnTo>
                <a:lnTo>
                  <a:pt x="36553" y="39890"/>
                </a:lnTo>
                <a:lnTo>
                  <a:pt x="36553" y="39890"/>
                </a:lnTo>
                <a:cubicBezTo>
                  <a:pt x="36715" y="40042"/>
                  <a:pt x="36885" y="40177"/>
                  <a:pt x="36951" y="40177"/>
                </a:cubicBezTo>
                <a:cubicBezTo>
                  <a:pt x="36966" y="40177"/>
                  <a:pt x="36976" y="40169"/>
                  <a:pt x="36978" y="40153"/>
                </a:cubicBezTo>
                <a:cubicBezTo>
                  <a:pt x="36903" y="40078"/>
                  <a:pt x="36828" y="39978"/>
                  <a:pt x="36766" y="39878"/>
                </a:cubicBezTo>
                <a:lnTo>
                  <a:pt x="36766" y="39878"/>
                </a:lnTo>
                <a:cubicBezTo>
                  <a:pt x="36802" y="39914"/>
                  <a:pt x="36832" y="39937"/>
                  <a:pt x="36846" y="39937"/>
                </a:cubicBezTo>
                <a:cubicBezTo>
                  <a:pt x="36851" y="39937"/>
                  <a:pt x="36853" y="39934"/>
                  <a:pt x="36853" y="39928"/>
                </a:cubicBezTo>
                <a:cubicBezTo>
                  <a:pt x="36791" y="39840"/>
                  <a:pt x="36716" y="39753"/>
                  <a:pt x="36641" y="39678"/>
                </a:cubicBezTo>
                <a:lnTo>
                  <a:pt x="36616" y="39403"/>
                </a:lnTo>
                <a:lnTo>
                  <a:pt x="36541" y="39378"/>
                </a:lnTo>
                <a:lnTo>
                  <a:pt x="35866" y="38128"/>
                </a:lnTo>
                <a:cubicBezTo>
                  <a:pt x="35554" y="37716"/>
                  <a:pt x="35229" y="37353"/>
                  <a:pt x="34854" y="36941"/>
                </a:cubicBezTo>
                <a:cubicBezTo>
                  <a:pt x="34479" y="36529"/>
                  <a:pt x="34054" y="36054"/>
                  <a:pt x="33479" y="35491"/>
                </a:cubicBezTo>
                <a:lnTo>
                  <a:pt x="33479" y="35491"/>
                </a:lnTo>
                <a:cubicBezTo>
                  <a:pt x="33577" y="35557"/>
                  <a:pt x="33632" y="35581"/>
                  <a:pt x="33663" y="35581"/>
                </a:cubicBezTo>
                <a:cubicBezTo>
                  <a:pt x="33738" y="35581"/>
                  <a:pt x="33671" y="35436"/>
                  <a:pt x="33742" y="35391"/>
                </a:cubicBezTo>
                <a:cubicBezTo>
                  <a:pt x="33965" y="35788"/>
                  <a:pt x="34606" y="36320"/>
                  <a:pt x="35067" y="37023"/>
                </a:cubicBezTo>
                <a:lnTo>
                  <a:pt x="35067" y="37023"/>
                </a:lnTo>
                <a:cubicBezTo>
                  <a:pt x="34930" y="36813"/>
                  <a:pt x="34910" y="36750"/>
                  <a:pt x="34934" y="36750"/>
                </a:cubicBezTo>
                <a:cubicBezTo>
                  <a:pt x="34950" y="36750"/>
                  <a:pt x="34983" y="36775"/>
                  <a:pt x="35016" y="36804"/>
                </a:cubicBezTo>
                <a:cubicBezTo>
                  <a:pt x="34691" y="36404"/>
                  <a:pt x="34354" y="36029"/>
                  <a:pt x="33992" y="35666"/>
                </a:cubicBezTo>
                <a:cubicBezTo>
                  <a:pt x="34079" y="35629"/>
                  <a:pt x="33842" y="35379"/>
                  <a:pt x="33579" y="35066"/>
                </a:cubicBezTo>
                <a:lnTo>
                  <a:pt x="33579" y="35066"/>
                </a:lnTo>
                <a:cubicBezTo>
                  <a:pt x="33589" y="35109"/>
                  <a:pt x="33582" y="35127"/>
                  <a:pt x="33560" y="35127"/>
                </a:cubicBezTo>
                <a:cubicBezTo>
                  <a:pt x="33499" y="35127"/>
                  <a:pt x="33323" y="34977"/>
                  <a:pt x="33092" y="34792"/>
                </a:cubicBezTo>
                <a:lnTo>
                  <a:pt x="32854" y="34579"/>
                </a:lnTo>
                <a:lnTo>
                  <a:pt x="32592" y="34392"/>
                </a:lnTo>
                <a:cubicBezTo>
                  <a:pt x="32417" y="34254"/>
                  <a:pt x="32242" y="34142"/>
                  <a:pt x="32117" y="34054"/>
                </a:cubicBezTo>
                <a:cubicBezTo>
                  <a:pt x="32117" y="34037"/>
                  <a:pt x="32126" y="34026"/>
                  <a:pt x="32147" y="34026"/>
                </a:cubicBezTo>
                <a:cubicBezTo>
                  <a:pt x="32216" y="34026"/>
                  <a:pt x="32417" y="34140"/>
                  <a:pt x="32867" y="34504"/>
                </a:cubicBezTo>
                <a:cubicBezTo>
                  <a:pt x="32642" y="34267"/>
                  <a:pt x="32379" y="34079"/>
                  <a:pt x="32092" y="33942"/>
                </a:cubicBezTo>
                <a:cubicBezTo>
                  <a:pt x="31792" y="33842"/>
                  <a:pt x="31517" y="33679"/>
                  <a:pt x="31267" y="33479"/>
                </a:cubicBezTo>
                <a:lnTo>
                  <a:pt x="31267" y="33479"/>
                </a:lnTo>
                <a:cubicBezTo>
                  <a:pt x="31367" y="33554"/>
                  <a:pt x="31467" y="33617"/>
                  <a:pt x="31580" y="33654"/>
                </a:cubicBezTo>
                <a:cubicBezTo>
                  <a:pt x="31492" y="33604"/>
                  <a:pt x="31367" y="33529"/>
                  <a:pt x="31230" y="33454"/>
                </a:cubicBezTo>
                <a:lnTo>
                  <a:pt x="31030" y="33329"/>
                </a:lnTo>
                <a:lnTo>
                  <a:pt x="30830" y="33217"/>
                </a:lnTo>
                <a:cubicBezTo>
                  <a:pt x="30624" y="33087"/>
                  <a:pt x="30465" y="32985"/>
                  <a:pt x="30508" y="32985"/>
                </a:cubicBezTo>
                <a:cubicBezTo>
                  <a:pt x="30515" y="32985"/>
                  <a:pt x="30526" y="32987"/>
                  <a:pt x="30542" y="32992"/>
                </a:cubicBezTo>
                <a:lnTo>
                  <a:pt x="30705" y="33067"/>
                </a:lnTo>
                <a:cubicBezTo>
                  <a:pt x="30380" y="32892"/>
                  <a:pt x="30055" y="32717"/>
                  <a:pt x="29718" y="32567"/>
                </a:cubicBezTo>
                <a:lnTo>
                  <a:pt x="29143" y="32317"/>
                </a:lnTo>
                <a:cubicBezTo>
                  <a:pt x="28955" y="32255"/>
                  <a:pt x="28755" y="32180"/>
                  <a:pt x="28568" y="32117"/>
                </a:cubicBezTo>
                <a:cubicBezTo>
                  <a:pt x="28368" y="32055"/>
                  <a:pt x="28193" y="31992"/>
                  <a:pt x="28018" y="31942"/>
                </a:cubicBezTo>
                <a:cubicBezTo>
                  <a:pt x="27856" y="31905"/>
                  <a:pt x="27693" y="31867"/>
                  <a:pt x="27556" y="31842"/>
                </a:cubicBezTo>
                <a:cubicBezTo>
                  <a:pt x="27411" y="31801"/>
                  <a:pt x="27274" y="31777"/>
                  <a:pt x="27132" y="31777"/>
                </a:cubicBezTo>
                <a:cubicBezTo>
                  <a:pt x="27103" y="31777"/>
                  <a:pt x="27073" y="31778"/>
                  <a:pt x="27043" y="31780"/>
                </a:cubicBezTo>
                <a:cubicBezTo>
                  <a:pt x="27118" y="31717"/>
                  <a:pt x="27218" y="31667"/>
                  <a:pt x="27318" y="31642"/>
                </a:cubicBezTo>
                <a:cubicBezTo>
                  <a:pt x="27025" y="31628"/>
                  <a:pt x="26728" y="31622"/>
                  <a:pt x="26434" y="31622"/>
                </a:cubicBezTo>
                <a:cubicBezTo>
                  <a:pt x="26227" y="31622"/>
                  <a:pt x="26021" y="31625"/>
                  <a:pt x="25819" y="31630"/>
                </a:cubicBezTo>
                <a:cubicBezTo>
                  <a:pt x="25581" y="31580"/>
                  <a:pt x="25356" y="31542"/>
                  <a:pt x="25131" y="31505"/>
                </a:cubicBezTo>
                <a:cubicBezTo>
                  <a:pt x="25079" y="31369"/>
                  <a:pt x="25001" y="31225"/>
                  <a:pt x="25378" y="31225"/>
                </a:cubicBezTo>
                <a:cubicBezTo>
                  <a:pt x="25452" y="31225"/>
                  <a:pt x="25543" y="31230"/>
                  <a:pt x="25656" y="31242"/>
                </a:cubicBezTo>
                <a:cubicBezTo>
                  <a:pt x="25256" y="31130"/>
                  <a:pt x="24831" y="31068"/>
                  <a:pt x="24419" y="31043"/>
                </a:cubicBezTo>
                <a:lnTo>
                  <a:pt x="24419" y="31043"/>
                </a:lnTo>
                <a:cubicBezTo>
                  <a:pt x="24596" y="31078"/>
                  <a:pt x="24840" y="31269"/>
                  <a:pt x="24645" y="31269"/>
                </a:cubicBezTo>
                <a:cubicBezTo>
                  <a:pt x="24634" y="31269"/>
                  <a:pt x="24621" y="31269"/>
                  <a:pt x="24606" y="31267"/>
                </a:cubicBezTo>
                <a:cubicBezTo>
                  <a:pt x="23903" y="31021"/>
                  <a:pt x="24114" y="31103"/>
                  <a:pt x="23263" y="30888"/>
                </a:cubicBezTo>
                <a:lnTo>
                  <a:pt x="23263" y="30888"/>
                </a:lnTo>
                <a:cubicBezTo>
                  <a:pt x="23460" y="30946"/>
                  <a:pt x="23233" y="31064"/>
                  <a:pt x="22881" y="31064"/>
                </a:cubicBezTo>
                <a:cubicBezTo>
                  <a:pt x="22825" y="31064"/>
                  <a:pt x="22767" y="31062"/>
                  <a:pt x="22707" y="31055"/>
                </a:cubicBezTo>
                <a:cubicBezTo>
                  <a:pt x="22778" y="31031"/>
                  <a:pt x="22704" y="30863"/>
                  <a:pt x="22842" y="30844"/>
                </a:cubicBezTo>
                <a:lnTo>
                  <a:pt x="22842" y="30844"/>
                </a:lnTo>
                <a:cubicBezTo>
                  <a:pt x="22474" y="30868"/>
                  <a:pt x="22115" y="30902"/>
                  <a:pt x="21757" y="30936"/>
                </a:cubicBezTo>
                <a:lnTo>
                  <a:pt x="21757" y="30936"/>
                </a:lnTo>
                <a:cubicBezTo>
                  <a:pt x="21944" y="30905"/>
                  <a:pt x="21736" y="30774"/>
                  <a:pt x="21507" y="30705"/>
                </a:cubicBezTo>
                <a:lnTo>
                  <a:pt x="21507" y="30705"/>
                </a:lnTo>
                <a:cubicBezTo>
                  <a:pt x="21526" y="30714"/>
                  <a:pt x="21510" y="30717"/>
                  <a:pt x="21470" y="30717"/>
                </a:cubicBezTo>
                <a:cubicBezTo>
                  <a:pt x="21280" y="30717"/>
                  <a:pt x="20547" y="30642"/>
                  <a:pt x="20246" y="30642"/>
                </a:cubicBezTo>
                <a:cubicBezTo>
                  <a:pt x="20227" y="30642"/>
                  <a:pt x="20210" y="30642"/>
                  <a:pt x="20195" y="30643"/>
                </a:cubicBezTo>
                <a:lnTo>
                  <a:pt x="20683" y="30718"/>
                </a:lnTo>
                <a:cubicBezTo>
                  <a:pt x="20501" y="30704"/>
                  <a:pt x="20345" y="30698"/>
                  <a:pt x="20207" y="30698"/>
                </a:cubicBezTo>
                <a:cubicBezTo>
                  <a:pt x="19452" y="30698"/>
                  <a:pt x="19255" y="30876"/>
                  <a:pt x="18433" y="30876"/>
                </a:cubicBezTo>
                <a:cubicBezTo>
                  <a:pt x="18335" y="30876"/>
                  <a:pt x="18227" y="30873"/>
                  <a:pt x="18108" y="30868"/>
                </a:cubicBezTo>
                <a:cubicBezTo>
                  <a:pt x="18258" y="30830"/>
                  <a:pt x="18496" y="30630"/>
                  <a:pt x="17846" y="30580"/>
                </a:cubicBezTo>
                <a:cubicBezTo>
                  <a:pt x="17683" y="30630"/>
                  <a:pt x="17308" y="30755"/>
                  <a:pt x="16821" y="30855"/>
                </a:cubicBezTo>
                <a:lnTo>
                  <a:pt x="16234" y="30843"/>
                </a:lnTo>
                <a:cubicBezTo>
                  <a:pt x="15946" y="30830"/>
                  <a:pt x="15659" y="30805"/>
                  <a:pt x="15371" y="30793"/>
                </a:cubicBezTo>
                <a:lnTo>
                  <a:pt x="15621" y="30755"/>
                </a:lnTo>
                <a:cubicBezTo>
                  <a:pt x="16171" y="30668"/>
                  <a:pt x="16771" y="30580"/>
                  <a:pt x="17183" y="30530"/>
                </a:cubicBezTo>
                <a:cubicBezTo>
                  <a:pt x="16696" y="30468"/>
                  <a:pt x="17046" y="30455"/>
                  <a:pt x="16321" y="30443"/>
                </a:cubicBezTo>
                <a:cubicBezTo>
                  <a:pt x="16144" y="30389"/>
                  <a:pt x="16420" y="30374"/>
                  <a:pt x="16671" y="30374"/>
                </a:cubicBezTo>
                <a:cubicBezTo>
                  <a:pt x="16774" y="30374"/>
                  <a:pt x="16872" y="30377"/>
                  <a:pt x="16933" y="30380"/>
                </a:cubicBezTo>
                <a:cubicBezTo>
                  <a:pt x="16371" y="30343"/>
                  <a:pt x="15809" y="30305"/>
                  <a:pt x="15259" y="30255"/>
                </a:cubicBezTo>
                <a:lnTo>
                  <a:pt x="15259" y="30255"/>
                </a:lnTo>
                <a:cubicBezTo>
                  <a:pt x="15288" y="30304"/>
                  <a:pt x="15107" y="30322"/>
                  <a:pt x="14872" y="30322"/>
                </a:cubicBezTo>
                <a:cubicBezTo>
                  <a:pt x="14804" y="30322"/>
                  <a:pt x="14732" y="30321"/>
                  <a:pt x="14659" y="30318"/>
                </a:cubicBezTo>
                <a:cubicBezTo>
                  <a:pt x="14497" y="30318"/>
                  <a:pt x="14337" y="30311"/>
                  <a:pt x="14222" y="30311"/>
                </a:cubicBezTo>
                <a:cubicBezTo>
                  <a:pt x="14106" y="30311"/>
                  <a:pt x="14034" y="30318"/>
                  <a:pt x="14047" y="30343"/>
                </a:cubicBezTo>
                <a:cubicBezTo>
                  <a:pt x="14647" y="30393"/>
                  <a:pt x="15246" y="30393"/>
                  <a:pt x="15859" y="30393"/>
                </a:cubicBezTo>
                <a:cubicBezTo>
                  <a:pt x="15900" y="30467"/>
                  <a:pt x="15415" y="30579"/>
                  <a:pt x="14744" y="30579"/>
                </a:cubicBezTo>
                <a:cubicBezTo>
                  <a:pt x="14396" y="30579"/>
                  <a:pt x="13998" y="30549"/>
                  <a:pt x="13597" y="30468"/>
                </a:cubicBezTo>
                <a:cubicBezTo>
                  <a:pt x="13309" y="30368"/>
                  <a:pt x="13859" y="30305"/>
                  <a:pt x="13834" y="30255"/>
                </a:cubicBezTo>
                <a:cubicBezTo>
                  <a:pt x="13634" y="30255"/>
                  <a:pt x="13422" y="30230"/>
                  <a:pt x="13209" y="30193"/>
                </a:cubicBezTo>
                <a:cubicBezTo>
                  <a:pt x="13022" y="30168"/>
                  <a:pt x="12822" y="30118"/>
                  <a:pt x="12647" y="30055"/>
                </a:cubicBezTo>
                <a:lnTo>
                  <a:pt x="12647" y="30055"/>
                </a:lnTo>
                <a:cubicBezTo>
                  <a:pt x="12810" y="30080"/>
                  <a:pt x="12972" y="30093"/>
                  <a:pt x="13134" y="30118"/>
                </a:cubicBezTo>
                <a:cubicBezTo>
                  <a:pt x="12860" y="30043"/>
                  <a:pt x="12572" y="29980"/>
                  <a:pt x="12285" y="29943"/>
                </a:cubicBezTo>
                <a:cubicBezTo>
                  <a:pt x="11972" y="29880"/>
                  <a:pt x="11672" y="29768"/>
                  <a:pt x="11397" y="29593"/>
                </a:cubicBezTo>
                <a:cubicBezTo>
                  <a:pt x="11156" y="29484"/>
                  <a:pt x="10797" y="29129"/>
                  <a:pt x="10717" y="29129"/>
                </a:cubicBezTo>
                <a:cubicBezTo>
                  <a:pt x="10714" y="29129"/>
                  <a:pt x="10712" y="29130"/>
                  <a:pt x="10710" y="29131"/>
                </a:cubicBezTo>
                <a:cubicBezTo>
                  <a:pt x="10860" y="29268"/>
                  <a:pt x="10910" y="29493"/>
                  <a:pt x="10848" y="29680"/>
                </a:cubicBezTo>
                <a:cubicBezTo>
                  <a:pt x="10560" y="29530"/>
                  <a:pt x="10298" y="29368"/>
                  <a:pt x="10048" y="29181"/>
                </a:cubicBezTo>
                <a:lnTo>
                  <a:pt x="10110" y="29168"/>
                </a:lnTo>
                <a:cubicBezTo>
                  <a:pt x="10060" y="29131"/>
                  <a:pt x="10010" y="29093"/>
                  <a:pt x="9960" y="29056"/>
                </a:cubicBezTo>
                <a:lnTo>
                  <a:pt x="9935" y="29093"/>
                </a:lnTo>
                <a:cubicBezTo>
                  <a:pt x="9685" y="28906"/>
                  <a:pt x="9448" y="28693"/>
                  <a:pt x="9211" y="28456"/>
                </a:cubicBezTo>
                <a:cubicBezTo>
                  <a:pt x="9211" y="28441"/>
                  <a:pt x="9222" y="28435"/>
                  <a:pt x="9241" y="28435"/>
                </a:cubicBezTo>
                <a:cubicBezTo>
                  <a:pt x="9288" y="28435"/>
                  <a:pt x="9384" y="28474"/>
                  <a:pt x="9473" y="28518"/>
                </a:cubicBezTo>
                <a:cubicBezTo>
                  <a:pt x="9568" y="28562"/>
                  <a:pt x="9667" y="28610"/>
                  <a:pt x="9713" y="28610"/>
                </a:cubicBezTo>
                <a:cubicBezTo>
                  <a:pt x="9746" y="28610"/>
                  <a:pt x="9752" y="28586"/>
                  <a:pt x="9710" y="28518"/>
                </a:cubicBezTo>
                <a:cubicBezTo>
                  <a:pt x="9585" y="28481"/>
                  <a:pt x="9485" y="28418"/>
                  <a:pt x="9398" y="28331"/>
                </a:cubicBezTo>
                <a:cubicBezTo>
                  <a:pt x="9223" y="28106"/>
                  <a:pt x="9535" y="28356"/>
                  <a:pt x="9123" y="27906"/>
                </a:cubicBezTo>
                <a:cubicBezTo>
                  <a:pt x="9122" y="27906"/>
                  <a:pt x="9121" y="27906"/>
                  <a:pt x="9120" y="27906"/>
                </a:cubicBezTo>
                <a:cubicBezTo>
                  <a:pt x="8994" y="27906"/>
                  <a:pt x="8678" y="27421"/>
                  <a:pt x="8669" y="27421"/>
                </a:cubicBezTo>
                <a:lnTo>
                  <a:pt x="8669" y="27421"/>
                </a:lnTo>
                <a:cubicBezTo>
                  <a:pt x="8665" y="27421"/>
                  <a:pt x="8716" y="27508"/>
                  <a:pt x="8861" y="27756"/>
                </a:cubicBezTo>
                <a:cubicBezTo>
                  <a:pt x="8711" y="27593"/>
                  <a:pt x="8586" y="27431"/>
                  <a:pt x="8486" y="27244"/>
                </a:cubicBezTo>
                <a:lnTo>
                  <a:pt x="8123" y="26619"/>
                </a:lnTo>
                <a:lnTo>
                  <a:pt x="8123" y="26619"/>
                </a:lnTo>
                <a:cubicBezTo>
                  <a:pt x="8129" y="26655"/>
                  <a:pt x="8122" y="26671"/>
                  <a:pt x="8104" y="26671"/>
                </a:cubicBezTo>
                <a:cubicBezTo>
                  <a:pt x="8043" y="26671"/>
                  <a:pt x="7856" y="26467"/>
                  <a:pt x="7661" y="26194"/>
                </a:cubicBezTo>
                <a:cubicBezTo>
                  <a:pt x="7536" y="25931"/>
                  <a:pt x="7411" y="25681"/>
                  <a:pt x="7311" y="25431"/>
                </a:cubicBezTo>
                <a:lnTo>
                  <a:pt x="7311" y="25394"/>
                </a:lnTo>
                <a:cubicBezTo>
                  <a:pt x="7111" y="24907"/>
                  <a:pt x="6949" y="24394"/>
                  <a:pt x="6811" y="23882"/>
                </a:cubicBezTo>
                <a:cubicBezTo>
                  <a:pt x="6686" y="23420"/>
                  <a:pt x="6574" y="22970"/>
                  <a:pt x="6436" y="22407"/>
                </a:cubicBezTo>
                <a:cubicBezTo>
                  <a:pt x="6436" y="22313"/>
                  <a:pt x="6366" y="21893"/>
                  <a:pt x="6402" y="21893"/>
                </a:cubicBezTo>
                <a:lnTo>
                  <a:pt x="6402" y="21893"/>
                </a:lnTo>
                <a:cubicBezTo>
                  <a:pt x="6409" y="21893"/>
                  <a:pt x="6420" y="21909"/>
                  <a:pt x="6436" y="21945"/>
                </a:cubicBezTo>
                <a:cubicBezTo>
                  <a:pt x="6389" y="21831"/>
                  <a:pt x="6346" y="21717"/>
                  <a:pt x="6306" y="21601"/>
                </a:cubicBezTo>
                <a:lnTo>
                  <a:pt x="6306" y="21601"/>
                </a:lnTo>
                <a:cubicBezTo>
                  <a:pt x="6331" y="21676"/>
                  <a:pt x="6354" y="21745"/>
                  <a:pt x="6374" y="21807"/>
                </a:cubicBezTo>
                <a:cubicBezTo>
                  <a:pt x="6371" y="21808"/>
                  <a:pt x="6368" y="21808"/>
                  <a:pt x="6365" y="21808"/>
                </a:cubicBezTo>
                <a:cubicBezTo>
                  <a:pt x="6314" y="21808"/>
                  <a:pt x="6231" y="21709"/>
                  <a:pt x="6136" y="21520"/>
                </a:cubicBezTo>
                <a:cubicBezTo>
                  <a:pt x="5836" y="20333"/>
                  <a:pt x="5561" y="19133"/>
                  <a:pt x="5287" y="17946"/>
                </a:cubicBezTo>
                <a:cubicBezTo>
                  <a:pt x="5149" y="17159"/>
                  <a:pt x="4574" y="14972"/>
                  <a:pt x="4349" y="13697"/>
                </a:cubicBezTo>
                <a:cubicBezTo>
                  <a:pt x="4287" y="13535"/>
                  <a:pt x="4199" y="13272"/>
                  <a:pt x="4162" y="13210"/>
                </a:cubicBezTo>
                <a:lnTo>
                  <a:pt x="3037" y="8486"/>
                </a:lnTo>
                <a:lnTo>
                  <a:pt x="3037" y="8486"/>
                </a:lnTo>
                <a:cubicBezTo>
                  <a:pt x="3042" y="8491"/>
                  <a:pt x="3047" y="8494"/>
                  <a:pt x="3053" y="8494"/>
                </a:cubicBezTo>
                <a:cubicBezTo>
                  <a:pt x="3060" y="8494"/>
                  <a:pt x="3067" y="8488"/>
                  <a:pt x="3075" y="8473"/>
                </a:cubicBezTo>
                <a:lnTo>
                  <a:pt x="2887" y="7886"/>
                </a:lnTo>
                <a:lnTo>
                  <a:pt x="2875" y="7811"/>
                </a:lnTo>
                <a:lnTo>
                  <a:pt x="2875" y="7811"/>
                </a:lnTo>
                <a:cubicBezTo>
                  <a:pt x="2892" y="7820"/>
                  <a:pt x="2932" y="7910"/>
                  <a:pt x="2948" y="7910"/>
                </a:cubicBezTo>
                <a:cubicBezTo>
                  <a:pt x="2955" y="7910"/>
                  <a:pt x="2958" y="7891"/>
                  <a:pt x="2950" y="7836"/>
                </a:cubicBezTo>
                <a:cubicBezTo>
                  <a:pt x="2925" y="7824"/>
                  <a:pt x="2875" y="7736"/>
                  <a:pt x="2825" y="7611"/>
                </a:cubicBezTo>
                <a:lnTo>
                  <a:pt x="2587" y="6599"/>
                </a:lnTo>
                <a:lnTo>
                  <a:pt x="2587" y="6549"/>
                </a:lnTo>
                <a:lnTo>
                  <a:pt x="2575" y="6511"/>
                </a:lnTo>
                <a:lnTo>
                  <a:pt x="2375" y="5687"/>
                </a:lnTo>
                <a:cubicBezTo>
                  <a:pt x="2375" y="5662"/>
                  <a:pt x="2362" y="5624"/>
                  <a:pt x="2350" y="5574"/>
                </a:cubicBezTo>
                <a:cubicBezTo>
                  <a:pt x="2337" y="5512"/>
                  <a:pt x="2325" y="5462"/>
                  <a:pt x="2312" y="5412"/>
                </a:cubicBez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ángulo 14"/>
          <p:cNvSpPr/>
          <p:nvPr/>
        </p:nvSpPr>
        <p:spPr>
          <a:xfrm>
            <a:off x="123716" y="846489"/>
            <a:ext cx="2445499" cy="1652817"/>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s-ES" sz="2000" b="1" u="sng" dirty="0">
                <a:solidFill>
                  <a:schemeClr val="bg2"/>
                </a:solidFill>
                <a:latin typeface="Baskerville Old Face" panose="02020602080505020303" pitchFamily="18" charset="0"/>
              </a:rPr>
              <a:t>EMPERADOR </a:t>
            </a:r>
          </a:p>
          <a:p>
            <a:pPr algn="just" eaLnBrk="1" fontAlgn="auto" hangingPunct="1">
              <a:spcBef>
                <a:spcPts val="0"/>
              </a:spcBef>
              <a:spcAft>
                <a:spcPts val="0"/>
              </a:spcAft>
              <a:defRPr/>
            </a:pPr>
            <a:r>
              <a:rPr lang="es-ES" sz="2000" b="1" dirty="0">
                <a:solidFill>
                  <a:schemeClr val="bg2"/>
                </a:solidFill>
                <a:latin typeface="Baskerville Old Face" panose="02020602080505020303" pitchFamily="18" charset="0"/>
              </a:rPr>
              <a:t>Es la máxima autoridad política, religiosa y militar en el Impero Romano.</a:t>
            </a:r>
          </a:p>
        </p:txBody>
      </p:sp>
      <p:sp>
        <p:nvSpPr>
          <p:cNvPr id="16" name="Rectángulo 15"/>
          <p:cNvSpPr/>
          <p:nvPr/>
        </p:nvSpPr>
        <p:spPr>
          <a:xfrm>
            <a:off x="2841420" y="751493"/>
            <a:ext cx="3362169" cy="2572485"/>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s-ES" sz="2000" b="1" u="sng" dirty="0">
                <a:solidFill>
                  <a:schemeClr val="bg2"/>
                </a:solidFill>
                <a:latin typeface="Baskerville Old Face" panose="02020602080505020303" pitchFamily="18" charset="0"/>
              </a:rPr>
              <a:t>SENADO</a:t>
            </a:r>
            <a:r>
              <a:rPr lang="es-ES" sz="2000" b="1" dirty="0">
                <a:solidFill>
                  <a:schemeClr val="bg1"/>
                </a:solidFill>
                <a:latin typeface="Baskerville Old Face" panose="02020602080505020303" pitchFamily="18" charset="0"/>
              </a:rPr>
              <a:t> </a:t>
            </a:r>
          </a:p>
          <a:p>
            <a:pPr algn="just" eaLnBrk="1" fontAlgn="auto" hangingPunct="1">
              <a:spcBef>
                <a:spcPts val="0"/>
              </a:spcBef>
              <a:spcAft>
                <a:spcPts val="0"/>
              </a:spcAft>
              <a:defRPr/>
            </a:pPr>
            <a:r>
              <a:rPr lang="es-ES" sz="2000" b="1" dirty="0">
                <a:solidFill>
                  <a:schemeClr val="bg2"/>
                </a:solidFill>
                <a:latin typeface="Baskerville Old Face" panose="02020602080505020303" pitchFamily="18" charset="0"/>
              </a:rPr>
              <a:t>Acataba todas las ordenes del Emperador. Para garantizar una eficaz administración, algunas provincias fueron cedidas a los Senadores. A estas se les llamó Provincias Senatoriales.</a:t>
            </a:r>
          </a:p>
        </p:txBody>
      </p:sp>
      <p:sp>
        <p:nvSpPr>
          <p:cNvPr id="17" name="Rectángulo 16"/>
          <p:cNvSpPr/>
          <p:nvPr/>
        </p:nvSpPr>
        <p:spPr>
          <a:xfrm>
            <a:off x="6475794" y="781651"/>
            <a:ext cx="2366682" cy="251216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s-ES" sz="2000" b="1" u="sng" dirty="0">
                <a:solidFill>
                  <a:schemeClr val="bg2"/>
                </a:solidFill>
              </a:rPr>
              <a:t>PREFECTURAS </a:t>
            </a:r>
          </a:p>
          <a:p>
            <a:pPr algn="just" eaLnBrk="1" fontAlgn="auto" hangingPunct="1">
              <a:spcBef>
                <a:spcPts val="0"/>
              </a:spcBef>
              <a:spcAft>
                <a:spcPts val="0"/>
              </a:spcAft>
              <a:defRPr/>
            </a:pPr>
            <a:r>
              <a:rPr lang="es-ES" sz="2000" b="1" dirty="0">
                <a:solidFill>
                  <a:schemeClr val="bg2"/>
                </a:solidFill>
              </a:rPr>
              <a:t>Eran las instituciones encargadas de velar por el bienestar de la población.</a:t>
            </a:r>
          </a:p>
        </p:txBody>
      </p:sp>
      <p:pic>
        <p:nvPicPr>
          <p:cNvPr id="3" name="Imagen 2"/>
          <p:cNvPicPr>
            <a:picLocks noChangeAspect="1"/>
          </p:cNvPicPr>
          <p:nvPr/>
        </p:nvPicPr>
        <p:blipFill>
          <a:blip r:embed="rId3"/>
          <a:stretch>
            <a:fillRect/>
          </a:stretch>
        </p:blipFill>
        <p:spPr>
          <a:xfrm>
            <a:off x="6757143" y="3419254"/>
            <a:ext cx="2170364" cy="1724246"/>
          </a:xfrm>
          <a:prstGeom prst="rect">
            <a:avLst/>
          </a:prstGeom>
        </p:spPr>
      </p:pic>
      <p:pic>
        <p:nvPicPr>
          <p:cNvPr id="4" name="Imagen 3"/>
          <p:cNvPicPr>
            <a:picLocks noChangeAspect="1"/>
          </p:cNvPicPr>
          <p:nvPr/>
        </p:nvPicPr>
        <p:blipFill>
          <a:blip r:embed="rId4"/>
          <a:stretch>
            <a:fillRect/>
          </a:stretch>
        </p:blipFill>
        <p:spPr>
          <a:xfrm>
            <a:off x="2841419" y="3419254"/>
            <a:ext cx="3527107" cy="1724246"/>
          </a:xfrm>
          <a:prstGeom prst="rect">
            <a:avLst/>
          </a:prstGeom>
        </p:spPr>
      </p:pic>
      <p:pic>
        <p:nvPicPr>
          <p:cNvPr id="5" name="Imagen 4"/>
          <p:cNvPicPr>
            <a:picLocks noChangeAspect="1"/>
          </p:cNvPicPr>
          <p:nvPr/>
        </p:nvPicPr>
        <p:blipFill>
          <a:blip r:embed="rId5"/>
          <a:stretch>
            <a:fillRect/>
          </a:stretch>
        </p:blipFill>
        <p:spPr>
          <a:xfrm>
            <a:off x="495555" y="2590796"/>
            <a:ext cx="1725318"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908830605"/>
              </p:ext>
            </p:extLst>
          </p:nvPr>
        </p:nvGraphicFramePr>
        <p:xfrm>
          <a:off x="1025234" y="1392382"/>
          <a:ext cx="7401792" cy="2701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echa abajo 4"/>
          <p:cNvSpPr/>
          <p:nvPr/>
        </p:nvSpPr>
        <p:spPr>
          <a:xfrm>
            <a:off x="6047509" y="758536"/>
            <a:ext cx="935182" cy="83127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565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55"/>
        <p:cNvGrpSpPr/>
        <p:nvPr/>
      </p:nvGrpSpPr>
      <p:grpSpPr>
        <a:xfrm>
          <a:off x="0" y="0"/>
          <a:ext cx="0" cy="0"/>
          <a:chOff x="0" y="0"/>
          <a:chExt cx="0" cy="0"/>
        </a:xfrm>
      </p:grpSpPr>
      <p:sp>
        <p:nvSpPr>
          <p:cNvPr id="7859" name="Google Shape;7859;p44"/>
          <p:cNvSpPr txBox="1">
            <a:spLocks noGrp="1"/>
          </p:cNvSpPr>
          <p:nvPr>
            <p:ph type="subTitle" idx="4"/>
          </p:nvPr>
        </p:nvSpPr>
        <p:spPr>
          <a:xfrm>
            <a:off x="174782" y="848474"/>
            <a:ext cx="5784954" cy="572700"/>
          </a:xfrm>
          <a:prstGeom prst="rect">
            <a:avLst/>
          </a:prstGeom>
        </p:spPr>
        <p:txBody>
          <a:bodyPr spcFirstLastPara="1" wrap="square" lIns="91425" tIns="91425" rIns="91425" bIns="91425" anchor="t" anchorCtr="0">
            <a:noAutofit/>
          </a:bodyPr>
          <a:lstStyle/>
          <a:p>
            <a:pPr marL="0" lvl="0" indent="0" algn="l">
              <a:spcAft>
                <a:spcPts val="1600"/>
              </a:spcAft>
            </a:pPr>
            <a:r>
              <a:rPr lang="es-ES" dirty="0"/>
              <a:t>El territorio de Judea donde estaba ubicada la antigua Palestina fue anexada y conquistada por el Imperio romano en el siglo I d.C.</a:t>
            </a:r>
          </a:p>
          <a:p>
            <a:pPr marL="0" lvl="0" indent="0" algn="l">
              <a:spcAft>
                <a:spcPts val="1600"/>
              </a:spcAft>
            </a:pPr>
            <a:r>
              <a:rPr lang="es-ES" dirty="0"/>
              <a:t>En aquel lugar de la antigua Palestina nace Jesús Cristo, del cual deriva el concepto “cristianismo”.</a:t>
            </a:r>
          </a:p>
          <a:p>
            <a:pPr marL="0" lvl="0" indent="0" algn="l">
              <a:spcAft>
                <a:spcPts val="1600"/>
              </a:spcAft>
            </a:pPr>
            <a:r>
              <a:rPr lang="es-ES" dirty="0"/>
              <a:t>Jesús predicó y transformó los cánones de la religión judía en Palestina conocida hasta ese entonces.</a:t>
            </a:r>
          </a:p>
          <a:p>
            <a:pPr marL="0" lvl="0" indent="0" algn="l">
              <a:spcAft>
                <a:spcPts val="1600"/>
              </a:spcAft>
            </a:pPr>
            <a:r>
              <a:rPr lang="es-ES" dirty="0"/>
              <a:t>Todas estas predicas y nuevas formas de entender la religión que proporcionó Jesús lo llevaron a convertirse en enemigo público, no solo del Imperio romano sino también de los fanáticos religiosos fariseos judíos.</a:t>
            </a:r>
          </a:p>
          <a:p>
            <a:pPr marL="0" lvl="0" indent="0" algn="l">
              <a:spcAft>
                <a:spcPts val="1600"/>
              </a:spcAft>
            </a:pPr>
            <a:r>
              <a:rPr lang="es-ES" dirty="0"/>
              <a:t>Finalmente fue ejecutado por medio de la crucifixión ya que contradecía las creencias oficiales judías y también romanas, fundamentalmente, el culto al Emperador.</a:t>
            </a:r>
          </a:p>
          <a:p>
            <a:pPr marL="0" lvl="0" indent="0" algn="l" rtl="0">
              <a:spcBef>
                <a:spcPts val="0"/>
              </a:spcBef>
              <a:spcAft>
                <a:spcPts val="1600"/>
              </a:spcAft>
              <a:buNone/>
            </a:pPr>
            <a:endParaRPr dirty="0"/>
          </a:p>
        </p:txBody>
      </p:sp>
      <p:grpSp>
        <p:nvGrpSpPr>
          <p:cNvPr id="7873" name="Google Shape;7873;p44"/>
          <p:cNvGrpSpPr/>
          <p:nvPr/>
        </p:nvGrpSpPr>
        <p:grpSpPr>
          <a:xfrm>
            <a:off x="6389174" y="2127987"/>
            <a:ext cx="411551" cy="412698"/>
            <a:chOff x="1674750" y="3254050"/>
            <a:chExt cx="294575" cy="295375"/>
          </a:xfrm>
        </p:grpSpPr>
        <p:sp>
          <p:nvSpPr>
            <p:cNvPr id="7874" name="Google Shape;7874;p44"/>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44"/>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44"/>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7" name="Google Shape;7877;p44"/>
          <p:cNvSpPr txBox="1">
            <a:spLocks noGrp="1"/>
          </p:cNvSpPr>
          <p:nvPr>
            <p:ph type="title"/>
          </p:nvPr>
        </p:nvSpPr>
        <p:spPr>
          <a:xfrm>
            <a:off x="522304" y="162888"/>
            <a:ext cx="7233959" cy="812100"/>
          </a:xfrm>
          <a:prstGeom prst="rect">
            <a:avLst/>
          </a:prstGeom>
        </p:spPr>
        <p:txBody>
          <a:bodyPr spcFirstLastPara="1" wrap="square" lIns="91425" tIns="91425" rIns="91425" bIns="91425" anchor="t" anchorCtr="0">
            <a:noAutofit/>
          </a:bodyPr>
          <a:lstStyle/>
          <a:p>
            <a:pPr lvl="0"/>
            <a:r>
              <a:rPr lang="en-US" dirty="0"/>
              <a:t>LOS ORÍGENES  DEL CRISTIANISMO</a:t>
            </a:r>
            <a:endParaRPr dirty="0"/>
          </a:p>
        </p:txBody>
      </p:sp>
      <p:pic>
        <p:nvPicPr>
          <p:cNvPr id="7" name="Imagen 6"/>
          <p:cNvPicPr>
            <a:picLocks noChangeAspect="1"/>
          </p:cNvPicPr>
          <p:nvPr/>
        </p:nvPicPr>
        <p:blipFill>
          <a:blip r:embed="rId3"/>
          <a:stretch>
            <a:fillRect/>
          </a:stretch>
        </p:blipFill>
        <p:spPr>
          <a:xfrm>
            <a:off x="6142617" y="708788"/>
            <a:ext cx="2861534" cy="410092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81"/>
        <p:cNvGrpSpPr/>
        <p:nvPr/>
      </p:nvGrpSpPr>
      <p:grpSpPr>
        <a:xfrm>
          <a:off x="0" y="0"/>
          <a:ext cx="0" cy="0"/>
          <a:chOff x="0" y="0"/>
          <a:chExt cx="0" cy="0"/>
        </a:xfrm>
      </p:grpSpPr>
      <p:sp>
        <p:nvSpPr>
          <p:cNvPr id="7882" name="Google Shape;7882;p45"/>
          <p:cNvSpPr txBox="1">
            <a:spLocks noGrp="1"/>
          </p:cNvSpPr>
          <p:nvPr>
            <p:ph type="title"/>
          </p:nvPr>
        </p:nvSpPr>
        <p:spPr>
          <a:xfrm>
            <a:off x="183108" y="129545"/>
            <a:ext cx="6128483" cy="515914"/>
          </a:xfrm>
          <a:prstGeom prst="rect">
            <a:avLst/>
          </a:prstGeom>
        </p:spPr>
        <p:txBody>
          <a:bodyPr spcFirstLastPara="1" wrap="square" lIns="91425" tIns="91425" rIns="91425" bIns="91425" anchor="t" anchorCtr="0">
            <a:noAutofit/>
          </a:bodyPr>
          <a:lstStyle/>
          <a:p>
            <a:pPr lvl="0" algn="l">
              <a:lnSpc>
                <a:spcPct val="100000"/>
              </a:lnSpc>
            </a:pPr>
            <a:r>
              <a:rPr lang="en-US" dirty="0"/>
              <a:t>PERSECUCIÓN AL </a:t>
            </a:r>
            <a:r>
              <a:rPr lang="en-US" dirty="0" smtClean="0"/>
              <a:t>CRISTIANO</a:t>
            </a:r>
            <a:endParaRPr dirty="0"/>
          </a:p>
        </p:txBody>
      </p:sp>
      <p:sp>
        <p:nvSpPr>
          <p:cNvPr id="7886" name="Google Shape;7886;p45"/>
          <p:cNvSpPr txBox="1">
            <a:spLocks noGrp="1"/>
          </p:cNvSpPr>
          <p:nvPr>
            <p:ph type="body" idx="1"/>
          </p:nvPr>
        </p:nvSpPr>
        <p:spPr>
          <a:xfrm>
            <a:off x="51085" y="862851"/>
            <a:ext cx="6085144" cy="1753800"/>
          </a:xfrm>
          <a:prstGeom prst="rect">
            <a:avLst/>
          </a:prstGeom>
        </p:spPr>
        <p:txBody>
          <a:bodyPr spcFirstLastPara="1" wrap="square" lIns="91425" tIns="91425" rIns="91425" bIns="91425" anchor="t" anchorCtr="0">
            <a:noAutofit/>
          </a:bodyPr>
          <a:lstStyle/>
          <a:p>
            <a:pPr marL="0" lvl="0" indent="0" algn="l">
              <a:spcAft>
                <a:spcPts val="1600"/>
              </a:spcAft>
              <a:buNone/>
            </a:pPr>
            <a:r>
              <a:rPr lang="es-ES" dirty="0"/>
              <a:t>El cristianismo se comenzó a expandir por el Imperio romano y como idea principal hablaba de Cristo hijo de Dios y solo a él se debía obediencia.</a:t>
            </a:r>
          </a:p>
          <a:p>
            <a:pPr marL="0" lvl="0" indent="0" algn="l">
              <a:spcAft>
                <a:spcPts val="1600"/>
              </a:spcAft>
              <a:buNone/>
            </a:pPr>
            <a:r>
              <a:rPr lang="es-ES" dirty="0"/>
              <a:t>De esta forma comenzaron las persecuciones contra los cristianos ya que no profesaban obediencia al Emperador.</a:t>
            </a:r>
          </a:p>
          <a:p>
            <a:pPr marL="0" lvl="0" indent="0" algn="l">
              <a:spcAft>
                <a:spcPts val="1600"/>
              </a:spcAft>
              <a:buNone/>
            </a:pPr>
            <a:r>
              <a:rPr lang="es-ES" dirty="0"/>
              <a:t>Sus ritos los debían practicar en las catacumbas como lugar de reunión y también como cementerios, ya que era el único lugar donde podían sepultar a sus muertos de acuerdo a sus creencias.</a:t>
            </a:r>
          </a:p>
          <a:p>
            <a:pPr marL="0" lvl="0" indent="0" algn="l">
              <a:spcAft>
                <a:spcPts val="1600"/>
              </a:spcAft>
              <a:buNone/>
            </a:pPr>
            <a:r>
              <a:rPr lang="es-ES" dirty="0"/>
              <a:t>En las catacumbas se encontraron dibujos alusivos a un pez que significaba por sus letras “Jesucristo, hijo de Dios, Salvador”, también fue un símbolo de identificación entre los mismos cristianos.</a:t>
            </a:r>
          </a:p>
          <a:p>
            <a:pPr marL="0" lvl="0" indent="0" algn="l" rtl="0">
              <a:spcBef>
                <a:spcPts val="0"/>
              </a:spcBef>
              <a:spcAft>
                <a:spcPts val="1600"/>
              </a:spcAft>
              <a:buNone/>
            </a:pPr>
            <a:endParaRPr dirty="0">
              <a:solidFill>
                <a:schemeClr val="dk1"/>
              </a:solidFill>
            </a:endParaRPr>
          </a:p>
        </p:txBody>
      </p:sp>
      <p:grpSp>
        <p:nvGrpSpPr>
          <p:cNvPr id="7887" name="Google Shape;7887;p45"/>
          <p:cNvGrpSpPr/>
          <p:nvPr/>
        </p:nvGrpSpPr>
        <p:grpSpPr>
          <a:xfrm>
            <a:off x="5657360" y="2174065"/>
            <a:ext cx="827592" cy="795354"/>
            <a:chOff x="-62890750" y="3747425"/>
            <a:chExt cx="330825" cy="317900"/>
          </a:xfrm>
        </p:grpSpPr>
        <p:sp>
          <p:nvSpPr>
            <p:cNvPr id="7888" name="Google Shape;7888;p45"/>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45"/>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45"/>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45"/>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45"/>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45"/>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45"/>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45"/>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45"/>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45"/>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45"/>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45"/>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45"/>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45"/>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n 1"/>
          <p:cNvPicPr>
            <a:picLocks noChangeAspect="1"/>
          </p:cNvPicPr>
          <p:nvPr/>
        </p:nvPicPr>
        <p:blipFill>
          <a:blip r:embed="rId3"/>
          <a:stretch>
            <a:fillRect/>
          </a:stretch>
        </p:blipFill>
        <p:spPr>
          <a:xfrm>
            <a:off x="6006146" y="49125"/>
            <a:ext cx="3038475" cy="2085975"/>
          </a:xfrm>
          <a:prstGeom prst="rect">
            <a:avLst/>
          </a:prstGeom>
        </p:spPr>
      </p:pic>
      <p:pic>
        <p:nvPicPr>
          <p:cNvPr id="3" name="Imagen 2"/>
          <p:cNvPicPr>
            <a:picLocks noChangeAspect="1"/>
          </p:cNvPicPr>
          <p:nvPr/>
        </p:nvPicPr>
        <p:blipFill>
          <a:blip r:embed="rId4"/>
          <a:stretch>
            <a:fillRect/>
          </a:stretch>
        </p:blipFill>
        <p:spPr>
          <a:xfrm>
            <a:off x="6481075" y="2212098"/>
            <a:ext cx="2254925" cy="293140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ustic Project Proposal by Slidesgo">
  <a:themeElements>
    <a:clrScheme name="Simple Light">
      <a:dk1>
        <a:srgbClr val="091179"/>
      </a:dk1>
      <a:lt1>
        <a:srgbClr val="FFD853"/>
      </a:lt1>
      <a:dk2>
        <a:srgbClr val="674EA7"/>
      </a:dk2>
      <a:lt2>
        <a:srgbClr val="90DBD1"/>
      </a:lt2>
      <a:accent1>
        <a:srgbClr val="FFBDBD"/>
      </a:accent1>
      <a:accent2>
        <a:srgbClr val="B4A7D6"/>
      </a:accent2>
      <a:accent3>
        <a:srgbClr val="FFF0E0"/>
      </a:accent3>
      <a:accent4>
        <a:srgbClr val="FCE8CF"/>
      </a:accent4>
      <a:accent5>
        <a:srgbClr val="FFF5EB"/>
      </a:accent5>
      <a:accent6>
        <a:srgbClr val="EEFF41"/>
      </a:accent6>
      <a:hlink>
        <a:srgbClr val="0911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TotalTime>
  <Words>1342</Words>
  <Application>Microsoft Office PowerPoint</Application>
  <PresentationFormat>Presentación en pantalla (16:9)</PresentationFormat>
  <Paragraphs>87</Paragraphs>
  <Slides>22</Slides>
  <Notes>17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22</vt:i4>
      </vt:variant>
    </vt:vector>
  </HeadingPairs>
  <TitlesOfParts>
    <vt:vector size="30" baseType="lpstr">
      <vt:lpstr>Wingdings</vt:lpstr>
      <vt:lpstr>Baskerville Old Face</vt:lpstr>
      <vt:lpstr>Nunito</vt:lpstr>
      <vt:lpstr>Inconsolata</vt:lpstr>
      <vt:lpstr>Calibri</vt:lpstr>
      <vt:lpstr>Abril Fatface</vt:lpstr>
      <vt:lpstr>Arial</vt:lpstr>
      <vt:lpstr>Bustic Project Proposal by Slidesgo</vt:lpstr>
      <vt:lpstr>Decadencia del Imperio Romano</vt:lpstr>
      <vt:lpstr>Recordemos:</vt:lpstr>
      <vt:lpstr>Imperio:</vt:lpstr>
      <vt:lpstr>Presentación de PowerPoint</vt:lpstr>
      <vt:lpstr>Presentación de PowerPoint</vt:lpstr>
      <vt:lpstr>IMPERIO ROMANO  REFORMAS POLÍTICAS</vt:lpstr>
      <vt:lpstr>Presentación de PowerPoint</vt:lpstr>
      <vt:lpstr>LOS ORÍGENES  DEL CRISTIANISMO</vt:lpstr>
      <vt:lpstr>PERSECUCIÓN AL CRISTIANO</vt:lpstr>
      <vt:lpstr>“CRISIS ECONÓMICA E INDUSTRIAL DEL SIGLO III”</vt:lpstr>
      <vt:lpstr>Presentación de PowerPoint</vt:lpstr>
      <vt:lpstr>LAS REFORMAS DE DIOCLECIANO SUPERACIÓN MOMENTÁNEA DE LA CRISIS DEL SIGLO III</vt:lpstr>
      <vt:lpstr>Algunos emperadores y ciertos generales militares romanos tomaron importantes medidas.  Diocleciano entiende que el Imperio es muy grande para ser gobernado por una sola persona, el caos y desorden interno producto de la corrupción, la ambición de poder de parte del ejército, la persecución a los cristianos, como la amenaza de pueblos extranjeros a las fronteras romanas, entre otros factores, llevaron a Diocleciano a dividir el Imperio en dos partes. Esta primera intención de dividir el Imperio se llamó “tetrarquía”, Diocleciano impuso el título de Augusto a los dos gobernantes que dominarán cada una de las mitades del Imperio. Por un lado, Diocleciano asume la mitad oriental entregando a su amigo Maximiano la mitad occidental, pero además se estableció un vice-emperador llamado César que se preocupó de las defensas de las fronteras imperiales. Todas estas mediadas llevaron a estabilizar la economía imperial y a fortalecer las defensas de las fronteras del Imperio respecto a amenazas extranjeras.  Con lo anterior se logra momentáneamente superar la famosa crisis del siglo III. </vt:lpstr>
      <vt:lpstr>REINADO DE     CONSTANTINO</vt:lpstr>
      <vt:lpstr>Presentación de PowerPoint</vt:lpstr>
      <vt:lpstr>“FOEDUS”  PACTOS Y ALIANZAS CON LOS BÁRBAROS</vt:lpstr>
      <vt:lpstr>LA DECADENCIA DEL IMPERIO ROMANO</vt:lpstr>
      <vt:lpstr>EL EMPERADOR TEODOSIO Y LA DIVISIÓN  DEFINITIVA DEL IMPERIO ROMANO</vt:lpstr>
      <vt:lpstr>Presentación de PowerPoint</vt:lpstr>
      <vt:lpstr>Presentación de PowerPoint</vt:lpstr>
      <vt:lpstr>CAÍDA DEL IMPERIO ROMANO DE OCCIDENTE</vt:lpstr>
      <vt:lpstr>A trabajar!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Bustic Project Proposal</dc:title>
  <dc:creator>Daniela Nuñez</dc:creator>
  <cp:lastModifiedBy>carlos</cp:lastModifiedBy>
  <cp:revision>21</cp:revision>
  <dcterms:modified xsi:type="dcterms:W3CDTF">2020-08-31T18:34:21Z</dcterms:modified>
</cp:coreProperties>
</file>