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2" r:id="rId15"/>
    <p:sldId id="361" r:id="rId16"/>
  </p:sldIdLst>
  <p:sldSz cx="12192000" cy="6858000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DA8"/>
    <a:srgbClr val="10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7557F0-CC02-402C-9C52-B3CA0D1D1AAF}" type="datetimeFigureOut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L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3B06A7B-DD1B-4655-87B5-5990501CE16B}" type="slidenum">
              <a:rPr lang="es-CL" altLang="es-ES"/>
              <a:pPr/>
              <a:t>‹Nº›</a:t>
            </a:fld>
            <a:endParaRPr lang="es-C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B5C45-A0A8-4115-825A-9FBABF33FDD5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B82FC-4A16-4049-A4B9-9514813122F1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211419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B783-EC5B-4351-9446-E24A2F7991BA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D9921-A868-49E8-B36A-FD51D12BA2F4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125186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954E0-3278-4CBB-A74F-19D7FC73D04D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A99C8-A398-4D4B-ABCF-982677F77848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214742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9A56C-D1B0-4076-9814-385E6888F67E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F89A5-7490-46FB-A079-A76D19E6D93D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230974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FADE-1F04-4D62-87DE-086A3D72C6BB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7001A-FCBC-434F-93A3-44F6E92B562B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414393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35DE2-7B51-4F1F-8B68-F0A85124FCCA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84B5B-F313-4703-BDB5-0CEF5E6B729C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47781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1AA1E-7901-47EE-A0D8-968D966530FF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8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9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3E9B3-C2B2-4605-83E4-1CEDB1A9DCD3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107561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E8BAB-A58F-4DD1-8BF9-CBA18DE98041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4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5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0706E-A0ED-4A6F-9B8E-1550975B2EC6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427830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3B7B1-AF0C-4FD2-B7CD-82725E6A8ABE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3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4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C49F5-7107-4E70-9BDB-89025C9AE857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400110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96F35-E3E0-4F0B-BCA4-812D19EF74EE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2161D-2F32-450E-8DE4-6603849F1D05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105003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Marcador de tex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F43A-D5A0-40B6-AB90-81E9DF36E710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6E3FC-CBFD-4649-A9C4-3646E9B5BBC9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404051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s-CL" alt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los estilos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s-CL" altLang="es-ES" smtClean="0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134EA5-3FEE-4421-9EE7-F13D448D6072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AE94896-4A23-4185-9A56-D3EFEEACFBFB}" type="slidenum">
              <a:rPr lang="es-CL" altLang="es-ES"/>
              <a:pPr/>
              <a:t>‹Nº›</a:t>
            </a:fld>
            <a:endParaRPr lang="es-C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pcespedes@colegiosannicolas.c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D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575425" y="0"/>
            <a:ext cx="4645025" cy="5149850"/>
          </a:xfrm>
        </p:spPr>
        <p:txBody>
          <a:bodyPr/>
          <a:lstStyle/>
          <a:p>
            <a:pPr algn="l" eaLnBrk="1" hangingPunct="1"/>
            <a:r>
              <a:rPr lang="es-CL" altLang="es-ES" sz="4800" smtClean="0"/>
              <a:t>Circuitos eléctricos y su importancia: elementos que conforman un circuito eléctrico</a:t>
            </a:r>
          </a:p>
        </p:txBody>
      </p:sp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6575425" y="5170488"/>
            <a:ext cx="4645025" cy="1147762"/>
          </a:xfrm>
        </p:spPr>
        <p:txBody>
          <a:bodyPr/>
          <a:lstStyle/>
          <a:p>
            <a:pPr algn="l" eaLnBrk="1" hangingPunct="1"/>
            <a:r>
              <a:rPr lang="es-CL" altLang="es-ES" sz="2000" smtClean="0"/>
              <a:t>                          5to básico</a:t>
            </a:r>
          </a:p>
          <a:p>
            <a:pPr algn="l" eaLnBrk="1" hangingPunct="1"/>
            <a:r>
              <a:rPr lang="es-CL" altLang="es-ES" sz="2000" smtClean="0"/>
              <a:t>Profesora: Paula Céspedes D.</a:t>
            </a:r>
          </a:p>
        </p:txBody>
      </p:sp>
      <p:sp>
        <p:nvSpPr>
          <p:cNvPr id="10" name="Freeform: Shape 9">
            <a:extLst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0"/>
            <a:ext cx="6172200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3" name="Imagen 4" descr="Imagen que contiene dibujo&#10;&#10;Descripción generada automáticament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6" b="12543"/>
          <a:stretch>
            <a:fillRect/>
          </a:stretch>
        </p:blipFill>
        <p:spPr bwMode="auto">
          <a:xfrm>
            <a:off x="0" y="0"/>
            <a:ext cx="60245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pic>
        <p:nvPicPr>
          <p:cNvPr id="11267" name="5 Marcador de contenido" descr="conecto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0588" y="320675"/>
            <a:ext cx="4424362" cy="3336925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8E4199-CB25-4829-B80E-659EFA70358F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1270" name="6 Imagen" descr="conectores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457200"/>
            <a:ext cx="37719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7 Imagen" descr="conectores 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3" y="3848100"/>
            <a:ext cx="78009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b="1" smtClean="0"/>
              <a:t>Receptor</a:t>
            </a:r>
            <a:r>
              <a:rPr lang="es-CL" altLang="es-ES" smtClean="0"/>
              <a:t>: </a:t>
            </a:r>
          </a:p>
          <a:p>
            <a:r>
              <a:rPr lang="es-CL" altLang="es-ES" smtClean="0"/>
              <a:t>Son componentes fundamentales de un circuito, y a través de ellos se puede transformar la energía eléctrica en lumínica, térmica, sonora o cinética.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FFCC03-5E7B-4A5F-B057-7124E6F9A69A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         </a:t>
            </a:r>
            <a:r>
              <a:rPr lang="es-CL" altLang="es-ES" b="1" smtClean="0"/>
              <a:t>Ejemplos</a:t>
            </a:r>
          </a:p>
        </p:txBody>
      </p:sp>
      <p:pic>
        <p:nvPicPr>
          <p:cNvPr id="13315" name="5 Marcador de contenido" descr="Recepto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85900" y="1619250"/>
            <a:ext cx="8591550" cy="4557713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967016-A8F0-4025-9FA5-E90E673C483C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      </a:t>
            </a:r>
            <a:r>
              <a:rPr lang="es-CL" altLang="es-ES" b="1" smtClean="0"/>
              <a:t>Actividad</a:t>
            </a:r>
            <a:r>
              <a:rPr lang="es-CL" altLang="es-ES" smtClean="0"/>
              <a:t> 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3AFDFF8-4917-4644-BA1F-829F20D2C8EA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4341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Observe las siguientes imágenes e indique el nombre de los elementos que conforman un circuito eléctrico:</a:t>
            </a:r>
          </a:p>
          <a:p>
            <a:endParaRPr lang="es-CL" altLang="es-ES" smtClean="0"/>
          </a:p>
        </p:txBody>
      </p:sp>
      <p:pic>
        <p:nvPicPr>
          <p:cNvPr id="14342" name="6 Imagen" descr="Lámpara para identificar circui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2952750"/>
            <a:ext cx="6096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pic>
        <p:nvPicPr>
          <p:cNvPr id="15363" name="5 Marcador de contenido" descr="Partes de circuit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1962150"/>
            <a:ext cx="7372350" cy="4019550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57B1D6-14FC-49E0-89A7-6CCBB628FB9A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2. ¿Qué sucedería si los cables de nuestros hogares, por los que circula electricidad, no estuviesen revestidos por plástico?</a:t>
            </a:r>
          </a:p>
          <a:p>
            <a:endParaRPr lang="es-CL" altLang="es-ES" smtClean="0"/>
          </a:p>
          <a:p>
            <a:r>
              <a:rPr lang="es-CL" altLang="es-ES" smtClean="0"/>
              <a:t>Deben responder las preguntas en su cuaderno de la asignatura (no deben enviármelo).</a:t>
            </a:r>
          </a:p>
          <a:p>
            <a:endParaRPr lang="es-CL" altLang="es-ES" smtClean="0"/>
          </a:p>
          <a:p>
            <a:r>
              <a:rPr lang="es-CL" altLang="es-ES" smtClean="0"/>
              <a:t>Cualquier duda o consulta, a mi correo institucional:</a:t>
            </a:r>
            <a:r>
              <a:rPr lang="es-CL" altLang="es-ES" smtClean="0">
                <a:hlinkClick r:id="rId2"/>
              </a:rPr>
              <a:t> pcespedes@colegiosannicolas.cl</a:t>
            </a:r>
            <a:endParaRPr lang="es-CL" altLang="es-ES" smtClean="0"/>
          </a:p>
          <a:p>
            <a:r>
              <a:rPr lang="es-CL" altLang="es-ES" smtClean="0"/>
              <a:t>Cuídense mucho y cariños para ustedes</a:t>
            </a:r>
          </a:p>
          <a:p>
            <a:endParaRPr lang="es-CL" alt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EB269C-0E25-4A16-871F-3706C190F530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altLang="es-ES" smtClean="0"/>
              <a:t>                            </a:t>
            </a:r>
            <a:r>
              <a:rPr lang="es-CL" altLang="es-ES" b="1" smtClean="0"/>
              <a:t>Objetivo</a:t>
            </a:r>
          </a:p>
        </p:txBody>
      </p:sp>
      <p:sp>
        <p:nvSpPr>
          <p:cNvPr id="3075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L" altLang="es-ES" smtClean="0"/>
              <a:t>Conocer que es un circuito eléctrico y los elementos que la conforman.</a:t>
            </a:r>
          </a:p>
        </p:txBody>
      </p:sp>
      <p:sp>
        <p:nvSpPr>
          <p:cNvPr id="4" name="Marcador de pie de página 3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5" name="Marcador de número de diapositiva 4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78347BF-587A-4948-A3C2-B048EB411412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 </a:t>
            </a:r>
            <a:r>
              <a:rPr lang="es-CL" altLang="es-ES" b="1" smtClean="0"/>
              <a:t>Circuito Eléctrico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Corresponde a un conjunto de dispositivos y elementos que se encuentran enlazados y en los que puede circular </a:t>
            </a:r>
            <a:r>
              <a:rPr lang="es-CL" altLang="es-ES" b="1" smtClean="0"/>
              <a:t>electricidad</a:t>
            </a:r>
            <a:r>
              <a:rPr lang="es-CL" altLang="es-ES" smtClean="0"/>
              <a:t>. Todos los circuitos eléctricos tiene una función específica, como permitir que una ampolleta se encienda, un timbre emita sonido o un motor se active.</a:t>
            </a:r>
          </a:p>
          <a:p>
            <a:r>
              <a:rPr lang="es-CL" altLang="es-ES" smtClean="0"/>
              <a:t>La electricidad es un fenómeno que tiene su origen en una de las propiedades de la materia, la </a:t>
            </a:r>
            <a:r>
              <a:rPr lang="es-CL" altLang="es-ES" b="1" smtClean="0"/>
              <a:t>carga eléctrica</a:t>
            </a:r>
            <a:r>
              <a:rPr lang="es-CL" altLang="es-ES" smtClean="0"/>
              <a:t>. Cuando dichas cargas se mueven, por ejemplo, por un cable, entonces hablamos de </a:t>
            </a:r>
            <a:r>
              <a:rPr lang="es-CL" altLang="es-ES" b="1" smtClean="0"/>
              <a:t>corriente eléctrica.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DFCC1A-F135-4346-ABAB-2080DDB3180A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</a:t>
            </a:r>
            <a:r>
              <a:rPr lang="es-CL" altLang="es-ES" b="1" smtClean="0"/>
              <a:t>Ejemplos Circuitos eléctricos</a:t>
            </a:r>
            <a:r>
              <a:rPr lang="es-CL" altLang="es-ES" smtClean="0"/>
              <a:t> </a:t>
            </a:r>
          </a:p>
        </p:txBody>
      </p:sp>
      <p:pic>
        <p:nvPicPr>
          <p:cNvPr id="5123" name="5 Marcador de contenido" descr="Lámpara circuit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150" y="1335088"/>
            <a:ext cx="4438650" cy="3275012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A075EE-1662-4F33-8F23-DC993712FE9D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5126" name="6 Imagen" descr="Lintern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428750"/>
            <a:ext cx="54673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7 Imagen" descr="circuito eléctrico litern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3552825"/>
            <a:ext cx="60769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b="1" smtClean="0"/>
              <a:t>Elementos que conforman un circuito eléctrico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Para que un circuito eléctrico pueda funcionar, debe contar con una serie de elementos y dispositivos.</a:t>
            </a:r>
          </a:p>
          <a:p>
            <a:r>
              <a:rPr lang="es-CL" altLang="es-ES" b="1" smtClean="0"/>
              <a:t>Fuente de energía</a:t>
            </a:r>
            <a:r>
              <a:rPr lang="es-CL" altLang="es-ES" smtClean="0"/>
              <a:t>:</a:t>
            </a:r>
          </a:p>
          <a:p>
            <a:r>
              <a:rPr lang="es-CL" altLang="es-ES" smtClean="0"/>
              <a:t>Su función es suministrar energía eléctrica al circuito. Ejemplos de ellas son la red eléctrica de nuestras casas, las pilas y las baterías. </a:t>
            </a:r>
          </a:p>
          <a:p>
            <a:endParaRPr lang="es-CL" alt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FA40C3-7045-463B-88F7-7068CE0A1306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   </a:t>
            </a:r>
            <a:r>
              <a:rPr lang="es-CL" altLang="es-ES" b="1" smtClean="0"/>
              <a:t>EJEMPLOS</a:t>
            </a:r>
          </a:p>
        </p:txBody>
      </p:sp>
      <p:pic>
        <p:nvPicPr>
          <p:cNvPr id="7171" name="5 Marcador de contenido" descr="Pilas y bateria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4876800" cy="3871912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26ADF0-262A-438C-8574-DBF60C0930BC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7174" name="6 Imagen" descr="Cab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962150"/>
            <a:ext cx="4610100" cy="351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b="1" smtClean="0"/>
              <a:t>Interruptor</a:t>
            </a:r>
            <a:r>
              <a:rPr lang="es-CL" altLang="es-ES" smtClean="0"/>
              <a:t>:</a:t>
            </a:r>
          </a:p>
          <a:p>
            <a:r>
              <a:rPr lang="es-CL" altLang="es-ES" smtClean="0"/>
              <a:t>Su propósito es interrumpir o permitir el paso de la electricidad. Un interruptor tiene dos posiciones, abierto y cerrado. Cuando este se encuentra abierto, no deja pasar la electricidad y, cuando está cerrado sí lo hace.</a:t>
            </a:r>
          </a:p>
          <a:p>
            <a:r>
              <a:rPr lang="es-CL" altLang="es-ES" smtClean="0"/>
              <a:t>Algunos ejemplos son los siguientes: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9D0082-394F-44A9-8DC8-A0837DFB686C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pic>
        <p:nvPicPr>
          <p:cNvPr id="9219" name="5 Marcador de contenido" descr="interrupto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6788" y="566738"/>
            <a:ext cx="2143125" cy="2143125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BF3C4B-6AE1-4F96-AF31-9E7B95FF1EBF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9222" name="6 Imagen" descr="interruptor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9100"/>
            <a:ext cx="48387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7 Imagen" descr="interruptor 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3105150"/>
            <a:ext cx="2405062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8 Imagen" descr="interruptor 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3638550"/>
            <a:ext cx="35623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9 Imagen" descr="interruptor 4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180498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b="1" smtClean="0"/>
              <a:t>Conectores</a:t>
            </a:r>
            <a:endParaRPr lang="es-CL" altLang="es-ES" smtClean="0"/>
          </a:p>
          <a:p>
            <a:r>
              <a:rPr lang="es-CL" altLang="es-ES" smtClean="0"/>
              <a:t>Su función es unir los diferentes componentes de un circuito y permitir que la electricidad circule a través de ellos. Generalmente, estos son cables de cobre que están cubiertos por plástico, tal como se les muestra en las siguiente imágenes.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48410C-6DB6-43E3-A1B8-1FC5CC01AF8E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3959</TotalTime>
  <Words>486</Words>
  <Application>Microsoft Office PowerPoint</Application>
  <PresentationFormat>Panorámica</PresentationFormat>
  <Paragraphs>58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 Light</vt:lpstr>
      <vt:lpstr>Calibri</vt:lpstr>
      <vt:lpstr>Tema de Office</vt:lpstr>
      <vt:lpstr>Circuitos eléctricos y su importancia: elementos que conforman un circuito eléctrico</vt:lpstr>
      <vt:lpstr>                            Objetivo</vt:lpstr>
      <vt:lpstr>                         Circuito Eléctrico</vt:lpstr>
      <vt:lpstr>                 Ejemplos Circuitos eléctricos </vt:lpstr>
      <vt:lpstr>Elementos que conforman un circuito eléctrico</vt:lpstr>
      <vt:lpstr>                           EJEMPLOS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                    Ejemplos</vt:lpstr>
      <vt:lpstr>                              Actividad 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Chen Carrillo, Chi-Kang Patricio</dc:creator>
  <cp:lastModifiedBy>carlos</cp:lastModifiedBy>
  <cp:revision>327</cp:revision>
  <dcterms:created xsi:type="dcterms:W3CDTF">2020-07-17T14:42:29Z</dcterms:created>
  <dcterms:modified xsi:type="dcterms:W3CDTF">2020-08-31T16:37:22Z</dcterms:modified>
</cp:coreProperties>
</file>