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results?search_query=como+dibujar+mascotas+para+ni%C3%B1os+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4959" y="958426"/>
            <a:ext cx="8460378" cy="2421464"/>
          </a:xfrm>
        </p:spPr>
        <p:txBody>
          <a:bodyPr>
            <a:normAutofit/>
          </a:bodyPr>
          <a:lstStyle/>
          <a:p>
            <a:pPr algn="ctr"/>
            <a:r>
              <a:rPr lang="es-CL" sz="6600" dirty="0" smtClean="0">
                <a:solidFill>
                  <a:srgbClr val="FFFF00"/>
                </a:solidFill>
              </a:rPr>
              <a:t>TRABAJO DE ARTE 3A-B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220686" y="4385732"/>
            <a:ext cx="9731828" cy="1405468"/>
          </a:xfrm>
        </p:spPr>
        <p:txBody>
          <a:bodyPr>
            <a:normAutofit/>
          </a:bodyPr>
          <a:lstStyle/>
          <a:p>
            <a:pPr algn="l"/>
            <a:r>
              <a:rPr lang="es-CL" dirty="0" smtClean="0"/>
              <a:t>Objetivo: Dibujar tu mascota preferida</a:t>
            </a:r>
          </a:p>
          <a:p>
            <a:pPr algn="l"/>
            <a:r>
              <a:rPr lang="es-CL" dirty="0" smtClean="0"/>
              <a:t>Nombre Del profesor  BLANCA Medina – JAIME Letelier</a:t>
            </a:r>
          </a:p>
          <a:p>
            <a:pPr algn="l"/>
            <a:r>
              <a:rPr lang="es-CL" dirty="0" smtClean="0">
                <a:solidFill>
                  <a:srgbClr val="FF0000"/>
                </a:solidFill>
              </a:rPr>
              <a:t>BMEDINA@COLEGIOSANNICOLAS.CL- Jetelier@colegiosannicolas.cl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6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5394" y="96278"/>
            <a:ext cx="9640389" cy="2421464"/>
          </a:xfrm>
        </p:spPr>
        <p:txBody>
          <a:bodyPr>
            <a:normAutofit/>
          </a:bodyPr>
          <a:lstStyle/>
          <a:p>
            <a:r>
              <a:rPr lang="es-CL" sz="4400" dirty="0" smtClean="0">
                <a:solidFill>
                  <a:srgbClr val="FFFF00"/>
                </a:solidFill>
              </a:rPr>
              <a:t>DEFINICIÓN Del dibujo a mano alzada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18903" y="2935755"/>
            <a:ext cx="9731828" cy="1405468"/>
          </a:xfrm>
        </p:spPr>
        <p:txBody>
          <a:bodyPr>
            <a:noAutofit/>
          </a:bodyPr>
          <a:lstStyle/>
          <a:p>
            <a:pPr algn="l"/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Definición</a:t>
            </a:r>
            <a:r>
              <a:rPr lang="es-E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de 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dibujo a mano alzada</a:t>
            </a:r>
            <a:r>
              <a:rPr lang="es-E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De mascotas preferidas </a:t>
            </a:r>
            <a:r>
              <a:rPr lang="es-E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... Se llama </a:t>
            </a:r>
            <a:r>
              <a:rPr lang="es-E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dibujo a mano alzada</a:t>
            </a:r>
            <a:r>
              <a:rPr lang="es-E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a aquel que se realiza de forma directa, </a:t>
            </a:r>
            <a:r>
              <a:rPr lang="es-E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observando el animal ,realizado </a:t>
            </a:r>
            <a:r>
              <a:rPr lang="es-E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sobre la marcha utilizando solamente un lápiz, un bolígrafo u otra herramienta para realizar los trazos.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7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0639" y="96278"/>
            <a:ext cx="10106298" cy="2421464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l"/>
            <a:r>
              <a:rPr lang="es-CL" dirty="0" smtClean="0">
                <a:solidFill>
                  <a:srgbClr val="FFC000"/>
                </a:solidFill>
              </a:rPr>
              <a:t>MUESTRAS DE dibujos de mascotas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44" y="2723341"/>
            <a:ext cx="4724400" cy="3162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443" y="2723341"/>
            <a:ext cx="5019471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0639" y="96278"/>
            <a:ext cx="10106298" cy="2421464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s-CL" dirty="0" smtClean="0">
                <a:solidFill>
                  <a:srgbClr val="FFC000"/>
                </a:solidFill>
              </a:rPr>
              <a:t>VIDEO DE APOYO </a:t>
            </a:r>
            <a:br>
              <a:rPr lang="es-CL" dirty="0" smtClean="0">
                <a:solidFill>
                  <a:srgbClr val="FFC000"/>
                </a:solidFill>
              </a:rPr>
            </a:br>
            <a:r>
              <a:rPr lang="es-CL" dirty="0" smtClean="0">
                <a:solidFill>
                  <a:srgbClr val="FFC000"/>
                </a:solidFill>
              </a:rPr>
              <a:t>para dibujar mascotas preferidas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63931" y="3105835"/>
            <a:ext cx="8255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https://www.youtube.com/results?search_query=como+dibujar+mascotas+para+ni%C3%B1os+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19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0639" y="96278"/>
            <a:ext cx="10106298" cy="2421464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s-CL" dirty="0" smtClean="0">
                <a:solidFill>
                  <a:srgbClr val="FFC000"/>
                </a:solidFill>
              </a:rPr>
              <a:t>INSTRUCCIONES PARA dibujar mascotas preferidas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76202" y="3244334"/>
            <a:ext cx="3355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 </a:t>
            </a:r>
            <a:r>
              <a:rPr lang="es-CL" sz="2400" dirty="0" smtClean="0">
                <a:solidFill>
                  <a:srgbClr val="FF0000"/>
                </a:solidFill>
              </a:rPr>
              <a:t>                                     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21383" y="2517742"/>
            <a:ext cx="1563188" cy="1262224"/>
          </a:xfrm>
          <a:prstGeom prst="rect">
            <a:avLst/>
          </a:prstGeom>
        </p:spPr>
      </p:pic>
      <p:pic>
        <p:nvPicPr>
          <p:cNvPr id="1026" name="Picture 2" descr="Cómo Aprender A Dibujar A Lápiz Paso A Paso [La Guía Más Completa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2" y="3779966"/>
            <a:ext cx="3500847" cy="21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trato de conejo bosque vintage de dibujo a mano alzada Imagen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5" y="3705999"/>
            <a:ext cx="3905470" cy="219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99</TotalTime>
  <Words>45</Words>
  <Application>Microsoft Office PowerPoint</Application>
  <PresentationFormat>Panorámica</PresentationFormat>
  <Paragraphs>11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TRABAJO DE ARTE 3A-B</vt:lpstr>
      <vt:lpstr>DEFINICIÓN Del dibujo a mano alzada </vt:lpstr>
      <vt:lpstr>MUESTRAS DE dibujos de mascotas </vt:lpstr>
      <vt:lpstr>VIDEO DE APOYO  para dibujar mascotas preferidas</vt:lpstr>
      <vt:lpstr>INSTRUCCIONES PARA dibujar mascotas preferidas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ARTE 3A-B</dc:title>
  <dc:creator>Usuario de Windows</dc:creator>
  <cp:lastModifiedBy>Usuario de Windows</cp:lastModifiedBy>
  <cp:revision>20</cp:revision>
  <dcterms:created xsi:type="dcterms:W3CDTF">2020-06-28T19:54:12Z</dcterms:created>
  <dcterms:modified xsi:type="dcterms:W3CDTF">2020-08-06T19:42:53Z</dcterms:modified>
</cp:coreProperties>
</file>