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ySYbNyT6hE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6789" y="1030923"/>
            <a:ext cx="8791575" cy="1281203"/>
          </a:xfrm>
        </p:spPr>
        <p:txBody>
          <a:bodyPr/>
          <a:lstStyle/>
          <a:p>
            <a:r>
              <a:rPr lang="es-CL" dirty="0" smtClean="0">
                <a:solidFill>
                  <a:schemeClr val="tx2">
                    <a:lumMod val="75000"/>
                  </a:schemeClr>
                </a:solidFill>
              </a:rPr>
              <a:t>TRABAJO DE ARTE 4 BÁSICO A-B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41293" y="3249341"/>
            <a:ext cx="8791575" cy="1655762"/>
          </a:xfrm>
        </p:spPr>
        <p:txBody>
          <a:bodyPr/>
          <a:lstStyle/>
          <a:p>
            <a:r>
              <a:rPr lang="es-CL" dirty="0" smtClean="0">
                <a:solidFill>
                  <a:srgbClr val="FF0000"/>
                </a:solidFill>
              </a:rPr>
              <a:t>Objetivo Dibujar muestras </a:t>
            </a:r>
            <a:r>
              <a:rPr lang="es-CL" dirty="0" smtClean="0">
                <a:solidFill>
                  <a:srgbClr val="FF0000"/>
                </a:solidFill>
              </a:rPr>
              <a:t>la cerámica</a:t>
            </a:r>
            <a:r>
              <a:rPr lang="es-CL" dirty="0" smtClean="0">
                <a:solidFill>
                  <a:srgbClr val="FF0000"/>
                </a:solidFill>
              </a:rPr>
              <a:t> </a:t>
            </a:r>
            <a:r>
              <a:rPr lang="es-CL" dirty="0" smtClean="0">
                <a:solidFill>
                  <a:srgbClr val="FF0000"/>
                </a:solidFill>
              </a:rPr>
              <a:t>del arte precolombino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Profesor Jaime Letelier Ulloa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jletelier@colegiosannicolas.cl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18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422452"/>
            <a:ext cx="9801770" cy="1281203"/>
          </a:xfrm>
        </p:spPr>
        <p:txBody>
          <a:bodyPr>
            <a:normAutofit/>
          </a:bodyPr>
          <a:lstStyle/>
          <a:p>
            <a:r>
              <a:rPr lang="es-CL" sz="4000" dirty="0" smtClean="0">
                <a:solidFill>
                  <a:schemeClr val="tx2">
                    <a:lumMod val="75000"/>
                  </a:schemeClr>
                </a:solidFill>
              </a:rPr>
              <a:t>Definición de escultura precolombina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57419" y="1843796"/>
            <a:ext cx="8791575" cy="3225075"/>
          </a:xfrm>
        </p:spPr>
        <p:txBody>
          <a:bodyPr>
            <a:normAutofit/>
          </a:bodyPr>
          <a:lstStyle/>
          <a:p>
            <a:r>
              <a:rPr lang="es-ES" dirty="0" smtClean="0"/>
              <a:t>.</a:t>
            </a:r>
            <a:r>
              <a:rPr lang="es-ES" dirty="0"/>
              <a:t> </a:t>
            </a:r>
            <a:endParaRPr lang="es-ES" sz="2400" dirty="0" smtClean="0">
              <a:solidFill>
                <a:srgbClr val="FF0000"/>
              </a:solidFill>
            </a:endParaRPr>
          </a:p>
          <a:p>
            <a:r>
              <a:rPr lang="es-ES" sz="2800" dirty="0">
                <a:solidFill>
                  <a:srgbClr val="FF0000"/>
                </a:solidFill>
              </a:rPr>
              <a:t>La cerámica Precolombina es toda cerámica producida por pueblos del continente americano antes de la llegada de los europeos a América.​Tiene al menos 7500 años de historia de las Américas.</a:t>
            </a:r>
            <a:endParaRPr lang="es-ES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8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1697" y="207963"/>
            <a:ext cx="9344732" cy="1281203"/>
          </a:xfrm>
        </p:spPr>
        <p:txBody>
          <a:bodyPr>
            <a:normAutofit/>
          </a:bodyPr>
          <a:lstStyle/>
          <a:p>
            <a:r>
              <a:rPr lang="es-CL" sz="32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Muestra de escultura precolombina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3120" y="1894114"/>
            <a:ext cx="4114800" cy="382741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1691" y="1894114"/>
            <a:ext cx="3566160" cy="382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22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6504" y="3631473"/>
            <a:ext cx="8791575" cy="2442755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C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recomendado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hlinkClick r:id="rId2"/>
              </a:rPr>
              <a:t>https://www.youtube.com/watch?v=CySYbNyT6hE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35288" y="4818704"/>
            <a:ext cx="9308445" cy="760909"/>
          </a:xfrm>
        </p:spPr>
        <p:txBody>
          <a:bodyPr>
            <a:normAutofit fontScale="90000"/>
          </a:bodyPr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instrucciones de la tarea</a:t>
            </a: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1.-Poner el cuaderno horizontalmente y escribir la </a:t>
            </a:r>
            <a:r>
              <a:rPr lang="es-CL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fecha,el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título y objetivo</a:t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2-.-Ver  el </a:t>
            </a:r>
            <a:r>
              <a:rPr lang="es-CL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power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y el video de la diapositiva  4 y elegir una muestra se 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cerámica precolombina 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3.-Una vez que eliges una ,lo copias o replicas en tu croquera</a:t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4.-Debes usar el ancho y alto de tu hoja ,para tu dibujo</a:t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5.-Pintarlo con los colores originales </a:t>
            </a:r>
            <a:r>
              <a:rPr lang="es-CL" sz="1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CL" sz="1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cerámica </a:t>
            </a:r>
            <a:r>
              <a:rPr lang="es-CL" sz="18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elegiste</a:t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6.-Cuando lo termines te preocupas de enviarlo a mi correo que está en la ´</a:t>
            </a:r>
            <a:r>
              <a:rPr lang="es-CL" sz="18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diapo</a:t>
            </a:r>
            <a: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br>
              <a:rPr lang="es-CL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71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327</TotalTime>
  <Words>62</Words>
  <Application>Microsoft Office PowerPoint</Application>
  <PresentationFormat>Panorámica</PresentationFormat>
  <Paragraphs>10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Tw Cen MT</vt:lpstr>
      <vt:lpstr>Circuito</vt:lpstr>
      <vt:lpstr>TRABAJO DE ARTE 4 BÁSICO A-B</vt:lpstr>
      <vt:lpstr>Definición de escultura precolombina</vt:lpstr>
      <vt:lpstr>Muestra de escultura precolombina</vt:lpstr>
      <vt:lpstr>  Video recomendado   https://www.youtube.com/watch?v=CySYbNyT6hE  </vt:lpstr>
      <vt:lpstr>     instrucciones de la tarea    1.-Poner el cuaderno horizontalmente y escribir la fecha,el título y objetivo  2-.-Ver  el power diapo 3 y el video de la diapositiva  4 y elegir una muestra se cerámica precolombina   3.-Una vez que eliges una ,lo copias o replicas en tu croquera  4.-Debes usar el ancho y alto de tu hoja ,para tu dibujo  5.-Pintarlo con los colores originales de cerámica  que elegiste  6.-Cuando lo termines te preocupas de enviarlo a mi correo que está en la ´diapo 1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TRABAJO DE ARTE 4 BÁSICO A-B</dc:title>
  <dc:creator>Usuario de Windows</dc:creator>
  <cp:lastModifiedBy>Usuario de Windows</cp:lastModifiedBy>
  <cp:revision>34</cp:revision>
  <dcterms:created xsi:type="dcterms:W3CDTF">2020-06-22T00:58:40Z</dcterms:created>
  <dcterms:modified xsi:type="dcterms:W3CDTF">2020-07-26T22:20:04Z</dcterms:modified>
</cp:coreProperties>
</file>