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77" r:id="rId1"/>
  </p:sldMasterIdLst>
  <p:notesMasterIdLst>
    <p:notesMasterId r:id="rId21"/>
  </p:notesMasterIdLst>
  <p:handoutMasterIdLst>
    <p:handoutMasterId r:id="rId22"/>
  </p:handoutMasterIdLst>
  <p:sldIdLst>
    <p:sldId id="278" r:id="rId2"/>
    <p:sldId id="384"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Lst>
  <p:sldSz cx="9144000" cy="6858000" type="screen4x3"/>
  <p:notesSz cx="6858000" cy="91440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7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9881A"/>
    <a:srgbClr val="00A1DA"/>
    <a:srgbClr val="00D200"/>
    <a:srgbClr val="00FF00"/>
    <a:srgbClr val="00CC99"/>
    <a:srgbClr val="1E8C16"/>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5501" autoAdjust="0"/>
  </p:normalViewPr>
  <p:slideViewPr>
    <p:cSldViewPr snapToGrid="0">
      <p:cViewPr varScale="1">
        <p:scale>
          <a:sx n="88" d="100"/>
          <a:sy n="88" d="100"/>
        </p:scale>
        <p:origin x="1176" y="78"/>
      </p:cViewPr>
      <p:guideLst>
        <p:guide orient="horz" pos="2160"/>
        <p:guide pos="2880"/>
        <p:guide pos="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15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E2666CB-6F3D-413E-8377-71F16C778144}" type="datetimeFigureOut">
              <a:rPr lang="en-US"/>
              <a:pPr>
                <a:defRPr/>
              </a:pPr>
              <a:t>8/11/2020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7BC45CF-46F3-4E35-AC53-A7B505EE0E97}" type="slidenum">
              <a:rPr lang="en-US" altLang="en-US"/>
              <a:pPr/>
              <a:t>‹Nº›</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04B0E0B-6E5B-4394-B218-7CFED0DD1EB5}" type="datetimeFigureOut">
              <a:rPr lang="en-US"/>
              <a:pPr>
                <a:defRPr/>
              </a:pPr>
              <a:t>8/11/2020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310BADF-DAD9-44A6-BECB-29A69B2F40A0}" type="slidenum">
              <a:rPr lang="en-US" altLang="en-US"/>
              <a:pPr/>
              <a:t>‹Nº›</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s-ES_tradnl" b="1" noProof="1" smtClean="0"/>
              <a:t>Movimiento</a:t>
            </a:r>
          </a:p>
          <a:p>
            <a:pPr eaLnBrk="1" fontAlgn="auto" hangingPunct="1">
              <a:spcBef>
                <a:spcPts val="0"/>
              </a:spcBef>
              <a:spcAft>
                <a:spcPts val="0"/>
              </a:spcAft>
              <a:defRPr/>
            </a:pPr>
            <a:r>
              <a:rPr lang="es-ES_tradnl" noProof="1" smtClean="0"/>
              <a:t>(Básico)</a:t>
            </a:r>
          </a:p>
          <a:p>
            <a:pPr eaLnBrk="1" fontAlgn="auto" hangingPunct="1">
              <a:spcBef>
                <a:spcPts val="0"/>
              </a:spcBef>
              <a:spcAft>
                <a:spcPts val="0"/>
              </a:spcAft>
              <a:defRPr/>
            </a:pPr>
            <a:endParaRPr lang="es-ES_tradnl" noProof="1" smtClean="0"/>
          </a:p>
          <a:p>
            <a:pPr eaLnBrk="1" fontAlgn="auto" hangingPunct="1">
              <a:spcBef>
                <a:spcPts val="0"/>
              </a:spcBef>
              <a:spcAft>
                <a:spcPts val="0"/>
              </a:spcAft>
              <a:defRPr/>
            </a:pPr>
            <a:r>
              <a:rPr lang="es-ES_tradnl" b="1" noProof="1" smtClean="0"/>
              <a:t>Nota: </a:t>
            </a:r>
            <a:r>
              <a:rPr lang="es-ES_tradnl" noProof="1" smtClean="0"/>
              <a:t>esta plantilla de vídeo está optimizada para Microsoft PowerPoint 2010.</a:t>
            </a:r>
          </a:p>
          <a:p>
            <a:pPr marL="685800" lvl="1" indent="-228600" eaLnBrk="1" fontAlgn="auto" hangingPunct="1">
              <a:spcBef>
                <a:spcPts val="0"/>
              </a:spcBef>
              <a:spcAft>
                <a:spcPts val="0"/>
              </a:spcAft>
              <a:buClr>
                <a:schemeClr val="tx1"/>
              </a:buClr>
              <a:buFont typeface="Arial"/>
              <a:buChar char="•"/>
              <a:defRPr/>
            </a:pPr>
            <a:r>
              <a:rPr lang="es-ES_tradnl" noProof="1" smtClean="0"/>
              <a:t>En PowerPoint 2007, los elementos de vídeo se reproducirán, pero el contenido que se superponga a las barras de vídeo aparecerá cubierto por el vídeo en el modo de presentación.</a:t>
            </a:r>
          </a:p>
          <a:p>
            <a:pPr marL="685800" lvl="1" indent="-228600" eaLnBrk="1" fontAlgn="auto" hangingPunct="1">
              <a:spcBef>
                <a:spcPts val="0"/>
              </a:spcBef>
              <a:spcAft>
                <a:spcPts val="0"/>
              </a:spcAft>
              <a:buClr>
                <a:schemeClr val="tx1"/>
              </a:buClr>
              <a:buFont typeface="Arial"/>
              <a:buChar char="•"/>
              <a:defRPr/>
            </a:pPr>
            <a:r>
              <a:rPr lang="es-ES_tradnl" noProof="1" smtClean="0"/>
              <a:t>En PowerPoint 2003, el vídeo no se reproducirá, pero el marco de póster de los vídeos se conservará como imágenes estáticas. </a:t>
            </a:r>
            <a:br>
              <a:rPr lang="es-ES_tradnl" noProof="1" smtClean="0"/>
            </a:br>
            <a:endParaRPr lang="es-ES_tradnl" noProof="1" smtClean="0"/>
          </a:p>
          <a:p>
            <a:pPr marL="228600" indent="-228600" eaLnBrk="1" fontAlgn="auto" hangingPunct="1">
              <a:spcBef>
                <a:spcPts val="0"/>
              </a:spcBef>
              <a:spcAft>
                <a:spcPts val="0"/>
              </a:spcAft>
              <a:buFont typeface="Calibri"/>
              <a:buAutoNum type="arabicPeriod"/>
              <a:defRPr/>
            </a:pPr>
            <a:r>
              <a:rPr lang="es-ES_tradnl" noProof="1" smtClean="0"/>
              <a:t>El vídeo:</a:t>
            </a:r>
          </a:p>
          <a:p>
            <a:pPr marL="685800" lvl="1" indent="-228600" eaLnBrk="1" fontAlgn="auto" hangingPunct="1">
              <a:spcBef>
                <a:spcPts val="0"/>
              </a:spcBef>
              <a:spcAft>
                <a:spcPts val="0"/>
              </a:spcAft>
              <a:buFont typeface="Calibri"/>
              <a:buAutoNum type="arabicPeriod"/>
              <a:defRPr/>
            </a:pPr>
            <a:r>
              <a:rPr lang="es-ES_tradnl" noProof="1" smtClean="0"/>
              <a:t>Se reproduce automáticamente tras cada transición de diapositiva.</a:t>
            </a:r>
          </a:p>
          <a:p>
            <a:pPr marL="685800" lvl="1" indent="-228600" eaLnBrk="1" fontAlgn="auto" hangingPunct="1">
              <a:spcBef>
                <a:spcPts val="0"/>
              </a:spcBef>
              <a:spcAft>
                <a:spcPts val="0"/>
              </a:spcAft>
              <a:buFont typeface="Calibri"/>
              <a:buAutoNum type="arabicPeriod"/>
              <a:defRPr/>
            </a:pPr>
            <a:r>
              <a:rPr lang="es-ES_tradnl" noProof="1" smtClean="0"/>
              <a:t>Tiene una duración de 15 segundos.</a:t>
            </a:r>
          </a:p>
          <a:p>
            <a:pPr marL="685800" lvl="1" indent="-228600" eaLnBrk="1" fontAlgn="auto" hangingPunct="1">
              <a:spcBef>
                <a:spcPts val="0"/>
              </a:spcBef>
              <a:spcAft>
                <a:spcPts val="0"/>
              </a:spcAft>
              <a:buFont typeface="Calibri"/>
              <a:buAutoNum type="arabicPeriod"/>
              <a:defRPr/>
            </a:pPr>
            <a:r>
              <a:rPr lang="es-ES_tradnl" noProof="1" smtClean="0"/>
              <a:t>Entra en bucle para una reproducción infinita.</a:t>
            </a:r>
            <a:br>
              <a:rPr lang="es-ES_tradnl" noProof="1" smtClean="0"/>
            </a:br>
            <a:endParaRPr lang="es-ES_tradnl" noProof="1" smtClean="0"/>
          </a:p>
          <a:p>
            <a:pPr marL="228600" indent="-228600" eaLnBrk="1" fontAlgn="auto" hangingPunct="1">
              <a:spcBef>
                <a:spcPts val="0"/>
              </a:spcBef>
              <a:spcAft>
                <a:spcPts val="0"/>
              </a:spcAft>
              <a:buFont typeface="Calibri"/>
              <a:buAutoNum type="arabicPeriod"/>
              <a:defRPr/>
            </a:pPr>
            <a:r>
              <a:rPr lang="es-ES_tradnl" noProof="1" smtClean="0"/>
              <a:t>Para agregar diapositivas o modificar el diseño:</a:t>
            </a:r>
          </a:p>
          <a:p>
            <a:pPr marL="685800" lvl="1" indent="-228600" eaLnBrk="1" fontAlgn="auto" hangingPunct="1">
              <a:spcBef>
                <a:spcPts val="0"/>
              </a:spcBef>
              <a:spcAft>
                <a:spcPts val="0"/>
              </a:spcAft>
              <a:buFont typeface="Calibri"/>
              <a:buAutoNum type="arabicPeriod"/>
              <a:defRPr/>
            </a:pPr>
            <a:r>
              <a:rPr lang="es-ES_tradnl" noProof="1" smtClean="0"/>
              <a:t>Para agregar una nueva diapositiva, en la ficha </a:t>
            </a:r>
            <a:r>
              <a:rPr lang="es-ES_tradnl" b="1" noProof="1" smtClean="0"/>
              <a:t>Inicio</a:t>
            </a:r>
            <a:r>
              <a:rPr lang="es-ES_tradnl" noProof="1" smtClean="0"/>
              <a:t>, en el grupo </a:t>
            </a:r>
            <a:r>
              <a:rPr lang="es-ES_tradnl" b="1" noProof="1" smtClean="0"/>
              <a:t>Diapositivas</a:t>
            </a:r>
            <a:r>
              <a:rPr lang="es-ES_tradnl" noProof="1" smtClean="0"/>
              <a:t>, haga clic en la flecha situada debajo de </a:t>
            </a:r>
            <a:r>
              <a:rPr lang="es-ES_tradnl" b="1" noProof="1" smtClean="0"/>
              <a:t>Nueva diapositiva</a:t>
            </a:r>
            <a:r>
              <a:rPr lang="es-ES_tradnl" noProof="1" smtClean="0"/>
              <a:t> y, a continuación, en </a:t>
            </a:r>
            <a:r>
              <a:rPr lang="es-ES_tradnl" b="1" noProof="1" smtClean="0"/>
              <a:t>Tema de fondo en movimiento</a:t>
            </a:r>
            <a:r>
              <a:rPr lang="es-ES_tradnl" noProof="1" smtClean="0"/>
              <a:t>, seleccione el diseño deseado.</a:t>
            </a:r>
          </a:p>
          <a:p>
            <a:pPr marL="685800" lvl="1" indent="-228600" eaLnBrk="1" fontAlgn="auto" hangingPunct="1">
              <a:spcBef>
                <a:spcPts val="0"/>
              </a:spcBef>
              <a:spcAft>
                <a:spcPts val="0"/>
              </a:spcAft>
              <a:buFont typeface="Calibri"/>
              <a:buAutoNum type="arabicPeriod"/>
              <a:defRPr/>
            </a:pPr>
            <a:r>
              <a:rPr lang="es-ES_tradnl" noProof="1" smtClean="0"/>
              <a:t>Para modificar el diseño de una diapositiva existente, en la ficha </a:t>
            </a:r>
            <a:r>
              <a:rPr lang="es-ES_tradnl" b="1" noProof="1" smtClean="0"/>
              <a:t>Inicio</a:t>
            </a:r>
            <a:r>
              <a:rPr lang="es-ES_tradnl" noProof="1" smtClean="0"/>
              <a:t>, en el grupo </a:t>
            </a:r>
            <a:r>
              <a:rPr lang="es-ES_tradnl" b="1" noProof="1" smtClean="0"/>
              <a:t>Diapositivas</a:t>
            </a:r>
            <a:r>
              <a:rPr lang="es-ES_tradnl" noProof="1" smtClean="0"/>
              <a:t>, haga clic en </a:t>
            </a:r>
            <a:r>
              <a:rPr lang="es-ES_tradnl" b="1" noProof="1" smtClean="0"/>
              <a:t>Diseño</a:t>
            </a:r>
            <a:r>
              <a:rPr lang="es-ES_tradnl" noProof="1" smtClean="0"/>
              <a:t> y, a continuación, seleccione el diseño deseado.</a:t>
            </a:r>
            <a:br>
              <a:rPr lang="es-ES_tradnl" noProof="1" smtClean="0"/>
            </a:br>
            <a:endParaRPr lang="es-ES_tradnl" noProof="1" smtClean="0"/>
          </a:p>
          <a:p>
            <a:pPr marL="228600" indent="-228600" eaLnBrk="1" fontAlgn="auto" hangingPunct="1">
              <a:spcBef>
                <a:spcPts val="0"/>
              </a:spcBef>
              <a:spcAft>
                <a:spcPts val="0"/>
              </a:spcAft>
              <a:buFont typeface="Calibri"/>
              <a:buAutoNum type="arabicPeriod"/>
              <a:defRPr/>
            </a:pPr>
            <a:r>
              <a:rPr lang="es-ES_tradnl" noProof="1" smtClean="0"/>
              <a:t>Otros elementos animados:</a:t>
            </a:r>
          </a:p>
          <a:p>
            <a:pPr marL="685800" lvl="1" indent="-228600" eaLnBrk="1" fontAlgn="auto" hangingPunct="1">
              <a:spcBef>
                <a:spcPts val="0"/>
              </a:spcBef>
              <a:spcAft>
                <a:spcPts val="0"/>
              </a:spcAft>
              <a:buClr>
                <a:schemeClr val="tx1"/>
              </a:buClr>
              <a:buFont typeface="Arial"/>
              <a:buChar char="•"/>
              <a:defRPr/>
            </a:pPr>
            <a:r>
              <a:rPr lang="es-ES_tradnl" noProof="1" smtClean="0"/>
              <a:t>Los elementos animados que inserte se iniciarán después de la transición de la diapositiva y tras iniciar el vídeo de fondo.</a:t>
            </a:r>
          </a:p>
          <a:p>
            <a:pPr marL="228600" indent="-228600" eaLnBrk="1" fontAlgn="auto" hangingPunct="1">
              <a:spcBef>
                <a:spcPts val="0"/>
              </a:spcBef>
              <a:spcAft>
                <a:spcPts val="0"/>
              </a:spcAft>
              <a:buFont typeface="Calibri"/>
              <a:buAutoNum type="arabicPeriod"/>
              <a:defRPr/>
            </a:pPr>
            <a:endParaRPr lang="es-ES_tradnl" noProof="1" smtClean="0"/>
          </a:p>
          <a:p>
            <a:pPr eaLnBrk="1" fontAlgn="auto" hangingPunct="1">
              <a:spcBef>
                <a:spcPts val="0"/>
              </a:spcBef>
              <a:spcAft>
                <a:spcPts val="0"/>
              </a:spcAft>
              <a:defRPr/>
            </a:pPr>
            <a:endParaRPr lang="es-ES_tradnl" noProof="1"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C54A648-46D0-4499-8143-04757330A839}"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Rectangle 6"/>
          <p:cNvSpPr/>
          <p:nvPr userDrawn="1"/>
        </p:nvSpPr>
        <p:spPr>
          <a:xfrm>
            <a:off x="187325" y="1893888"/>
            <a:ext cx="8956675" cy="3257550"/>
          </a:xfrm>
          <a:prstGeom prst="rect">
            <a:avLst/>
          </a:prstGeom>
          <a:ln>
            <a:noFill/>
          </a:ln>
          <a:effectLst>
            <a:outerShdw blurRad="190500" dist="63500" dir="15600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918482" y="2799525"/>
            <a:ext cx="3260786" cy="1440148"/>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8 h 798091"/>
              <a:gd name="connsiteX1" fmla="*/ 1514046 w 1583473"/>
              <a:gd name="connsiteY1" fmla="*/ 19245 h 798091"/>
              <a:gd name="connsiteX2" fmla="*/ 1583473 w 1583473"/>
              <a:gd name="connsiteY2" fmla="*/ 123442 h 798091"/>
              <a:gd name="connsiteX3" fmla="*/ 1246149 w 1583473"/>
              <a:gd name="connsiteY3" fmla="*/ 798091 h 798091"/>
              <a:gd name="connsiteX4" fmla="*/ 337325 w 1583473"/>
              <a:gd name="connsiteY4" fmla="*/ 798091 h 798091"/>
              <a:gd name="connsiteX5" fmla="*/ 0 w 1583473"/>
              <a:gd name="connsiteY5" fmla="*/ 123442 h 798091"/>
              <a:gd name="connsiteX6" fmla="*/ 68425 w 1583473"/>
              <a:gd name="connsiteY6" fmla="*/ 8 h 798091"/>
              <a:gd name="connsiteX0" fmla="*/ 70887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70887 w 1583473"/>
              <a:gd name="connsiteY6" fmla="*/ 11 h 781426"/>
              <a:gd name="connsiteX0" fmla="*/ 56108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56108 w 1583473"/>
              <a:gd name="connsiteY6" fmla="*/ 11 h 7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781426">
                <a:moveTo>
                  <a:pt x="56108" y="11"/>
                </a:moveTo>
                <a:lnTo>
                  <a:pt x="1514046" y="2580"/>
                </a:lnTo>
                <a:cubicBezTo>
                  <a:pt x="1557920" y="63471"/>
                  <a:pt x="1538137" y="40783"/>
                  <a:pt x="1583473" y="106777"/>
                </a:cubicBezTo>
                <a:lnTo>
                  <a:pt x="1246149" y="781426"/>
                </a:lnTo>
                <a:lnTo>
                  <a:pt x="337325" y="781426"/>
                </a:lnTo>
                <a:lnTo>
                  <a:pt x="0" y="106777"/>
                </a:lnTo>
                <a:cubicBezTo>
                  <a:pt x="25734" y="62458"/>
                  <a:pt x="54185" y="-914"/>
                  <a:pt x="56108" y="11"/>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6" name="3 Marcador de fecha"/>
          <p:cNvSpPr>
            <a:spLocks noGrp="1"/>
          </p:cNvSpPr>
          <p:nvPr>
            <p:ph type="dt" sz="half" idx="10"/>
          </p:nvPr>
        </p:nvSpPr>
        <p:spPr/>
        <p:txBody>
          <a:bodyPr/>
          <a:lstStyle>
            <a:lvl1pPr>
              <a:defRPr/>
            </a:lvl1pPr>
          </a:lstStyle>
          <a:p>
            <a:pPr>
              <a:defRPr/>
            </a:pPr>
            <a:fld id="{B1495BD5-B5CE-4308-9EF2-15151CC0F8B3}" type="datetimeFigureOut">
              <a:rPr lang="en-US"/>
              <a:pPr>
                <a:defRPr/>
              </a:pPr>
              <a:t>8/11/2020</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fld id="{3C046741-D752-4E15-B176-7BC125D5AF58}" type="slidenum">
              <a:rPr lang="en-US" altLang="en-US"/>
              <a:pPr/>
              <a:t>‹Nº›</a:t>
            </a:fld>
            <a:endParaRPr lang="en-US" altLang="en-US"/>
          </a:p>
        </p:txBody>
      </p:sp>
    </p:spTree>
    <p:extLst>
      <p:ext uri="{BB962C8B-B14F-4D97-AF65-F5344CB8AC3E}">
        <p14:creationId xmlns:p14="http://schemas.microsoft.com/office/powerpoint/2010/main" val="1315186640"/>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483A058D-1D6C-4A30-B11A-F1742A6719F8}" type="datetimeFigureOut">
              <a:rPr lang="en-US"/>
              <a:pPr>
                <a:defRPr/>
              </a:pPr>
              <a:t>8/11/2020</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fld id="{C7DF4CFE-4E4D-4B45-B363-2C5B6CACBD45}" type="slidenum">
              <a:rPr lang="en-US" altLang="en-US"/>
              <a:pPr/>
              <a:t>‹Nº›</a:t>
            </a:fld>
            <a:endParaRPr lang="en-US" altLang="en-US"/>
          </a:p>
        </p:txBody>
      </p:sp>
    </p:spTree>
    <p:extLst>
      <p:ext uri="{BB962C8B-B14F-4D97-AF65-F5344CB8AC3E}">
        <p14:creationId xmlns:p14="http://schemas.microsoft.com/office/powerpoint/2010/main" val="201889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85BB12DF-B7FF-44ED-B6BE-601A0E571300}" type="datetimeFigureOut">
              <a:rPr lang="en-US"/>
              <a:pPr>
                <a:defRPr/>
              </a:pPr>
              <a:t>8/11/2020</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fld id="{EC522937-A0AC-4772-B11F-B1BC4EB62EB9}" type="slidenum">
              <a:rPr lang="en-US" altLang="en-US"/>
              <a:pPr/>
              <a:t>‹Nº›</a:t>
            </a:fld>
            <a:endParaRPr lang="en-US" altLang="en-US"/>
          </a:p>
        </p:txBody>
      </p:sp>
    </p:spTree>
    <p:extLst>
      <p:ext uri="{BB962C8B-B14F-4D97-AF65-F5344CB8AC3E}">
        <p14:creationId xmlns:p14="http://schemas.microsoft.com/office/powerpoint/2010/main" val="1283078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4" name="Rectangle 8"/>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3" name="Content Placeholder 2"/>
          <p:cNvSpPr>
            <a:spLocks noGrp="1"/>
          </p:cNvSpPr>
          <p:nvPr>
            <p:ph idx="1"/>
          </p:nvPr>
        </p:nvSpPr>
        <p:spPr>
          <a:xfrm>
            <a:off x="301083" y="1613140"/>
            <a:ext cx="8664497" cy="4943777"/>
          </a:xfrm>
        </p:spPr>
        <p:txBody>
          <a:bodyPr/>
          <a:lstStyle>
            <a:lvl1pPr marL="342900" indent="-342900">
              <a:buFontTx/>
              <a:buBlip>
                <a:blip r:embed="rId2"/>
              </a:buBlip>
              <a:defRPr/>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Title Placeholder 1"/>
          <p:cNvSpPr>
            <a:spLocks noGrp="1"/>
          </p:cNvSpPr>
          <p:nvPr>
            <p:ph type="title"/>
          </p:nvPr>
        </p:nvSpPr>
        <p:spPr>
          <a:xfrm>
            <a:off x="759125" y="163128"/>
            <a:ext cx="8239909" cy="1143000"/>
          </a:xfrm>
          <a:prstGeom prst="rect">
            <a:avLst/>
          </a:prstGeom>
        </p:spPr>
        <p:txBody>
          <a:bodyPr rtlCol="0">
            <a:normAutofit/>
          </a:bodyPr>
          <a:lstStyle>
            <a:lvl1pPr>
              <a:defRPr sz="4000"/>
            </a:lvl1pPr>
          </a:lstStyle>
          <a:p>
            <a:r>
              <a:rPr lang="es-ES" smtClean="0"/>
              <a:t>Haga clic para modificar el estilo de título del patrón</a:t>
            </a:r>
            <a:endParaRPr lang="en-US" dirty="0"/>
          </a:p>
        </p:txBody>
      </p:sp>
      <p:sp>
        <p:nvSpPr>
          <p:cNvPr id="6" name="Date Placeholder 3"/>
          <p:cNvSpPr>
            <a:spLocks noGrp="1"/>
          </p:cNvSpPr>
          <p:nvPr>
            <p:ph type="dt" sz="half" idx="10"/>
          </p:nvPr>
        </p:nvSpPr>
        <p:spPr/>
        <p:txBody>
          <a:bodyPr/>
          <a:lstStyle>
            <a:lvl1pPr>
              <a:defRPr/>
            </a:lvl1pPr>
          </a:lstStyle>
          <a:p>
            <a:pPr>
              <a:defRPr/>
            </a:pPr>
            <a:fld id="{399562EF-D11A-4991-A69B-ABD57899C5F0}" type="datetimeFigureOut">
              <a:rPr lang="en-US"/>
              <a:pPr>
                <a:defRPr/>
              </a:pPr>
              <a:t>8/11/2020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E938072E-5E10-4C51-9AF3-76E5FA6A8241}" type="slidenum">
              <a:rPr lang="en-US" altLang="en-US"/>
              <a:pPr/>
              <a:t>‹Nº›</a:t>
            </a:fld>
            <a:endParaRPr lang="en-US" altLang="en-US"/>
          </a:p>
        </p:txBody>
      </p:sp>
    </p:spTree>
    <p:extLst>
      <p:ext uri="{BB962C8B-B14F-4D97-AF65-F5344CB8AC3E}">
        <p14:creationId xmlns:p14="http://schemas.microsoft.com/office/powerpoint/2010/main" val="317377667"/>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angle 8"/>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3 Marcador de fecha"/>
          <p:cNvSpPr>
            <a:spLocks noGrp="1"/>
          </p:cNvSpPr>
          <p:nvPr>
            <p:ph type="dt" sz="half" idx="10"/>
          </p:nvPr>
        </p:nvSpPr>
        <p:spPr/>
        <p:txBody>
          <a:bodyPr/>
          <a:lstStyle>
            <a:lvl1pPr>
              <a:defRPr/>
            </a:lvl1pPr>
          </a:lstStyle>
          <a:p>
            <a:pPr>
              <a:defRPr/>
            </a:pPr>
            <a:fld id="{AFB49F35-502D-48FF-AECE-04EB6465B9C3}" type="datetimeFigureOut">
              <a:rPr lang="en-US"/>
              <a:pPr>
                <a:defRPr/>
              </a:pPr>
              <a:t>8/11/2020</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fld id="{8B86AF64-AA55-47C1-B2BF-7EDE3FFCDDAD}" type="slidenum">
              <a:rPr lang="en-US" altLang="en-US"/>
              <a:pPr/>
              <a:t>‹Nº›</a:t>
            </a:fld>
            <a:endParaRPr lang="en-US" altLang="en-US"/>
          </a:p>
        </p:txBody>
      </p:sp>
    </p:spTree>
    <p:extLst>
      <p:ext uri="{BB962C8B-B14F-4D97-AF65-F5344CB8AC3E}">
        <p14:creationId xmlns:p14="http://schemas.microsoft.com/office/powerpoint/2010/main" val="386341399"/>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Rectangle 6"/>
          <p:cNvSpPr/>
          <p:nvPr userDrawn="1"/>
        </p:nvSpPr>
        <p:spPr>
          <a:xfrm>
            <a:off x="0" y="3622675"/>
            <a:ext cx="9144000" cy="2141538"/>
          </a:xfrm>
          <a:prstGeom prst="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1051350" y="3854274"/>
            <a:ext cx="3739658" cy="1669909"/>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8 h 798091"/>
              <a:gd name="connsiteX1" fmla="*/ 1514046 w 1583473"/>
              <a:gd name="connsiteY1" fmla="*/ 19245 h 798091"/>
              <a:gd name="connsiteX2" fmla="*/ 1583473 w 1583473"/>
              <a:gd name="connsiteY2" fmla="*/ 123442 h 798091"/>
              <a:gd name="connsiteX3" fmla="*/ 1246149 w 1583473"/>
              <a:gd name="connsiteY3" fmla="*/ 798091 h 798091"/>
              <a:gd name="connsiteX4" fmla="*/ 337325 w 1583473"/>
              <a:gd name="connsiteY4" fmla="*/ 798091 h 798091"/>
              <a:gd name="connsiteX5" fmla="*/ 0 w 1583473"/>
              <a:gd name="connsiteY5" fmla="*/ 123442 h 798091"/>
              <a:gd name="connsiteX6" fmla="*/ 68425 w 1583473"/>
              <a:gd name="connsiteY6" fmla="*/ 8 h 798091"/>
              <a:gd name="connsiteX0" fmla="*/ 70887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70887 w 1583473"/>
              <a:gd name="connsiteY6" fmla="*/ 11 h 781426"/>
              <a:gd name="connsiteX0" fmla="*/ 56108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56108 w 1583473"/>
              <a:gd name="connsiteY6" fmla="*/ 11 h 7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781426">
                <a:moveTo>
                  <a:pt x="56108" y="11"/>
                </a:moveTo>
                <a:lnTo>
                  <a:pt x="1514046" y="2580"/>
                </a:lnTo>
                <a:cubicBezTo>
                  <a:pt x="1557920" y="63471"/>
                  <a:pt x="1538137" y="40783"/>
                  <a:pt x="1583473" y="106777"/>
                </a:cubicBezTo>
                <a:lnTo>
                  <a:pt x="1246149" y="781426"/>
                </a:lnTo>
                <a:lnTo>
                  <a:pt x="337325" y="781426"/>
                </a:lnTo>
                <a:lnTo>
                  <a:pt x="0" y="106777"/>
                </a:lnTo>
                <a:cubicBezTo>
                  <a:pt x="25734" y="62458"/>
                  <a:pt x="54185" y="-914"/>
                  <a:pt x="56108" y="11"/>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7C532C70-91C3-4421-984F-A0034BF574CF}" type="datetimeFigureOut">
              <a:rPr lang="en-US"/>
              <a:pPr>
                <a:defRPr/>
              </a:pPr>
              <a:t>8/11/2020</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fld id="{D8A52037-2284-4AF0-80E5-B8DD262048A8}" type="slidenum">
              <a:rPr lang="en-US" altLang="en-US"/>
              <a:pPr/>
              <a:t>‹Nº›</a:t>
            </a:fld>
            <a:endParaRPr lang="en-US" altLang="en-US"/>
          </a:p>
        </p:txBody>
      </p:sp>
    </p:spTree>
    <p:extLst>
      <p:ext uri="{BB962C8B-B14F-4D97-AF65-F5344CB8AC3E}">
        <p14:creationId xmlns:p14="http://schemas.microsoft.com/office/powerpoint/2010/main" val="1729074124"/>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Rectangle 9"/>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6"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4 Marcador de fecha"/>
          <p:cNvSpPr>
            <a:spLocks noGrp="1"/>
          </p:cNvSpPr>
          <p:nvPr>
            <p:ph type="dt" sz="half" idx="10"/>
          </p:nvPr>
        </p:nvSpPr>
        <p:spPr/>
        <p:txBody>
          <a:bodyPr/>
          <a:lstStyle>
            <a:lvl1pPr>
              <a:defRPr/>
            </a:lvl1pPr>
          </a:lstStyle>
          <a:p>
            <a:pPr>
              <a:defRPr/>
            </a:pPr>
            <a:fld id="{E7F34BF7-AC73-4234-89FA-211EA9561EAE}" type="datetimeFigureOut">
              <a:rPr lang="en-US"/>
              <a:pPr>
                <a:defRPr/>
              </a:pPr>
              <a:t>8/11/2020</a:t>
            </a:fld>
            <a:endParaRPr lang="en-US"/>
          </a:p>
        </p:txBody>
      </p:sp>
      <p:sp>
        <p:nvSpPr>
          <p:cNvPr id="8" name="5 Marcador de pie de página"/>
          <p:cNvSpPr>
            <a:spLocks noGrp="1"/>
          </p:cNvSpPr>
          <p:nvPr>
            <p:ph type="ftr" sz="quarter" idx="11"/>
          </p:nvPr>
        </p:nvSpPr>
        <p:spPr/>
        <p:txBody>
          <a:bodyPr/>
          <a:lstStyle>
            <a:lvl1pPr>
              <a:defRPr/>
            </a:lvl1pPr>
          </a:lstStyle>
          <a:p>
            <a:pPr>
              <a:defRPr/>
            </a:pPr>
            <a:endParaRPr lang="en-US"/>
          </a:p>
        </p:txBody>
      </p:sp>
      <p:sp>
        <p:nvSpPr>
          <p:cNvPr id="9" name="6 Marcador de número de diapositiva"/>
          <p:cNvSpPr>
            <a:spLocks noGrp="1"/>
          </p:cNvSpPr>
          <p:nvPr>
            <p:ph type="sldNum" sz="quarter" idx="12"/>
          </p:nvPr>
        </p:nvSpPr>
        <p:spPr/>
        <p:txBody>
          <a:bodyPr/>
          <a:lstStyle>
            <a:lvl1pPr>
              <a:defRPr/>
            </a:lvl1pPr>
          </a:lstStyle>
          <a:p>
            <a:fld id="{B028E140-013A-4BE5-B5C3-1A166D896C51}" type="slidenum">
              <a:rPr lang="en-US" altLang="en-US"/>
              <a:pPr/>
              <a:t>‹Nº›</a:t>
            </a:fld>
            <a:endParaRPr lang="en-US" altLang="en-US"/>
          </a:p>
        </p:txBody>
      </p:sp>
    </p:spTree>
    <p:extLst>
      <p:ext uri="{BB962C8B-B14F-4D97-AF65-F5344CB8AC3E}">
        <p14:creationId xmlns:p14="http://schemas.microsoft.com/office/powerpoint/2010/main" val="60135482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Rectangle 11"/>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8"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9" name="6 Marcador de fecha"/>
          <p:cNvSpPr>
            <a:spLocks noGrp="1"/>
          </p:cNvSpPr>
          <p:nvPr>
            <p:ph type="dt" sz="half" idx="10"/>
          </p:nvPr>
        </p:nvSpPr>
        <p:spPr/>
        <p:txBody>
          <a:bodyPr/>
          <a:lstStyle>
            <a:lvl1pPr>
              <a:defRPr/>
            </a:lvl1pPr>
          </a:lstStyle>
          <a:p>
            <a:pPr>
              <a:defRPr/>
            </a:pPr>
            <a:fld id="{8439055C-D54B-4EAC-B972-29D82B670825}" type="datetimeFigureOut">
              <a:rPr lang="en-US"/>
              <a:pPr>
                <a:defRPr/>
              </a:pPr>
              <a:t>8/11/2020</a:t>
            </a:fld>
            <a:endParaRPr lang="en-US"/>
          </a:p>
        </p:txBody>
      </p:sp>
      <p:sp>
        <p:nvSpPr>
          <p:cNvPr id="10" name="7 Marcador de pie de página"/>
          <p:cNvSpPr>
            <a:spLocks noGrp="1"/>
          </p:cNvSpPr>
          <p:nvPr>
            <p:ph type="ftr" sz="quarter" idx="11"/>
          </p:nvPr>
        </p:nvSpPr>
        <p:spPr/>
        <p:txBody>
          <a:bodyPr/>
          <a:lstStyle>
            <a:lvl1pPr>
              <a:defRPr/>
            </a:lvl1pPr>
          </a:lstStyle>
          <a:p>
            <a:pPr>
              <a:defRPr/>
            </a:pPr>
            <a:endParaRPr lang="en-US"/>
          </a:p>
        </p:txBody>
      </p:sp>
      <p:sp>
        <p:nvSpPr>
          <p:cNvPr id="11" name="8 Marcador de número de diapositiva"/>
          <p:cNvSpPr>
            <a:spLocks noGrp="1"/>
          </p:cNvSpPr>
          <p:nvPr>
            <p:ph type="sldNum" sz="quarter" idx="12"/>
          </p:nvPr>
        </p:nvSpPr>
        <p:spPr/>
        <p:txBody>
          <a:bodyPr/>
          <a:lstStyle>
            <a:lvl1pPr>
              <a:defRPr/>
            </a:lvl1pPr>
          </a:lstStyle>
          <a:p>
            <a:fld id="{5FE5DF4E-CE83-4FE4-98F1-69096A7745BB}" type="slidenum">
              <a:rPr lang="en-US" altLang="en-US"/>
              <a:pPr/>
              <a:t>‹Nº›</a:t>
            </a:fld>
            <a:endParaRPr lang="en-US" altLang="en-US"/>
          </a:p>
        </p:txBody>
      </p:sp>
    </p:spTree>
    <p:extLst>
      <p:ext uri="{BB962C8B-B14F-4D97-AF65-F5344CB8AC3E}">
        <p14:creationId xmlns:p14="http://schemas.microsoft.com/office/powerpoint/2010/main" val="2982644384"/>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3 Marcador de fecha"/>
          <p:cNvSpPr>
            <a:spLocks noGrp="1"/>
          </p:cNvSpPr>
          <p:nvPr>
            <p:ph type="dt" sz="half" idx="10"/>
          </p:nvPr>
        </p:nvSpPr>
        <p:spPr/>
        <p:txBody>
          <a:bodyPr/>
          <a:lstStyle>
            <a:lvl1pPr>
              <a:defRPr/>
            </a:lvl1pPr>
          </a:lstStyle>
          <a:p>
            <a:pPr>
              <a:defRPr/>
            </a:pPr>
            <a:fld id="{146A3D23-37E8-45B2-96AE-F16F1C16D335}" type="datetimeFigureOut">
              <a:rPr lang="en-US"/>
              <a:pPr>
                <a:defRPr/>
              </a:pPr>
              <a:t>8/11/2020</a:t>
            </a:fld>
            <a:endParaRPr lang="en-US"/>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fld id="{AE10474B-20A3-431B-9456-2A88CF7FAB30}" type="slidenum">
              <a:rPr lang="en-US" altLang="en-US"/>
              <a:pPr/>
              <a:t>‹Nº›</a:t>
            </a:fld>
            <a:endParaRPr lang="en-US" altLang="en-US"/>
          </a:p>
        </p:txBody>
      </p:sp>
    </p:spTree>
    <p:extLst>
      <p:ext uri="{BB962C8B-B14F-4D97-AF65-F5344CB8AC3E}">
        <p14:creationId xmlns:p14="http://schemas.microsoft.com/office/powerpoint/2010/main" val="132958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9253629-8A10-4788-8DFD-37E6A94EA360}" type="datetimeFigureOut">
              <a:rPr lang="en-US"/>
              <a:pPr>
                <a:defRPr/>
              </a:pPr>
              <a:t>8/11/2020</a:t>
            </a:fld>
            <a:endParaRPr lang="en-US"/>
          </a:p>
        </p:txBody>
      </p:sp>
      <p:sp>
        <p:nvSpPr>
          <p:cNvPr id="3" name="4 Marcador de pie de página"/>
          <p:cNvSpPr>
            <a:spLocks noGrp="1"/>
          </p:cNvSpPr>
          <p:nvPr>
            <p:ph type="ftr" sz="quarter" idx="11"/>
          </p:nvPr>
        </p:nvSpPr>
        <p:spPr/>
        <p:txBody>
          <a:bodyPr/>
          <a:lstStyle>
            <a:lvl1pPr>
              <a:defRPr/>
            </a:lvl1pPr>
          </a:lstStyle>
          <a:p>
            <a:pPr>
              <a:defRPr/>
            </a:pPr>
            <a:endParaRPr lang="en-US"/>
          </a:p>
        </p:txBody>
      </p:sp>
      <p:sp>
        <p:nvSpPr>
          <p:cNvPr id="4" name="5 Marcador de número de diapositiva"/>
          <p:cNvSpPr>
            <a:spLocks noGrp="1"/>
          </p:cNvSpPr>
          <p:nvPr>
            <p:ph type="sldNum" sz="quarter" idx="12"/>
          </p:nvPr>
        </p:nvSpPr>
        <p:spPr/>
        <p:txBody>
          <a:bodyPr/>
          <a:lstStyle>
            <a:lvl1pPr>
              <a:defRPr/>
            </a:lvl1pPr>
          </a:lstStyle>
          <a:p>
            <a:fld id="{09DBE03E-EA7F-4062-8F75-48C9C78D2CE7}" type="slidenum">
              <a:rPr lang="en-US" altLang="en-US"/>
              <a:pPr/>
              <a:t>‹Nº›</a:t>
            </a:fld>
            <a:endParaRPr lang="en-US" altLang="en-US"/>
          </a:p>
        </p:txBody>
      </p:sp>
    </p:spTree>
    <p:extLst>
      <p:ext uri="{BB962C8B-B14F-4D97-AF65-F5344CB8AC3E}">
        <p14:creationId xmlns:p14="http://schemas.microsoft.com/office/powerpoint/2010/main" val="1455734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Rectangle 7"/>
          <p:cNvSpPr/>
          <p:nvPr userDrawn="1"/>
        </p:nvSpPr>
        <p:spPr>
          <a:xfrm>
            <a:off x="0" y="0"/>
            <a:ext cx="9144000" cy="234950"/>
          </a:xfrm>
          <a:prstGeom prst="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4 Marcador de fecha"/>
          <p:cNvSpPr>
            <a:spLocks noGrp="1"/>
          </p:cNvSpPr>
          <p:nvPr>
            <p:ph type="dt" sz="half" idx="10"/>
          </p:nvPr>
        </p:nvSpPr>
        <p:spPr/>
        <p:txBody>
          <a:bodyPr/>
          <a:lstStyle>
            <a:lvl1pPr>
              <a:defRPr/>
            </a:lvl1pPr>
          </a:lstStyle>
          <a:p>
            <a:pPr>
              <a:defRPr/>
            </a:pPr>
            <a:fld id="{F3E38A4B-662B-4CD2-8B5C-50838AC222DA}" type="datetimeFigureOut">
              <a:rPr lang="en-US"/>
              <a:pPr>
                <a:defRPr/>
              </a:pPr>
              <a:t>8/11/2020</a:t>
            </a:fld>
            <a:endParaRPr lang="en-US"/>
          </a:p>
        </p:txBody>
      </p:sp>
      <p:sp>
        <p:nvSpPr>
          <p:cNvPr id="7" name="5 Marcador de pie de página"/>
          <p:cNvSpPr>
            <a:spLocks noGrp="1"/>
          </p:cNvSpPr>
          <p:nvPr>
            <p:ph type="ftr" sz="quarter" idx="11"/>
          </p:nvPr>
        </p:nvSpPr>
        <p:spPr/>
        <p:txBody>
          <a:bodyPr/>
          <a:lstStyle>
            <a:lvl1pPr>
              <a:defRPr/>
            </a:lvl1pPr>
          </a:lstStyle>
          <a:p>
            <a:pPr>
              <a:defRPr/>
            </a:pPr>
            <a:endParaRPr lang="en-US"/>
          </a:p>
        </p:txBody>
      </p:sp>
      <p:sp>
        <p:nvSpPr>
          <p:cNvPr id="8" name="6 Marcador de número de diapositiva"/>
          <p:cNvSpPr>
            <a:spLocks noGrp="1"/>
          </p:cNvSpPr>
          <p:nvPr>
            <p:ph type="sldNum" sz="quarter" idx="12"/>
          </p:nvPr>
        </p:nvSpPr>
        <p:spPr/>
        <p:txBody>
          <a:bodyPr/>
          <a:lstStyle>
            <a:lvl1pPr>
              <a:defRPr/>
            </a:lvl1pPr>
          </a:lstStyle>
          <a:p>
            <a:fld id="{7E63D945-2F85-4997-8CD7-B579A1FC0D79}" type="slidenum">
              <a:rPr lang="en-US" altLang="en-US"/>
              <a:pPr/>
              <a:t>‹Nº›</a:t>
            </a:fld>
            <a:endParaRPr lang="en-US" altLang="en-US"/>
          </a:p>
        </p:txBody>
      </p:sp>
    </p:spTree>
    <p:extLst>
      <p:ext uri="{BB962C8B-B14F-4D97-AF65-F5344CB8AC3E}">
        <p14:creationId xmlns:p14="http://schemas.microsoft.com/office/powerpoint/2010/main" val="1231492997"/>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Rectangle 8"/>
          <p:cNvSpPr/>
          <p:nvPr userDrawn="1"/>
        </p:nvSpPr>
        <p:spPr>
          <a:xfrm>
            <a:off x="0" y="0"/>
            <a:ext cx="9144000" cy="234950"/>
          </a:xfrm>
          <a:prstGeom prst="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4 Marcador de fecha"/>
          <p:cNvSpPr>
            <a:spLocks noGrp="1"/>
          </p:cNvSpPr>
          <p:nvPr>
            <p:ph type="dt" sz="half" idx="10"/>
          </p:nvPr>
        </p:nvSpPr>
        <p:spPr/>
        <p:txBody>
          <a:bodyPr/>
          <a:lstStyle>
            <a:lvl1pPr>
              <a:defRPr/>
            </a:lvl1pPr>
          </a:lstStyle>
          <a:p>
            <a:pPr>
              <a:defRPr/>
            </a:pPr>
            <a:fld id="{4B02F5F9-6A9A-463E-BDBC-431FDED5B8EE}" type="datetimeFigureOut">
              <a:rPr lang="en-US"/>
              <a:pPr>
                <a:defRPr/>
              </a:pPr>
              <a:t>8/11/2020</a:t>
            </a:fld>
            <a:endParaRPr lang="en-US"/>
          </a:p>
        </p:txBody>
      </p:sp>
      <p:sp>
        <p:nvSpPr>
          <p:cNvPr id="7" name="5 Marcador de pie de página"/>
          <p:cNvSpPr>
            <a:spLocks noGrp="1"/>
          </p:cNvSpPr>
          <p:nvPr>
            <p:ph type="ftr" sz="quarter" idx="11"/>
          </p:nvPr>
        </p:nvSpPr>
        <p:spPr/>
        <p:txBody>
          <a:bodyPr/>
          <a:lstStyle>
            <a:lvl1pPr>
              <a:defRPr/>
            </a:lvl1pPr>
          </a:lstStyle>
          <a:p>
            <a:pPr>
              <a:defRPr/>
            </a:pPr>
            <a:endParaRPr lang="en-US"/>
          </a:p>
        </p:txBody>
      </p:sp>
      <p:sp>
        <p:nvSpPr>
          <p:cNvPr id="8" name="6 Marcador de número de diapositiva"/>
          <p:cNvSpPr>
            <a:spLocks noGrp="1"/>
          </p:cNvSpPr>
          <p:nvPr>
            <p:ph type="sldNum" sz="quarter" idx="12"/>
          </p:nvPr>
        </p:nvSpPr>
        <p:spPr/>
        <p:txBody>
          <a:bodyPr/>
          <a:lstStyle>
            <a:lvl1pPr>
              <a:defRPr/>
            </a:lvl1pPr>
          </a:lstStyle>
          <a:p>
            <a:fld id="{AEBD900E-515E-43FC-B0F5-22F2FFAC66BF}" type="slidenum">
              <a:rPr lang="en-US" altLang="en-US"/>
              <a:pPr/>
              <a:t>‹Nº›</a:t>
            </a:fld>
            <a:endParaRPr lang="en-US" altLang="en-US"/>
          </a:p>
        </p:txBody>
      </p:sp>
    </p:spTree>
    <p:extLst>
      <p:ext uri="{BB962C8B-B14F-4D97-AF65-F5344CB8AC3E}">
        <p14:creationId xmlns:p14="http://schemas.microsoft.com/office/powerpoint/2010/main" val="52085481"/>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endParaRPr lang="es-CL" alt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s-CL" alt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fld id="{1CF9738F-48BC-46F1-97A7-CF8B43AFBFDE}" type="datetimeFigureOut">
              <a:rPr lang="en-US"/>
              <a:pPr>
                <a:defRPr/>
              </a:pPr>
              <a:t>8/11/2020</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81D46CD-4741-4ABE-A8AF-7430BF829DA9}" type="slidenum">
              <a:rPr lang="en-US" altLang="en-US"/>
              <a:pPr/>
              <a:t>‹Nº›</a:t>
            </a:fld>
            <a:endParaRPr lang="en-US" alt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77" r:id="rId6"/>
    <p:sldLayoutId id="2147483878" r:id="rId7"/>
    <p:sldLayoutId id="2147483886" r:id="rId8"/>
    <p:sldLayoutId id="2147483887" r:id="rId9"/>
    <p:sldLayoutId id="2147483879" r:id="rId10"/>
    <p:sldLayoutId id="2147483880" r:id="rId11"/>
    <p:sldLayoutId id="2147483888" r:id="rId12"/>
  </p:sldLayoutIdLst>
  <p:transition spd="slow">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930275" y="304800"/>
            <a:ext cx="7848600" cy="4076700"/>
          </a:xfrm>
        </p:spPr>
        <p:txBody>
          <a:bodyPr rtlCol="0">
            <a:normAutofit fontScale="90000"/>
          </a:bodyPr>
          <a:lstStyle/>
          <a:p>
            <a:pPr eaLnBrk="1" fontAlgn="auto" hangingPunct="1">
              <a:spcAft>
                <a:spcPts val="0"/>
              </a:spcAft>
              <a:defRPr/>
            </a:pPr>
            <a:r>
              <a:rPr lang="es-CL" sz="8800" noProof="1" smtClean="0"/>
              <a:t/>
            </a:r>
            <a:br>
              <a:rPr lang="es-CL" sz="8800" noProof="1" smtClean="0"/>
            </a:br>
            <a:r>
              <a:rPr lang="es-CL" sz="8800" noProof="1" smtClean="0"/>
              <a:t>Equilibrio o Balance  de las Reacciones Químicas</a:t>
            </a:r>
          </a:p>
        </p:txBody>
      </p:sp>
      <p:sp>
        <p:nvSpPr>
          <p:cNvPr id="3" name="Subtitle 2"/>
          <p:cNvSpPr>
            <a:spLocks noGrp="1"/>
          </p:cNvSpPr>
          <p:nvPr>
            <p:ph type="subTitle" idx="1"/>
          </p:nvPr>
        </p:nvSpPr>
        <p:spPr>
          <a:xfrm>
            <a:off x="1943100" y="5105400"/>
            <a:ext cx="6781800" cy="1390650"/>
          </a:xfrm>
        </p:spPr>
        <p:txBody>
          <a:bodyPr rtlCol="0">
            <a:noAutofit/>
          </a:bodyPr>
          <a:lstStyle/>
          <a:p>
            <a:pPr eaLnBrk="1" fontAlgn="auto" hangingPunct="1">
              <a:spcAft>
                <a:spcPts val="0"/>
              </a:spcAft>
              <a:defRPr/>
            </a:pPr>
            <a:r>
              <a:rPr lang="es-ES_tradnl" sz="4000" noProof="1" smtClean="0"/>
              <a:t>3ero Medio        </a:t>
            </a:r>
          </a:p>
          <a:p>
            <a:pPr eaLnBrk="1" fontAlgn="auto" hangingPunct="1">
              <a:spcAft>
                <a:spcPts val="0"/>
              </a:spcAft>
              <a:defRPr/>
            </a:pPr>
            <a:r>
              <a:rPr lang="es-ES_tradnl" sz="4000" noProof="1" smtClean="0"/>
              <a:t>Profesora: Paula Céspedes D.</a:t>
            </a:r>
            <a:endParaRPr lang="es-ES_tradnl" sz="4000" noProof="1"/>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endParaRPr lang="es-CL" altLang="en-US" smtClean="0"/>
          </a:p>
        </p:txBody>
      </p:sp>
      <p:sp>
        <p:nvSpPr>
          <p:cNvPr id="19459" name="2 Marcador de contenido"/>
          <p:cNvSpPr>
            <a:spLocks noGrp="1"/>
          </p:cNvSpPr>
          <p:nvPr>
            <p:ph idx="1"/>
          </p:nvPr>
        </p:nvSpPr>
        <p:spPr/>
        <p:txBody>
          <a:bodyPr/>
          <a:lstStyle/>
          <a:p>
            <a:r>
              <a:rPr lang="es-CL" altLang="en-US" smtClean="0"/>
              <a:t>Ahora le asignamos el valor a una de las letras, la que me permita poder resolver las semi ecuaciones.</a:t>
            </a:r>
          </a:p>
          <a:p>
            <a:r>
              <a:rPr lang="es-CL" altLang="en-US" b="1" smtClean="0"/>
              <a:t> a = 2    </a:t>
            </a:r>
          </a:p>
          <a:p>
            <a:r>
              <a:rPr lang="es-CL" altLang="en-US" smtClean="0"/>
              <a:t>Átomos H 2a = 2c </a:t>
            </a:r>
          </a:p>
          <a:p>
            <a:r>
              <a:rPr lang="es-CL" altLang="en-US" smtClean="0"/>
              <a:t>                   2 x 2 = 2c </a:t>
            </a:r>
          </a:p>
          <a:p>
            <a:r>
              <a:rPr lang="es-CL" altLang="en-US" smtClean="0"/>
              <a:t>                          4 = 2c </a:t>
            </a:r>
          </a:p>
          <a:p>
            <a:r>
              <a:rPr lang="es-CL" altLang="en-US" smtClean="0"/>
              <a:t>                       4/2 = c          c = 2 </a:t>
            </a: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endParaRPr lang="es-CL" altLang="en-US" smtClean="0"/>
          </a:p>
        </p:txBody>
      </p:sp>
      <p:sp>
        <p:nvSpPr>
          <p:cNvPr id="20483" name="2 Marcador de contenido"/>
          <p:cNvSpPr>
            <a:spLocks noGrp="1"/>
          </p:cNvSpPr>
          <p:nvPr>
            <p:ph idx="1"/>
          </p:nvPr>
        </p:nvSpPr>
        <p:spPr/>
        <p:txBody>
          <a:bodyPr/>
          <a:lstStyle/>
          <a:p>
            <a:r>
              <a:rPr lang="es-CL" altLang="en-US" smtClean="0"/>
              <a:t>Átomos O   2b = c     </a:t>
            </a:r>
          </a:p>
          <a:p>
            <a:r>
              <a:rPr lang="es-CL" altLang="en-US" smtClean="0"/>
              <a:t>                     2b = 2 </a:t>
            </a:r>
          </a:p>
          <a:p>
            <a:r>
              <a:rPr lang="es-CL" altLang="en-US" smtClean="0"/>
              <a:t>                        b = </a:t>
            </a:r>
            <a:r>
              <a:rPr lang="es-CL" altLang="en-US" u="sng" smtClean="0"/>
              <a:t>2 </a:t>
            </a:r>
          </a:p>
          <a:p>
            <a:r>
              <a:rPr lang="es-CL" altLang="en-US" smtClean="0"/>
              <a:t>                               2 </a:t>
            </a:r>
          </a:p>
          <a:p>
            <a:r>
              <a:rPr lang="es-CL" altLang="en-US" smtClean="0"/>
              <a:t>                         b = 1</a:t>
            </a:r>
          </a:p>
          <a:p>
            <a:endParaRPr lang="es-CL" altLang="en-US" smtClean="0"/>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endParaRPr lang="es-CL" altLang="en-US" smtClean="0"/>
          </a:p>
        </p:txBody>
      </p:sp>
      <p:sp>
        <p:nvSpPr>
          <p:cNvPr id="21507" name="2 Marcador de contenido"/>
          <p:cNvSpPr>
            <a:spLocks noGrp="1"/>
          </p:cNvSpPr>
          <p:nvPr>
            <p:ph idx="1"/>
          </p:nvPr>
        </p:nvSpPr>
        <p:spPr>
          <a:xfrm>
            <a:off x="609600" y="1409700"/>
            <a:ext cx="8229600" cy="5086350"/>
          </a:xfrm>
        </p:spPr>
        <p:txBody>
          <a:bodyPr/>
          <a:lstStyle/>
          <a:p>
            <a:r>
              <a:rPr lang="es-CL" altLang="en-US" smtClean="0"/>
              <a:t> 4. Se reemplaza los valores obtenidos por las letras ante puestas a cada elemento o compuesto de la reacción química, revisando que la ecuación química esté equilibrada, es decir, la cantidad de reactantes es igual a la cantidad de productos.</a:t>
            </a:r>
          </a:p>
          <a:p>
            <a:r>
              <a:rPr lang="es-CL" altLang="en-US" smtClean="0"/>
              <a:t>     </a:t>
            </a:r>
            <a:r>
              <a:rPr lang="es-CL" altLang="en-US" b="1" smtClean="0"/>
              <a:t>2</a:t>
            </a:r>
            <a:r>
              <a:rPr lang="es-CL" altLang="en-US" smtClean="0"/>
              <a:t> H</a:t>
            </a:r>
            <a:r>
              <a:rPr lang="es-CL" altLang="en-US" baseline="-25000" smtClean="0"/>
              <a:t>2</a:t>
            </a:r>
            <a:r>
              <a:rPr lang="es-CL" altLang="en-US" smtClean="0"/>
              <a:t>  +  </a:t>
            </a:r>
            <a:r>
              <a:rPr lang="es-CL" altLang="en-US" b="1" smtClean="0"/>
              <a:t>1</a:t>
            </a:r>
            <a:r>
              <a:rPr lang="es-CL" altLang="en-US" smtClean="0"/>
              <a:t> O</a:t>
            </a:r>
            <a:r>
              <a:rPr lang="es-CL" altLang="en-US" baseline="-25000" smtClean="0"/>
              <a:t>2</a:t>
            </a:r>
            <a:r>
              <a:rPr lang="es-CL" altLang="en-US" smtClean="0"/>
              <a:t>  →  </a:t>
            </a:r>
            <a:r>
              <a:rPr lang="es-CL" altLang="en-US" b="1" smtClean="0"/>
              <a:t>2</a:t>
            </a:r>
            <a:r>
              <a:rPr lang="es-CL" altLang="en-US" smtClean="0"/>
              <a:t> H</a:t>
            </a:r>
            <a:r>
              <a:rPr lang="es-CL" altLang="en-US" baseline="-25000" smtClean="0"/>
              <a:t>2</a:t>
            </a:r>
            <a:r>
              <a:rPr lang="es-CL" altLang="en-US" smtClean="0"/>
              <a:t>O </a:t>
            </a:r>
          </a:p>
          <a:p>
            <a:r>
              <a:rPr lang="es-CL" altLang="en-US" smtClean="0"/>
              <a:t>  H:2 x 2    O:1 x 2    H: 2 x 2  O: 2 x 1   </a:t>
            </a:r>
          </a:p>
          <a:p>
            <a:r>
              <a:rPr lang="es-CL" altLang="en-US" smtClean="0"/>
              <a:t>        4               2             4                2  </a:t>
            </a:r>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s-CL" altLang="en-US" smtClean="0"/>
              <a:t>Ejemplo </a:t>
            </a:r>
          </a:p>
        </p:txBody>
      </p:sp>
      <p:sp>
        <p:nvSpPr>
          <p:cNvPr id="22531" name="2 Marcador de contenido"/>
          <p:cNvSpPr>
            <a:spLocks noGrp="1"/>
          </p:cNvSpPr>
          <p:nvPr>
            <p:ph idx="1"/>
          </p:nvPr>
        </p:nvSpPr>
        <p:spPr/>
        <p:txBody>
          <a:bodyPr/>
          <a:lstStyle/>
          <a:p>
            <a:r>
              <a:rPr lang="es-CL" altLang="en-US" smtClean="0"/>
              <a:t>Equilibrar o balancear la siguiente reacción química:</a:t>
            </a:r>
          </a:p>
          <a:p>
            <a:r>
              <a:rPr lang="es-CL" altLang="en-US" smtClean="0"/>
              <a:t>         Al  +  O</a:t>
            </a:r>
            <a:r>
              <a:rPr lang="es-CL" altLang="en-US" baseline="-25000" smtClean="0"/>
              <a:t>2</a:t>
            </a:r>
            <a:r>
              <a:rPr lang="es-CL" altLang="en-US" smtClean="0"/>
              <a:t>  →  Al</a:t>
            </a:r>
            <a:r>
              <a:rPr lang="es-CL" altLang="en-US" baseline="-25000" smtClean="0"/>
              <a:t>2</a:t>
            </a:r>
            <a:r>
              <a:rPr lang="es-CL" altLang="en-US" smtClean="0"/>
              <a:t>O</a:t>
            </a:r>
            <a:r>
              <a:rPr lang="es-CL" altLang="en-US" baseline="-25000" smtClean="0"/>
              <a:t>3 </a:t>
            </a:r>
            <a:r>
              <a:rPr lang="es-CL" altLang="en-US" smtClean="0"/>
              <a:t> </a:t>
            </a:r>
          </a:p>
          <a:p>
            <a:r>
              <a:rPr lang="es-CL" altLang="en-US" smtClean="0"/>
              <a:t>1. Anteponer las letras delante de cada elemento o compuesto de la reacción química: </a:t>
            </a:r>
          </a:p>
          <a:p>
            <a:r>
              <a:rPr lang="es-CL" altLang="en-US" smtClean="0"/>
              <a:t>      </a:t>
            </a:r>
            <a:r>
              <a:rPr lang="es-CL" altLang="en-US" b="1" smtClean="0"/>
              <a:t>a</a:t>
            </a:r>
            <a:r>
              <a:rPr lang="es-CL" altLang="en-US" smtClean="0"/>
              <a:t> Al  +  </a:t>
            </a:r>
            <a:r>
              <a:rPr lang="es-CL" altLang="en-US" b="1" smtClean="0"/>
              <a:t>b</a:t>
            </a:r>
            <a:r>
              <a:rPr lang="es-CL" altLang="en-US" smtClean="0"/>
              <a:t> O2  →  </a:t>
            </a:r>
            <a:r>
              <a:rPr lang="es-CL" altLang="en-US" b="1" smtClean="0"/>
              <a:t>c</a:t>
            </a:r>
            <a:r>
              <a:rPr lang="es-CL" altLang="en-US" smtClean="0"/>
              <a:t> Al</a:t>
            </a:r>
            <a:r>
              <a:rPr lang="es-CL" altLang="en-US" baseline="-25000" smtClean="0"/>
              <a:t>2</a:t>
            </a:r>
            <a:r>
              <a:rPr lang="es-CL" altLang="en-US" smtClean="0"/>
              <a:t>O</a:t>
            </a:r>
            <a:r>
              <a:rPr lang="es-CL" altLang="en-US" baseline="-25000" smtClean="0"/>
              <a:t>3 </a:t>
            </a:r>
          </a:p>
          <a:p>
            <a:endParaRPr lang="es-CL" altLang="en-US" smtClean="0"/>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endParaRPr lang="es-CL" altLang="en-US" smtClean="0"/>
          </a:p>
        </p:txBody>
      </p:sp>
      <p:sp>
        <p:nvSpPr>
          <p:cNvPr id="23555" name="2 Marcador de contenido"/>
          <p:cNvSpPr>
            <a:spLocks noGrp="1"/>
          </p:cNvSpPr>
          <p:nvPr>
            <p:ph idx="1"/>
          </p:nvPr>
        </p:nvSpPr>
        <p:spPr/>
        <p:txBody>
          <a:bodyPr/>
          <a:lstStyle/>
          <a:p>
            <a:r>
              <a:rPr lang="es-CL" altLang="en-US" smtClean="0"/>
              <a:t>2. Asignar un valor a una de las incógnitas, y resolver las semi ecuaciones. </a:t>
            </a:r>
          </a:p>
          <a:p>
            <a:r>
              <a:rPr lang="es-CL" altLang="en-US" smtClean="0"/>
              <a:t>C = 2  </a:t>
            </a:r>
          </a:p>
          <a:p>
            <a:r>
              <a:rPr lang="es-CL" altLang="en-US" smtClean="0"/>
              <a:t>Átomos Al a =2c</a:t>
            </a:r>
          </a:p>
          <a:p>
            <a:r>
              <a:rPr lang="es-CL" altLang="en-US" smtClean="0"/>
              <a:t>Átomos O  2b = 3c </a:t>
            </a:r>
          </a:p>
          <a:p>
            <a:r>
              <a:rPr lang="es-CL" altLang="en-US" smtClean="0"/>
              <a:t>  a = 2c             2b = 3c </a:t>
            </a:r>
          </a:p>
          <a:p>
            <a:r>
              <a:rPr lang="es-CL" altLang="en-US" smtClean="0"/>
              <a:t>  a = 2 x 2         2b = 3 x 2</a:t>
            </a:r>
          </a:p>
          <a:p>
            <a:r>
              <a:rPr lang="es-CL" altLang="en-US" smtClean="0"/>
              <a:t>  a = 4                2b = 6      b = 6/2   b= 3</a:t>
            </a:r>
          </a:p>
          <a:p>
            <a:endParaRPr lang="es-CL" altLang="en-US" smtClean="0"/>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endParaRPr lang="es-CL" altLang="en-US" smtClean="0"/>
          </a:p>
        </p:txBody>
      </p:sp>
      <p:sp>
        <p:nvSpPr>
          <p:cNvPr id="24579" name="2 Marcador de contenido"/>
          <p:cNvSpPr>
            <a:spLocks noGrp="1"/>
          </p:cNvSpPr>
          <p:nvPr>
            <p:ph idx="1"/>
          </p:nvPr>
        </p:nvSpPr>
        <p:spPr/>
        <p:txBody>
          <a:bodyPr/>
          <a:lstStyle/>
          <a:p>
            <a:r>
              <a:rPr lang="es-CL" altLang="en-US" smtClean="0"/>
              <a:t>3. Reemplazamos los valores obtenidos por las letras, y revisamos la cantidad de átomos para ver si está equilibrada la reacción química.</a:t>
            </a:r>
          </a:p>
          <a:p>
            <a:r>
              <a:rPr lang="es-CL" altLang="en-US" smtClean="0"/>
              <a:t>       </a:t>
            </a:r>
            <a:r>
              <a:rPr lang="es-CL" altLang="en-US" b="1" smtClean="0"/>
              <a:t>4 </a:t>
            </a:r>
            <a:r>
              <a:rPr lang="es-CL" altLang="en-US" smtClean="0"/>
              <a:t>Al  +  </a:t>
            </a:r>
            <a:r>
              <a:rPr lang="es-CL" altLang="en-US" b="1" smtClean="0"/>
              <a:t>3</a:t>
            </a:r>
            <a:r>
              <a:rPr lang="es-CL" altLang="en-US" smtClean="0"/>
              <a:t> O</a:t>
            </a:r>
            <a:r>
              <a:rPr lang="es-CL" altLang="en-US" baseline="-25000" smtClean="0"/>
              <a:t>2</a:t>
            </a:r>
            <a:r>
              <a:rPr lang="es-CL" altLang="en-US" smtClean="0"/>
              <a:t>  →  </a:t>
            </a:r>
            <a:r>
              <a:rPr lang="es-CL" altLang="en-US" b="1" smtClean="0"/>
              <a:t>2</a:t>
            </a:r>
            <a:r>
              <a:rPr lang="es-CL" altLang="en-US" smtClean="0"/>
              <a:t> Al</a:t>
            </a:r>
            <a:r>
              <a:rPr lang="es-CL" altLang="en-US" baseline="-25000" smtClean="0"/>
              <a:t>2</a:t>
            </a:r>
            <a:r>
              <a:rPr lang="es-CL" altLang="en-US" smtClean="0"/>
              <a:t>O</a:t>
            </a:r>
            <a:r>
              <a:rPr lang="es-CL" altLang="en-US" baseline="-25000" smtClean="0"/>
              <a:t>3 </a:t>
            </a:r>
            <a:r>
              <a:rPr lang="es-CL" altLang="en-US" smtClean="0"/>
              <a:t> </a:t>
            </a:r>
          </a:p>
          <a:p>
            <a:r>
              <a:rPr lang="es-CL" altLang="en-US" smtClean="0"/>
              <a:t>  Al: 4 x 1  O: 3 x 2   Al: 2 x 2    O: 3 x 2  </a:t>
            </a:r>
          </a:p>
          <a:p>
            <a:r>
              <a:rPr lang="es-CL" altLang="en-US" smtClean="0"/>
              <a:t>         Al: 4       O: 6      Al: 4         O: 6</a:t>
            </a:r>
          </a:p>
          <a:p>
            <a:r>
              <a:rPr lang="es-CL" altLang="en-US" smtClean="0"/>
              <a:t> La Reacción está equilibrada</a:t>
            </a:r>
            <a:endParaRPr lang="es-CL" altLang="en-US" baseline="-25000" smtClean="0"/>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es-CL" altLang="en-US" smtClean="0"/>
              <a:t>Ejercicios</a:t>
            </a:r>
          </a:p>
        </p:txBody>
      </p:sp>
      <p:sp>
        <p:nvSpPr>
          <p:cNvPr id="25603" name="2 Marcador de contenido"/>
          <p:cNvSpPr>
            <a:spLocks noGrp="1"/>
          </p:cNvSpPr>
          <p:nvPr>
            <p:ph idx="1"/>
          </p:nvPr>
        </p:nvSpPr>
        <p:spPr/>
        <p:txBody>
          <a:bodyPr/>
          <a:lstStyle/>
          <a:p>
            <a:r>
              <a:rPr lang="es-CL" altLang="en-US" smtClean="0"/>
              <a:t>Equilibrar las siguientes reacciones químicas a través del método algebraico.</a:t>
            </a:r>
          </a:p>
          <a:p>
            <a:r>
              <a:rPr lang="es-CL" altLang="en-US" smtClean="0"/>
              <a:t>1. N</a:t>
            </a:r>
            <a:r>
              <a:rPr lang="es-CL" altLang="en-US" baseline="-25000" smtClean="0"/>
              <a:t>2</a:t>
            </a:r>
            <a:r>
              <a:rPr lang="es-CL" altLang="en-US" smtClean="0"/>
              <a:t>  +  H</a:t>
            </a:r>
            <a:r>
              <a:rPr lang="es-CL" altLang="en-US" baseline="-25000" smtClean="0"/>
              <a:t>2</a:t>
            </a:r>
            <a:r>
              <a:rPr lang="es-CL" altLang="en-US" smtClean="0"/>
              <a:t>  →  NH</a:t>
            </a:r>
            <a:r>
              <a:rPr lang="es-CL" altLang="en-US" baseline="-25000" smtClean="0"/>
              <a:t>3  </a:t>
            </a:r>
            <a:r>
              <a:rPr lang="es-CL" altLang="en-US" smtClean="0"/>
              <a:t>  </a:t>
            </a:r>
          </a:p>
          <a:p>
            <a:endParaRPr lang="es-CL" altLang="en-US" baseline="-25000" smtClean="0"/>
          </a:p>
          <a:p>
            <a:r>
              <a:rPr lang="es-CL" altLang="en-US" smtClean="0"/>
              <a:t>2. Al</a:t>
            </a:r>
            <a:r>
              <a:rPr lang="es-CL" altLang="en-US" baseline="-25000" smtClean="0"/>
              <a:t>2</a:t>
            </a:r>
            <a:r>
              <a:rPr lang="es-CL" altLang="en-US" smtClean="0"/>
              <a:t>O</a:t>
            </a:r>
            <a:r>
              <a:rPr lang="es-CL" altLang="en-US" baseline="-25000" smtClean="0"/>
              <a:t>3</a:t>
            </a:r>
            <a:r>
              <a:rPr lang="es-CL" altLang="en-US" smtClean="0"/>
              <a:t>  +  H</a:t>
            </a:r>
            <a:r>
              <a:rPr lang="es-CL" altLang="en-US" baseline="-25000" smtClean="0"/>
              <a:t>2</a:t>
            </a:r>
            <a:r>
              <a:rPr lang="es-CL" altLang="en-US" smtClean="0"/>
              <a:t>O  →  Al(OH)</a:t>
            </a:r>
            <a:r>
              <a:rPr lang="es-CL" altLang="en-US" baseline="-25000" smtClean="0"/>
              <a:t>3 </a:t>
            </a:r>
          </a:p>
          <a:p>
            <a:endParaRPr lang="es-CL" altLang="en-US" baseline="-25000" smtClean="0"/>
          </a:p>
          <a:p>
            <a:r>
              <a:rPr lang="es-CL" altLang="en-US" smtClean="0"/>
              <a:t>3. Fe</a:t>
            </a:r>
            <a:r>
              <a:rPr lang="es-CL" altLang="en-US" baseline="-25000" smtClean="0"/>
              <a:t>2</a:t>
            </a:r>
            <a:r>
              <a:rPr lang="es-CL" altLang="en-US" smtClean="0"/>
              <a:t>O</a:t>
            </a:r>
            <a:r>
              <a:rPr lang="es-CL" altLang="en-US" baseline="-25000" smtClean="0"/>
              <a:t>3</a:t>
            </a:r>
            <a:r>
              <a:rPr lang="es-CL" altLang="en-US" smtClean="0"/>
              <a:t>  +  CO  →  Fe  +  CO</a:t>
            </a:r>
            <a:r>
              <a:rPr lang="es-CL" altLang="en-US" baseline="-25000" smtClean="0"/>
              <a:t>2 </a:t>
            </a:r>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p:txBody>
          <a:bodyPr/>
          <a:lstStyle/>
          <a:p>
            <a:endParaRPr lang="es-CL" altLang="es-ES" smtClean="0"/>
          </a:p>
        </p:txBody>
      </p:sp>
      <p:sp>
        <p:nvSpPr>
          <p:cNvPr id="26627" name="Marcador de contenido 2"/>
          <p:cNvSpPr>
            <a:spLocks noGrp="1"/>
          </p:cNvSpPr>
          <p:nvPr>
            <p:ph idx="1"/>
          </p:nvPr>
        </p:nvSpPr>
        <p:spPr/>
        <p:txBody>
          <a:bodyPr/>
          <a:lstStyle/>
          <a:p>
            <a:r>
              <a:rPr lang="es-ES" altLang="es-ES" smtClean="0"/>
              <a:t>1.- N</a:t>
            </a:r>
            <a:r>
              <a:rPr lang="es-ES" altLang="es-ES" baseline="-25000" smtClean="0"/>
              <a:t>2</a:t>
            </a:r>
            <a:r>
              <a:rPr lang="es-ES" altLang="es-ES" smtClean="0"/>
              <a:t> + H</a:t>
            </a:r>
            <a:r>
              <a:rPr lang="es-ES" altLang="es-ES" baseline="-25000" smtClean="0"/>
              <a:t>2  </a:t>
            </a:r>
            <a:r>
              <a:rPr lang="es-ES" altLang="es-ES" smtClean="0"/>
              <a:t>→ NH</a:t>
            </a:r>
            <a:r>
              <a:rPr lang="es-ES" altLang="es-ES" baseline="-25000" smtClean="0"/>
              <a:t>3 </a:t>
            </a:r>
            <a:endParaRPr lang="es-ES" altLang="es-ES" smtClean="0"/>
          </a:p>
          <a:p>
            <a:r>
              <a:rPr lang="es-ES" altLang="es-ES" baseline="-25000" smtClean="0"/>
              <a:t> </a:t>
            </a:r>
            <a:endParaRPr lang="es-ES" altLang="es-ES" smtClean="0"/>
          </a:p>
          <a:p>
            <a:r>
              <a:rPr lang="es-ES" altLang="es-ES" baseline="-25000" smtClean="0"/>
              <a:t> </a:t>
            </a:r>
            <a:r>
              <a:rPr lang="es-ES" altLang="es-ES" smtClean="0"/>
              <a:t> a N</a:t>
            </a:r>
            <a:r>
              <a:rPr lang="es-ES" altLang="es-ES" baseline="-25000" smtClean="0"/>
              <a:t>2</a:t>
            </a:r>
            <a:r>
              <a:rPr lang="es-ES" altLang="es-ES" smtClean="0"/>
              <a:t> + b H</a:t>
            </a:r>
            <a:r>
              <a:rPr lang="es-ES" altLang="es-ES" baseline="-25000" smtClean="0"/>
              <a:t>2</a:t>
            </a:r>
            <a:r>
              <a:rPr lang="es-ES" altLang="es-ES" smtClean="0"/>
              <a:t> → c NH</a:t>
            </a:r>
            <a:r>
              <a:rPr lang="es-ES" altLang="es-ES" baseline="-25000" smtClean="0"/>
              <a:t>3</a:t>
            </a:r>
            <a:r>
              <a:rPr lang="es-ES" altLang="es-ES" smtClean="0"/>
              <a:t> </a:t>
            </a:r>
          </a:p>
          <a:p>
            <a:r>
              <a:rPr lang="es-ES" altLang="es-ES" smtClean="0"/>
              <a:t>Átomos N  2 a = c</a:t>
            </a:r>
          </a:p>
          <a:p>
            <a:r>
              <a:rPr lang="es-ES" altLang="es-ES" smtClean="0"/>
              <a:t>Átomos H 2 b = 3c </a:t>
            </a:r>
          </a:p>
          <a:p>
            <a:r>
              <a:rPr lang="es-ES" altLang="es-ES" smtClean="0"/>
              <a:t>C = 3 </a:t>
            </a:r>
          </a:p>
          <a:p>
            <a:endParaRPr lang="en-US" altLang="es-ES" smtClean="0"/>
          </a:p>
        </p:txBody>
      </p:sp>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p:txBody>
          <a:bodyPr/>
          <a:lstStyle/>
          <a:p>
            <a:endParaRPr lang="es-CL" altLang="es-ES" smtClean="0"/>
          </a:p>
        </p:txBody>
      </p:sp>
      <p:sp>
        <p:nvSpPr>
          <p:cNvPr id="27651" name="Marcador de contenido 2"/>
          <p:cNvSpPr>
            <a:spLocks noGrp="1"/>
          </p:cNvSpPr>
          <p:nvPr>
            <p:ph idx="1"/>
          </p:nvPr>
        </p:nvSpPr>
        <p:spPr/>
        <p:txBody>
          <a:bodyPr/>
          <a:lstStyle/>
          <a:p>
            <a:r>
              <a:rPr lang="es-ES" altLang="es-ES" smtClean="0"/>
              <a:t>2 a = c </a:t>
            </a:r>
          </a:p>
          <a:p>
            <a:r>
              <a:rPr lang="es-ES" altLang="es-ES" smtClean="0"/>
              <a:t>2 a = 3 </a:t>
            </a:r>
          </a:p>
          <a:p>
            <a:r>
              <a:rPr lang="es-ES" altLang="es-ES" smtClean="0"/>
              <a:t>    a = </a:t>
            </a:r>
            <a:r>
              <a:rPr lang="es-ES" altLang="es-ES" u="sng" smtClean="0"/>
              <a:t>3</a:t>
            </a:r>
            <a:r>
              <a:rPr lang="es-ES" altLang="es-ES" smtClean="0"/>
              <a:t>  </a:t>
            </a:r>
          </a:p>
          <a:p>
            <a:r>
              <a:rPr lang="es-ES" altLang="es-ES" smtClean="0"/>
              <a:t>          2 </a:t>
            </a:r>
          </a:p>
          <a:p>
            <a:r>
              <a:rPr lang="es-ES" altLang="es-ES" smtClean="0"/>
              <a:t>    2 b = 3c </a:t>
            </a:r>
          </a:p>
          <a:p>
            <a:r>
              <a:rPr lang="es-ES" altLang="es-ES" smtClean="0"/>
              <a:t>     2 b = 3 x 3 </a:t>
            </a:r>
          </a:p>
          <a:p>
            <a:r>
              <a:rPr lang="es-ES" altLang="es-ES" smtClean="0"/>
              <a:t>      2b = 9    b = 9/2 </a:t>
            </a:r>
            <a:endParaRPr lang="en-US" altLang="es-ES" smtClean="0"/>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p:txBody>
          <a:bodyPr/>
          <a:lstStyle/>
          <a:p>
            <a:endParaRPr lang="es-CL" altLang="es-ES" smtClean="0"/>
          </a:p>
        </p:txBody>
      </p:sp>
      <p:sp>
        <p:nvSpPr>
          <p:cNvPr id="28675" name="Marcador de contenido 2"/>
          <p:cNvSpPr>
            <a:spLocks noGrp="1"/>
          </p:cNvSpPr>
          <p:nvPr>
            <p:ph idx="1"/>
          </p:nvPr>
        </p:nvSpPr>
        <p:spPr/>
        <p:txBody>
          <a:bodyPr/>
          <a:lstStyle/>
          <a:p>
            <a:r>
              <a:rPr lang="es-ES" altLang="es-ES" smtClean="0"/>
              <a:t>3/2 N</a:t>
            </a:r>
            <a:r>
              <a:rPr lang="es-ES" altLang="es-ES" baseline="-25000" smtClean="0"/>
              <a:t>2</a:t>
            </a:r>
            <a:r>
              <a:rPr lang="es-ES" altLang="es-ES" smtClean="0"/>
              <a:t> + 9/2 H</a:t>
            </a:r>
            <a:r>
              <a:rPr lang="es-ES" altLang="es-ES" baseline="-25000" smtClean="0"/>
              <a:t>2</a:t>
            </a:r>
            <a:r>
              <a:rPr lang="es-ES" altLang="es-ES" smtClean="0"/>
              <a:t> → 3 NH</a:t>
            </a:r>
            <a:r>
              <a:rPr lang="es-ES" altLang="es-ES" baseline="-25000" smtClean="0"/>
              <a:t>3</a:t>
            </a:r>
            <a:r>
              <a:rPr lang="es-ES" altLang="es-ES" smtClean="0"/>
              <a:t> </a:t>
            </a:r>
          </a:p>
          <a:p>
            <a:r>
              <a:rPr lang="es-ES" altLang="es-ES" u="sng" smtClean="0"/>
              <a:t>3</a:t>
            </a:r>
            <a:r>
              <a:rPr lang="es-ES" altLang="es-ES" smtClean="0"/>
              <a:t> x 2        </a:t>
            </a:r>
            <a:r>
              <a:rPr lang="es-ES" altLang="es-ES" u="sng" smtClean="0"/>
              <a:t>9</a:t>
            </a:r>
            <a:r>
              <a:rPr lang="es-ES" altLang="es-ES" smtClean="0"/>
              <a:t> x 2         N: 3 x 1 = 3</a:t>
            </a:r>
          </a:p>
          <a:p>
            <a:r>
              <a:rPr lang="es-ES" altLang="es-ES" smtClean="0"/>
              <a:t>2               2               H: 3 x 3 = 9</a:t>
            </a:r>
          </a:p>
          <a:p>
            <a:r>
              <a:rPr lang="es-ES" altLang="es-ES" smtClean="0"/>
              <a:t>6/2           18/2</a:t>
            </a:r>
          </a:p>
          <a:p>
            <a:r>
              <a:rPr lang="es-ES" altLang="es-ES" smtClean="0"/>
              <a:t>3                9 </a:t>
            </a:r>
            <a:endParaRPr lang="en-US" altLang="es-ES" smtClean="0"/>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Título"/>
          <p:cNvSpPr>
            <a:spLocks noGrp="1"/>
          </p:cNvSpPr>
          <p:nvPr>
            <p:ph type="title"/>
          </p:nvPr>
        </p:nvSpPr>
        <p:spPr/>
        <p:txBody>
          <a:bodyPr/>
          <a:lstStyle/>
          <a:p>
            <a:pPr eaLnBrk="1" hangingPunct="1"/>
            <a:r>
              <a:rPr lang="es-CL" altLang="en-US" smtClean="0"/>
              <a:t> OBJETIVO</a:t>
            </a:r>
          </a:p>
        </p:txBody>
      </p:sp>
      <p:sp>
        <p:nvSpPr>
          <p:cNvPr id="11267" name="1 Marcador de contenido"/>
          <p:cNvSpPr>
            <a:spLocks noGrp="1"/>
          </p:cNvSpPr>
          <p:nvPr>
            <p:ph idx="1"/>
          </p:nvPr>
        </p:nvSpPr>
        <p:spPr/>
        <p:txBody>
          <a:bodyPr/>
          <a:lstStyle/>
          <a:p>
            <a:pPr eaLnBrk="1" hangingPunct="1"/>
            <a:r>
              <a:rPr lang="es-CL" altLang="en-US" smtClean="0"/>
              <a:t>Equilibrar las reacciones químicas a través del método algebraico.</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endParaRPr lang="es-CL" altLang="en-US" smtClean="0"/>
          </a:p>
        </p:txBody>
      </p:sp>
      <p:sp>
        <p:nvSpPr>
          <p:cNvPr id="12291" name="2 Marcador de contenido"/>
          <p:cNvSpPr>
            <a:spLocks noGrp="1"/>
          </p:cNvSpPr>
          <p:nvPr>
            <p:ph idx="1"/>
          </p:nvPr>
        </p:nvSpPr>
        <p:spPr/>
        <p:txBody>
          <a:bodyPr/>
          <a:lstStyle/>
          <a:p>
            <a:r>
              <a:rPr lang="es-CL" altLang="en-US" smtClean="0"/>
              <a:t>Para poder expresar por escrito lo que ocurre en una reacción, utilizamos las ecuaciones químicas. Usando símbolos y fórmulas representamos secuencialmente lo que ocurre antes y después de la reacción química. Las sustancias que inician las reacciones se llaman </a:t>
            </a:r>
            <a:r>
              <a:rPr lang="es-CL" altLang="en-US" b="1" smtClean="0"/>
              <a:t>Reactantes o reactivos, </a:t>
            </a:r>
            <a:r>
              <a:rPr lang="es-CL" altLang="en-US" smtClean="0"/>
              <a:t>y las sustancias que resultan, </a:t>
            </a:r>
            <a:r>
              <a:rPr lang="es-CL" altLang="en-US" b="1" smtClean="0"/>
              <a:t>Productos. </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endParaRPr lang="es-CL" altLang="en-US" smtClean="0"/>
          </a:p>
        </p:txBody>
      </p:sp>
      <p:sp>
        <p:nvSpPr>
          <p:cNvPr id="13315" name="2 Marcador de contenido"/>
          <p:cNvSpPr>
            <a:spLocks noGrp="1"/>
          </p:cNvSpPr>
          <p:nvPr>
            <p:ph idx="1"/>
          </p:nvPr>
        </p:nvSpPr>
        <p:spPr/>
        <p:txBody>
          <a:bodyPr/>
          <a:lstStyle/>
          <a:p>
            <a:r>
              <a:rPr lang="es-CL" altLang="en-US" smtClean="0"/>
              <a:t>La flecha en una reacción química, indica la dirección en que ocurre la reacción y se lee “se convierte en……”, “se obtiene…”, “se transforma en…” </a:t>
            </a:r>
          </a:p>
          <a:p>
            <a:r>
              <a:rPr lang="es-CL" altLang="en-US" smtClean="0"/>
              <a:t>      2 H</a:t>
            </a:r>
            <a:r>
              <a:rPr lang="es-CL" altLang="en-US" baseline="-25000" smtClean="0"/>
              <a:t>2</a:t>
            </a:r>
            <a:r>
              <a:rPr lang="es-CL" altLang="en-US" smtClean="0"/>
              <a:t>  +  O</a:t>
            </a:r>
            <a:r>
              <a:rPr lang="es-CL" altLang="en-US" baseline="-25000" smtClean="0"/>
              <a:t>2    </a:t>
            </a:r>
            <a:r>
              <a:rPr lang="es-CL" altLang="en-US" smtClean="0"/>
              <a:t>→   2 H</a:t>
            </a:r>
            <a:r>
              <a:rPr lang="es-CL" altLang="en-US" baseline="-25000" smtClean="0"/>
              <a:t>2</a:t>
            </a:r>
            <a:r>
              <a:rPr lang="es-CL" altLang="en-US" smtClean="0"/>
              <a:t>O  </a:t>
            </a:r>
          </a:p>
          <a:p>
            <a:r>
              <a:rPr lang="es-CL" altLang="en-US" smtClean="0"/>
              <a:t>      Reactantes       Productos </a:t>
            </a:r>
          </a:p>
          <a:p>
            <a:r>
              <a:rPr lang="es-CL" altLang="en-US" smtClean="0"/>
              <a:t>     o reactivos  </a:t>
            </a: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endParaRPr lang="es-CL" altLang="en-US" smtClean="0"/>
          </a:p>
        </p:txBody>
      </p:sp>
      <p:sp>
        <p:nvSpPr>
          <p:cNvPr id="14339" name="2 Marcador de contenido"/>
          <p:cNvSpPr>
            <a:spLocks noGrp="1"/>
          </p:cNvSpPr>
          <p:nvPr>
            <p:ph idx="1"/>
          </p:nvPr>
        </p:nvSpPr>
        <p:spPr/>
        <p:txBody>
          <a:bodyPr/>
          <a:lstStyle/>
          <a:p>
            <a:r>
              <a:rPr lang="es-CL" altLang="en-US" smtClean="0"/>
              <a:t>Una vez que se ha escrito la reacción química tienes que comprobar si representa o cumple con la ley de conservación de la materia, es decir, que el número de átomos de cada elemento, sea el mismo en ambos lados de la reacción química. Este proceso se denomina </a:t>
            </a:r>
            <a:r>
              <a:rPr lang="es-CL" altLang="en-US" b="1" smtClean="0"/>
              <a:t>ajuste o balance </a:t>
            </a:r>
            <a:r>
              <a:rPr lang="es-CL" altLang="en-US" smtClean="0"/>
              <a:t>de una reacción química. </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endParaRPr lang="es-CL" altLang="en-US" smtClean="0"/>
          </a:p>
        </p:txBody>
      </p:sp>
      <p:sp>
        <p:nvSpPr>
          <p:cNvPr id="15363" name="2 Marcador de contenido"/>
          <p:cNvSpPr>
            <a:spLocks noGrp="1"/>
          </p:cNvSpPr>
          <p:nvPr>
            <p:ph idx="1"/>
          </p:nvPr>
        </p:nvSpPr>
        <p:spPr/>
        <p:txBody>
          <a:bodyPr/>
          <a:lstStyle/>
          <a:p>
            <a:r>
              <a:rPr lang="es-CL" altLang="en-US" smtClean="0"/>
              <a:t>Este proceso se consigue anteponiendo a los símbolos y fórmulas unos números llamados </a:t>
            </a:r>
            <a:r>
              <a:rPr lang="es-CL" altLang="en-US" b="1" smtClean="0"/>
              <a:t>coeficientes</a:t>
            </a:r>
            <a:r>
              <a:rPr lang="es-CL" altLang="en-US" smtClean="0"/>
              <a:t>.  Cuando los coeficientes equivalen a 1 no se escriben en la reacción.</a:t>
            </a:r>
          </a:p>
          <a:p>
            <a:r>
              <a:rPr lang="es-CL" altLang="en-US" smtClean="0"/>
              <a:t>Para balancear las ecuaciones químicas podemos usar 2 métodos: </a:t>
            </a:r>
            <a:r>
              <a:rPr lang="es-CL" altLang="en-US" b="1" smtClean="0"/>
              <a:t>algebraico</a:t>
            </a:r>
            <a:r>
              <a:rPr lang="es-CL" altLang="en-US" smtClean="0"/>
              <a:t> y </a:t>
            </a:r>
            <a:r>
              <a:rPr lang="es-CL" altLang="en-US" b="1" smtClean="0"/>
              <a:t>por tanteo </a:t>
            </a:r>
            <a:r>
              <a:rPr lang="es-CL" altLang="en-US" smtClean="0"/>
              <a:t>o </a:t>
            </a:r>
            <a:r>
              <a:rPr lang="es-CL" altLang="en-US" b="1" smtClean="0"/>
              <a:t>de tanteo</a:t>
            </a:r>
            <a:r>
              <a:rPr lang="es-CL" altLang="en-US" smtClean="0"/>
              <a:t>. </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r>
              <a:rPr lang="es-CL" altLang="en-US" smtClean="0"/>
              <a:t>Método Algebraico</a:t>
            </a:r>
          </a:p>
        </p:txBody>
      </p:sp>
      <p:sp>
        <p:nvSpPr>
          <p:cNvPr id="16387" name="2 Marcador de contenido"/>
          <p:cNvSpPr>
            <a:spLocks noGrp="1"/>
          </p:cNvSpPr>
          <p:nvPr>
            <p:ph idx="1"/>
          </p:nvPr>
        </p:nvSpPr>
        <p:spPr/>
        <p:txBody>
          <a:bodyPr/>
          <a:lstStyle/>
          <a:p>
            <a:r>
              <a:rPr lang="es-CL" altLang="en-US" smtClean="0"/>
              <a:t>Para encontrar los coeficientes necesarios a fin de balancear una ecuación química, debemos seguir los siguientes pasos: </a:t>
            </a:r>
          </a:p>
          <a:p>
            <a:r>
              <a:rPr lang="es-CL" altLang="en-US" smtClean="0"/>
              <a:t>1. Debemos tener en cuenta que la ecuación química es equivalente a una ecuación matemática, donde el número de átomos de los reactantes es igual al número de átomos de los productos según la ley de conservación de la materia.</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endParaRPr lang="es-CL" altLang="en-US" smtClean="0"/>
          </a:p>
        </p:txBody>
      </p:sp>
      <p:sp>
        <p:nvSpPr>
          <p:cNvPr id="17411" name="2 Marcador de contenido"/>
          <p:cNvSpPr>
            <a:spLocks noGrp="1"/>
          </p:cNvSpPr>
          <p:nvPr>
            <p:ph idx="1"/>
          </p:nvPr>
        </p:nvSpPr>
        <p:spPr/>
        <p:txBody>
          <a:bodyPr/>
          <a:lstStyle/>
          <a:p>
            <a:r>
              <a:rPr lang="es-CL" altLang="en-US" smtClean="0"/>
              <a:t>Ejemplo:       H</a:t>
            </a:r>
            <a:r>
              <a:rPr lang="es-CL" altLang="en-US" baseline="-25000" smtClean="0"/>
              <a:t>2 </a:t>
            </a:r>
            <a:r>
              <a:rPr lang="es-CL" altLang="en-US" smtClean="0"/>
              <a:t> +  O</a:t>
            </a:r>
            <a:r>
              <a:rPr lang="es-CL" altLang="en-US" baseline="-25000" smtClean="0"/>
              <a:t>2</a:t>
            </a:r>
            <a:r>
              <a:rPr lang="es-CL" altLang="en-US" smtClean="0"/>
              <a:t>  →  H</a:t>
            </a:r>
            <a:r>
              <a:rPr lang="es-CL" altLang="en-US" baseline="-25000" smtClean="0"/>
              <a:t>2</a:t>
            </a:r>
            <a:r>
              <a:rPr lang="es-CL" altLang="en-US" smtClean="0"/>
              <a:t>O       </a:t>
            </a:r>
          </a:p>
          <a:p>
            <a:endParaRPr lang="es-CL" altLang="en-US" smtClean="0"/>
          </a:p>
          <a:p>
            <a:r>
              <a:rPr lang="es-CL" altLang="en-US" smtClean="0"/>
              <a:t>2. Anteponemos a las fórmulas y símbolos químicos </a:t>
            </a:r>
            <a:r>
              <a:rPr lang="es-CL" altLang="en-US" b="1" smtClean="0"/>
              <a:t>letras </a:t>
            </a:r>
            <a:r>
              <a:rPr lang="es-CL" altLang="en-US" smtClean="0"/>
              <a:t>que representan a los coeficientes, es decir, las letras son las incógnitas de la ecuación química.</a:t>
            </a:r>
          </a:p>
          <a:p>
            <a:r>
              <a:rPr lang="es-CL" altLang="en-US" smtClean="0"/>
              <a:t>Ejemplo</a:t>
            </a:r>
            <a:r>
              <a:rPr lang="es-CL" altLang="en-US" b="1" smtClean="0"/>
              <a:t>:        </a:t>
            </a:r>
            <a:r>
              <a:rPr lang="es-CL" altLang="en-US" b="1" u="sng" smtClean="0"/>
              <a:t>a</a:t>
            </a:r>
            <a:r>
              <a:rPr lang="es-CL" altLang="en-US" b="1" smtClean="0"/>
              <a:t> </a:t>
            </a:r>
            <a:r>
              <a:rPr lang="es-CL" altLang="en-US" smtClean="0"/>
              <a:t>H</a:t>
            </a:r>
            <a:r>
              <a:rPr lang="es-CL" altLang="en-US" baseline="-25000" smtClean="0"/>
              <a:t>2 </a:t>
            </a:r>
            <a:r>
              <a:rPr lang="es-CL" altLang="en-US" smtClean="0"/>
              <a:t> +  </a:t>
            </a:r>
            <a:r>
              <a:rPr lang="es-CL" altLang="en-US" b="1" u="sng" smtClean="0"/>
              <a:t>b</a:t>
            </a:r>
            <a:r>
              <a:rPr lang="es-CL" altLang="en-US" b="1" smtClean="0"/>
              <a:t> </a:t>
            </a:r>
            <a:r>
              <a:rPr lang="es-CL" altLang="en-US" smtClean="0"/>
              <a:t>O</a:t>
            </a:r>
            <a:r>
              <a:rPr lang="es-CL" altLang="en-US" baseline="-25000" smtClean="0"/>
              <a:t>2</a:t>
            </a:r>
            <a:r>
              <a:rPr lang="es-CL" altLang="en-US" smtClean="0"/>
              <a:t>  →  </a:t>
            </a:r>
            <a:r>
              <a:rPr lang="es-CL" altLang="en-US" b="1" u="sng" smtClean="0"/>
              <a:t>c</a:t>
            </a:r>
            <a:r>
              <a:rPr lang="es-CL" altLang="en-US" b="1" smtClean="0"/>
              <a:t> </a:t>
            </a:r>
            <a:r>
              <a:rPr lang="es-CL" altLang="en-US" smtClean="0"/>
              <a:t>H</a:t>
            </a:r>
            <a:r>
              <a:rPr lang="es-CL" altLang="en-US" baseline="-25000" smtClean="0"/>
              <a:t>2</a:t>
            </a:r>
            <a:r>
              <a:rPr lang="es-CL" altLang="en-US" smtClean="0"/>
              <a:t>O</a:t>
            </a:r>
            <a:endParaRPr lang="es-CL" altLang="en-US" b="1" smtClean="0"/>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endParaRPr lang="es-CL" altLang="en-US" smtClean="0"/>
          </a:p>
        </p:txBody>
      </p:sp>
      <p:sp>
        <p:nvSpPr>
          <p:cNvPr id="18435" name="2 Marcador de contenido"/>
          <p:cNvSpPr>
            <a:spLocks noGrp="1"/>
          </p:cNvSpPr>
          <p:nvPr>
            <p:ph idx="1"/>
          </p:nvPr>
        </p:nvSpPr>
        <p:spPr/>
        <p:txBody>
          <a:bodyPr/>
          <a:lstStyle/>
          <a:p>
            <a:r>
              <a:rPr lang="es-CL" altLang="en-US" smtClean="0"/>
              <a:t>3. Para poder resolver las  ecuaciones químicas le asignamos arbitrariamente un valor, un número entero a una de las incógnitas, la que me permita despejar la mayor cantidad de incógnitas.</a:t>
            </a:r>
          </a:p>
          <a:p>
            <a:r>
              <a:rPr lang="es-CL" altLang="en-US" smtClean="0"/>
              <a:t>Ejemplo:  </a:t>
            </a:r>
            <a:r>
              <a:rPr lang="es-CL" altLang="en-US" b="1" u="sng" smtClean="0"/>
              <a:t>a</a:t>
            </a:r>
            <a:r>
              <a:rPr lang="es-CL" altLang="en-US" u="sng" smtClean="0"/>
              <a:t> </a:t>
            </a:r>
            <a:r>
              <a:rPr lang="es-CL" altLang="en-US" smtClean="0"/>
              <a:t>H</a:t>
            </a:r>
            <a:r>
              <a:rPr lang="es-CL" altLang="en-US" baseline="-25000" smtClean="0"/>
              <a:t>2</a:t>
            </a:r>
            <a:r>
              <a:rPr lang="es-CL" altLang="en-US" smtClean="0"/>
              <a:t>  +  </a:t>
            </a:r>
            <a:r>
              <a:rPr lang="es-CL" altLang="en-US" b="1" u="sng" smtClean="0"/>
              <a:t>b</a:t>
            </a:r>
            <a:r>
              <a:rPr lang="es-CL" altLang="en-US" smtClean="0"/>
              <a:t> O</a:t>
            </a:r>
            <a:r>
              <a:rPr lang="es-CL" altLang="en-US" baseline="-25000" smtClean="0"/>
              <a:t>2</a:t>
            </a:r>
            <a:r>
              <a:rPr lang="es-CL" altLang="en-US" smtClean="0"/>
              <a:t>  →  </a:t>
            </a:r>
            <a:r>
              <a:rPr lang="es-CL" altLang="en-US" b="1" u="sng" smtClean="0"/>
              <a:t>c</a:t>
            </a:r>
            <a:r>
              <a:rPr lang="es-CL" altLang="en-US" smtClean="0"/>
              <a:t> H</a:t>
            </a:r>
            <a:r>
              <a:rPr lang="es-CL" altLang="en-US" baseline="-25000" smtClean="0"/>
              <a:t>2</a:t>
            </a:r>
            <a:r>
              <a:rPr lang="es-CL" altLang="en-US" smtClean="0"/>
              <a:t>O   </a:t>
            </a:r>
          </a:p>
          <a:p>
            <a:r>
              <a:rPr lang="es-CL" altLang="en-US" smtClean="0"/>
              <a:t>Átomos H  2 a = 2c </a:t>
            </a:r>
          </a:p>
          <a:p>
            <a:r>
              <a:rPr lang="es-CL" altLang="en-US" smtClean="0"/>
              <a:t>Átomos O   2b = c </a:t>
            </a:r>
          </a:p>
        </p:txBody>
      </p:sp>
    </p:spTree>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ema de Office">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Microsoft Motion BG">
      <a:dk1>
        <a:sysClr val="windowText" lastClr="000000"/>
      </a:dk1>
      <a:lt1>
        <a:sysClr val="window" lastClr="FFFFFF"/>
      </a:lt1>
      <a:dk2>
        <a:srgbClr val="2B370A"/>
      </a:dk2>
      <a:lt2>
        <a:srgbClr val="EBF6D0"/>
      </a:lt2>
      <a:accent1>
        <a:srgbClr val="FF9900"/>
      </a:accent1>
      <a:accent2>
        <a:srgbClr val="FFCC00"/>
      </a:accent2>
      <a:accent3>
        <a:srgbClr val="9BBB59"/>
      </a:accent3>
      <a:accent4>
        <a:srgbClr val="1E8C16"/>
      </a:accent4>
      <a:accent5>
        <a:srgbClr val="00CC99"/>
      </a:accent5>
      <a:accent6>
        <a:srgbClr val="00A1DA"/>
      </a:accent6>
      <a:hlink>
        <a:srgbClr val="00D2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icrosoft Motion BG">
      <a:dk1>
        <a:sysClr val="windowText" lastClr="000000"/>
      </a:dk1>
      <a:lt1>
        <a:sysClr val="window" lastClr="FFFFFF"/>
      </a:lt1>
      <a:dk2>
        <a:srgbClr val="2B370A"/>
      </a:dk2>
      <a:lt2>
        <a:srgbClr val="EBF6D0"/>
      </a:lt2>
      <a:accent1>
        <a:srgbClr val="FF9900"/>
      </a:accent1>
      <a:accent2>
        <a:srgbClr val="FFCC00"/>
      </a:accent2>
      <a:accent3>
        <a:srgbClr val="9BBB59"/>
      </a:accent3>
      <a:accent4>
        <a:srgbClr val="1E8C16"/>
      </a:accent4>
      <a:accent5>
        <a:srgbClr val="00CC99"/>
      </a:accent5>
      <a:accent6>
        <a:srgbClr val="00A1DA"/>
      </a:accent6>
      <a:hlink>
        <a:srgbClr val="00D2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917</Words>
  <Application>Microsoft Office PowerPoint</Application>
  <PresentationFormat>Presentación en pantalla (4:3)</PresentationFormat>
  <Paragraphs>97</Paragraphs>
  <Slides>19</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Calibri</vt:lpstr>
      <vt:lpstr>Arial</vt:lpstr>
      <vt:lpstr>Tema de Office</vt:lpstr>
      <vt:lpstr> Equilibrio o Balance  de las Reacciones Químicas</vt:lpstr>
      <vt:lpstr> OBJETIVO</vt:lpstr>
      <vt:lpstr>Presentación de PowerPoint</vt:lpstr>
      <vt:lpstr>Presentación de PowerPoint</vt:lpstr>
      <vt:lpstr>Presentación de PowerPoint</vt:lpstr>
      <vt:lpstr>Presentación de PowerPoint</vt:lpstr>
      <vt:lpstr>Método Algebraico</vt:lpstr>
      <vt:lpstr>Presentación de PowerPoint</vt:lpstr>
      <vt:lpstr>Presentación de PowerPoint</vt:lpstr>
      <vt:lpstr>Presentación de PowerPoint</vt:lpstr>
      <vt:lpstr>Presentación de PowerPoint</vt:lpstr>
      <vt:lpstr>Presentación de PowerPoint</vt:lpstr>
      <vt:lpstr>Ejemplo </vt:lpstr>
      <vt:lpstr>Presentación de PowerPoint</vt:lpstr>
      <vt:lpstr>Presentación de PowerPoint</vt:lpstr>
      <vt:lpstr>Ejercicios</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2016-11-17T14:51:12Z</dcterms:created>
  <dcterms:modified xsi:type="dcterms:W3CDTF">2020-08-11T15:54:47Z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TC027279929991</vt:lpwstr>
  </property>
</Properties>
</file>