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aavello@colegiosannicolas.c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finicion.mx/literario/" TargetMode="External"/><Relationship Id="rId2" Type="http://schemas.openxmlformats.org/officeDocument/2006/relationships/hyperlink" Target="https://definicion.mx/genero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s://definicion.mx/clasificacio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507" y="0"/>
            <a:ext cx="8669384" cy="2421464"/>
          </a:xfrm>
        </p:spPr>
        <p:txBody>
          <a:bodyPr/>
          <a:lstStyle/>
          <a:p>
            <a:r>
              <a:rPr lang="es-CL" dirty="0" smtClean="0">
                <a:solidFill>
                  <a:srgbClr val="FF0000"/>
                </a:solidFill>
                <a:latin typeface="Algerian" panose="04020705040A02060702" pitchFamily="82" charset="0"/>
              </a:rPr>
              <a:t>Trabajo de lenguaje</a:t>
            </a:r>
            <a:endParaRPr lang="en-US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41073" y="3797903"/>
            <a:ext cx="7197726" cy="1405467"/>
          </a:xfrm>
        </p:spPr>
        <p:txBody>
          <a:bodyPr/>
          <a:lstStyle/>
          <a:p>
            <a:pPr algn="l"/>
            <a:r>
              <a:rPr lang="es-CL" dirty="0" smtClean="0"/>
              <a:t>Objetivo: Completar un cómic</a:t>
            </a:r>
          </a:p>
          <a:p>
            <a:pPr algn="l"/>
            <a:r>
              <a:rPr lang="es-CL" dirty="0" smtClean="0"/>
              <a:t>Profesores Ana María </a:t>
            </a:r>
            <a:r>
              <a:rPr lang="es-CL" dirty="0" err="1" smtClean="0"/>
              <a:t>Avello</a:t>
            </a:r>
            <a:r>
              <a:rPr lang="es-CL" dirty="0" smtClean="0"/>
              <a:t> - Jaime Letelier </a:t>
            </a:r>
            <a:r>
              <a:rPr lang="es-CL" dirty="0" err="1" smtClean="0"/>
              <a:t>ULLOa</a:t>
            </a:r>
            <a:endParaRPr lang="es-CL" dirty="0" smtClean="0"/>
          </a:p>
          <a:p>
            <a:pPr algn="l"/>
            <a:r>
              <a:rPr lang="es-CL" dirty="0" smtClean="0">
                <a:hlinkClick r:id="rId2"/>
              </a:rPr>
              <a:t>aavello@colegiosannicolas.cl</a:t>
            </a:r>
            <a:r>
              <a:rPr lang="es-CL" dirty="0" smtClean="0"/>
              <a:t> –</a:t>
            </a:r>
            <a:r>
              <a:rPr lang="es-C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Jletelier@colegiosannicolas.cl</a:t>
            </a:r>
          </a:p>
          <a:p>
            <a:pPr algn="l"/>
            <a:endParaRPr lang="en-US" dirty="0"/>
          </a:p>
        </p:txBody>
      </p:sp>
      <p:pic>
        <p:nvPicPr>
          <p:cNvPr id="4" name="0 Imagen" descr="Logo colegio.BMP"/>
          <p:cNvPicPr/>
          <p:nvPr/>
        </p:nvPicPr>
        <p:blipFill rotWithShape="1">
          <a:blip r:embed="rId3" cstate="print"/>
          <a:srcRect r="53665"/>
          <a:stretch/>
        </p:blipFill>
        <p:spPr bwMode="auto">
          <a:xfrm>
            <a:off x="742270" y="1021987"/>
            <a:ext cx="877524" cy="9505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5276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7860" y="117566"/>
            <a:ext cx="10289179" cy="2421464"/>
          </a:xfrm>
        </p:spPr>
        <p:txBody>
          <a:bodyPr/>
          <a:lstStyle/>
          <a:p>
            <a:r>
              <a:rPr lang="es-CL" dirty="0" smtClean="0">
                <a:solidFill>
                  <a:srgbClr val="FF0000"/>
                </a:solidFill>
                <a:latin typeface="Algerian" panose="04020705040A02060702" pitchFamily="82" charset="0"/>
              </a:rPr>
              <a:t>Definición de cómic</a:t>
            </a:r>
            <a:endParaRPr lang="en-US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01885" y="2935755"/>
            <a:ext cx="8769578" cy="1405467"/>
          </a:xfrm>
        </p:spPr>
        <p:txBody>
          <a:bodyPr>
            <a:noAutofit/>
          </a:bodyPr>
          <a:lstStyle/>
          <a:p>
            <a:pPr algn="l"/>
            <a:r>
              <a:rPr lang="es-ES" sz="2800" dirty="0">
                <a:solidFill>
                  <a:srgbClr val="FF0000"/>
                </a:solidFill>
              </a:rPr>
              <a:t>Un cómic </a:t>
            </a:r>
            <a:r>
              <a:rPr lang="es-ES" sz="2800" dirty="0">
                <a:solidFill>
                  <a:srgbClr val="00B0F0"/>
                </a:solidFill>
              </a:rPr>
              <a:t>es una historia de ficción contada con palabras y dibujos. Se trata de </a:t>
            </a:r>
            <a:r>
              <a:rPr lang="es-ES" sz="2800" dirty="0" smtClean="0">
                <a:solidFill>
                  <a:srgbClr val="00B0F0"/>
                </a:solidFill>
              </a:rPr>
              <a:t>un</a:t>
            </a:r>
            <a:r>
              <a:rPr lang="es-ES" sz="2800" dirty="0">
                <a:solidFill>
                  <a:srgbClr val="00B0F0"/>
                </a:solidFill>
              </a:rPr>
              <a:t> </a:t>
            </a:r>
            <a:r>
              <a:rPr lang="es-ES" sz="2800" b="1" dirty="0">
                <a:solidFill>
                  <a:schemeClr val="bg2">
                    <a:lumMod val="60000"/>
                    <a:lumOff val="40000"/>
                  </a:schemeClr>
                </a:solidFill>
                <a:hlinkClick r:id="rId2"/>
              </a:rPr>
              <a:t>género</a:t>
            </a:r>
            <a:r>
              <a:rPr lang="es-ES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 </a:t>
            </a:r>
            <a:r>
              <a:rPr lang="es-ES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hlinkClick r:id="rId3"/>
              </a:rPr>
              <a:t>literario</a:t>
            </a:r>
            <a:endParaRPr lang="es-ES" sz="28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es-ES" sz="2800" dirty="0">
                <a:solidFill>
                  <a:srgbClr val="00B0F0"/>
                </a:solidFill>
              </a:rPr>
              <a:t> de </a:t>
            </a:r>
            <a:r>
              <a:rPr lang="es-ES" sz="2800" dirty="0" smtClean="0">
                <a:solidFill>
                  <a:srgbClr val="00B0F0"/>
                </a:solidFill>
              </a:rPr>
              <a:t>difícil</a:t>
            </a:r>
            <a:r>
              <a:rPr lang="es-ES" sz="2800" dirty="0">
                <a:solidFill>
                  <a:srgbClr val="00B0F0"/>
                </a:solidFill>
              </a:rPr>
              <a:t> </a:t>
            </a:r>
            <a:r>
              <a:rPr lang="es-ES" sz="2800" b="1" dirty="0">
                <a:solidFill>
                  <a:srgbClr val="00B0F0"/>
                </a:solidFill>
                <a:hlinkClick r:id="rId4"/>
              </a:rPr>
              <a:t>clasificación</a:t>
            </a:r>
            <a:r>
              <a:rPr lang="es-ES" sz="2800" dirty="0">
                <a:solidFill>
                  <a:srgbClr val="00B0F0"/>
                </a:solidFill>
              </a:rPr>
              <a:t>, ya que al combinar dos artes distintas se produce una síntesis muy </a:t>
            </a:r>
            <a:r>
              <a:rPr lang="es-ES" sz="2800" dirty="0" err="1" smtClean="0">
                <a:solidFill>
                  <a:srgbClr val="00B0F0"/>
                </a:solidFill>
              </a:rPr>
              <a:t>esepecial</a:t>
            </a:r>
            <a:r>
              <a:rPr lang="es-ES" sz="2800" dirty="0" smtClean="0">
                <a:solidFill>
                  <a:srgbClr val="00B0F0"/>
                </a:solidFill>
              </a:rPr>
              <a:t>.</a:t>
            </a:r>
            <a:endParaRPr lang="en-US" sz="2800" dirty="0">
              <a:solidFill>
                <a:srgbClr val="00B0F0"/>
              </a:solidFill>
            </a:endParaRPr>
          </a:p>
        </p:txBody>
      </p:sp>
      <p:pic>
        <p:nvPicPr>
          <p:cNvPr id="5" name="0 Imagen" descr="Logo colegio.BMP"/>
          <p:cNvPicPr/>
          <p:nvPr/>
        </p:nvPicPr>
        <p:blipFill rotWithShape="1">
          <a:blip r:embed="rId5" cstate="print"/>
          <a:srcRect r="53665"/>
          <a:stretch/>
        </p:blipFill>
        <p:spPr bwMode="auto">
          <a:xfrm>
            <a:off x="742270" y="1021988"/>
            <a:ext cx="759959" cy="8982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2660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7860" y="117566"/>
            <a:ext cx="10289179" cy="718457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>
                <a:solidFill>
                  <a:srgbClr val="FF0000"/>
                </a:solidFill>
                <a:latin typeface="Algerian" panose="04020705040A02060702" pitchFamily="82" charset="0"/>
              </a:rPr>
              <a:t>Completa el cómic</a:t>
            </a:r>
            <a:endParaRPr lang="en-US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129" y="816911"/>
            <a:ext cx="10175965" cy="5643153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01885" y="2935755"/>
            <a:ext cx="8769578" cy="1405467"/>
          </a:xfrm>
        </p:spPr>
        <p:txBody>
          <a:bodyPr>
            <a:noAutofit/>
          </a:bodyPr>
          <a:lstStyle/>
          <a:p>
            <a:pPr algn="l"/>
            <a:endParaRPr lang="en-US" sz="2800" dirty="0">
              <a:solidFill>
                <a:srgbClr val="00B0F0"/>
              </a:solidFill>
            </a:endParaRPr>
          </a:p>
        </p:txBody>
      </p:sp>
      <p:pic>
        <p:nvPicPr>
          <p:cNvPr id="6" name="0 Imagen" descr="Logo colegio.BMP"/>
          <p:cNvPicPr/>
          <p:nvPr/>
        </p:nvPicPr>
        <p:blipFill rotWithShape="1">
          <a:blip r:embed="rId3" cstate="print"/>
          <a:srcRect r="53665"/>
          <a:stretch/>
        </p:blipFill>
        <p:spPr bwMode="auto">
          <a:xfrm>
            <a:off x="317860" y="354512"/>
            <a:ext cx="984025" cy="10170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85189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7860" y="117566"/>
            <a:ext cx="10289179" cy="718457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>
                <a:solidFill>
                  <a:srgbClr val="FF0000"/>
                </a:solidFill>
                <a:latin typeface="Algerian" panose="04020705040A02060702" pitchFamily="82" charset="0"/>
              </a:rPr>
              <a:t>Instrucciones de trabajo</a:t>
            </a:r>
            <a:endParaRPr lang="en-US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01885" y="2935755"/>
            <a:ext cx="8769578" cy="1405467"/>
          </a:xfrm>
        </p:spPr>
        <p:txBody>
          <a:bodyPr>
            <a:noAutofit/>
          </a:bodyPr>
          <a:lstStyle/>
          <a:p>
            <a:pPr algn="l"/>
            <a:r>
              <a:rPr lang="es-CL" sz="1600" dirty="0" smtClean="0">
                <a:solidFill>
                  <a:srgbClr val="00B0F0"/>
                </a:solidFill>
              </a:rPr>
              <a:t>1.-Ubica un espacio cómodo para trabajar</a:t>
            </a:r>
          </a:p>
          <a:p>
            <a:pPr algn="l"/>
            <a:r>
              <a:rPr lang="es-CL" sz="1600" dirty="0" smtClean="0">
                <a:solidFill>
                  <a:srgbClr val="00B0F0"/>
                </a:solidFill>
              </a:rPr>
              <a:t>2.-Pon tu cuaderno de lenguaje en forma horizontal</a:t>
            </a:r>
          </a:p>
          <a:p>
            <a:pPr algn="l"/>
            <a:r>
              <a:rPr lang="es-CL" sz="1600" dirty="0" smtClean="0">
                <a:solidFill>
                  <a:srgbClr val="00B0F0"/>
                </a:solidFill>
              </a:rPr>
              <a:t>3.-Dibuja en tu cuaderno de lenguaje el cómic de la diapositiva 3</a:t>
            </a:r>
          </a:p>
          <a:p>
            <a:pPr algn="l"/>
            <a:r>
              <a:rPr lang="es-CL" sz="1600" dirty="0" smtClean="0">
                <a:solidFill>
                  <a:srgbClr val="00B0F0"/>
                </a:solidFill>
              </a:rPr>
              <a:t>4.-Completa los globos con diálogos ,onomatopeyas ,  signos  ortográficos..</a:t>
            </a:r>
          </a:p>
          <a:p>
            <a:pPr algn="l"/>
            <a:r>
              <a:rPr lang="es-CL" sz="1600" dirty="0" smtClean="0">
                <a:solidFill>
                  <a:srgbClr val="00B0F0"/>
                </a:solidFill>
              </a:rPr>
              <a:t>5.-no olvides de poner </a:t>
            </a:r>
            <a:r>
              <a:rPr lang="es-CL" sz="1600" smtClean="0">
                <a:solidFill>
                  <a:srgbClr val="00B0F0"/>
                </a:solidFill>
              </a:rPr>
              <a:t>el título , fecha </a:t>
            </a:r>
            <a:r>
              <a:rPr lang="es-CL" sz="1600" dirty="0" smtClean="0">
                <a:solidFill>
                  <a:srgbClr val="00B0F0"/>
                </a:solidFill>
              </a:rPr>
              <a:t>y objetivo de tu trabajo</a:t>
            </a:r>
          </a:p>
          <a:p>
            <a:pPr algn="l"/>
            <a:r>
              <a:rPr lang="es-CL" sz="1600" dirty="0" smtClean="0">
                <a:solidFill>
                  <a:srgbClr val="00B0F0"/>
                </a:solidFill>
              </a:rPr>
              <a:t>6.-Envía un pantallazo de tu trabajo</a:t>
            </a:r>
          </a:p>
          <a:p>
            <a:pPr algn="l"/>
            <a:endParaRPr lang="en-US" sz="1600" dirty="0">
              <a:solidFill>
                <a:srgbClr val="00B0F0"/>
              </a:solidFill>
            </a:endParaRPr>
          </a:p>
        </p:txBody>
      </p:sp>
      <p:pic>
        <p:nvPicPr>
          <p:cNvPr id="6" name="0 Imagen" descr="Logo colegio.BMP"/>
          <p:cNvPicPr/>
          <p:nvPr/>
        </p:nvPicPr>
        <p:blipFill rotWithShape="1">
          <a:blip r:embed="rId2" cstate="print"/>
          <a:srcRect r="53665"/>
          <a:stretch/>
        </p:blipFill>
        <p:spPr bwMode="auto">
          <a:xfrm>
            <a:off x="742270" y="1021988"/>
            <a:ext cx="877524" cy="10158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6674" y="853466"/>
            <a:ext cx="5830875" cy="227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473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40</TotalTime>
  <Words>113</Words>
  <Application>Microsoft Office PowerPoint</Application>
  <PresentationFormat>Panorámica</PresentationFormat>
  <Paragraphs>15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Celestial</vt:lpstr>
      <vt:lpstr>Trabajo de lenguaje</vt:lpstr>
      <vt:lpstr>Definición de cómic</vt:lpstr>
      <vt:lpstr>Completa el cómic</vt:lpstr>
      <vt:lpstr>Instrucciones de trabajo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de lenguaje</dc:title>
  <dc:creator>Usuario de Windows</dc:creator>
  <cp:lastModifiedBy>Usuario de Windows</cp:lastModifiedBy>
  <cp:revision>6</cp:revision>
  <dcterms:created xsi:type="dcterms:W3CDTF">2020-08-17T01:40:06Z</dcterms:created>
  <dcterms:modified xsi:type="dcterms:W3CDTF">2020-08-17T02:20:31Z</dcterms:modified>
</cp:coreProperties>
</file>