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25"/>
  </p:notesMasterIdLst>
  <p:sldIdLst>
    <p:sldId id="256" r:id="rId2"/>
    <p:sldId id="257" r:id="rId3"/>
    <p:sldId id="292" r:id="rId4"/>
    <p:sldId id="293" r:id="rId5"/>
    <p:sldId id="294" r:id="rId6"/>
    <p:sldId id="295" r:id="rId7"/>
    <p:sldId id="296" r:id="rId8"/>
    <p:sldId id="297" r:id="rId9"/>
    <p:sldId id="298" r:id="rId10"/>
    <p:sldId id="299" r:id="rId11"/>
    <p:sldId id="304" r:id="rId12"/>
    <p:sldId id="305" r:id="rId13"/>
    <p:sldId id="306" r:id="rId14"/>
    <p:sldId id="307" r:id="rId15"/>
    <p:sldId id="308" r:id="rId16"/>
    <p:sldId id="309" r:id="rId17"/>
    <p:sldId id="300" r:id="rId18"/>
    <p:sldId id="301" r:id="rId19"/>
    <p:sldId id="302" r:id="rId20"/>
    <p:sldId id="303" r:id="rId21"/>
    <p:sldId id="310" r:id="rId22"/>
    <p:sldId id="311" r:id="rId23"/>
    <p:sldId id="312" r:id="rId24"/>
  </p:sldIdLst>
  <p:sldSz cx="12192000" cy="6858000"/>
  <p:notesSz cx="6858000" cy="9144000"/>
  <p:defaultTextStyle>
    <a:defPPr>
      <a:defRPr lang="es-C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DA8"/>
    <a:srgbClr val="105C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57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3596444-25DF-4FC5-B9B1-AD2981D9FE02}" type="datetimeFigureOut">
              <a:rPr lang="es-CL"/>
              <a:pPr>
                <a:defRPr/>
              </a:pPr>
              <a:t>10-08-2020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CL"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CL" noProof="0"/>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6CCFFDCD-DF81-42F2-B828-CE42768766BE}" type="slidenum">
              <a:rPr lang="es-CL" altLang="es-ES"/>
              <a:pPr/>
              <a:t>‹Nº›</a:t>
            </a:fld>
            <a:endParaRPr lang="es-CL" alt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p:cNvPr>
          <p:cNvSpPr>
            <a:spLocks noGrp="1"/>
          </p:cNvSpPr>
          <p:nvPr>
            <p:ph type="dt" sz="half" idx="10"/>
          </p:nvPr>
        </p:nvSpPr>
        <p:spPr/>
        <p:txBody>
          <a:bodyPr/>
          <a:lstStyle>
            <a:lvl1pPr>
              <a:defRPr/>
            </a:lvl1pPr>
          </a:lstStyle>
          <a:p>
            <a:pPr>
              <a:defRPr/>
            </a:pPr>
            <a:fld id="{3A7BC90C-98B9-47D2-BBEA-E0F270474D01}" type="datetime1">
              <a:rPr lang="es-CL"/>
              <a:pPr>
                <a:defRPr/>
              </a:pPr>
              <a:t>10-08-2020</a:t>
            </a:fld>
            <a:endParaRPr lang="es-CL"/>
          </a:p>
        </p:txBody>
      </p:sp>
      <p:sp>
        <p:nvSpPr>
          <p:cNvPr id="5" name="Marcador de pie de página 4">
            <a:extLst/>
          </p:cNvPr>
          <p:cNvSpPr>
            <a:spLocks noGrp="1"/>
          </p:cNvSpPr>
          <p:nvPr>
            <p:ph type="ftr" sz="quarter" idx="11"/>
          </p:nvPr>
        </p:nvSpPr>
        <p:spPr/>
        <p:txBody>
          <a:bodyPr/>
          <a:lstStyle>
            <a:lvl1pPr>
              <a:defRPr/>
            </a:lvl1pPr>
          </a:lstStyle>
          <a:p>
            <a:pPr>
              <a:defRPr/>
            </a:pPr>
            <a:r>
              <a:rPr lang="es-CL"/>
              <a:t>Colegio San Nicolás - Canal Chacao</a:t>
            </a:r>
          </a:p>
        </p:txBody>
      </p:sp>
      <p:sp>
        <p:nvSpPr>
          <p:cNvPr id="6" name="Marcador de número de diapositiva 5">
            <a:extLst/>
          </p:cNvPr>
          <p:cNvSpPr>
            <a:spLocks noGrp="1"/>
          </p:cNvSpPr>
          <p:nvPr>
            <p:ph type="sldNum" sz="quarter" idx="12"/>
          </p:nvPr>
        </p:nvSpPr>
        <p:spPr/>
        <p:txBody>
          <a:bodyPr/>
          <a:lstStyle>
            <a:lvl1pPr>
              <a:defRPr/>
            </a:lvl1pPr>
          </a:lstStyle>
          <a:p>
            <a:fld id="{41DAFD50-A39D-4A83-8766-9E9A43AF0117}" type="slidenum">
              <a:rPr lang="es-CL" altLang="es-ES"/>
              <a:pPr/>
              <a:t>‹Nº›</a:t>
            </a:fld>
            <a:endParaRPr lang="es-CL" altLang="es-ES"/>
          </a:p>
        </p:txBody>
      </p:sp>
    </p:spTree>
    <p:extLst>
      <p:ext uri="{BB962C8B-B14F-4D97-AF65-F5344CB8AC3E}">
        <p14:creationId xmlns:p14="http://schemas.microsoft.com/office/powerpoint/2010/main" val="2745279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p:cNvPr>
          <p:cNvSpPr>
            <a:spLocks noGrp="1"/>
          </p:cNvSpPr>
          <p:nvPr>
            <p:ph type="dt" sz="half" idx="10"/>
          </p:nvPr>
        </p:nvSpPr>
        <p:spPr/>
        <p:txBody>
          <a:bodyPr/>
          <a:lstStyle>
            <a:lvl1pPr>
              <a:defRPr/>
            </a:lvl1pPr>
          </a:lstStyle>
          <a:p>
            <a:pPr>
              <a:defRPr/>
            </a:pPr>
            <a:fld id="{FE7136CC-8E09-4F68-B16B-7073870E95FE}" type="datetime1">
              <a:rPr lang="es-CL"/>
              <a:pPr>
                <a:defRPr/>
              </a:pPr>
              <a:t>10-08-2020</a:t>
            </a:fld>
            <a:endParaRPr lang="es-CL"/>
          </a:p>
        </p:txBody>
      </p:sp>
      <p:sp>
        <p:nvSpPr>
          <p:cNvPr id="5" name="Marcador de pie de página 4">
            <a:extLst/>
          </p:cNvPr>
          <p:cNvSpPr>
            <a:spLocks noGrp="1"/>
          </p:cNvSpPr>
          <p:nvPr>
            <p:ph type="ftr" sz="quarter" idx="11"/>
          </p:nvPr>
        </p:nvSpPr>
        <p:spPr/>
        <p:txBody>
          <a:bodyPr/>
          <a:lstStyle>
            <a:lvl1pPr>
              <a:defRPr/>
            </a:lvl1pPr>
          </a:lstStyle>
          <a:p>
            <a:pPr>
              <a:defRPr/>
            </a:pPr>
            <a:r>
              <a:rPr lang="es-CL"/>
              <a:t>Colegio San Nicolás - Canal Chacao</a:t>
            </a:r>
          </a:p>
        </p:txBody>
      </p:sp>
      <p:sp>
        <p:nvSpPr>
          <p:cNvPr id="6" name="Marcador de número de diapositiva 5">
            <a:extLst/>
          </p:cNvPr>
          <p:cNvSpPr>
            <a:spLocks noGrp="1"/>
          </p:cNvSpPr>
          <p:nvPr>
            <p:ph type="sldNum" sz="quarter" idx="12"/>
          </p:nvPr>
        </p:nvSpPr>
        <p:spPr/>
        <p:txBody>
          <a:bodyPr/>
          <a:lstStyle>
            <a:lvl1pPr>
              <a:defRPr/>
            </a:lvl1pPr>
          </a:lstStyle>
          <a:p>
            <a:fld id="{BEA729FE-83BD-471C-8DAB-5F12F5E6448B}" type="slidenum">
              <a:rPr lang="es-CL" altLang="es-ES"/>
              <a:pPr/>
              <a:t>‹Nº›</a:t>
            </a:fld>
            <a:endParaRPr lang="es-CL" altLang="es-ES"/>
          </a:p>
        </p:txBody>
      </p:sp>
    </p:spTree>
    <p:extLst>
      <p:ext uri="{BB962C8B-B14F-4D97-AF65-F5344CB8AC3E}">
        <p14:creationId xmlns:p14="http://schemas.microsoft.com/office/powerpoint/2010/main" val="1131628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p:cNvPr>
          <p:cNvSpPr>
            <a:spLocks noGrp="1"/>
          </p:cNvSpPr>
          <p:nvPr>
            <p:ph type="dt" sz="half" idx="10"/>
          </p:nvPr>
        </p:nvSpPr>
        <p:spPr/>
        <p:txBody>
          <a:bodyPr/>
          <a:lstStyle>
            <a:lvl1pPr>
              <a:defRPr/>
            </a:lvl1pPr>
          </a:lstStyle>
          <a:p>
            <a:pPr>
              <a:defRPr/>
            </a:pPr>
            <a:fld id="{D477BB15-0B50-4203-A17B-F2A34C57A8B5}" type="datetime1">
              <a:rPr lang="es-CL"/>
              <a:pPr>
                <a:defRPr/>
              </a:pPr>
              <a:t>10-08-2020</a:t>
            </a:fld>
            <a:endParaRPr lang="es-CL"/>
          </a:p>
        </p:txBody>
      </p:sp>
      <p:sp>
        <p:nvSpPr>
          <p:cNvPr id="5" name="Marcador de pie de página 4">
            <a:extLst/>
          </p:cNvPr>
          <p:cNvSpPr>
            <a:spLocks noGrp="1"/>
          </p:cNvSpPr>
          <p:nvPr>
            <p:ph type="ftr" sz="quarter" idx="11"/>
          </p:nvPr>
        </p:nvSpPr>
        <p:spPr/>
        <p:txBody>
          <a:bodyPr/>
          <a:lstStyle>
            <a:lvl1pPr>
              <a:defRPr/>
            </a:lvl1pPr>
          </a:lstStyle>
          <a:p>
            <a:pPr>
              <a:defRPr/>
            </a:pPr>
            <a:r>
              <a:rPr lang="es-CL"/>
              <a:t>Colegio San Nicolás - Canal Chacao</a:t>
            </a:r>
          </a:p>
        </p:txBody>
      </p:sp>
      <p:sp>
        <p:nvSpPr>
          <p:cNvPr id="6" name="Marcador de número de diapositiva 5">
            <a:extLst/>
          </p:cNvPr>
          <p:cNvSpPr>
            <a:spLocks noGrp="1"/>
          </p:cNvSpPr>
          <p:nvPr>
            <p:ph type="sldNum" sz="quarter" idx="12"/>
          </p:nvPr>
        </p:nvSpPr>
        <p:spPr/>
        <p:txBody>
          <a:bodyPr/>
          <a:lstStyle>
            <a:lvl1pPr>
              <a:defRPr/>
            </a:lvl1pPr>
          </a:lstStyle>
          <a:p>
            <a:fld id="{DF76552F-123D-4664-9C94-DF457B3337F1}" type="slidenum">
              <a:rPr lang="es-CL" altLang="es-ES"/>
              <a:pPr/>
              <a:t>‹Nº›</a:t>
            </a:fld>
            <a:endParaRPr lang="es-CL" altLang="es-ES"/>
          </a:p>
        </p:txBody>
      </p:sp>
    </p:spTree>
    <p:extLst>
      <p:ext uri="{BB962C8B-B14F-4D97-AF65-F5344CB8AC3E}">
        <p14:creationId xmlns:p14="http://schemas.microsoft.com/office/powerpoint/2010/main" val="282640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p:cNvPr>
          <p:cNvSpPr>
            <a:spLocks noGrp="1"/>
          </p:cNvSpPr>
          <p:nvPr>
            <p:ph type="dt" sz="half" idx="10"/>
          </p:nvPr>
        </p:nvSpPr>
        <p:spPr/>
        <p:txBody>
          <a:bodyPr/>
          <a:lstStyle>
            <a:lvl1pPr>
              <a:defRPr/>
            </a:lvl1pPr>
          </a:lstStyle>
          <a:p>
            <a:pPr>
              <a:defRPr/>
            </a:pPr>
            <a:fld id="{DA6F4D55-3640-43A8-B3BE-A53453F6BA49}" type="datetime1">
              <a:rPr lang="es-CL"/>
              <a:pPr>
                <a:defRPr/>
              </a:pPr>
              <a:t>10-08-2020</a:t>
            </a:fld>
            <a:endParaRPr lang="es-CL"/>
          </a:p>
        </p:txBody>
      </p:sp>
      <p:sp>
        <p:nvSpPr>
          <p:cNvPr id="5" name="Marcador de pie de página 4">
            <a:extLst/>
          </p:cNvPr>
          <p:cNvSpPr>
            <a:spLocks noGrp="1"/>
          </p:cNvSpPr>
          <p:nvPr>
            <p:ph type="ftr" sz="quarter" idx="11"/>
          </p:nvPr>
        </p:nvSpPr>
        <p:spPr/>
        <p:txBody>
          <a:bodyPr/>
          <a:lstStyle>
            <a:lvl1pPr>
              <a:defRPr/>
            </a:lvl1pPr>
          </a:lstStyle>
          <a:p>
            <a:pPr>
              <a:defRPr/>
            </a:pPr>
            <a:r>
              <a:rPr lang="es-CL"/>
              <a:t>Colegio San Nicolás - Canal Chacao</a:t>
            </a:r>
          </a:p>
        </p:txBody>
      </p:sp>
      <p:sp>
        <p:nvSpPr>
          <p:cNvPr id="6" name="Marcador de número de diapositiva 5">
            <a:extLst/>
          </p:cNvPr>
          <p:cNvSpPr>
            <a:spLocks noGrp="1"/>
          </p:cNvSpPr>
          <p:nvPr>
            <p:ph type="sldNum" sz="quarter" idx="12"/>
          </p:nvPr>
        </p:nvSpPr>
        <p:spPr/>
        <p:txBody>
          <a:bodyPr/>
          <a:lstStyle>
            <a:lvl1pPr>
              <a:defRPr/>
            </a:lvl1pPr>
          </a:lstStyle>
          <a:p>
            <a:fld id="{4E68314E-B8A4-4EE0-AA19-4576289F1BB6}" type="slidenum">
              <a:rPr lang="es-CL" altLang="es-ES"/>
              <a:pPr/>
              <a:t>‹Nº›</a:t>
            </a:fld>
            <a:endParaRPr lang="es-CL" altLang="es-ES"/>
          </a:p>
        </p:txBody>
      </p:sp>
    </p:spTree>
    <p:extLst>
      <p:ext uri="{BB962C8B-B14F-4D97-AF65-F5344CB8AC3E}">
        <p14:creationId xmlns:p14="http://schemas.microsoft.com/office/powerpoint/2010/main" val="185877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p:cNvPr>
          <p:cNvSpPr>
            <a:spLocks noGrp="1"/>
          </p:cNvSpPr>
          <p:nvPr>
            <p:ph type="dt" sz="half" idx="10"/>
          </p:nvPr>
        </p:nvSpPr>
        <p:spPr/>
        <p:txBody>
          <a:bodyPr/>
          <a:lstStyle>
            <a:lvl1pPr>
              <a:defRPr/>
            </a:lvl1pPr>
          </a:lstStyle>
          <a:p>
            <a:pPr>
              <a:defRPr/>
            </a:pPr>
            <a:fld id="{0519E866-00E2-4B2A-B332-B08E6607C295}" type="datetime1">
              <a:rPr lang="es-CL"/>
              <a:pPr>
                <a:defRPr/>
              </a:pPr>
              <a:t>10-08-2020</a:t>
            </a:fld>
            <a:endParaRPr lang="es-CL"/>
          </a:p>
        </p:txBody>
      </p:sp>
      <p:sp>
        <p:nvSpPr>
          <p:cNvPr id="5" name="Marcador de pie de página 4">
            <a:extLst/>
          </p:cNvPr>
          <p:cNvSpPr>
            <a:spLocks noGrp="1"/>
          </p:cNvSpPr>
          <p:nvPr>
            <p:ph type="ftr" sz="quarter" idx="11"/>
          </p:nvPr>
        </p:nvSpPr>
        <p:spPr/>
        <p:txBody>
          <a:bodyPr/>
          <a:lstStyle>
            <a:lvl1pPr>
              <a:defRPr/>
            </a:lvl1pPr>
          </a:lstStyle>
          <a:p>
            <a:pPr>
              <a:defRPr/>
            </a:pPr>
            <a:r>
              <a:rPr lang="es-CL"/>
              <a:t>Colegio San Nicolás - Canal Chacao</a:t>
            </a:r>
          </a:p>
        </p:txBody>
      </p:sp>
      <p:sp>
        <p:nvSpPr>
          <p:cNvPr id="6" name="Marcador de número de diapositiva 5">
            <a:extLst/>
          </p:cNvPr>
          <p:cNvSpPr>
            <a:spLocks noGrp="1"/>
          </p:cNvSpPr>
          <p:nvPr>
            <p:ph type="sldNum" sz="quarter" idx="12"/>
          </p:nvPr>
        </p:nvSpPr>
        <p:spPr/>
        <p:txBody>
          <a:bodyPr/>
          <a:lstStyle>
            <a:lvl1pPr>
              <a:defRPr/>
            </a:lvl1pPr>
          </a:lstStyle>
          <a:p>
            <a:fld id="{AC67CC37-BBB3-4D31-B542-5DF9C208AC36}" type="slidenum">
              <a:rPr lang="es-CL" altLang="es-ES"/>
              <a:pPr/>
              <a:t>‹Nº›</a:t>
            </a:fld>
            <a:endParaRPr lang="es-CL" altLang="es-ES"/>
          </a:p>
        </p:txBody>
      </p:sp>
    </p:spTree>
    <p:extLst>
      <p:ext uri="{BB962C8B-B14F-4D97-AF65-F5344CB8AC3E}">
        <p14:creationId xmlns:p14="http://schemas.microsoft.com/office/powerpoint/2010/main" val="320945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3">
            <a:extLst/>
          </p:cNvPr>
          <p:cNvSpPr>
            <a:spLocks noGrp="1"/>
          </p:cNvSpPr>
          <p:nvPr>
            <p:ph type="dt" sz="half" idx="10"/>
          </p:nvPr>
        </p:nvSpPr>
        <p:spPr/>
        <p:txBody>
          <a:bodyPr/>
          <a:lstStyle>
            <a:lvl1pPr>
              <a:defRPr/>
            </a:lvl1pPr>
          </a:lstStyle>
          <a:p>
            <a:pPr>
              <a:defRPr/>
            </a:pPr>
            <a:fld id="{54B56E39-7C50-448C-B5BE-A5769F6CE269}" type="datetime1">
              <a:rPr lang="es-CL"/>
              <a:pPr>
                <a:defRPr/>
              </a:pPr>
              <a:t>10-08-2020</a:t>
            </a:fld>
            <a:endParaRPr lang="es-CL"/>
          </a:p>
        </p:txBody>
      </p:sp>
      <p:sp>
        <p:nvSpPr>
          <p:cNvPr id="6" name="Marcador de pie de página 4">
            <a:extLst/>
          </p:cNvPr>
          <p:cNvSpPr>
            <a:spLocks noGrp="1"/>
          </p:cNvSpPr>
          <p:nvPr>
            <p:ph type="ftr" sz="quarter" idx="11"/>
          </p:nvPr>
        </p:nvSpPr>
        <p:spPr/>
        <p:txBody>
          <a:bodyPr/>
          <a:lstStyle>
            <a:lvl1pPr>
              <a:defRPr/>
            </a:lvl1pPr>
          </a:lstStyle>
          <a:p>
            <a:pPr>
              <a:defRPr/>
            </a:pPr>
            <a:r>
              <a:rPr lang="es-CL"/>
              <a:t>Colegio San Nicolás - Canal Chacao</a:t>
            </a:r>
          </a:p>
        </p:txBody>
      </p:sp>
      <p:sp>
        <p:nvSpPr>
          <p:cNvPr id="7" name="Marcador de número de diapositiva 5">
            <a:extLst/>
          </p:cNvPr>
          <p:cNvSpPr>
            <a:spLocks noGrp="1"/>
          </p:cNvSpPr>
          <p:nvPr>
            <p:ph type="sldNum" sz="quarter" idx="12"/>
          </p:nvPr>
        </p:nvSpPr>
        <p:spPr/>
        <p:txBody>
          <a:bodyPr/>
          <a:lstStyle>
            <a:lvl1pPr>
              <a:defRPr/>
            </a:lvl1pPr>
          </a:lstStyle>
          <a:p>
            <a:fld id="{7A5B1B51-408A-4A4C-9AB8-976E2A2E6B84}" type="slidenum">
              <a:rPr lang="es-CL" altLang="es-ES"/>
              <a:pPr/>
              <a:t>‹Nº›</a:t>
            </a:fld>
            <a:endParaRPr lang="es-CL" altLang="es-ES"/>
          </a:p>
        </p:txBody>
      </p:sp>
    </p:spTree>
    <p:extLst>
      <p:ext uri="{BB962C8B-B14F-4D97-AF65-F5344CB8AC3E}">
        <p14:creationId xmlns:p14="http://schemas.microsoft.com/office/powerpoint/2010/main" val="1373481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3">
            <a:extLst/>
          </p:cNvPr>
          <p:cNvSpPr>
            <a:spLocks noGrp="1"/>
          </p:cNvSpPr>
          <p:nvPr>
            <p:ph type="dt" sz="half" idx="10"/>
          </p:nvPr>
        </p:nvSpPr>
        <p:spPr/>
        <p:txBody>
          <a:bodyPr/>
          <a:lstStyle>
            <a:lvl1pPr>
              <a:defRPr/>
            </a:lvl1pPr>
          </a:lstStyle>
          <a:p>
            <a:pPr>
              <a:defRPr/>
            </a:pPr>
            <a:fld id="{6E5EFA5B-8938-4E6A-BCED-EC41FA68B651}" type="datetime1">
              <a:rPr lang="es-CL"/>
              <a:pPr>
                <a:defRPr/>
              </a:pPr>
              <a:t>10-08-2020</a:t>
            </a:fld>
            <a:endParaRPr lang="es-CL"/>
          </a:p>
        </p:txBody>
      </p:sp>
      <p:sp>
        <p:nvSpPr>
          <p:cNvPr id="8" name="Marcador de pie de página 4">
            <a:extLst/>
          </p:cNvPr>
          <p:cNvSpPr>
            <a:spLocks noGrp="1"/>
          </p:cNvSpPr>
          <p:nvPr>
            <p:ph type="ftr" sz="quarter" idx="11"/>
          </p:nvPr>
        </p:nvSpPr>
        <p:spPr/>
        <p:txBody>
          <a:bodyPr/>
          <a:lstStyle>
            <a:lvl1pPr>
              <a:defRPr/>
            </a:lvl1pPr>
          </a:lstStyle>
          <a:p>
            <a:pPr>
              <a:defRPr/>
            </a:pPr>
            <a:r>
              <a:rPr lang="es-CL"/>
              <a:t>Colegio San Nicolás - Canal Chacao</a:t>
            </a:r>
          </a:p>
        </p:txBody>
      </p:sp>
      <p:sp>
        <p:nvSpPr>
          <p:cNvPr id="9" name="Marcador de número de diapositiva 5">
            <a:extLst/>
          </p:cNvPr>
          <p:cNvSpPr>
            <a:spLocks noGrp="1"/>
          </p:cNvSpPr>
          <p:nvPr>
            <p:ph type="sldNum" sz="quarter" idx="12"/>
          </p:nvPr>
        </p:nvSpPr>
        <p:spPr/>
        <p:txBody>
          <a:bodyPr/>
          <a:lstStyle>
            <a:lvl1pPr>
              <a:defRPr/>
            </a:lvl1pPr>
          </a:lstStyle>
          <a:p>
            <a:fld id="{621E0AF4-7760-4D12-A5B9-55B3FC170515}" type="slidenum">
              <a:rPr lang="es-CL" altLang="es-ES"/>
              <a:pPr/>
              <a:t>‹Nº›</a:t>
            </a:fld>
            <a:endParaRPr lang="es-CL" altLang="es-ES"/>
          </a:p>
        </p:txBody>
      </p:sp>
    </p:spTree>
    <p:extLst>
      <p:ext uri="{BB962C8B-B14F-4D97-AF65-F5344CB8AC3E}">
        <p14:creationId xmlns:p14="http://schemas.microsoft.com/office/powerpoint/2010/main" val="89652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3">
            <a:extLst/>
          </p:cNvPr>
          <p:cNvSpPr>
            <a:spLocks noGrp="1"/>
          </p:cNvSpPr>
          <p:nvPr>
            <p:ph type="dt" sz="half" idx="10"/>
          </p:nvPr>
        </p:nvSpPr>
        <p:spPr/>
        <p:txBody>
          <a:bodyPr/>
          <a:lstStyle>
            <a:lvl1pPr>
              <a:defRPr/>
            </a:lvl1pPr>
          </a:lstStyle>
          <a:p>
            <a:pPr>
              <a:defRPr/>
            </a:pPr>
            <a:fld id="{781CC732-7540-4D8B-8948-3342CEE1AFAC}" type="datetime1">
              <a:rPr lang="es-CL"/>
              <a:pPr>
                <a:defRPr/>
              </a:pPr>
              <a:t>10-08-2020</a:t>
            </a:fld>
            <a:endParaRPr lang="es-CL"/>
          </a:p>
        </p:txBody>
      </p:sp>
      <p:sp>
        <p:nvSpPr>
          <p:cNvPr id="4" name="Marcador de pie de página 4">
            <a:extLst/>
          </p:cNvPr>
          <p:cNvSpPr>
            <a:spLocks noGrp="1"/>
          </p:cNvSpPr>
          <p:nvPr>
            <p:ph type="ftr" sz="quarter" idx="11"/>
          </p:nvPr>
        </p:nvSpPr>
        <p:spPr/>
        <p:txBody>
          <a:bodyPr/>
          <a:lstStyle>
            <a:lvl1pPr>
              <a:defRPr/>
            </a:lvl1pPr>
          </a:lstStyle>
          <a:p>
            <a:pPr>
              <a:defRPr/>
            </a:pPr>
            <a:r>
              <a:rPr lang="es-CL"/>
              <a:t>Colegio San Nicolás - Canal Chacao</a:t>
            </a:r>
          </a:p>
        </p:txBody>
      </p:sp>
      <p:sp>
        <p:nvSpPr>
          <p:cNvPr id="5" name="Marcador de número de diapositiva 5">
            <a:extLst/>
          </p:cNvPr>
          <p:cNvSpPr>
            <a:spLocks noGrp="1"/>
          </p:cNvSpPr>
          <p:nvPr>
            <p:ph type="sldNum" sz="quarter" idx="12"/>
          </p:nvPr>
        </p:nvSpPr>
        <p:spPr/>
        <p:txBody>
          <a:bodyPr/>
          <a:lstStyle>
            <a:lvl1pPr>
              <a:defRPr/>
            </a:lvl1pPr>
          </a:lstStyle>
          <a:p>
            <a:fld id="{E4C9BEBA-76FB-4073-9ED9-6C785024CD54}" type="slidenum">
              <a:rPr lang="es-CL" altLang="es-ES"/>
              <a:pPr/>
              <a:t>‹Nº›</a:t>
            </a:fld>
            <a:endParaRPr lang="es-CL" altLang="es-ES"/>
          </a:p>
        </p:txBody>
      </p:sp>
    </p:spTree>
    <p:extLst>
      <p:ext uri="{BB962C8B-B14F-4D97-AF65-F5344CB8AC3E}">
        <p14:creationId xmlns:p14="http://schemas.microsoft.com/office/powerpoint/2010/main" val="530998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p:cNvPr>
          <p:cNvSpPr>
            <a:spLocks noGrp="1"/>
          </p:cNvSpPr>
          <p:nvPr>
            <p:ph type="dt" sz="half" idx="10"/>
          </p:nvPr>
        </p:nvSpPr>
        <p:spPr/>
        <p:txBody>
          <a:bodyPr/>
          <a:lstStyle>
            <a:lvl1pPr>
              <a:defRPr/>
            </a:lvl1pPr>
          </a:lstStyle>
          <a:p>
            <a:pPr>
              <a:defRPr/>
            </a:pPr>
            <a:fld id="{E0C58DC2-70D6-47C2-BE30-F5E637E44B6E}" type="datetime1">
              <a:rPr lang="es-CL"/>
              <a:pPr>
                <a:defRPr/>
              </a:pPr>
              <a:t>10-08-2020</a:t>
            </a:fld>
            <a:endParaRPr lang="es-CL"/>
          </a:p>
        </p:txBody>
      </p:sp>
      <p:sp>
        <p:nvSpPr>
          <p:cNvPr id="3" name="Marcador de pie de página 4">
            <a:extLst/>
          </p:cNvPr>
          <p:cNvSpPr>
            <a:spLocks noGrp="1"/>
          </p:cNvSpPr>
          <p:nvPr>
            <p:ph type="ftr" sz="quarter" idx="11"/>
          </p:nvPr>
        </p:nvSpPr>
        <p:spPr/>
        <p:txBody>
          <a:bodyPr/>
          <a:lstStyle>
            <a:lvl1pPr>
              <a:defRPr/>
            </a:lvl1pPr>
          </a:lstStyle>
          <a:p>
            <a:pPr>
              <a:defRPr/>
            </a:pPr>
            <a:r>
              <a:rPr lang="es-CL"/>
              <a:t>Colegio San Nicolás - Canal Chacao</a:t>
            </a:r>
          </a:p>
        </p:txBody>
      </p:sp>
      <p:sp>
        <p:nvSpPr>
          <p:cNvPr id="4" name="Marcador de número de diapositiva 5">
            <a:extLst/>
          </p:cNvPr>
          <p:cNvSpPr>
            <a:spLocks noGrp="1"/>
          </p:cNvSpPr>
          <p:nvPr>
            <p:ph type="sldNum" sz="quarter" idx="12"/>
          </p:nvPr>
        </p:nvSpPr>
        <p:spPr/>
        <p:txBody>
          <a:bodyPr/>
          <a:lstStyle>
            <a:lvl1pPr>
              <a:defRPr/>
            </a:lvl1pPr>
          </a:lstStyle>
          <a:p>
            <a:fld id="{23FD1CD5-7E1B-40E9-A46C-CCF52B60E7CD}" type="slidenum">
              <a:rPr lang="es-CL" altLang="es-ES"/>
              <a:pPr/>
              <a:t>‹Nº›</a:t>
            </a:fld>
            <a:endParaRPr lang="es-CL" altLang="es-ES"/>
          </a:p>
        </p:txBody>
      </p:sp>
    </p:spTree>
    <p:extLst>
      <p:ext uri="{BB962C8B-B14F-4D97-AF65-F5344CB8AC3E}">
        <p14:creationId xmlns:p14="http://schemas.microsoft.com/office/powerpoint/2010/main" val="3168929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p:cNvPr>
          <p:cNvSpPr>
            <a:spLocks noGrp="1"/>
          </p:cNvSpPr>
          <p:nvPr>
            <p:ph type="dt" sz="half" idx="10"/>
          </p:nvPr>
        </p:nvSpPr>
        <p:spPr/>
        <p:txBody>
          <a:bodyPr/>
          <a:lstStyle>
            <a:lvl1pPr>
              <a:defRPr/>
            </a:lvl1pPr>
          </a:lstStyle>
          <a:p>
            <a:pPr>
              <a:defRPr/>
            </a:pPr>
            <a:fld id="{F6E27233-20E9-49E2-B668-1710E484AE98}" type="datetime1">
              <a:rPr lang="es-CL"/>
              <a:pPr>
                <a:defRPr/>
              </a:pPr>
              <a:t>10-08-2020</a:t>
            </a:fld>
            <a:endParaRPr lang="es-CL"/>
          </a:p>
        </p:txBody>
      </p:sp>
      <p:sp>
        <p:nvSpPr>
          <p:cNvPr id="6" name="Marcador de pie de página 4">
            <a:extLst/>
          </p:cNvPr>
          <p:cNvSpPr>
            <a:spLocks noGrp="1"/>
          </p:cNvSpPr>
          <p:nvPr>
            <p:ph type="ftr" sz="quarter" idx="11"/>
          </p:nvPr>
        </p:nvSpPr>
        <p:spPr/>
        <p:txBody>
          <a:bodyPr/>
          <a:lstStyle>
            <a:lvl1pPr>
              <a:defRPr/>
            </a:lvl1pPr>
          </a:lstStyle>
          <a:p>
            <a:pPr>
              <a:defRPr/>
            </a:pPr>
            <a:r>
              <a:rPr lang="es-CL"/>
              <a:t>Colegio San Nicolás - Canal Chacao</a:t>
            </a:r>
          </a:p>
        </p:txBody>
      </p:sp>
      <p:sp>
        <p:nvSpPr>
          <p:cNvPr id="7" name="Marcador de número de diapositiva 5">
            <a:extLst/>
          </p:cNvPr>
          <p:cNvSpPr>
            <a:spLocks noGrp="1"/>
          </p:cNvSpPr>
          <p:nvPr>
            <p:ph type="sldNum" sz="quarter" idx="12"/>
          </p:nvPr>
        </p:nvSpPr>
        <p:spPr/>
        <p:txBody>
          <a:bodyPr/>
          <a:lstStyle>
            <a:lvl1pPr>
              <a:defRPr/>
            </a:lvl1pPr>
          </a:lstStyle>
          <a:p>
            <a:fld id="{E1531554-F43B-4F71-A879-C549129AB8C9}" type="slidenum">
              <a:rPr lang="es-CL" altLang="es-ES"/>
              <a:pPr/>
              <a:t>‹Nº›</a:t>
            </a:fld>
            <a:endParaRPr lang="es-CL" altLang="es-ES"/>
          </a:p>
        </p:txBody>
      </p:sp>
    </p:spTree>
    <p:extLst>
      <p:ext uri="{BB962C8B-B14F-4D97-AF65-F5344CB8AC3E}">
        <p14:creationId xmlns:p14="http://schemas.microsoft.com/office/powerpoint/2010/main" val="219959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L" noProof="0"/>
          </a:p>
        </p:txBody>
      </p:sp>
      <p:sp>
        <p:nvSpPr>
          <p:cNvPr id="4" name="Marcador de texto 3">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3">
            <a:extLst/>
          </p:cNvPr>
          <p:cNvSpPr>
            <a:spLocks noGrp="1"/>
          </p:cNvSpPr>
          <p:nvPr>
            <p:ph type="dt" sz="half" idx="10"/>
          </p:nvPr>
        </p:nvSpPr>
        <p:spPr/>
        <p:txBody>
          <a:bodyPr/>
          <a:lstStyle>
            <a:lvl1pPr>
              <a:defRPr/>
            </a:lvl1pPr>
          </a:lstStyle>
          <a:p>
            <a:pPr>
              <a:defRPr/>
            </a:pPr>
            <a:fld id="{848C4C51-DC17-4A14-A9AE-D83E5E552A40}" type="datetime1">
              <a:rPr lang="es-CL"/>
              <a:pPr>
                <a:defRPr/>
              </a:pPr>
              <a:t>10-08-2020</a:t>
            </a:fld>
            <a:endParaRPr lang="es-CL"/>
          </a:p>
        </p:txBody>
      </p:sp>
      <p:sp>
        <p:nvSpPr>
          <p:cNvPr id="6" name="Marcador de pie de página 4">
            <a:extLst/>
          </p:cNvPr>
          <p:cNvSpPr>
            <a:spLocks noGrp="1"/>
          </p:cNvSpPr>
          <p:nvPr>
            <p:ph type="ftr" sz="quarter" idx="11"/>
          </p:nvPr>
        </p:nvSpPr>
        <p:spPr/>
        <p:txBody>
          <a:bodyPr/>
          <a:lstStyle>
            <a:lvl1pPr>
              <a:defRPr/>
            </a:lvl1pPr>
          </a:lstStyle>
          <a:p>
            <a:pPr>
              <a:defRPr/>
            </a:pPr>
            <a:r>
              <a:rPr lang="es-CL"/>
              <a:t>Colegio San Nicolás - Canal Chacao</a:t>
            </a:r>
          </a:p>
        </p:txBody>
      </p:sp>
      <p:sp>
        <p:nvSpPr>
          <p:cNvPr id="7" name="Marcador de número de diapositiva 5">
            <a:extLst/>
          </p:cNvPr>
          <p:cNvSpPr>
            <a:spLocks noGrp="1"/>
          </p:cNvSpPr>
          <p:nvPr>
            <p:ph type="sldNum" sz="quarter" idx="12"/>
          </p:nvPr>
        </p:nvSpPr>
        <p:spPr/>
        <p:txBody>
          <a:bodyPr/>
          <a:lstStyle>
            <a:lvl1pPr>
              <a:defRPr/>
            </a:lvl1pPr>
          </a:lstStyle>
          <a:p>
            <a:fld id="{78283D68-0B9A-4DC3-8AE0-24DF0A7E6C2C}" type="slidenum">
              <a:rPr lang="es-CL" altLang="es-ES"/>
              <a:pPr/>
              <a:t>‹Nº›</a:t>
            </a:fld>
            <a:endParaRPr lang="es-CL" altLang="es-ES"/>
          </a:p>
        </p:txBody>
      </p:sp>
    </p:spTree>
    <p:extLst>
      <p:ext uri="{BB962C8B-B14F-4D97-AF65-F5344CB8AC3E}">
        <p14:creationId xmlns:p14="http://schemas.microsoft.com/office/powerpoint/2010/main" val="3208779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endParaRPr lang="es-CL" altLang="es-ES" smtClean="0"/>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los estilos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endParaRPr lang="es-CL" altLang="es-ES" smtClean="0"/>
          </a:p>
        </p:txBody>
      </p:sp>
      <p:sp>
        <p:nvSpPr>
          <p:cNvPr id="4" name="Marcador de fecha 3">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C5DAB64-5D88-4DFF-89DF-DEFD34F186F7}" type="datetime1">
              <a:rPr lang="es-CL"/>
              <a:pPr>
                <a:defRPr/>
              </a:pPr>
              <a:t>10-08-2020</a:t>
            </a:fld>
            <a:endParaRPr lang="es-CL"/>
          </a:p>
        </p:txBody>
      </p:sp>
      <p:sp>
        <p:nvSpPr>
          <p:cNvPr id="5" name="Marcador de pie de página 4">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es-CL"/>
              <a:t>Colegio San Nicolás - Canal Chacao</a:t>
            </a:r>
          </a:p>
        </p:txBody>
      </p:sp>
      <p:sp>
        <p:nvSpPr>
          <p:cNvPr id="6" name="Marcador de número de diapositiva 5">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3A691C67-F99A-4983-A7B8-8EF2E3A3C387}" type="slidenum">
              <a:rPr lang="es-CL" altLang="es-ES"/>
              <a:pPr/>
              <a:t>‹Nº›</a:t>
            </a:fld>
            <a:endParaRPr lang="es-CL" alt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enlacesmineduc.c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5DA8"/>
        </a:solidFill>
        <a:effectLst/>
      </p:bgPr>
    </p:bg>
    <p:spTree>
      <p:nvGrpSpPr>
        <p:cNvPr id="1" name=""/>
        <p:cNvGrpSpPr/>
        <p:nvPr/>
      </p:nvGrpSpPr>
      <p:grpSpPr>
        <a:xfrm>
          <a:off x="0" y="0"/>
          <a:ext cx="0" cy="0"/>
          <a:chOff x="0" y="0"/>
          <a:chExt cx="0" cy="0"/>
        </a:xfrm>
      </p:grpSpPr>
      <p:sp>
        <p:nvSpPr>
          <p:cNvPr id="2050" name="Título 1"/>
          <p:cNvSpPr>
            <a:spLocks noGrp="1"/>
          </p:cNvSpPr>
          <p:nvPr>
            <p:ph type="ctrTitle"/>
          </p:nvPr>
        </p:nvSpPr>
        <p:spPr>
          <a:xfrm>
            <a:off x="6746875" y="419100"/>
            <a:ext cx="4645025" cy="4254500"/>
          </a:xfrm>
        </p:spPr>
        <p:txBody>
          <a:bodyPr/>
          <a:lstStyle/>
          <a:p>
            <a:pPr algn="l" eaLnBrk="1" hangingPunct="1"/>
            <a:r>
              <a:rPr lang="es-CL" altLang="es-ES" smtClean="0"/>
              <a:t>Métodos de control de la natalidad artificiales </a:t>
            </a:r>
          </a:p>
        </p:txBody>
      </p:sp>
      <p:sp>
        <p:nvSpPr>
          <p:cNvPr id="2051" name="Subtítulo 2"/>
          <p:cNvSpPr>
            <a:spLocks noGrp="1"/>
          </p:cNvSpPr>
          <p:nvPr>
            <p:ph type="subTitle" idx="1"/>
          </p:nvPr>
        </p:nvSpPr>
        <p:spPr>
          <a:xfrm>
            <a:off x="6746875" y="4751388"/>
            <a:ext cx="4645025" cy="1147762"/>
          </a:xfrm>
        </p:spPr>
        <p:txBody>
          <a:bodyPr/>
          <a:lstStyle/>
          <a:p>
            <a:pPr algn="l" eaLnBrk="1" hangingPunct="1"/>
            <a:r>
              <a:rPr lang="es-CL" altLang="es-ES" sz="2000" smtClean="0"/>
              <a:t>                          7mo básico</a:t>
            </a:r>
          </a:p>
          <a:p>
            <a:pPr algn="l" eaLnBrk="1" hangingPunct="1"/>
            <a:r>
              <a:rPr lang="es-CL" altLang="es-ES" sz="2000" smtClean="0"/>
              <a:t>Profesora: Paula Céspedes D.</a:t>
            </a:r>
          </a:p>
        </p:txBody>
      </p:sp>
      <p:sp>
        <p:nvSpPr>
          <p:cNvPr id="10" name="Freeform: Shape 9">
            <a:extLst>
              <a:ext uri="{C183D7F6-B498-43B3-948B-1728B52AA6E4}"/>
            </a:extLst>
          </p:cNvPr>
          <p:cNvSpPr>
            <a:spLocks noGrp="1" noRot="1" noChangeAspect="1" noMove="1" noResize="1" noEditPoints="1" noAdjustHandles="1" noChangeArrowheads="1" noChangeShapeType="1" noTextEdit="1"/>
          </p:cNvSpPr>
          <p:nvPr/>
        </p:nvSpPr>
        <p:spPr>
          <a:xfrm flipH="1">
            <a:off x="0" y="0"/>
            <a:ext cx="6172200"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2053" name="Imagen 4" descr="Imagen que contiene dibujo&#10;&#10;Descripción generada automáticamente"/>
          <p:cNvPicPr>
            <a:picLocks noChangeAspect="1"/>
          </p:cNvPicPr>
          <p:nvPr/>
        </p:nvPicPr>
        <p:blipFill>
          <a:blip r:embed="rId2">
            <a:extLst>
              <a:ext uri="{28A0092B-C50C-407E-A947-70E740481C1C}">
                <a14:useLocalDpi xmlns:a14="http://schemas.microsoft.com/office/drawing/2010/main" val="0"/>
              </a:ext>
            </a:extLst>
          </a:blip>
          <a:srcRect t="5836" b="12543"/>
          <a:stretch>
            <a:fillRect/>
          </a:stretch>
        </p:blipFill>
        <p:spPr bwMode="auto">
          <a:xfrm>
            <a:off x="0" y="0"/>
            <a:ext cx="60245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Título"/>
          <p:cNvSpPr>
            <a:spLocks noGrp="1"/>
          </p:cNvSpPr>
          <p:nvPr>
            <p:ph type="title"/>
          </p:nvPr>
        </p:nvSpPr>
        <p:spPr/>
        <p:txBody>
          <a:bodyPr/>
          <a:lstStyle/>
          <a:p>
            <a:endParaRPr lang="es-ES" altLang="es-ES" smtClean="0"/>
          </a:p>
        </p:txBody>
      </p:sp>
      <p:pic>
        <p:nvPicPr>
          <p:cNvPr id="11267" name="5 Marcador de contenido" descr="colocacion-del-diu.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76313" y="323850"/>
            <a:ext cx="10239375" cy="5853113"/>
          </a:xfrm>
        </p:spPr>
      </p:pic>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04ABB9-0504-4E6E-9F87-A735E55F4CAA}" type="slidenum">
              <a:rPr lang="es-CL" altLang="es-ES">
                <a:solidFill>
                  <a:srgbClr val="898989"/>
                </a:solidFill>
                <a:latin typeface="Calibri" panose="020F0502020204030204" pitchFamily="34" charset="0"/>
              </a:rPr>
              <a:pPr eaLnBrk="1" hangingPunct="1"/>
              <a:t>10</a:t>
            </a:fld>
            <a:endParaRPr lang="es-CL" altLang="es-E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p:txBody>
          <a:bodyPr/>
          <a:lstStyle/>
          <a:p>
            <a:endParaRPr lang="es-ES" altLang="es-ES" smtClean="0"/>
          </a:p>
        </p:txBody>
      </p:sp>
      <p:sp>
        <p:nvSpPr>
          <p:cNvPr id="12291" name="2 Marcador de contenido"/>
          <p:cNvSpPr>
            <a:spLocks noGrp="1"/>
          </p:cNvSpPr>
          <p:nvPr>
            <p:ph idx="1"/>
          </p:nvPr>
        </p:nvSpPr>
        <p:spPr/>
        <p:txBody>
          <a:bodyPr/>
          <a:lstStyle/>
          <a:p>
            <a:r>
              <a:rPr lang="es-CL" altLang="es-ES" smtClean="0"/>
              <a:t>5. </a:t>
            </a:r>
            <a:r>
              <a:rPr lang="es-CL" altLang="es-ES" u="sng" smtClean="0"/>
              <a:t>Implante subdérmico</a:t>
            </a:r>
            <a:r>
              <a:rPr lang="es-CL" altLang="es-ES" smtClean="0"/>
              <a:t>: es una varilla plástica flexible del tamaño de una cerilla que se coloca debajo de la piel en la parte superior del brazo. Libera una dosis baja y regula la hormona progestacional para engrosar la mucosa del cuello del útero y afinar el revestimiento del útero (endometrio). Los implantes anticonceptivos también suelen inhibir la ovulación.</a:t>
            </a:r>
          </a:p>
        </p:txBody>
      </p:sp>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B1EC2A5-E8A2-48E7-B1FA-9E535B344739}" type="slidenum">
              <a:rPr lang="es-CL" altLang="es-ES">
                <a:solidFill>
                  <a:srgbClr val="898989"/>
                </a:solidFill>
                <a:latin typeface="Calibri" panose="020F0502020204030204" pitchFamily="34" charset="0"/>
              </a:rPr>
              <a:pPr eaLnBrk="1" hangingPunct="1"/>
              <a:t>11</a:t>
            </a:fld>
            <a:endParaRPr lang="es-CL" altLang="es-E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p:txBody>
          <a:bodyPr/>
          <a:lstStyle/>
          <a:p>
            <a:endParaRPr lang="es-ES" altLang="es-ES" smtClean="0"/>
          </a:p>
        </p:txBody>
      </p:sp>
      <p:pic>
        <p:nvPicPr>
          <p:cNvPr id="13315" name="5 Marcador de contenido" descr="Implante dérmico.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638300" y="1695450"/>
            <a:ext cx="8743950" cy="3830638"/>
          </a:xfrm>
        </p:spPr>
      </p:pic>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A78D5D-2841-4DFB-85E0-5587773B5B7C}" type="slidenum">
              <a:rPr lang="es-CL" altLang="es-ES">
                <a:solidFill>
                  <a:srgbClr val="898989"/>
                </a:solidFill>
                <a:latin typeface="Calibri" panose="020F0502020204030204" pitchFamily="34" charset="0"/>
              </a:rPr>
              <a:pPr eaLnBrk="1" hangingPunct="1"/>
              <a:t>12</a:t>
            </a:fld>
            <a:endParaRPr lang="es-CL" altLang="es-E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p:txBody>
          <a:bodyPr/>
          <a:lstStyle/>
          <a:p>
            <a:endParaRPr lang="es-ES" altLang="es-ES" smtClean="0"/>
          </a:p>
        </p:txBody>
      </p:sp>
      <p:sp>
        <p:nvSpPr>
          <p:cNvPr id="14339" name="2 Marcador de contenido"/>
          <p:cNvSpPr>
            <a:spLocks noGrp="1"/>
          </p:cNvSpPr>
          <p:nvPr>
            <p:ph idx="1"/>
          </p:nvPr>
        </p:nvSpPr>
        <p:spPr/>
        <p:txBody>
          <a:bodyPr/>
          <a:lstStyle/>
          <a:p>
            <a:r>
              <a:rPr lang="es-CL" altLang="es-ES" smtClean="0"/>
              <a:t>6. </a:t>
            </a:r>
            <a:r>
              <a:rPr lang="es-CL" altLang="es-ES" u="sng" smtClean="0"/>
              <a:t>Parche anticonceptivo: </a:t>
            </a:r>
            <a:r>
              <a:rPr lang="es-CL" altLang="es-ES" smtClean="0"/>
              <a:t> es un parche transdérmico plástico, fino, de color beige, que pertenece al grupo de anticonceptivos hormonales combinados.  Se pone en algunas partes de tu cuerpo, donde libera hormonas que se absorben a través de la piel para prevenir embarazos.</a:t>
            </a:r>
          </a:p>
          <a:p>
            <a:endParaRPr lang="es-CL" altLang="es-ES" u="sng" smtClean="0"/>
          </a:p>
        </p:txBody>
      </p:sp>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4ABCDB-EBCC-4B2B-8F1E-F15F0B305B8E}" type="slidenum">
              <a:rPr lang="es-CL" altLang="es-ES">
                <a:solidFill>
                  <a:srgbClr val="898989"/>
                </a:solidFill>
                <a:latin typeface="Calibri" panose="020F0502020204030204" pitchFamily="34" charset="0"/>
              </a:rPr>
              <a:pPr eaLnBrk="1" hangingPunct="1"/>
              <a:t>13</a:t>
            </a:fld>
            <a:endParaRPr lang="es-CL" altLang="es-E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p:txBody>
          <a:bodyPr/>
          <a:lstStyle/>
          <a:p>
            <a:endParaRPr lang="es-ES" altLang="es-ES" smtClean="0"/>
          </a:p>
        </p:txBody>
      </p:sp>
      <p:pic>
        <p:nvPicPr>
          <p:cNvPr id="15363" name="5 Marcador de contenido" descr="Parche dérmico.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0350" y="396875"/>
            <a:ext cx="5111750" cy="4351338"/>
          </a:xfrm>
        </p:spPr>
      </p:pic>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B0927CE-A1E6-42E6-A6F4-31DCD4CD8AD6}" type="slidenum">
              <a:rPr lang="es-CL" altLang="es-ES">
                <a:solidFill>
                  <a:srgbClr val="898989"/>
                </a:solidFill>
                <a:latin typeface="Calibri" panose="020F0502020204030204" pitchFamily="34" charset="0"/>
              </a:rPr>
              <a:pPr eaLnBrk="1" hangingPunct="1"/>
              <a:t>14</a:t>
            </a:fld>
            <a:endParaRPr lang="es-CL" altLang="es-ES">
              <a:solidFill>
                <a:srgbClr val="898989"/>
              </a:solidFill>
              <a:latin typeface="Calibri" panose="020F0502020204030204" pitchFamily="34" charset="0"/>
            </a:endParaRPr>
          </a:p>
        </p:txBody>
      </p:sp>
      <p:pic>
        <p:nvPicPr>
          <p:cNvPr id="15366" name="6 Imagen" descr="parche-anticonceptiv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323850"/>
            <a:ext cx="573405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Título"/>
          <p:cNvSpPr>
            <a:spLocks noGrp="1"/>
          </p:cNvSpPr>
          <p:nvPr>
            <p:ph type="title"/>
          </p:nvPr>
        </p:nvSpPr>
        <p:spPr/>
        <p:txBody>
          <a:bodyPr/>
          <a:lstStyle/>
          <a:p>
            <a:endParaRPr lang="es-ES" altLang="es-ES" smtClean="0"/>
          </a:p>
        </p:txBody>
      </p:sp>
      <p:sp>
        <p:nvSpPr>
          <p:cNvPr id="16387" name="2 Marcador de contenido"/>
          <p:cNvSpPr>
            <a:spLocks noGrp="1"/>
          </p:cNvSpPr>
          <p:nvPr>
            <p:ph idx="1"/>
          </p:nvPr>
        </p:nvSpPr>
        <p:spPr/>
        <p:txBody>
          <a:bodyPr/>
          <a:lstStyle/>
          <a:p>
            <a:r>
              <a:rPr lang="es-CL" altLang="es-ES" u="sng" smtClean="0"/>
              <a:t>Inyección anticonceptiva</a:t>
            </a:r>
            <a:r>
              <a:rPr lang="es-CL" altLang="es-ES" smtClean="0"/>
              <a:t>: es una inyección que se administra a la mujer una vez al mes o cada 3 meses para protegerla de posibles embarazos. Contiene  la hormona progestina, la cuál funciona impidiendo la ovulación.  También aumenta la densidad de las mucosidades alrededor del cuello del útero. Esto dificulta que los espermios entren en el útero y alcancen cualquier óvulo que pueda haber sido liberado.</a:t>
            </a:r>
          </a:p>
        </p:txBody>
      </p:sp>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0FC359F-3F41-4DB3-A9F6-2C21F868BA48}" type="slidenum">
              <a:rPr lang="es-CL" altLang="es-ES">
                <a:solidFill>
                  <a:srgbClr val="898989"/>
                </a:solidFill>
                <a:latin typeface="Calibri" panose="020F0502020204030204" pitchFamily="34" charset="0"/>
              </a:rPr>
              <a:pPr eaLnBrk="1" hangingPunct="1"/>
              <a:t>15</a:t>
            </a:fld>
            <a:endParaRPr lang="es-CL" altLang="es-E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p:txBody>
          <a:bodyPr/>
          <a:lstStyle/>
          <a:p>
            <a:endParaRPr lang="es-ES" altLang="es-ES" smtClean="0"/>
          </a:p>
        </p:txBody>
      </p:sp>
      <p:pic>
        <p:nvPicPr>
          <p:cNvPr id="17411" name="5 Marcador de contenido" descr="inyección anticonceptiv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47700" y="304800"/>
            <a:ext cx="4686300" cy="3333750"/>
          </a:xfrm>
        </p:spPr>
      </p:pic>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ADC15BD-DD82-4B7E-8387-2739F85372C6}" type="slidenum">
              <a:rPr lang="es-CL" altLang="es-ES">
                <a:solidFill>
                  <a:srgbClr val="898989"/>
                </a:solidFill>
                <a:latin typeface="Calibri" panose="020F0502020204030204" pitchFamily="34" charset="0"/>
              </a:rPr>
              <a:pPr eaLnBrk="1" hangingPunct="1"/>
              <a:t>16</a:t>
            </a:fld>
            <a:endParaRPr lang="es-CL" altLang="es-ES">
              <a:solidFill>
                <a:srgbClr val="898989"/>
              </a:solidFill>
              <a:latin typeface="Calibri" panose="020F0502020204030204" pitchFamily="34" charset="0"/>
            </a:endParaRPr>
          </a:p>
        </p:txBody>
      </p:sp>
      <p:pic>
        <p:nvPicPr>
          <p:cNvPr id="17414" name="6 Imagen" descr="funcionan_las_inyecciones_anticonceptiva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8788" y="404813"/>
            <a:ext cx="56102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7 Imagen" descr="la-inyeccion-anticonceptiva-es-de-aplicacion-intramuscula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8175" y="3924300"/>
            <a:ext cx="46958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Título"/>
          <p:cNvSpPr>
            <a:spLocks noGrp="1"/>
          </p:cNvSpPr>
          <p:nvPr>
            <p:ph type="title"/>
          </p:nvPr>
        </p:nvSpPr>
        <p:spPr/>
        <p:txBody>
          <a:bodyPr/>
          <a:lstStyle/>
          <a:p>
            <a:r>
              <a:rPr lang="es-CL" altLang="es-ES" b="1" smtClean="0"/>
              <a:t>Métodos artificiales parcialmente reversibles</a:t>
            </a:r>
          </a:p>
        </p:txBody>
      </p:sp>
      <p:sp>
        <p:nvSpPr>
          <p:cNvPr id="18435" name="2 Marcador de contenido"/>
          <p:cNvSpPr>
            <a:spLocks noGrp="1"/>
          </p:cNvSpPr>
          <p:nvPr>
            <p:ph idx="1"/>
          </p:nvPr>
        </p:nvSpPr>
        <p:spPr/>
        <p:txBody>
          <a:bodyPr/>
          <a:lstStyle/>
          <a:p>
            <a:r>
              <a:rPr lang="es-CL" altLang="es-ES" smtClean="0"/>
              <a:t>Corresponden a métodos quirúrgicos de control de la natalidad. Estos procedimientos son difíciles de revertir, su funcionamiento impide el desplazamiento de los ovocitos o que un hombre libere  espermatozoides y tienen una eficacia del 99 %. Ellos son: </a:t>
            </a:r>
          </a:p>
          <a:p>
            <a:r>
              <a:rPr lang="es-CL" altLang="es-ES" u="sng" smtClean="0"/>
              <a:t>Vasectomía</a:t>
            </a:r>
            <a:r>
              <a:rPr lang="es-CL" altLang="es-ES" smtClean="0"/>
              <a:t>: se realiza un corte de los conductos deferentes de ambos testículos. Se cauterizan los conductos. De esta manera, el semen ya no contiene espermatozoides.</a:t>
            </a:r>
          </a:p>
        </p:txBody>
      </p:sp>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19CAF22-4797-4FD4-8D14-C8620280B43C}" type="slidenum">
              <a:rPr lang="es-CL" altLang="es-ES">
                <a:solidFill>
                  <a:srgbClr val="898989"/>
                </a:solidFill>
                <a:latin typeface="Calibri" panose="020F0502020204030204" pitchFamily="34" charset="0"/>
              </a:rPr>
              <a:pPr eaLnBrk="1" hangingPunct="1"/>
              <a:t>17</a:t>
            </a:fld>
            <a:endParaRPr lang="es-CL" altLang="es-E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p:txBody>
          <a:bodyPr/>
          <a:lstStyle/>
          <a:p>
            <a:endParaRPr lang="es-ES" altLang="es-ES" smtClean="0"/>
          </a:p>
        </p:txBody>
      </p:sp>
      <p:pic>
        <p:nvPicPr>
          <p:cNvPr id="19459" name="5 Marcador de contenido" descr="procedimiento_vasectomi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 y="400050"/>
            <a:ext cx="5562600" cy="5776913"/>
          </a:xfrm>
        </p:spPr>
      </p:pic>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77FF158-AA38-444D-B067-5719D64DA7C3}" type="slidenum">
              <a:rPr lang="es-CL" altLang="es-ES">
                <a:solidFill>
                  <a:srgbClr val="898989"/>
                </a:solidFill>
                <a:latin typeface="Calibri" panose="020F0502020204030204" pitchFamily="34" charset="0"/>
              </a:rPr>
              <a:pPr eaLnBrk="1" hangingPunct="1"/>
              <a:t>18</a:t>
            </a:fld>
            <a:endParaRPr lang="es-CL" altLang="es-ES">
              <a:solidFill>
                <a:srgbClr val="898989"/>
              </a:solidFill>
              <a:latin typeface="Calibri" panose="020F0502020204030204" pitchFamily="34" charset="0"/>
            </a:endParaRPr>
          </a:p>
        </p:txBody>
      </p:sp>
      <p:pic>
        <p:nvPicPr>
          <p:cNvPr id="19462" name="7 Imagen" descr="vasectomí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9350" y="438150"/>
            <a:ext cx="53149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p:txBody>
          <a:bodyPr/>
          <a:lstStyle/>
          <a:p>
            <a:endParaRPr lang="es-ES" altLang="es-ES" smtClean="0"/>
          </a:p>
        </p:txBody>
      </p:sp>
      <p:sp>
        <p:nvSpPr>
          <p:cNvPr id="20483" name="2 Marcador de contenido"/>
          <p:cNvSpPr>
            <a:spLocks noGrp="1"/>
          </p:cNvSpPr>
          <p:nvPr>
            <p:ph idx="1"/>
          </p:nvPr>
        </p:nvSpPr>
        <p:spPr>
          <a:xfrm>
            <a:off x="952500" y="361950"/>
            <a:ext cx="10515600" cy="5967413"/>
          </a:xfrm>
        </p:spPr>
        <p:txBody>
          <a:bodyPr/>
          <a:lstStyle/>
          <a:p>
            <a:r>
              <a:rPr lang="es-CL" altLang="es-ES" u="sng" smtClean="0"/>
              <a:t>Ligadura de oviductos</a:t>
            </a:r>
            <a:r>
              <a:rPr lang="es-CL" altLang="es-ES" smtClean="0"/>
              <a:t>: cirugía que permite impedir el encuentro entre el ovocito y el espermatozoide. </a:t>
            </a:r>
          </a:p>
          <a:p>
            <a:endParaRPr lang="es-CL" altLang="es-ES" smtClean="0"/>
          </a:p>
        </p:txBody>
      </p:sp>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BB0727-854C-49E6-B5CE-0F73322BF591}" type="slidenum">
              <a:rPr lang="es-CL" altLang="es-ES">
                <a:solidFill>
                  <a:srgbClr val="898989"/>
                </a:solidFill>
                <a:latin typeface="Calibri" panose="020F0502020204030204" pitchFamily="34" charset="0"/>
              </a:rPr>
              <a:pPr eaLnBrk="1" hangingPunct="1"/>
              <a:t>19</a:t>
            </a:fld>
            <a:endParaRPr lang="es-CL" altLang="es-ES">
              <a:solidFill>
                <a:srgbClr val="898989"/>
              </a:solidFill>
              <a:latin typeface="Calibri" panose="020F0502020204030204" pitchFamily="34" charset="0"/>
            </a:endParaRPr>
          </a:p>
        </p:txBody>
      </p:sp>
      <p:pic>
        <p:nvPicPr>
          <p:cNvPr id="20486" name="5 Imagen" descr="Ligadura de oviducto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4324350"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6 Imagen" descr="Ligadura de trompa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8850" y="1276350"/>
            <a:ext cx="49149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ítulo 1"/>
          <p:cNvSpPr>
            <a:spLocks noGrp="1"/>
          </p:cNvSpPr>
          <p:nvPr>
            <p:ph type="title"/>
          </p:nvPr>
        </p:nvSpPr>
        <p:spPr/>
        <p:txBody>
          <a:bodyPr/>
          <a:lstStyle/>
          <a:p>
            <a:pPr eaLnBrk="1" hangingPunct="1"/>
            <a:r>
              <a:rPr lang="es-CL" altLang="es-ES" smtClean="0"/>
              <a:t>                            </a:t>
            </a:r>
            <a:r>
              <a:rPr lang="es-CL" altLang="es-ES" b="1" smtClean="0"/>
              <a:t>Objetivo</a:t>
            </a:r>
          </a:p>
        </p:txBody>
      </p:sp>
      <p:sp>
        <p:nvSpPr>
          <p:cNvPr id="3075" name="Marcador de contenido 2"/>
          <p:cNvSpPr>
            <a:spLocks noGrp="1"/>
          </p:cNvSpPr>
          <p:nvPr>
            <p:ph idx="1"/>
          </p:nvPr>
        </p:nvSpPr>
        <p:spPr/>
        <p:txBody>
          <a:bodyPr/>
          <a:lstStyle/>
          <a:p>
            <a:pPr eaLnBrk="1" hangingPunct="1"/>
            <a:r>
              <a:rPr lang="es-CL" altLang="es-ES" smtClean="0"/>
              <a:t>Conocer y explicar los métodos artificiales del control de la natalidad.</a:t>
            </a:r>
          </a:p>
        </p:txBody>
      </p:sp>
      <p:sp>
        <p:nvSpPr>
          <p:cNvPr id="4" name="Marcador de pie de página 3">
            <a:extLst/>
          </p:cNvPr>
          <p:cNvSpPr>
            <a:spLocks noGrp="1"/>
          </p:cNvSpPr>
          <p:nvPr>
            <p:ph type="ftr" sz="quarter" idx="11"/>
          </p:nvPr>
        </p:nvSpPr>
        <p:spPr/>
        <p:txBody>
          <a:bodyPr/>
          <a:lstStyle/>
          <a:p>
            <a:pPr>
              <a:defRPr/>
            </a:pPr>
            <a:r>
              <a:rPr lang="es-CL"/>
              <a:t>Colegio San Nicolás - Canal Chacao</a:t>
            </a:r>
          </a:p>
        </p:txBody>
      </p:sp>
      <p:sp>
        <p:nvSpPr>
          <p:cNvPr id="5" name="Marcador de número de diapositiva 4">
            <a:extLst/>
          </p:cNvPr>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AB531EF-C9DE-49A6-B87A-B80B4A1E5671}" type="slidenum">
              <a:rPr lang="es-CL" altLang="es-ES">
                <a:solidFill>
                  <a:srgbClr val="898989"/>
                </a:solidFill>
                <a:latin typeface="Calibri" panose="020F0502020204030204" pitchFamily="34" charset="0"/>
              </a:rPr>
              <a:pPr eaLnBrk="1" hangingPunct="1"/>
              <a:t>2</a:t>
            </a:fld>
            <a:endParaRPr lang="es-CL" altLang="es-E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Título"/>
          <p:cNvSpPr>
            <a:spLocks noGrp="1"/>
          </p:cNvSpPr>
          <p:nvPr>
            <p:ph type="title"/>
          </p:nvPr>
        </p:nvSpPr>
        <p:spPr/>
        <p:txBody>
          <a:bodyPr/>
          <a:lstStyle/>
          <a:p>
            <a:r>
              <a:rPr lang="es-CL" altLang="es-ES" smtClean="0"/>
              <a:t>                             </a:t>
            </a:r>
            <a:r>
              <a:rPr lang="es-CL" altLang="es-ES" b="1" smtClean="0"/>
              <a:t>ACTIVIDAD</a:t>
            </a:r>
          </a:p>
        </p:txBody>
      </p:sp>
      <p:sp>
        <p:nvSpPr>
          <p:cNvPr id="21507" name="2 Marcador de contenido"/>
          <p:cNvSpPr>
            <a:spLocks noGrp="1"/>
          </p:cNvSpPr>
          <p:nvPr>
            <p:ph idx="1"/>
          </p:nvPr>
        </p:nvSpPr>
        <p:spPr/>
        <p:txBody>
          <a:bodyPr/>
          <a:lstStyle/>
          <a:p>
            <a:r>
              <a:rPr lang="es-CL" altLang="es-ES" smtClean="0"/>
              <a:t>1¿Cuáles son las ventajas y desventajas de utilizar este tipo de métodos anticonceptivos? Nombre 2 de cada una.</a:t>
            </a:r>
          </a:p>
          <a:p>
            <a:endParaRPr lang="es-CL" altLang="es-ES" smtClean="0"/>
          </a:p>
          <a:p>
            <a:endParaRPr lang="es-CL" altLang="es-ES" smtClean="0"/>
          </a:p>
          <a:p>
            <a:endParaRPr lang="es-CL" altLang="es-ES" smtClean="0"/>
          </a:p>
          <a:p>
            <a:r>
              <a:rPr lang="es-CL" altLang="es-ES" smtClean="0"/>
              <a:t>2. ¿Qué factores influyen en un embarazo accidental utilizando estos métodos?</a:t>
            </a:r>
          </a:p>
        </p:txBody>
      </p:sp>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A2E122-9F08-42A9-B0CF-770396D8CCE5}" type="slidenum">
              <a:rPr lang="es-CL" altLang="es-ES">
                <a:solidFill>
                  <a:srgbClr val="898989"/>
                </a:solidFill>
                <a:latin typeface="Calibri" panose="020F0502020204030204" pitchFamily="34" charset="0"/>
              </a:rPr>
              <a:pPr eaLnBrk="1" hangingPunct="1"/>
              <a:t>20</a:t>
            </a:fld>
            <a:endParaRPr lang="es-CL" altLang="es-E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p:txBody>
          <a:bodyPr/>
          <a:lstStyle/>
          <a:p>
            <a:endParaRPr lang="es-ES" altLang="es-ES" smtClean="0"/>
          </a:p>
        </p:txBody>
      </p:sp>
      <p:sp>
        <p:nvSpPr>
          <p:cNvPr id="22531" name="2 Marcador de contenido"/>
          <p:cNvSpPr>
            <a:spLocks noGrp="1"/>
          </p:cNvSpPr>
          <p:nvPr>
            <p:ph idx="1"/>
          </p:nvPr>
        </p:nvSpPr>
        <p:spPr/>
        <p:txBody>
          <a:bodyPr/>
          <a:lstStyle/>
          <a:p>
            <a:r>
              <a:rPr lang="es-CL" altLang="es-ES" smtClean="0"/>
              <a:t>3. Observe la siguiente tabla con los métodos anticonceptivos y su eficacia:</a:t>
            </a:r>
          </a:p>
          <a:p>
            <a:endParaRPr lang="es-CL" altLang="es-ES" smtClean="0"/>
          </a:p>
        </p:txBody>
      </p:sp>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FAB6C6A-D9E8-4D46-9922-B6D99123B15E}" type="slidenum">
              <a:rPr lang="es-CL" altLang="es-ES">
                <a:solidFill>
                  <a:srgbClr val="898989"/>
                </a:solidFill>
                <a:latin typeface="Calibri" panose="020F0502020204030204" pitchFamily="34" charset="0"/>
              </a:rPr>
              <a:pPr eaLnBrk="1" hangingPunct="1"/>
              <a:t>21</a:t>
            </a:fld>
            <a:endParaRPr lang="es-CL" altLang="es-ES">
              <a:solidFill>
                <a:srgbClr val="898989"/>
              </a:solidFill>
              <a:latin typeface="Calibri" panose="020F0502020204030204" pitchFamily="34" charset="0"/>
            </a:endParaRPr>
          </a:p>
        </p:txBody>
      </p:sp>
      <p:graphicFrame>
        <p:nvGraphicFramePr>
          <p:cNvPr id="7" name="6 Tabla"/>
          <p:cNvGraphicFramePr>
            <a:graphicFrameLocks noGrp="1"/>
          </p:cNvGraphicFramePr>
          <p:nvPr/>
        </p:nvGraphicFramePr>
        <p:xfrm>
          <a:off x="1708150" y="3048000"/>
          <a:ext cx="8128000" cy="2201863"/>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366977">
                <a:tc>
                  <a:txBody>
                    <a:bodyPr/>
                    <a:lstStyle/>
                    <a:p>
                      <a:r>
                        <a:rPr lang="es-CL" sz="1800" dirty="0" smtClean="0"/>
                        <a:t>                       MÉTODO</a:t>
                      </a:r>
                      <a:endParaRPr lang="es-CL" sz="1800" dirty="0"/>
                    </a:p>
                  </a:txBody>
                  <a:tcPr marT="45722" marB="45722"/>
                </a:tc>
                <a:tc>
                  <a:txBody>
                    <a:bodyPr/>
                    <a:lstStyle/>
                    <a:p>
                      <a:r>
                        <a:rPr lang="es-CL" sz="1800" dirty="0" smtClean="0"/>
                        <a:t>                Eficacia</a:t>
                      </a:r>
                      <a:endParaRPr lang="es-CL" sz="1800" dirty="0"/>
                    </a:p>
                  </a:txBody>
                  <a:tcPr marT="45722" marB="45722"/>
                </a:tc>
                <a:extLst>
                  <a:ext uri="{0D108BD9-81ED-4DB2-BD59-A6C34878D82A}">
                    <a16:rowId xmlns:a16="http://schemas.microsoft.com/office/drawing/2014/main" val="10000"/>
                  </a:ext>
                </a:extLst>
              </a:tr>
              <a:tr h="366977">
                <a:tc>
                  <a:txBody>
                    <a:bodyPr/>
                    <a:lstStyle/>
                    <a:p>
                      <a:r>
                        <a:rPr lang="es-CL" sz="1800" dirty="0" smtClean="0"/>
                        <a:t>Preservativo femenino</a:t>
                      </a:r>
                      <a:endParaRPr lang="es-CL" sz="1800" dirty="0"/>
                    </a:p>
                  </a:txBody>
                  <a:tcPr marT="45722" marB="45722"/>
                </a:tc>
                <a:tc>
                  <a:txBody>
                    <a:bodyPr/>
                    <a:lstStyle/>
                    <a:p>
                      <a:r>
                        <a:rPr lang="es-CL" sz="1800" dirty="0" smtClean="0"/>
                        <a:t>                   80 %</a:t>
                      </a:r>
                      <a:endParaRPr lang="es-CL" sz="1800" dirty="0"/>
                    </a:p>
                  </a:txBody>
                  <a:tcPr marT="45722" marB="45722"/>
                </a:tc>
                <a:extLst>
                  <a:ext uri="{0D108BD9-81ED-4DB2-BD59-A6C34878D82A}">
                    <a16:rowId xmlns:a16="http://schemas.microsoft.com/office/drawing/2014/main" val="10001"/>
                  </a:ext>
                </a:extLst>
              </a:tr>
              <a:tr h="366977">
                <a:tc>
                  <a:txBody>
                    <a:bodyPr/>
                    <a:lstStyle/>
                    <a:p>
                      <a:r>
                        <a:rPr lang="es-CL" sz="1800" dirty="0" smtClean="0"/>
                        <a:t>Diafragma</a:t>
                      </a:r>
                      <a:endParaRPr lang="es-CL" sz="1800" dirty="0"/>
                    </a:p>
                  </a:txBody>
                  <a:tcPr marT="45722" marB="45722"/>
                </a:tc>
                <a:tc>
                  <a:txBody>
                    <a:bodyPr/>
                    <a:lstStyle/>
                    <a:p>
                      <a:r>
                        <a:rPr lang="es-CL" sz="1800" dirty="0" smtClean="0"/>
                        <a:t>                   88 %</a:t>
                      </a:r>
                      <a:endParaRPr lang="es-CL" sz="1800" dirty="0"/>
                    </a:p>
                  </a:txBody>
                  <a:tcPr marT="45722" marB="45722"/>
                </a:tc>
                <a:extLst>
                  <a:ext uri="{0D108BD9-81ED-4DB2-BD59-A6C34878D82A}">
                    <a16:rowId xmlns:a16="http://schemas.microsoft.com/office/drawing/2014/main" val="10002"/>
                  </a:ext>
                </a:extLst>
              </a:tr>
              <a:tr h="366977">
                <a:tc>
                  <a:txBody>
                    <a:bodyPr/>
                    <a:lstStyle/>
                    <a:p>
                      <a:r>
                        <a:rPr lang="es-CL" sz="1800" dirty="0" smtClean="0"/>
                        <a:t>DIU</a:t>
                      </a:r>
                      <a:endParaRPr lang="es-CL" sz="1800" dirty="0"/>
                    </a:p>
                  </a:txBody>
                  <a:tcPr marT="45722" marB="45722"/>
                </a:tc>
                <a:tc>
                  <a:txBody>
                    <a:bodyPr/>
                    <a:lstStyle/>
                    <a:p>
                      <a:r>
                        <a:rPr lang="es-CL" sz="1800" dirty="0" smtClean="0"/>
                        <a:t>                   99%</a:t>
                      </a:r>
                      <a:endParaRPr lang="es-CL" sz="1800" dirty="0"/>
                    </a:p>
                  </a:txBody>
                  <a:tcPr marT="45722" marB="45722"/>
                </a:tc>
                <a:extLst>
                  <a:ext uri="{0D108BD9-81ED-4DB2-BD59-A6C34878D82A}">
                    <a16:rowId xmlns:a16="http://schemas.microsoft.com/office/drawing/2014/main" val="10003"/>
                  </a:ext>
                </a:extLst>
              </a:tr>
              <a:tr h="366977">
                <a:tc>
                  <a:txBody>
                    <a:bodyPr/>
                    <a:lstStyle/>
                    <a:p>
                      <a:r>
                        <a:rPr lang="es-CL" sz="1800" dirty="0" smtClean="0"/>
                        <a:t>Anticonceptivos orales</a:t>
                      </a:r>
                      <a:endParaRPr lang="es-CL" sz="1800" dirty="0"/>
                    </a:p>
                  </a:txBody>
                  <a:tcPr marT="45722" marB="45722"/>
                </a:tc>
                <a:tc>
                  <a:txBody>
                    <a:bodyPr/>
                    <a:lstStyle/>
                    <a:p>
                      <a:r>
                        <a:rPr lang="es-CL" sz="1800" dirty="0" smtClean="0"/>
                        <a:t>                   91%</a:t>
                      </a:r>
                      <a:endParaRPr lang="es-CL" sz="1800" dirty="0"/>
                    </a:p>
                  </a:txBody>
                  <a:tcPr marT="45722" marB="45722"/>
                </a:tc>
                <a:extLst>
                  <a:ext uri="{0D108BD9-81ED-4DB2-BD59-A6C34878D82A}">
                    <a16:rowId xmlns:a16="http://schemas.microsoft.com/office/drawing/2014/main" val="10004"/>
                  </a:ext>
                </a:extLst>
              </a:tr>
              <a:tr h="366977">
                <a:tc>
                  <a:txBody>
                    <a:bodyPr/>
                    <a:lstStyle/>
                    <a:p>
                      <a:r>
                        <a:rPr lang="es-CL" sz="1800" dirty="0" smtClean="0"/>
                        <a:t>Preservativo masculino</a:t>
                      </a:r>
                      <a:endParaRPr lang="es-CL" sz="1800" dirty="0"/>
                    </a:p>
                  </a:txBody>
                  <a:tcPr marT="45722" marB="45722"/>
                </a:tc>
                <a:tc>
                  <a:txBody>
                    <a:bodyPr/>
                    <a:lstStyle/>
                    <a:p>
                      <a:r>
                        <a:rPr lang="es-CL" sz="1800" dirty="0" smtClean="0"/>
                        <a:t>                   85 %</a:t>
                      </a:r>
                      <a:endParaRPr lang="es-CL" sz="1800" dirty="0"/>
                    </a:p>
                  </a:txBody>
                  <a:tcPr marT="45722" marB="45722"/>
                </a:tc>
                <a:extLst>
                  <a:ext uri="{0D108BD9-81ED-4DB2-BD59-A6C34878D82A}">
                    <a16:rowId xmlns:a16="http://schemas.microsoft.com/office/drawing/2014/main" val="10005"/>
                  </a:ext>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p:cNvSpPr>
            <a:spLocks noGrp="1"/>
          </p:cNvSpPr>
          <p:nvPr>
            <p:ph type="title"/>
          </p:nvPr>
        </p:nvSpPr>
        <p:spPr/>
        <p:txBody>
          <a:bodyPr/>
          <a:lstStyle/>
          <a:p>
            <a:endParaRPr lang="es-ES" altLang="es-ES" smtClean="0"/>
          </a:p>
        </p:txBody>
      </p:sp>
      <p:sp>
        <p:nvSpPr>
          <p:cNvPr id="23555" name="2 Marcador de contenido"/>
          <p:cNvSpPr>
            <a:spLocks noGrp="1"/>
          </p:cNvSpPr>
          <p:nvPr>
            <p:ph idx="1"/>
          </p:nvPr>
        </p:nvSpPr>
        <p:spPr/>
        <p:txBody>
          <a:bodyPr/>
          <a:lstStyle/>
          <a:p>
            <a:r>
              <a:rPr lang="es-CL" altLang="es-ES" smtClean="0"/>
              <a:t>Responda las siguientes preguntas respecto a la tabla:</a:t>
            </a:r>
          </a:p>
          <a:p>
            <a:r>
              <a:rPr lang="es-CL" altLang="es-ES" smtClean="0"/>
              <a:t> De acuerdo a la eficacia nombre el método anticonceptivo más efectivo.</a:t>
            </a:r>
          </a:p>
          <a:p>
            <a:endParaRPr lang="es-CL" altLang="es-ES" smtClean="0"/>
          </a:p>
          <a:p>
            <a:r>
              <a:rPr lang="es-CL" altLang="es-ES" smtClean="0"/>
              <a:t>Nombre el método anticonceptivo menos efectivo.</a:t>
            </a:r>
          </a:p>
          <a:p>
            <a:endParaRPr lang="es-CL" altLang="es-ES" smtClean="0"/>
          </a:p>
          <a:p>
            <a:r>
              <a:rPr lang="es-CL" altLang="es-ES" smtClean="0"/>
              <a:t>¿Por qué creen que varía el porcentaje de eficacia entre un método y otro?</a:t>
            </a:r>
          </a:p>
          <a:p>
            <a:endParaRPr lang="es-CL" altLang="es-ES" smtClean="0"/>
          </a:p>
        </p:txBody>
      </p:sp>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83BCE0C-2E14-454F-AA66-20CB9DD63D53}" type="slidenum">
              <a:rPr lang="es-CL" altLang="es-ES">
                <a:solidFill>
                  <a:srgbClr val="898989"/>
                </a:solidFill>
                <a:latin typeface="Calibri" panose="020F0502020204030204" pitchFamily="34" charset="0"/>
              </a:rPr>
              <a:pPr eaLnBrk="1" hangingPunct="1"/>
              <a:t>22</a:t>
            </a:fld>
            <a:endParaRPr lang="es-CL" altLang="es-E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p:txBody>
          <a:bodyPr/>
          <a:lstStyle/>
          <a:p>
            <a:r>
              <a:rPr lang="es-CL" altLang="es-ES" smtClean="0"/>
              <a:t>                           </a:t>
            </a:r>
            <a:r>
              <a:rPr lang="es-CL" altLang="es-ES" b="1" smtClean="0"/>
              <a:t>Tarea</a:t>
            </a:r>
          </a:p>
        </p:txBody>
      </p:sp>
      <p:sp>
        <p:nvSpPr>
          <p:cNvPr id="24579" name="2 Marcador de contenido"/>
          <p:cNvSpPr>
            <a:spLocks noGrp="1"/>
          </p:cNvSpPr>
          <p:nvPr>
            <p:ph idx="1"/>
          </p:nvPr>
        </p:nvSpPr>
        <p:spPr/>
        <p:txBody>
          <a:bodyPr/>
          <a:lstStyle/>
          <a:p>
            <a:r>
              <a:rPr lang="es-CL" altLang="es-ES" smtClean="0"/>
              <a:t>Realizar la Actividad 11 de la página 137 de su cuadernillo de Ciencias naturales, pueden desarrollar la actividad en su mismo cuadernillo, si ud quiere lo puede hacer en su cuaderno de la asignatura.</a:t>
            </a:r>
          </a:p>
          <a:p>
            <a:endParaRPr lang="es-CL" altLang="es-ES" smtClean="0"/>
          </a:p>
          <a:p>
            <a:r>
              <a:rPr lang="es-CL" altLang="es-ES" smtClean="0"/>
              <a:t>Para obtener más información sobre el implante subdérmico, pueden ingresar al sitio </a:t>
            </a:r>
            <a:r>
              <a:rPr lang="es-CL" altLang="es-ES" smtClean="0">
                <a:hlinkClick r:id="rId2"/>
              </a:rPr>
              <a:t>www.enlacesmineduc.cl</a:t>
            </a:r>
            <a:r>
              <a:rPr lang="es-CL" altLang="es-ES" smtClean="0"/>
              <a:t> colocando los siguientes códigos G20N7BP291A y G20N7BP291B.</a:t>
            </a:r>
          </a:p>
          <a:p>
            <a:endParaRPr lang="es-CL" altLang="es-ES" smtClean="0"/>
          </a:p>
          <a:p>
            <a:r>
              <a:rPr lang="es-CL" altLang="es-ES" smtClean="0"/>
              <a:t>Para aquellos alumnos que no tengan su libro y cuadernillo de la asignatura recuerden el link que les he enviado anteriormente.</a:t>
            </a:r>
          </a:p>
        </p:txBody>
      </p:sp>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63454C-036A-43DE-BD98-E4DF9ED40B8A}" type="slidenum">
              <a:rPr lang="es-CL" altLang="es-ES">
                <a:solidFill>
                  <a:srgbClr val="898989"/>
                </a:solidFill>
                <a:latin typeface="Calibri" panose="020F0502020204030204" pitchFamily="34" charset="0"/>
              </a:rPr>
              <a:pPr eaLnBrk="1" hangingPunct="1"/>
              <a:t>23</a:t>
            </a:fld>
            <a:endParaRPr lang="es-CL" altLang="es-E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Título"/>
          <p:cNvSpPr>
            <a:spLocks noGrp="1"/>
          </p:cNvSpPr>
          <p:nvPr>
            <p:ph type="title"/>
          </p:nvPr>
        </p:nvSpPr>
        <p:spPr/>
        <p:txBody>
          <a:bodyPr/>
          <a:lstStyle/>
          <a:p>
            <a:r>
              <a:rPr lang="es-CL" altLang="es-ES" smtClean="0"/>
              <a:t>           </a:t>
            </a:r>
            <a:r>
              <a:rPr lang="es-CL" altLang="es-ES" b="1" smtClean="0"/>
              <a:t>Métodos artificiales reversibles</a:t>
            </a:r>
          </a:p>
        </p:txBody>
      </p:sp>
      <p:sp>
        <p:nvSpPr>
          <p:cNvPr id="4099" name="2 Marcador de contenido"/>
          <p:cNvSpPr>
            <a:spLocks noGrp="1"/>
          </p:cNvSpPr>
          <p:nvPr>
            <p:ph idx="1"/>
          </p:nvPr>
        </p:nvSpPr>
        <p:spPr/>
        <p:txBody>
          <a:bodyPr/>
          <a:lstStyle/>
          <a:p>
            <a:r>
              <a:rPr lang="es-CL" altLang="es-ES" smtClean="0"/>
              <a:t>Son los que impiden  a través de un método físico o una barrera, que el espermatozoide fecunde al ovocito.</a:t>
            </a:r>
          </a:p>
          <a:p>
            <a:r>
              <a:rPr lang="es-CL" altLang="es-ES" smtClean="0"/>
              <a:t>A continuación se especifican las características de los principales métodos de control de natalidad artificiales:</a:t>
            </a:r>
          </a:p>
          <a:p>
            <a:r>
              <a:rPr lang="es-CL" altLang="es-ES" smtClean="0"/>
              <a:t>1.</a:t>
            </a:r>
            <a:r>
              <a:rPr lang="es-CL" altLang="es-ES" u="sng" smtClean="0"/>
              <a:t> Método de barrera</a:t>
            </a:r>
            <a:r>
              <a:rPr lang="es-CL" altLang="es-ES" smtClean="0"/>
              <a:t>: encontramos los siguientes</a:t>
            </a:r>
          </a:p>
          <a:p>
            <a:r>
              <a:rPr lang="es-CL" altLang="es-ES" b="1" smtClean="0"/>
              <a:t>Preservativo masculino</a:t>
            </a:r>
            <a:r>
              <a:rPr lang="es-CL" altLang="es-ES" smtClean="0"/>
              <a:t>: funda de látex con el que se cubre totalmente el pene antes del acto sexual. De esta manera, se impide que el líquido seminal ingrese a la vagina, puesto que los espermatozoides son retenidos. Este método, además ayuda a prevenir algunas ITS.</a:t>
            </a:r>
          </a:p>
        </p:txBody>
      </p:sp>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9EA15DE-246A-4B45-A3B5-035AAD5AF97F}" type="slidenum">
              <a:rPr lang="es-CL" altLang="es-ES">
                <a:solidFill>
                  <a:srgbClr val="898989"/>
                </a:solidFill>
                <a:latin typeface="Calibri" panose="020F0502020204030204" pitchFamily="34" charset="0"/>
              </a:rPr>
              <a:pPr eaLnBrk="1" hangingPunct="1"/>
              <a:t>3</a:t>
            </a:fld>
            <a:endParaRPr lang="es-CL" altLang="es-ES">
              <a:solidFill>
                <a:srgbClr val="898989"/>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p:nvPr>
        </p:nvSpPr>
        <p:spPr/>
        <p:txBody>
          <a:bodyPr/>
          <a:lstStyle/>
          <a:p>
            <a:endParaRPr lang="es-ES" altLang="es-ES" smtClean="0"/>
          </a:p>
        </p:txBody>
      </p:sp>
      <p:pic>
        <p:nvPicPr>
          <p:cNvPr id="5123" name="5 Marcador de contenido" descr="Preservativo masculino.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819150" y="373063"/>
            <a:ext cx="4876800" cy="3086100"/>
          </a:xfrm>
        </p:spPr>
      </p:pic>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F1BF753-DE2C-41EE-A6E3-F821B032E722}" type="slidenum">
              <a:rPr lang="es-CL" altLang="es-ES">
                <a:solidFill>
                  <a:srgbClr val="898989"/>
                </a:solidFill>
                <a:latin typeface="Calibri" panose="020F0502020204030204" pitchFamily="34" charset="0"/>
              </a:rPr>
              <a:pPr eaLnBrk="1" hangingPunct="1"/>
              <a:t>4</a:t>
            </a:fld>
            <a:endParaRPr lang="es-CL" altLang="es-ES">
              <a:solidFill>
                <a:srgbClr val="898989"/>
              </a:solidFill>
              <a:latin typeface="Calibri" panose="020F0502020204030204" pitchFamily="34" charset="0"/>
            </a:endParaRPr>
          </a:p>
        </p:txBody>
      </p:sp>
      <p:pic>
        <p:nvPicPr>
          <p:cNvPr id="5126" name="6 Imagen" descr="Uso de condó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6950" y="381000"/>
            <a:ext cx="5581650" cy="569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7 Imagen" descr="condones de colore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4850" y="3867150"/>
            <a:ext cx="52197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p:txBody>
          <a:bodyPr/>
          <a:lstStyle/>
          <a:p>
            <a:endParaRPr lang="es-ES" altLang="es-ES" smtClean="0"/>
          </a:p>
        </p:txBody>
      </p:sp>
      <p:sp>
        <p:nvSpPr>
          <p:cNvPr id="6147" name="2 Marcador de contenido"/>
          <p:cNvSpPr>
            <a:spLocks noGrp="1"/>
          </p:cNvSpPr>
          <p:nvPr>
            <p:ph idx="1"/>
          </p:nvPr>
        </p:nvSpPr>
        <p:spPr/>
        <p:txBody>
          <a:bodyPr/>
          <a:lstStyle/>
          <a:p>
            <a:r>
              <a:rPr lang="es-CL" altLang="es-ES" b="1" smtClean="0"/>
              <a:t>Diafragma: </a:t>
            </a:r>
            <a:r>
              <a:rPr lang="es-CL" altLang="es-ES" smtClean="0"/>
              <a:t>disco de látex o silicona con forma de aro que se ubica al interior de la vagina, en el inicio del cuello uterino. Evita que los espermatozoides avancen hacia el encuentro del ovocito. No previene el contagio de las ITS.</a:t>
            </a:r>
          </a:p>
          <a:p>
            <a:r>
              <a:rPr lang="es-CL" altLang="es-ES" smtClean="0"/>
              <a:t> </a:t>
            </a:r>
            <a:endParaRPr lang="es-CL" altLang="es-ES" b="1" smtClean="0"/>
          </a:p>
        </p:txBody>
      </p:sp>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C974F6-8547-49F2-983E-1EED23CB4DE9}" type="slidenum">
              <a:rPr lang="es-CL" altLang="es-ES">
                <a:solidFill>
                  <a:srgbClr val="898989"/>
                </a:solidFill>
                <a:latin typeface="Calibri" panose="020F0502020204030204" pitchFamily="34" charset="0"/>
              </a:rPr>
              <a:pPr eaLnBrk="1" hangingPunct="1"/>
              <a:t>5</a:t>
            </a:fld>
            <a:endParaRPr lang="es-CL" altLang="es-ES">
              <a:solidFill>
                <a:srgbClr val="898989"/>
              </a:solidFill>
              <a:latin typeface="Calibri" panose="020F0502020204030204" pitchFamily="34" charset="0"/>
            </a:endParaRPr>
          </a:p>
        </p:txBody>
      </p:sp>
      <p:pic>
        <p:nvPicPr>
          <p:cNvPr id="6150" name="5 Imagen" descr="Diafragma muj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429000"/>
            <a:ext cx="56959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Título"/>
          <p:cNvSpPr>
            <a:spLocks noGrp="1"/>
          </p:cNvSpPr>
          <p:nvPr>
            <p:ph type="title"/>
          </p:nvPr>
        </p:nvSpPr>
        <p:spPr/>
        <p:txBody>
          <a:bodyPr/>
          <a:lstStyle/>
          <a:p>
            <a:endParaRPr lang="es-ES" altLang="es-ES" smtClean="0"/>
          </a:p>
        </p:txBody>
      </p:sp>
      <p:pic>
        <p:nvPicPr>
          <p:cNvPr id="7171" name="5 Marcador de contenido" descr="diafragma-vagin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42950" y="401638"/>
            <a:ext cx="4572000" cy="3048000"/>
          </a:xfrm>
        </p:spPr>
      </p:pic>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13DC18-949B-4CCD-90F8-75A29A1B21AF}" type="slidenum">
              <a:rPr lang="es-CL" altLang="es-ES">
                <a:solidFill>
                  <a:srgbClr val="898989"/>
                </a:solidFill>
                <a:latin typeface="Calibri" panose="020F0502020204030204" pitchFamily="34" charset="0"/>
              </a:rPr>
              <a:pPr eaLnBrk="1" hangingPunct="1"/>
              <a:t>6</a:t>
            </a:fld>
            <a:endParaRPr lang="es-CL" altLang="es-ES">
              <a:solidFill>
                <a:srgbClr val="898989"/>
              </a:solidFill>
              <a:latin typeface="Calibri" panose="020F0502020204030204" pitchFamily="34" charset="0"/>
            </a:endParaRPr>
          </a:p>
        </p:txBody>
      </p:sp>
      <p:pic>
        <p:nvPicPr>
          <p:cNvPr id="7174" name="6 Imagen" descr="Uso diafragma.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72100" y="419100"/>
            <a:ext cx="6172200" cy="546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p:txBody>
          <a:bodyPr/>
          <a:lstStyle/>
          <a:p>
            <a:endParaRPr lang="es-ES" altLang="es-ES" smtClean="0"/>
          </a:p>
        </p:txBody>
      </p:sp>
      <p:sp>
        <p:nvSpPr>
          <p:cNvPr id="8195" name="2 Marcador de contenido"/>
          <p:cNvSpPr>
            <a:spLocks noGrp="1"/>
          </p:cNvSpPr>
          <p:nvPr>
            <p:ph idx="1"/>
          </p:nvPr>
        </p:nvSpPr>
        <p:spPr/>
        <p:txBody>
          <a:bodyPr/>
          <a:lstStyle/>
          <a:p>
            <a:pPr lvl="1">
              <a:buFont typeface="Arial" panose="020B0604020202020204" pitchFamily="34" charset="0"/>
              <a:buNone/>
            </a:pPr>
            <a:r>
              <a:rPr lang="es-CL" altLang="es-ES" sz="2800" smtClean="0"/>
              <a:t>2. </a:t>
            </a:r>
            <a:r>
              <a:rPr lang="es-CL" altLang="es-ES" sz="2800" u="sng" smtClean="0"/>
              <a:t>Químico</a:t>
            </a:r>
            <a:r>
              <a:rPr lang="es-CL" altLang="es-ES" smtClean="0"/>
              <a:t>: </a:t>
            </a:r>
            <a:r>
              <a:rPr lang="es-CL" altLang="es-ES" sz="2800" smtClean="0"/>
              <a:t>compuestos, llamados </a:t>
            </a:r>
            <a:r>
              <a:rPr lang="es-CL" altLang="es-ES" sz="2800" b="1" smtClean="0"/>
              <a:t>espermicidas, </a:t>
            </a:r>
            <a:r>
              <a:rPr lang="es-CL" altLang="es-ES" sz="2800" smtClean="0"/>
              <a:t>que inactivan o matan a los espermios. Pueden ser aplicados directamente en el tracto genital femenino, o bien en dispositivos como el diafragma y el preservativo masculino. No previenen el contagio de las ITS. </a:t>
            </a:r>
          </a:p>
          <a:p>
            <a:pPr lvl="1">
              <a:buFont typeface="Arial" panose="020B0604020202020204" pitchFamily="34" charset="0"/>
              <a:buNone/>
            </a:pPr>
            <a:endParaRPr lang="es-CL" altLang="es-ES" b="1" smtClean="0"/>
          </a:p>
        </p:txBody>
      </p:sp>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AF23C43-6937-492D-9575-8517514592E7}" type="slidenum">
              <a:rPr lang="es-CL" altLang="es-ES">
                <a:solidFill>
                  <a:srgbClr val="898989"/>
                </a:solidFill>
                <a:latin typeface="Calibri" panose="020F0502020204030204" pitchFamily="34" charset="0"/>
              </a:rPr>
              <a:pPr eaLnBrk="1" hangingPunct="1"/>
              <a:t>7</a:t>
            </a:fld>
            <a:endParaRPr lang="es-CL" altLang="es-ES">
              <a:solidFill>
                <a:srgbClr val="898989"/>
              </a:solidFill>
              <a:latin typeface="Calibri" panose="020F0502020204030204" pitchFamily="34" charset="0"/>
            </a:endParaRPr>
          </a:p>
        </p:txBody>
      </p:sp>
      <p:pic>
        <p:nvPicPr>
          <p:cNvPr id="8198" name="5 Imagen" descr="espermicida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90900" y="3657600"/>
            <a:ext cx="4572000" cy="270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endParaRPr lang="es-ES" altLang="es-ES" smtClean="0"/>
          </a:p>
        </p:txBody>
      </p:sp>
      <p:sp>
        <p:nvSpPr>
          <p:cNvPr id="9219" name="2 Marcador de contenido"/>
          <p:cNvSpPr>
            <a:spLocks noGrp="1"/>
          </p:cNvSpPr>
          <p:nvPr>
            <p:ph idx="1"/>
          </p:nvPr>
        </p:nvSpPr>
        <p:spPr/>
        <p:txBody>
          <a:bodyPr/>
          <a:lstStyle/>
          <a:p>
            <a:r>
              <a:rPr lang="es-CL" altLang="es-ES" smtClean="0"/>
              <a:t>3. </a:t>
            </a:r>
            <a:r>
              <a:rPr lang="es-CL" altLang="es-ES" u="sng" smtClean="0"/>
              <a:t>Hormonal</a:t>
            </a:r>
            <a:r>
              <a:rPr lang="es-CL" altLang="es-ES" smtClean="0"/>
              <a:t>: es la </a:t>
            </a:r>
            <a:r>
              <a:rPr lang="es-CL" altLang="es-ES" b="1" smtClean="0"/>
              <a:t>píldora anticonceptiva</a:t>
            </a:r>
            <a:r>
              <a:rPr lang="es-CL" altLang="es-ES" smtClean="0"/>
              <a:t>, la cual está elaborada con hormonas sintéticas que inhiben la ovulación. No previene el contagio de las ITS.</a:t>
            </a:r>
          </a:p>
          <a:p>
            <a:endParaRPr lang="es-CL" altLang="es-ES" smtClean="0"/>
          </a:p>
        </p:txBody>
      </p:sp>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D70258-83EB-4FDD-AA04-F92F9CB3A7E9}" type="slidenum">
              <a:rPr lang="es-CL" altLang="es-ES">
                <a:solidFill>
                  <a:srgbClr val="898989"/>
                </a:solidFill>
                <a:latin typeface="Calibri" panose="020F0502020204030204" pitchFamily="34" charset="0"/>
              </a:rPr>
              <a:pPr eaLnBrk="1" hangingPunct="1"/>
              <a:t>8</a:t>
            </a:fld>
            <a:endParaRPr lang="es-CL" altLang="es-ES">
              <a:solidFill>
                <a:srgbClr val="898989"/>
              </a:solidFill>
              <a:latin typeface="Calibri" panose="020F0502020204030204" pitchFamily="34" charset="0"/>
            </a:endParaRPr>
          </a:p>
        </p:txBody>
      </p:sp>
      <p:pic>
        <p:nvPicPr>
          <p:cNvPr id="9222" name="5 Imagen" descr="Pastillas anticonceptiva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3113" y="3028950"/>
            <a:ext cx="5761037"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6 Imagen" descr="pastillas anticonceptivas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7050" y="3686175"/>
            <a:ext cx="4876800"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p:txBody>
          <a:bodyPr/>
          <a:lstStyle/>
          <a:p>
            <a:endParaRPr lang="es-ES" altLang="es-ES" smtClean="0"/>
          </a:p>
        </p:txBody>
      </p:sp>
      <p:sp>
        <p:nvSpPr>
          <p:cNvPr id="10243" name="2 Marcador de contenido"/>
          <p:cNvSpPr>
            <a:spLocks noGrp="1"/>
          </p:cNvSpPr>
          <p:nvPr>
            <p:ph idx="1"/>
          </p:nvPr>
        </p:nvSpPr>
        <p:spPr/>
        <p:txBody>
          <a:bodyPr/>
          <a:lstStyle/>
          <a:p>
            <a:r>
              <a:rPr lang="es-CL" altLang="es-ES" smtClean="0"/>
              <a:t>4. </a:t>
            </a:r>
            <a:r>
              <a:rPr lang="es-CL" altLang="es-ES" u="sng" smtClean="0"/>
              <a:t>Dispositivo intrauterino</a:t>
            </a:r>
            <a:r>
              <a:rPr lang="es-CL" altLang="es-ES" smtClean="0"/>
              <a:t>: </a:t>
            </a:r>
            <a:r>
              <a:rPr lang="es-CL" altLang="es-ES" b="1" smtClean="0"/>
              <a:t>(DIU) </a:t>
            </a:r>
            <a:r>
              <a:rPr lang="es-CL" altLang="es-ES" smtClean="0"/>
              <a:t>artefacto plástico con componentes metálicos que se ubica al interior del útero, donde provoca una alteración de su microclima, lo que dificulta la fecundación.</a:t>
            </a:r>
          </a:p>
          <a:p>
            <a:endParaRPr lang="es-CL" altLang="es-ES" smtClean="0"/>
          </a:p>
        </p:txBody>
      </p:sp>
      <p:sp>
        <p:nvSpPr>
          <p:cNvPr id="4" name="3 Marcador de pie de página"/>
          <p:cNvSpPr>
            <a:spLocks noGrp="1"/>
          </p:cNvSpPr>
          <p:nvPr>
            <p:ph type="ftr" sz="quarter" idx="11"/>
          </p:nvPr>
        </p:nvSpPr>
        <p:spPr/>
        <p:txBody>
          <a:bodyPr/>
          <a:lstStyle/>
          <a:p>
            <a:pPr>
              <a:defRPr/>
            </a:pPr>
            <a:r>
              <a:rPr lang="es-CL" smtClean="0"/>
              <a:t>Colegio San Nicolás - Canal Chacao</a:t>
            </a:r>
            <a:endParaRPr lang="es-CL"/>
          </a:p>
        </p:txBody>
      </p:sp>
      <p:sp>
        <p:nvSpPr>
          <p:cNvPr id="5" name="4 Marcador de número de diapositiva"/>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B54FDBA-47C2-4D44-A5A2-95A880E92747}" type="slidenum">
              <a:rPr lang="es-CL" altLang="es-ES">
                <a:solidFill>
                  <a:srgbClr val="898989"/>
                </a:solidFill>
                <a:latin typeface="Calibri" panose="020F0502020204030204" pitchFamily="34" charset="0"/>
              </a:rPr>
              <a:pPr eaLnBrk="1" hangingPunct="1"/>
              <a:t>9</a:t>
            </a:fld>
            <a:endParaRPr lang="es-CL" altLang="es-ES">
              <a:solidFill>
                <a:srgbClr val="898989"/>
              </a:solidFill>
              <a:latin typeface="Calibri" panose="020F0502020204030204" pitchFamily="34" charset="0"/>
            </a:endParaRPr>
          </a:p>
        </p:txBody>
      </p:sp>
      <p:pic>
        <p:nvPicPr>
          <p:cNvPr id="10246" name="5 Imagen" descr="DIU.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23950" y="3009900"/>
            <a:ext cx="9372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2032</TotalTime>
  <Words>924</Words>
  <Application>Microsoft Office PowerPoint</Application>
  <PresentationFormat>Panorámica</PresentationFormat>
  <Paragraphs>97</Paragraphs>
  <Slides>23</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23</vt:i4>
      </vt:variant>
    </vt:vector>
  </HeadingPairs>
  <TitlesOfParts>
    <vt:vector size="27" baseType="lpstr">
      <vt:lpstr>Arial</vt:lpstr>
      <vt:lpstr>Calibri Light</vt:lpstr>
      <vt:lpstr>Calibri</vt:lpstr>
      <vt:lpstr>Tema de Office</vt:lpstr>
      <vt:lpstr>Métodos de control de la natalidad artificiales </vt:lpstr>
      <vt:lpstr>                            Objetivo</vt:lpstr>
      <vt:lpstr>           Métodos artificiales reversibles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Métodos artificiales parcialmente reversibles</vt:lpstr>
      <vt:lpstr>Presentación de PowerPoint</vt:lpstr>
      <vt:lpstr>Presentación de PowerPoint</vt:lpstr>
      <vt:lpstr>                             ACTIVIDAD</vt:lpstr>
      <vt:lpstr>Presentación de PowerPoint</vt:lpstr>
      <vt:lpstr>Presentación de PowerPoint</vt:lpstr>
      <vt:lpstr>                           Tarea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Chen Carrillo, Chi-Kang Patricio</dc:creator>
  <cp:lastModifiedBy>carlos</cp:lastModifiedBy>
  <cp:revision>137</cp:revision>
  <dcterms:created xsi:type="dcterms:W3CDTF">2020-07-17T14:42:29Z</dcterms:created>
  <dcterms:modified xsi:type="dcterms:W3CDTF">2020-08-10T18:50:50Z</dcterms:modified>
</cp:coreProperties>
</file>