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97" r:id="rId6"/>
    <p:sldId id="262" r:id="rId7"/>
    <p:sldId id="274" r:id="rId8"/>
  </p:sldIdLst>
  <p:sldSz cx="9144000" cy="5143500" type="screen16x9"/>
  <p:notesSz cx="6858000" cy="9144000"/>
  <p:embeddedFontLst>
    <p:embeddedFont>
      <p:font typeface="Permanent Marker" panose="020B0604020202020204" charset="0"/>
      <p:regular r:id="rId10"/>
    </p:embeddedFont>
    <p:embeddedFont>
      <p:font typeface="Comfortaa" panose="020B0604020202020204" charset="0"/>
      <p:regular r:id="rId11"/>
      <p:bold r:id="rId12"/>
    </p:embeddedFont>
    <p:embeddedFont>
      <p:font typeface="Comfortaa Regular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EBC57F-937B-4B13-86E6-ABD0D541C77A}">
  <a:tblStyle styleId="{05EBC57F-937B-4B13-86E6-ABD0D541C7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007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61f1f213b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61f1f213b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3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6227800" y="19510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6227800" y="14598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6227800" y="29694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6227800" y="24782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6227800" y="39878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6227800" y="34966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BLANK_2_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2333925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5113550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2435163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5214788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BIG_NUMBER_1_1_2_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LANK_4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481102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3727341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5973583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413763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3660015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5906248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481102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3727341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5973570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413750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3660003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5906236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BIG_NUMBER_1_1_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939525" y="897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939525" y="3533100"/>
            <a:ext cx="31035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lang="en" sz="800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2_2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109663" y="1543050"/>
            <a:ext cx="3314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4719638" y="1543050"/>
            <a:ext cx="3314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1_1_2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2205300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LANK_2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2501250" y="7009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2501250" y="21106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2501250" y="35203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_2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3312600" y="1202650"/>
            <a:ext cx="25188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ARTES </a:t>
            </a:r>
            <a:br>
              <a:rPr lang="en" dirty="0" smtClean="0"/>
            </a:br>
            <a:r>
              <a:rPr lang="en" dirty="0" smtClean="0"/>
              <a:t>VISUALES  7</a:t>
            </a:r>
            <a:endParaRPr dirty="0"/>
          </a:p>
        </p:txBody>
      </p:sp>
      <p:sp>
        <p:nvSpPr>
          <p:cNvPr id="329" name="Google Shape;329;p23"/>
          <p:cNvSpPr txBox="1">
            <a:spLocks noGrp="1"/>
          </p:cNvSpPr>
          <p:nvPr>
            <p:ph type="subTitle" idx="1"/>
          </p:nvPr>
        </p:nvSpPr>
        <p:spPr>
          <a:xfrm>
            <a:off x="396278" y="2854741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latin typeface="Comfortaa Regular"/>
                <a:ea typeface="Comfortaa Regular"/>
                <a:cs typeface="Comfortaa Regular"/>
                <a:sym typeface="Comfortaa Regular"/>
              </a:rPr>
              <a:t>Interpretar pinturas y esculturas del pasado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latin typeface="Comfortaa Regular"/>
                <a:ea typeface="Comfortaa Regular"/>
                <a:cs typeface="Comfortaa Regular"/>
                <a:sym typeface="Comfortaa Regular"/>
              </a:rPr>
              <a:t>e</a:t>
            </a:r>
            <a:r>
              <a:rPr lang="es-CL" sz="1800" dirty="0" smtClean="0">
                <a:latin typeface="Comfortaa Regular"/>
                <a:ea typeface="Comfortaa Regular"/>
                <a:cs typeface="Comfortaa Regular"/>
                <a:sym typeface="Comfortaa Regular"/>
              </a:rPr>
              <a:t>n las que se representan niños y niñas.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sz="1800" dirty="0"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latin typeface="Comfortaa Regular"/>
                <a:ea typeface="Comfortaa Regular"/>
                <a:cs typeface="Comfortaa Regular"/>
                <a:sym typeface="Comfortaa Regular"/>
              </a:rPr>
              <a:t>BLANCA MERI MEDINA C</a:t>
            </a:r>
            <a:endParaRPr sz="1800" dirty="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grpSp>
        <p:nvGrpSpPr>
          <p:cNvPr id="330" name="Google Shape;330;p23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33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23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334" name="Google Shape;334;p23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23"/>
          <p:cNvGrpSpPr/>
          <p:nvPr/>
        </p:nvGrpSpPr>
        <p:grpSpPr>
          <a:xfrm>
            <a:off x="7281641" y="1136546"/>
            <a:ext cx="892968" cy="986057"/>
            <a:chOff x="7281641" y="1136546"/>
            <a:chExt cx="892968" cy="986057"/>
          </a:xfrm>
        </p:grpSpPr>
        <p:sp>
          <p:nvSpPr>
            <p:cNvPr id="337" name="Google Shape;337;p23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342" name="Google Shape;342;p23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3"/>
          <p:cNvGrpSpPr/>
          <p:nvPr/>
        </p:nvGrpSpPr>
        <p:grpSpPr>
          <a:xfrm>
            <a:off x="1960499" y="1511252"/>
            <a:ext cx="690310" cy="1154730"/>
            <a:chOff x="1960499" y="1511252"/>
            <a:chExt cx="690310" cy="1154730"/>
          </a:xfrm>
        </p:grpSpPr>
        <p:sp>
          <p:nvSpPr>
            <p:cNvPr id="349" name="Google Shape;349;p23"/>
            <p:cNvSpPr/>
            <p:nvPr/>
          </p:nvSpPr>
          <p:spPr>
            <a:xfrm>
              <a:off x="2276433" y="1802367"/>
              <a:ext cx="230886" cy="126347"/>
            </a:xfrm>
            <a:custGeom>
              <a:avLst/>
              <a:gdLst/>
              <a:ahLst/>
              <a:cxnLst/>
              <a:rect l="l" t="t" r="r" b="b"/>
              <a:pathLst>
                <a:path w="6977" h="3818" extrusionOk="0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1960499" y="1705670"/>
              <a:ext cx="614064" cy="960311"/>
            </a:xfrm>
            <a:custGeom>
              <a:avLst/>
              <a:gdLst/>
              <a:ahLst/>
              <a:cxnLst/>
              <a:rect l="l" t="t" r="r" b="b"/>
              <a:pathLst>
                <a:path w="18556" h="29019" extrusionOk="0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040749" y="2214401"/>
              <a:ext cx="274932" cy="375269"/>
            </a:xfrm>
            <a:custGeom>
              <a:avLst/>
              <a:gdLst/>
              <a:ahLst/>
              <a:cxnLst/>
              <a:rect l="l" t="t" r="r" b="b"/>
              <a:pathLst>
                <a:path w="8308" h="11340" extrusionOk="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175965" y="2156390"/>
              <a:ext cx="75252" cy="67840"/>
            </a:xfrm>
            <a:custGeom>
              <a:avLst/>
              <a:gdLst/>
              <a:ahLst/>
              <a:cxnLst/>
              <a:rect l="l" t="t" r="r" b="b"/>
              <a:pathLst>
                <a:path w="2274" h="2050" extrusionOk="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2269285" y="2051322"/>
              <a:ext cx="103977" cy="101064"/>
            </a:xfrm>
            <a:custGeom>
              <a:avLst/>
              <a:gdLst/>
              <a:ahLst/>
              <a:cxnLst/>
              <a:rect l="l" t="t" r="r" b="b"/>
              <a:pathLst>
                <a:path w="3142" h="3054" extrusionOk="0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2330209" y="1578331"/>
              <a:ext cx="118570" cy="102487"/>
            </a:xfrm>
            <a:custGeom>
              <a:avLst/>
              <a:gdLst/>
              <a:ahLst/>
              <a:cxnLst/>
              <a:rect l="l" t="t" r="r" b="b"/>
              <a:pathLst>
                <a:path w="3583" h="3097" extrusionOk="0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2512912" y="1511252"/>
              <a:ext cx="137896" cy="132072"/>
            </a:xfrm>
            <a:custGeom>
              <a:avLst/>
              <a:gdLst/>
              <a:ahLst/>
              <a:cxnLst/>
              <a:rect l="l" t="t" r="r" b="b"/>
              <a:pathLst>
                <a:path w="4167" h="3991" extrusionOk="0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357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360" name="Google Shape;360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3"/>
          <p:cNvGrpSpPr/>
          <p:nvPr/>
        </p:nvGrpSpPr>
        <p:grpSpPr>
          <a:xfrm>
            <a:off x="3168309" y="474596"/>
            <a:ext cx="1088181" cy="608604"/>
            <a:chOff x="3168309" y="474596"/>
            <a:chExt cx="1088181" cy="608604"/>
          </a:xfrm>
        </p:grpSpPr>
        <p:grpSp>
          <p:nvGrpSpPr>
            <p:cNvPr id="363" name="Google Shape;363;p23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364" name="Google Shape;364;p23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23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367" name="Google Shape;367;p23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" name="Google Shape;369;p23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370" name="Google Shape;370;p23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371" name="Google Shape;371;p23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3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23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374" name="Google Shape;374;p23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6" name="Google Shape;376;p23"/>
          <p:cNvGrpSpPr/>
          <p:nvPr/>
        </p:nvGrpSpPr>
        <p:grpSpPr>
          <a:xfrm>
            <a:off x="7139699" y="26135"/>
            <a:ext cx="638917" cy="1022558"/>
            <a:chOff x="7100592" y="-366483"/>
            <a:chExt cx="638917" cy="1022558"/>
          </a:xfrm>
        </p:grpSpPr>
        <p:sp>
          <p:nvSpPr>
            <p:cNvPr id="377" name="Google Shape;377;p23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382" name="Google Shape;382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3"/>
          <p:cNvGrpSpPr/>
          <p:nvPr/>
        </p:nvGrpSpPr>
        <p:grpSpPr>
          <a:xfrm>
            <a:off x="4003710" y="67625"/>
            <a:ext cx="432221" cy="578920"/>
            <a:chOff x="3894690" y="-306155"/>
            <a:chExt cx="432221" cy="578920"/>
          </a:xfrm>
        </p:grpSpPr>
        <p:sp>
          <p:nvSpPr>
            <p:cNvPr id="385" name="Google Shape;385;p23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23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387" name="Google Shape;387;p23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3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9" name="Google Shape;389;p23"/>
          <p:cNvGrpSpPr/>
          <p:nvPr/>
        </p:nvGrpSpPr>
        <p:grpSpPr>
          <a:xfrm>
            <a:off x="2767863" y="-77490"/>
            <a:ext cx="641763" cy="660328"/>
            <a:chOff x="2775700" y="-243577"/>
            <a:chExt cx="641763" cy="660328"/>
          </a:xfrm>
        </p:grpSpPr>
        <p:grpSp>
          <p:nvGrpSpPr>
            <p:cNvPr id="390" name="Google Shape;390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391" name="Google Shape;391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394" name="Google Shape;394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6" name="Google Shape;396;p23"/>
          <p:cNvGrpSpPr/>
          <p:nvPr/>
        </p:nvGrpSpPr>
        <p:grpSpPr>
          <a:xfrm>
            <a:off x="1933808" y="-71000"/>
            <a:ext cx="730914" cy="557013"/>
            <a:chOff x="1588573" y="-296128"/>
            <a:chExt cx="730914" cy="557013"/>
          </a:xfrm>
        </p:grpSpPr>
        <p:sp>
          <p:nvSpPr>
            <p:cNvPr id="397" name="Google Shape;397;p23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Google Shape;398;p23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399" name="Google Shape;399;p23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23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402" name="Google Shape;402;p23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03" name="Google Shape;403;p23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23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06" name="Google Shape;406;p23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8" name="Google Shape;408;p23"/>
          <p:cNvGrpSpPr/>
          <p:nvPr/>
        </p:nvGrpSpPr>
        <p:grpSpPr>
          <a:xfrm>
            <a:off x="282246" y="109345"/>
            <a:ext cx="420937" cy="645006"/>
            <a:chOff x="291413" y="-295003"/>
            <a:chExt cx="420937" cy="645006"/>
          </a:xfrm>
        </p:grpSpPr>
        <p:sp>
          <p:nvSpPr>
            <p:cNvPr id="409" name="Google Shape;409;p23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23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11" name="Google Shape;411;p23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3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" name="Google Shape;413;p23"/>
          <p:cNvGrpSpPr/>
          <p:nvPr/>
        </p:nvGrpSpPr>
        <p:grpSpPr>
          <a:xfrm>
            <a:off x="1214230" y="1280862"/>
            <a:ext cx="693917" cy="709106"/>
            <a:chOff x="1214230" y="1280862"/>
            <a:chExt cx="693917" cy="709106"/>
          </a:xfrm>
        </p:grpSpPr>
        <p:sp>
          <p:nvSpPr>
            <p:cNvPr id="414" name="Google Shape;414;p23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23"/>
          <p:cNvGrpSpPr/>
          <p:nvPr/>
        </p:nvGrpSpPr>
        <p:grpSpPr>
          <a:xfrm>
            <a:off x="81920" y="893233"/>
            <a:ext cx="1277205" cy="1131333"/>
            <a:chOff x="-182869" y="835238"/>
            <a:chExt cx="1277205" cy="1131333"/>
          </a:xfrm>
        </p:grpSpPr>
        <p:sp>
          <p:nvSpPr>
            <p:cNvPr id="418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23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5" name="Google Shape;425;p23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426" name="Google Shape;426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27" name="Google Shape;427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" name="Google Shape;430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3" name="Google Shape;433;p23"/>
          <p:cNvGrpSpPr/>
          <p:nvPr/>
        </p:nvGrpSpPr>
        <p:grpSpPr>
          <a:xfrm>
            <a:off x="2647665" y="2892963"/>
            <a:ext cx="62909" cy="137996"/>
            <a:chOff x="2647665" y="2892963"/>
            <a:chExt cx="62909" cy="137996"/>
          </a:xfrm>
        </p:grpSpPr>
        <p:sp>
          <p:nvSpPr>
            <p:cNvPr id="434" name="Google Shape;434;p23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3"/>
          <p:cNvGrpSpPr/>
          <p:nvPr/>
        </p:nvGrpSpPr>
        <p:grpSpPr>
          <a:xfrm>
            <a:off x="2248437" y="2591126"/>
            <a:ext cx="134753" cy="99377"/>
            <a:chOff x="2248437" y="2591126"/>
            <a:chExt cx="134753" cy="99377"/>
          </a:xfrm>
        </p:grpSpPr>
        <p:sp>
          <p:nvSpPr>
            <p:cNvPr id="437" name="Google Shape;437;p23"/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3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440" name="Google Shape;440;p23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445" name="Google Shape;445;p23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3"/>
          <p:cNvGrpSpPr/>
          <p:nvPr/>
        </p:nvGrpSpPr>
        <p:grpSpPr>
          <a:xfrm>
            <a:off x="171058" y="4142282"/>
            <a:ext cx="1550979" cy="1347924"/>
            <a:chOff x="4368" y="4500332"/>
            <a:chExt cx="1550979" cy="1347924"/>
          </a:xfrm>
        </p:grpSpPr>
        <p:grpSp>
          <p:nvGrpSpPr>
            <p:cNvPr id="449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450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1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3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464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465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473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5" name="Google Shape;475;p23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476" name="Google Shape;476;p23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480" name="Google Shape;480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481" name="Google Shape;481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23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490" name="Google Shape;490;p23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23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493" name="Google Shape;493;p23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23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497" name="Google Shape;497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23"/>
          <p:cNvGrpSpPr/>
          <p:nvPr/>
        </p:nvGrpSpPr>
        <p:grpSpPr>
          <a:xfrm>
            <a:off x="5587702" y="3976345"/>
            <a:ext cx="519354" cy="629618"/>
            <a:chOff x="5587702" y="3976345"/>
            <a:chExt cx="519354" cy="629618"/>
          </a:xfrm>
        </p:grpSpPr>
        <p:sp>
          <p:nvSpPr>
            <p:cNvPr id="500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504" name="Google Shape;504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23"/>
          <p:cNvGrpSpPr/>
          <p:nvPr/>
        </p:nvGrpSpPr>
        <p:grpSpPr>
          <a:xfrm>
            <a:off x="6151764" y="3887194"/>
            <a:ext cx="1009123" cy="1313971"/>
            <a:chOff x="6151764" y="3887194"/>
            <a:chExt cx="1009123" cy="1313971"/>
          </a:xfrm>
        </p:grpSpPr>
        <p:grpSp>
          <p:nvGrpSpPr>
            <p:cNvPr id="507" name="Google Shape;507;p23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508" name="Google Shape;508;p23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7" name="Google Shape;517;p23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518" name="Google Shape;518;p23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0" name="Google Shape;520;p23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521" name="Google Shape;521;p23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22" name="Google Shape;522;p23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" name="Google Shape;533;p23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34" name="Google Shape;534;p23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23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37" name="Google Shape;537;p23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9" name="Google Shape;539;p23"/>
          <p:cNvGrpSpPr/>
          <p:nvPr/>
        </p:nvGrpSpPr>
        <p:grpSpPr>
          <a:xfrm>
            <a:off x="6451118" y="1964685"/>
            <a:ext cx="884232" cy="497711"/>
            <a:chOff x="6451118" y="1964685"/>
            <a:chExt cx="884232" cy="497711"/>
          </a:xfrm>
        </p:grpSpPr>
        <p:sp>
          <p:nvSpPr>
            <p:cNvPr id="540" name="Google Shape;540;p23"/>
            <p:cNvSpPr/>
            <p:nvPr/>
          </p:nvSpPr>
          <p:spPr>
            <a:xfrm>
              <a:off x="6451118" y="1964685"/>
              <a:ext cx="772346" cy="497711"/>
            </a:xfrm>
            <a:custGeom>
              <a:avLst/>
              <a:gdLst/>
              <a:ahLst/>
              <a:cxnLst/>
              <a:rect l="l" t="t" r="r" b="b"/>
              <a:pathLst>
                <a:path w="23339" h="15040" extrusionOk="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7237231" y="2177603"/>
              <a:ext cx="59732" cy="78098"/>
            </a:xfrm>
            <a:custGeom>
              <a:avLst/>
              <a:gdLst/>
              <a:ahLst/>
              <a:cxnLst/>
              <a:rect l="l" t="t" r="r" b="b"/>
              <a:pathLst>
                <a:path w="1805" h="2360" extrusionOk="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7278166" y="2184420"/>
              <a:ext cx="57184" cy="84287"/>
            </a:xfrm>
            <a:custGeom>
              <a:avLst/>
              <a:gdLst/>
              <a:ahLst/>
              <a:cxnLst/>
              <a:rect l="l" t="t" r="r" b="b"/>
              <a:pathLst>
                <a:path w="1728" h="2547" extrusionOk="0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544" name="Google Shape;544;p23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3"/>
          <p:cNvGrpSpPr/>
          <p:nvPr/>
        </p:nvGrpSpPr>
        <p:grpSpPr>
          <a:xfrm>
            <a:off x="7430194" y="4145713"/>
            <a:ext cx="1375953" cy="924075"/>
            <a:chOff x="7485292" y="4430739"/>
            <a:chExt cx="1375953" cy="924075"/>
          </a:xfrm>
        </p:grpSpPr>
        <p:sp>
          <p:nvSpPr>
            <p:cNvPr id="548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23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552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553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5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23"/>
          <p:cNvGrpSpPr/>
          <p:nvPr/>
        </p:nvGrpSpPr>
        <p:grpSpPr>
          <a:xfrm>
            <a:off x="7398723" y="2676478"/>
            <a:ext cx="1040306" cy="811560"/>
            <a:chOff x="6765365" y="2520242"/>
            <a:chExt cx="1413745" cy="811560"/>
          </a:xfrm>
        </p:grpSpPr>
        <p:sp>
          <p:nvSpPr>
            <p:cNvPr id="558" name="Google Shape;558;p23"/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563" name="Google Shape;563;p23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3"/>
          <p:cNvGrpSpPr/>
          <p:nvPr/>
        </p:nvGrpSpPr>
        <p:grpSpPr>
          <a:xfrm>
            <a:off x="7961789" y="-33719"/>
            <a:ext cx="1015476" cy="922487"/>
            <a:chOff x="7961559" y="-202278"/>
            <a:chExt cx="1015476" cy="922487"/>
          </a:xfrm>
        </p:grpSpPr>
        <p:grpSp>
          <p:nvGrpSpPr>
            <p:cNvPr id="568" name="Google Shape;568;p23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569" name="Google Shape;569;p23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" name="Google Shape;575;p23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23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579" name="Google Shape;579;p23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3"/>
          <p:cNvGrpSpPr/>
          <p:nvPr/>
        </p:nvGrpSpPr>
        <p:grpSpPr>
          <a:xfrm>
            <a:off x="1637980" y="2854741"/>
            <a:ext cx="851139" cy="910474"/>
            <a:chOff x="1637980" y="2854741"/>
            <a:chExt cx="851139" cy="910474"/>
          </a:xfrm>
        </p:grpSpPr>
        <p:grpSp>
          <p:nvGrpSpPr>
            <p:cNvPr id="582" name="Google Shape;582;p23"/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583" name="Google Shape;583;p23"/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3"/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3"/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23"/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587" name="Google Shape;587;p23"/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3"/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6"/>
          <p:cNvGrpSpPr/>
          <p:nvPr/>
        </p:nvGrpSpPr>
        <p:grpSpPr>
          <a:xfrm>
            <a:off x="6422249" y="-29670"/>
            <a:ext cx="2364927" cy="2146598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1.Observo las siguientes obras</a:t>
            </a:r>
            <a:endParaRPr dirty="0"/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9" y="1326125"/>
            <a:ext cx="3038057" cy="303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115741" y="3963503"/>
            <a:ext cx="17264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N</a:t>
            </a:r>
            <a:r>
              <a:rPr lang="es-CL" dirty="0" smtClean="0"/>
              <a:t>IÑOS </a:t>
            </a:r>
            <a:r>
              <a:rPr lang="es-CL" dirty="0"/>
              <a:t>TREPANDO A UN ÁRBOL Francisco de Goya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3847246" y="21169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Tras la suelta pincelada del genial pintor aragonés aparece una realidad frecuente en la España del siglo XIX: la pobreza y la miseria castigando duramente a los niños. Aquí, tres se encaraman a un árbol, no sabemos si por simple juego o por conseguir algunos frutos. Resulta impactante que sus ropas sean extraordinariamente viejas y rotas, que vayan descalzos y que uno de ellos, a consecuencia de la desnutrición, presente alopecia (calvicie prematura).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270164" y="2400301"/>
            <a:ext cx="3626427" cy="2426026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CL" dirty="0"/>
              <a:t>U</a:t>
            </a:r>
            <a:r>
              <a:rPr lang="es-CL" dirty="0" smtClean="0"/>
              <a:t>na </a:t>
            </a:r>
            <a:r>
              <a:rPr lang="es-CL" dirty="0"/>
              <a:t>niña prepara ramitos de flores para venderlos mientras tres traviesos muchachos, en actitud divertida están bromeando y riéndose ante la aparente indiferencia de la chiquilla. George Brown, pintor realista norteamericano del siglo XIX ha logrado aquí una de sus más completas obras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710" name="Google Shape;710;p27"/>
          <p:cNvSpPr txBox="1">
            <a:spLocks noGrp="1"/>
          </p:cNvSpPr>
          <p:nvPr>
            <p:ph type="ctrTitle"/>
          </p:nvPr>
        </p:nvSpPr>
        <p:spPr>
          <a:xfrm>
            <a:off x="2008800" y="3495792"/>
            <a:ext cx="6969994" cy="4251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UNA CLIENTELA DURA.</a:t>
            </a:r>
            <a:br>
              <a:rPr lang="en" dirty="0" smtClean="0"/>
            </a:br>
            <a:r>
              <a:rPr lang="en" dirty="0" smtClean="0"/>
              <a:t>GERORGE BROWM</a:t>
            </a:r>
            <a:endParaRPr dirty="0"/>
          </a:p>
        </p:txBody>
      </p:sp>
      <p:sp>
        <p:nvSpPr>
          <p:cNvPr id="712" name="Google Shape;712;p27"/>
          <p:cNvSpPr/>
          <p:nvPr/>
        </p:nvSpPr>
        <p:spPr>
          <a:xfrm>
            <a:off x="4374574" y="3304309"/>
            <a:ext cx="2471790" cy="852626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7"/>
          <p:cNvSpPr/>
          <p:nvPr/>
        </p:nvSpPr>
        <p:spPr>
          <a:xfrm rot="5400000">
            <a:off x="4209155" y="-1455517"/>
            <a:ext cx="2719813" cy="5876268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27"/>
          <p:cNvGrpSpPr/>
          <p:nvPr/>
        </p:nvGrpSpPr>
        <p:grpSpPr>
          <a:xfrm>
            <a:off x="7576009" y="3582103"/>
            <a:ext cx="1862374" cy="2056521"/>
            <a:chOff x="7281641" y="1136546"/>
            <a:chExt cx="892968" cy="986057"/>
          </a:xfrm>
        </p:grpSpPr>
        <p:sp>
          <p:nvSpPr>
            <p:cNvPr id="715" name="Google Shape;715;p27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27"/>
          <p:cNvGrpSpPr/>
          <p:nvPr/>
        </p:nvGrpSpPr>
        <p:grpSpPr>
          <a:xfrm>
            <a:off x="-469390" y="270163"/>
            <a:ext cx="1486941" cy="955963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83" y="-10690"/>
            <a:ext cx="2751037" cy="33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ESCENA DE PLAYA.WINSLOW HOMER</a:t>
            </a:r>
            <a:endParaRPr dirty="0"/>
          </a:p>
        </p:txBody>
      </p:sp>
      <p:grpSp>
        <p:nvGrpSpPr>
          <p:cNvPr id="728" name="Google Shape;728;p28"/>
          <p:cNvGrpSpPr/>
          <p:nvPr/>
        </p:nvGrpSpPr>
        <p:grpSpPr>
          <a:xfrm>
            <a:off x="7227504" y="261773"/>
            <a:ext cx="1819110" cy="2485557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04" y="1169179"/>
            <a:ext cx="3237514" cy="39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26028" y="1619087"/>
            <a:ext cx="24989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 err="1"/>
              <a:t>Homer</a:t>
            </a:r>
            <a:r>
              <a:rPr lang="es-CL" dirty="0"/>
              <a:t> hace gala de una exquisita sensibilidad al pintar uno de sus temas favoritos: los niños.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Al borde del mar, ¿qué niño no disfruta a tope? Pues es lo que aquí vemos. En un día nublado un numeroso grupo de niños y niñas juegan alegremente con las olas mientras en la lejanía unos veleros surcan el horizonte.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6"/>
          <p:cNvGrpSpPr/>
          <p:nvPr/>
        </p:nvGrpSpPr>
        <p:grpSpPr>
          <a:xfrm>
            <a:off x="6045651" y="2837494"/>
            <a:ext cx="2364927" cy="2146598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MARIO IRARRAZABAL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2680855" y="4430785"/>
            <a:ext cx="2161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JUEGO DE NIÑOS</a:t>
            </a:r>
            <a:endParaRPr lang="en-US" dirty="0"/>
          </a:p>
        </p:txBody>
      </p:sp>
      <p:pic>
        <p:nvPicPr>
          <p:cNvPr id="7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4"/>
          <a:stretch/>
        </p:blipFill>
        <p:spPr bwMode="auto">
          <a:xfrm>
            <a:off x="810288" y="1271030"/>
            <a:ext cx="4544204" cy="3143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oogle Shape;719;p27"/>
          <p:cNvGrpSpPr/>
          <p:nvPr/>
        </p:nvGrpSpPr>
        <p:grpSpPr>
          <a:xfrm>
            <a:off x="-469390" y="270163"/>
            <a:ext cx="1486941" cy="955963"/>
            <a:chOff x="-75881" y="2283499"/>
            <a:chExt cx="772313" cy="497910"/>
          </a:xfrm>
        </p:grpSpPr>
        <p:sp>
          <p:nvSpPr>
            <p:cNvPr id="81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0220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49" y="881689"/>
            <a:ext cx="2555857" cy="307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956390" y="2870791"/>
            <a:ext cx="5092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/>
              <a:t>GEHARD</a:t>
            </a:r>
            <a:r>
              <a:rPr lang="es-CL" dirty="0"/>
              <a:t> </a:t>
            </a:r>
            <a:br>
              <a:rPr lang="es-CL" dirty="0"/>
            </a:br>
            <a:r>
              <a:rPr lang="es-CL" sz="2400" dirty="0"/>
              <a:t>DEMETZ 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2984130" y="1575357"/>
            <a:ext cx="4830799" cy="2451927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1"/>
          <p:cNvSpPr/>
          <p:nvPr/>
        </p:nvSpPr>
        <p:spPr>
          <a:xfrm>
            <a:off x="2498398" y="2760711"/>
            <a:ext cx="12667" cy="6783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41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RETO ARTÍSTICO.</a:t>
            </a:r>
            <a:endParaRPr dirty="0"/>
          </a:p>
        </p:txBody>
      </p:sp>
      <p:sp>
        <p:nvSpPr>
          <p:cNvPr id="1243" name="Google Shape;1243;p41"/>
          <p:cNvSpPr txBox="1">
            <a:spLocks noGrp="1"/>
          </p:cNvSpPr>
          <p:nvPr>
            <p:ph type="subTitle" idx="1"/>
          </p:nvPr>
        </p:nvSpPr>
        <p:spPr>
          <a:xfrm>
            <a:off x="2842614" y="1575357"/>
            <a:ext cx="5323191" cy="24565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 smtClean="0"/>
              <a:t>Elijo uno de estos artistas y lo presento a través de un minicartel, en infografía o díptico.Consulto su biografía y obra.Me lo envías a mi correo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 smtClean="0"/>
              <a:t>bmedina@colegiosannicolas.cl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45" name="Google Shape;1245;p41"/>
          <p:cNvGrpSpPr/>
          <p:nvPr/>
        </p:nvGrpSpPr>
        <p:grpSpPr>
          <a:xfrm flipH="1">
            <a:off x="877224" y="3273647"/>
            <a:ext cx="1013600" cy="1805171"/>
            <a:chOff x="3908325" y="238100"/>
            <a:chExt cx="2292175" cy="4082250"/>
          </a:xfrm>
        </p:grpSpPr>
        <p:sp>
          <p:nvSpPr>
            <p:cNvPr id="1246" name="Google Shape;1246;p41"/>
            <p:cNvSpPr/>
            <p:nvPr/>
          </p:nvSpPr>
          <p:spPr>
            <a:xfrm>
              <a:off x="4555525" y="1019075"/>
              <a:ext cx="1320950" cy="3254375"/>
            </a:xfrm>
            <a:custGeom>
              <a:avLst/>
              <a:gdLst/>
              <a:ahLst/>
              <a:cxnLst/>
              <a:rect l="l" t="t" r="r" b="b"/>
              <a:pathLst>
                <a:path w="52838" h="130175" extrusionOk="0">
                  <a:moveTo>
                    <a:pt x="12333" y="114830"/>
                  </a:moveTo>
                  <a:lnTo>
                    <a:pt x="12410" y="114850"/>
                  </a:lnTo>
                  <a:cubicBezTo>
                    <a:pt x="12409" y="115000"/>
                    <a:pt x="12406" y="115149"/>
                    <a:pt x="12400" y="115296"/>
                  </a:cubicBezTo>
                  <a:cubicBezTo>
                    <a:pt x="12379" y="115140"/>
                    <a:pt x="12355" y="114985"/>
                    <a:pt x="12333" y="114830"/>
                  </a:cubicBezTo>
                  <a:close/>
                  <a:moveTo>
                    <a:pt x="4442" y="0"/>
                  </a:moveTo>
                  <a:cubicBezTo>
                    <a:pt x="2337" y="0"/>
                    <a:pt x="1" y="1935"/>
                    <a:pt x="227" y="4215"/>
                  </a:cubicBezTo>
                  <a:cubicBezTo>
                    <a:pt x="3052" y="32744"/>
                    <a:pt x="2112" y="61594"/>
                    <a:pt x="1857" y="90243"/>
                  </a:cubicBezTo>
                  <a:cubicBezTo>
                    <a:pt x="766" y="92514"/>
                    <a:pt x="610" y="95091"/>
                    <a:pt x="1153" y="97535"/>
                  </a:cubicBezTo>
                  <a:cubicBezTo>
                    <a:pt x="981" y="99339"/>
                    <a:pt x="889" y="101150"/>
                    <a:pt x="889" y="102961"/>
                  </a:cubicBezTo>
                  <a:cubicBezTo>
                    <a:pt x="390" y="103314"/>
                    <a:pt x="94" y="103918"/>
                    <a:pt x="335" y="104687"/>
                  </a:cubicBezTo>
                  <a:lnTo>
                    <a:pt x="1810" y="109418"/>
                  </a:lnTo>
                  <a:cubicBezTo>
                    <a:pt x="1803" y="109519"/>
                    <a:pt x="1795" y="109620"/>
                    <a:pt x="1793" y="109727"/>
                  </a:cubicBezTo>
                  <a:cubicBezTo>
                    <a:pt x="1642" y="115645"/>
                    <a:pt x="2268" y="121690"/>
                    <a:pt x="2502" y="127606"/>
                  </a:cubicBezTo>
                  <a:cubicBezTo>
                    <a:pt x="2545" y="128694"/>
                    <a:pt x="3347" y="129234"/>
                    <a:pt x="4159" y="129234"/>
                  </a:cubicBezTo>
                  <a:cubicBezTo>
                    <a:pt x="4975" y="129234"/>
                    <a:pt x="5801" y="128688"/>
                    <a:pt x="5874" y="127606"/>
                  </a:cubicBezTo>
                  <a:cubicBezTo>
                    <a:pt x="6189" y="122931"/>
                    <a:pt x="7163" y="118377"/>
                    <a:pt x="8806" y="114009"/>
                  </a:cubicBezTo>
                  <a:cubicBezTo>
                    <a:pt x="9899" y="118010"/>
                    <a:pt x="10212" y="126710"/>
                    <a:pt x="10369" y="128182"/>
                  </a:cubicBezTo>
                  <a:cubicBezTo>
                    <a:pt x="10479" y="129210"/>
                    <a:pt x="11338" y="129835"/>
                    <a:pt x="12168" y="129835"/>
                  </a:cubicBezTo>
                  <a:cubicBezTo>
                    <a:pt x="12806" y="129835"/>
                    <a:pt x="13428" y="129466"/>
                    <a:pt x="13681" y="128629"/>
                  </a:cubicBezTo>
                  <a:cubicBezTo>
                    <a:pt x="14953" y="124433"/>
                    <a:pt x="15697" y="120033"/>
                    <a:pt x="15705" y="115636"/>
                  </a:cubicBezTo>
                  <a:cubicBezTo>
                    <a:pt x="20355" y="116636"/>
                    <a:pt x="25154" y="117213"/>
                    <a:pt x="29820" y="117213"/>
                  </a:cubicBezTo>
                  <a:cubicBezTo>
                    <a:pt x="31140" y="117213"/>
                    <a:pt x="32450" y="117166"/>
                    <a:pt x="33743" y="117071"/>
                  </a:cubicBezTo>
                  <a:cubicBezTo>
                    <a:pt x="34492" y="117015"/>
                    <a:pt x="35272" y="116965"/>
                    <a:pt x="36066" y="116904"/>
                  </a:cubicBezTo>
                  <a:lnTo>
                    <a:pt x="36066" y="116904"/>
                  </a:lnTo>
                  <a:cubicBezTo>
                    <a:pt x="35975" y="120742"/>
                    <a:pt x="36599" y="124830"/>
                    <a:pt x="36928" y="128508"/>
                  </a:cubicBezTo>
                  <a:cubicBezTo>
                    <a:pt x="37018" y="129509"/>
                    <a:pt x="37989" y="130174"/>
                    <a:pt x="38862" y="130174"/>
                  </a:cubicBezTo>
                  <a:cubicBezTo>
                    <a:pt x="39506" y="130174"/>
                    <a:pt x="40096" y="129812"/>
                    <a:pt x="40240" y="128956"/>
                  </a:cubicBezTo>
                  <a:cubicBezTo>
                    <a:pt x="40951" y="124722"/>
                    <a:pt x="41327" y="120439"/>
                    <a:pt x="41362" y="116147"/>
                  </a:cubicBezTo>
                  <a:cubicBezTo>
                    <a:pt x="41825" y="116031"/>
                    <a:pt x="42281" y="115898"/>
                    <a:pt x="42726" y="115746"/>
                  </a:cubicBezTo>
                  <a:cubicBezTo>
                    <a:pt x="43505" y="119948"/>
                    <a:pt x="44285" y="124149"/>
                    <a:pt x="45064" y="128351"/>
                  </a:cubicBezTo>
                  <a:cubicBezTo>
                    <a:pt x="45221" y="129195"/>
                    <a:pt x="45845" y="129564"/>
                    <a:pt x="46510" y="129564"/>
                  </a:cubicBezTo>
                  <a:cubicBezTo>
                    <a:pt x="47381" y="129564"/>
                    <a:pt x="48323" y="128930"/>
                    <a:pt x="48376" y="127902"/>
                  </a:cubicBezTo>
                  <a:cubicBezTo>
                    <a:pt x="48633" y="122958"/>
                    <a:pt x="49122" y="117673"/>
                    <a:pt x="48603" y="112734"/>
                  </a:cubicBezTo>
                  <a:cubicBezTo>
                    <a:pt x="48553" y="112264"/>
                    <a:pt x="48462" y="111865"/>
                    <a:pt x="48335" y="111524"/>
                  </a:cubicBezTo>
                  <a:cubicBezTo>
                    <a:pt x="50067" y="109139"/>
                    <a:pt x="51173" y="106158"/>
                    <a:pt x="51738" y="103415"/>
                  </a:cubicBezTo>
                  <a:cubicBezTo>
                    <a:pt x="52530" y="99581"/>
                    <a:pt x="52837" y="94961"/>
                    <a:pt x="50783" y="91458"/>
                  </a:cubicBezTo>
                  <a:cubicBezTo>
                    <a:pt x="48706" y="87914"/>
                    <a:pt x="44794" y="86782"/>
                    <a:pt x="40954" y="86382"/>
                  </a:cubicBezTo>
                  <a:cubicBezTo>
                    <a:pt x="31627" y="85411"/>
                    <a:pt x="22116" y="85290"/>
                    <a:pt x="12746" y="85169"/>
                  </a:cubicBezTo>
                  <a:cubicBezTo>
                    <a:pt x="12554" y="85167"/>
                    <a:pt x="12361" y="85165"/>
                    <a:pt x="12170" y="85165"/>
                  </a:cubicBezTo>
                  <a:cubicBezTo>
                    <a:pt x="11552" y="85165"/>
                    <a:pt x="10940" y="85179"/>
                    <a:pt x="10338" y="85215"/>
                  </a:cubicBezTo>
                  <a:cubicBezTo>
                    <a:pt x="10639" y="58222"/>
                    <a:pt x="11318" y="31077"/>
                    <a:pt x="8657" y="4215"/>
                  </a:cubicBezTo>
                  <a:cubicBezTo>
                    <a:pt x="8433" y="1949"/>
                    <a:pt x="6880" y="0"/>
                    <a:pt x="444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4506850" y="927300"/>
              <a:ext cx="1445075" cy="3393050"/>
            </a:xfrm>
            <a:custGeom>
              <a:avLst/>
              <a:gdLst/>
              <a:ahLst/>
              <a:cxnLst/>
              <a:rect l="l" t="t" r="r" b="b"/>
              <a:pathLst>
                <a:path w="57803" h="135722" extrusionOk="0">
                  <a:moveTo>
                    <a:pt x="9490" y="1"/>
                  </a:moveTo>
                  <a:cubicBezTo>
                    <a:pt x="9435" y="1"/>
                    <a:pt x="9380" y="4"/>
                    <a:pt x="9325" y="11"/>
                  </a:cubicBezTo>
                  <a:cubicBezTo>
                    <a:pt x="8644" y="102"/>
                    <a:pt x="8165" y="725"/>
                    <a:pt x="8254" y="1406"/>
                  </a:cubicBezTo>
                  <a:cubicBezTo>
                    <a:pt x="11392" y="25114"/>
                    <a:pt x="11962" y="50296"/>
                    <a:pt x="10043" y="80657"/>
                  </a:cubicBezTo>
                  <a:cubicBezTo>
                    <a:pt x="9911" y="82728"/>
                    <a:pt x="9640" y="87035"/>
                    <a:pt x="12546" y="89195"/>
                  </a:cubicBezTo>
                  <a:cubicBezTo>
                    <a:pt x="14285" y="90487"/>
                    <a:pt x="16517" y="90503"/>
                    <a:pt x="18147" y="90516"/>
                  </a:cubicBezTo>
                  <a:lnTo>
                    <a:pt x="34116" y="90636"/>
                  </a:lnTo>
                  <a:cubicBezTo>
                    <a:pt x="39320" y="90676"/>
                    <a:pt x="44700" y="90717"/>
                    <a:pt x="49212" y="93562"/>
                  </a:cubicBezTo>
                  <a:cubicBezTo>
                    <a:pt x="50805" y="94566"/>
                    <a:pt x="52069" y="95883"/>
                    <a:pt x="52866" y="97373"/>
                  </a:cubicBezTo>
                  <a:cubicBezTo>
                    <a:pt x="55046" y="101439"/>
                    <a:pt x="53436" y="105252"/>
                    <a:pt x="51734" y="109289"/>
                  </a:cubicBezTo>
                  <a:cubicBezTo>
                    <a:pt x="51027" y="110962"/>
                    <a:pt x="50297" y="112692"/>
                    <a:pt x="49823" y="114478"/>
                  </a:cubicBezTo>
                  <a:cubicBezTo>
                    <a:pt x="48820" y="118256"/>
                    <a:pt x="49012" y="122157"/>
                    <a:pt x="49197" y="125929"/>
                  </a:cubicBezTo>
                  <a:cubicBezTo>
                    <a:pt x="49246" y="126925"/>
                    <a:pt x="49293" y="127919"/>
                    <a:pt x="49320" y="128910"/>
                  </a:cubicBezTo>
                  <a:cubicBezTo>
                    <a:pt x="49351" y="130075"/>
                    <a:pt x="49342" y="131289"/>
                    <a:pt x="48873" y="132218"/>
                  </a:cubicBezTo>
                  <a:cubicBezTo>
                    <a:pt x="48673" y="132609"/>
                    <a:pt x="48365" y="132934"/>
                    <a:pt x="47986" y="133157"/>
                  </a:cubicBezTo>
                  <a:cubicBezTo>
                    <a:pt x="47951" y="133150"/>
                    <a:pt x="47858" y="133108"/>
                    <a:pt x="47848" y="133003"/>
                  </a:cubicBezTo>
                  <a:cubicBezTo>
                    <a:pt x="47498" y="129413"/>
                    <a:pt x="47017" y="125796"/>
                    <a:pt x="46419" y="122251"/>
                  </a:cubicBezTo>
                  <a:cubicBezTo>
                    <a:pt x="46295" y="121518"/>
                    <a:pt x="46065" y="120153"/>
                    <a:pt x="44936" y="119386"/>
                  </a:cubicBezTo>
                  <a:cubicBezTo>
                    <a:pt x="44356" y="118993"/>
                    <a:pt x="43717" y="118878"/>
                    <a:pt x="43130" y="118878"/>
                  </a:cubicBezTo>
                  <a:cubicBezTo>
                    <a:pt x="42620" y="118878"/>
                    <a:pt x="42148" y="118965"/>
                    <a:pt x="41790" y="119030"/>
                  </a:cubicBezTo>
                  <a:cubicBezTo>
                    <a:pt x="37621" y="119797"/>
                    <a:pt x="33804" y="120181"/>
                    <a:pt x="30296" y="120181"/>
                  </a:cubicBezTo>
                  <a:cubicBezTo>
                    <a:pt x="26355" y="120181"/>
                    <a:pt x="22804" y="119696"/>
                    <a:pt x="19582" y="118725"/>
                  </a:cubicBezTo>
                  <a:cubicBezTo>
                    <a:pt x="19321" y="118647"/>
                    <a:pt x="19053" y="118608"/>
                    <a:pt x="18786" y="118608"/>
                  </a:cubicBezTo>
                  <a:cubicBezTo>
                    <a:pt x="18247" y="118608"/>
                    <a:pt x="17714" y="118766"/>
                    <a:pt x="17257" y="119073"/>
                  </a:cubicBezTo>
                  <a:cubicBezTo>
                    <a:pt x="16574" y="119532"/>
                    <a:pt x="16133" y="120272"/>
                    <a:pt x="16055" y="121091"/>
                  </a:cubicBezTo>
                  <a:lnTo>
                    <a:pt x="15003" y="132193"/>
                  </a:lnTo>
                  <a:cubicBezTo>
                    <a:pt x="14953" y="132731"/>
                    <a:pt x="14563" y="133173"/>
                    <a:pt x="14096" y="133223"/>
                  </a:cubicBezTo>
                  <a:cubicBezTo>
                    <a:pt x="14062" y="133226"/>
                    <a:pt x="14031" y="133228"/>
                    <a:pt x="14003" y="133228"/>
                  </a:cubicBezTo>
                  <a:cubicBezTo>
                    <a:pt x="13830" y="133228"/>
                    <a:pt x="13751" y="133174"/>
                    <a:pt x="13690" y="133120"/>
                  </a:cubicBezTo>
                  <a:cubicBezTo>
                    <a:pt x="13377" y="132841"/>
                    <a:pt x="13056" y="131973"/>
                    <a:pt x="13042" y="130660"/>
                  </a:cubicBezTo>
                  <a:lnTo>
                    <a:pt x="12971" y="123896"/>
                  </a:lnTo>
                  <a:cubicBezTo>
                    <a:pt x="12966" y="123555"/>
                    <a:pt x="12993" y="123147"/>
                    <a:pt x="13019" y="122713"/>
                  </a:cubicBezTo>
                  <a:cubicBezTo>
                    <a:pt x="13120" y="121031"/>
                    <a:pt x="13225" y="119292"/>
                    <a:pt x="12280" y="118288"/>
                  </a:cubicBezTo>
                  <a:cubicBezTo>
                    <a:pt x="11881" y="117865"/>
                    <a:pt x="11318" y="117640"/>
                    <a:pt x="10747" y="117640"/>
                  </a:cubicBezTo>
                  <a:cubicBezTo>
                    <a:pt x="10200" y="117640"/>
                    <a:pt x="9646" y="117846"/>
                    <a:pt x="9221" y="118281"/>
                  </a:cubicBezTo>
                  <a:cubicBezTo>
                    <a:pt x="7926" y="119609"/>
                    <a:pt x="7746" y="122915"/>
                    <a:pt x="7874" y="127818"/>
                  </a:cubicBezTo>
                  <a:lnTo>
                    <a:pt x="7876" y="127944"/>
                  </a:lnTo>
                  <a:cubicBezTo>
                    <a:pt x="7920" y="129593"/>
                    <a:pt x="7961" y="131150"/>
                    <a:pt x="7098" y="132286"/>
                  </a:cubicBezTo>
                  <a:cubicBezTo>
                    <a:pt x="6799" y="132681"/>
                    <a:pt x="6294" y="133025"/>
                    <a:pt x="5771" y="133025"/>
                  </a:cubicBezTo>
                  <a:cubicBezTo>
                    <a:pt x="5626" y="133025"/>
                    <a:pt x="5481" y="132999"/>
                    <a:pt x="5338" y="132941"/>
                  </a:cubicBezTo>
                  <a:cubicBezTo>
                    <a:pt x="4160" y="132463"/>
                    <a:pt x="4389" y="130095"/>
                    <a:pt x="4542" y="129100"/>
                  </a:cubicBezTo>
                  <a:lnTo>
                    <a:pt x="4628" y="128547"/>
                  </a:lnTo>
                  <a:cubicBezTo>
                    <a:pt x="5081" y="125626"/>
                    <a:pt x="5551" y="122605"/>
                    <a:pt x="5105" y="119562"/>
                  </a:cubicBezTo>
                  <a:cubicBezTo>
                    <a:pt x="4884" y="118053"/>
                    <a:pt x="4447" y="116612"/>
                    <a:pt x="4024" y="115218"/>
                  </a:cubicBezTo>
                  <a:cubicBezTo>
                    <a:pt x="3671" y="114056"/>
                    <a:pt x="3338" y="112958"/>
                    <a:pt x="3125" y="111833"/>
                  </a:cubicBezTo>
                  <a:cubicBezTo>
                    <a:pt x="2518" y="108641"/>
                    <a:pt x="2907" y="105233"/>
                    <a:pt x="3284" y="101937"/>
                  </a:cubicBezTo>
                  <a:lnTo>
                    <a:pt x="3408" y="100835"/>
                  </a:lnTo>
                  <a:cubicBezTo>
                    <a:pt x="4496" y="90999"/>
                    <a:pt x="4616" y="80980"/>
                    <a:pt x="4733" y="71291"/>
                  </a:cubicBezTo>
                  <a:lnTo>
                    <a:pt x="5165" y="35374"/>
                  </a:lnTo>
                  <a:cubicBezTo>
                    <a:pt x="5257" y="27816"/>
                    <a:pt x="5350" y="20000"/>
                    <a:pt x="4752" y="12304"/>
                  </a:cubicBezTo>
                  <a:cubicBezTo>
                    <a:pt x="4701" y="11649"/>
                    <a:pt x="4146" y="11155"/>
                    <a:pt x="3509" y="11155"/>
                  </a:cubicBezTo>
                  <a:cubicBezTo>
                    <a:pt x="3478" y="11155"/>
                    <a:pt x="3446" y="11156"/>
                    <a:pt x="3414" y="11158"/>
                  </a:cubicBezTo>
                  <a:cubicBezTo>
                    <a:pt x="2728" y="11212"/>
                    <a:pt x="2215" y="11811"/>
                    <a:pt x="2268" y="12496"/>
                  </a:cubicBezTo>
                  <a:cubicBezTo>
                    <a:pt x="2859" y="20083"/>
                    <a:pt x="2765" y="27842"/>
                    <a:pt x="2675" y="35344"/>
                  </a:cubicBezTo>
                  <a:lnTo>
                    <a:pt x="2243" y="71261"/>
                  </a:lnTo>
                  <a:cubicBezTo>
                    <a:pt x="2127" y="80890"/>
                    <a:pt x="2007" y="90846"/>
                    <a:pt x="932" y="100560"/>
                  </a:cubicBezTo>
                  <a:lnTo>
                    <a:pt x="809" y="101655"/>
                  </a:lnTo>
                  <a:cubicBezTo>
                    <a:pt x="411" y="105135"/>
                    <a:pt x="1" y="108734"/>
                    <a:pt x="677" y="112298"/>
                  </a:cubicBezTo>
                  <a:cubicBezTo>
                    <a:pt x="916" y="113554"/>
                    <a:pt x="1284" y="114768"/>
                    <a:pt x="1641" y="115942"/>
                  </a:cubicBezTo>
                  <a:cubicBezTo>
                    <a:pt x="2055" y="117308"/>
                    <a:pt x="2447" y="118599"/>
                    <a:pt x="2640" y="119922"/>
                  </a:cubicBezTo>
                  <a:cubicBezTo>
                    <a:pt x="3031" y="122594"/>
                    <a:pt x="2591" y="125427"/>
                    <a:pt x="2166" y="128165"/>
                  </a:cubicBezTo>
                  <a:lnTo>
                    <a:pt x="2080" y="128721"/>
                  </a:lnTo>
                  <a:cubicBezTo>
                    <a:pt x="1376" y="133296"/>
                    <a:pt x="3231" y="134775"/>
                    <a:pt x="4400" y="135250"/>
                  </a:cubicBezTo>
                  <a:cubicBezTo>
                    <a:pt x="4837" y="135427"/>
                    <a:pt x="5296" y="135512"/>
                    <a:pt x="5757" y="135512"/>
                  </a:cubicBezTo>
                  <a:cubicBezTo>
                    <a:pt x="6997" y="135512"/>
                    <a:pt x="8247" y="134894"/>
                    <a:pt x="9083" y="133793"/>
                  </a:cubicBezTo>
                  <a:cubicBezTo>
                    <a:pt x="10474" y="131961"/>
                    <a:pt x="10417" y="129793"/>
                    <a:pt x="10367" y="127882"/>
                  </a:cubicBezTo>
                  <a:lnTo>
                    <a:pt x="10363" y="127756"/>
                  </a:lnTo>
                  <a:cubicBezTo>
                    <a:pt x="10273" y="124270"/>
                    <a:pt x="10395" y="122298"/>
                    <a:pt x="10587" y="121204"/>
                  </a:cubicBezTo>
                  <a:lnTo>
                    <a:pt x="10587" y="121204"/>
                  </a:lnTo>
                  <a:cubicBezTo>
                    <a:pt x="10584" y="121697"/>
                    <a:pt x="10553" y="122220"/>
                    <a:pt x="10532" y="122566"/>
                  </a:cubicBezTo>
                  <a:cubicBezTo>
                    <a:pt x="10503" y="123064"/>
                    <a:pt x="10475" y="123534"/>
                    <a:pt x="10479" y="123925"/>
                  </a:cubicBezTo>
                  <a:lnTo>
                    <a:pt x="10551" y="130689"/>
                  </a:lnTo>
                  <a:cubicBezTo>
                    <a:pt x="10562" y="131809"/>
                    <a:pt x="10771" y="133859"/>
                    <a:pt x="12035" y="134982"/>
                  </a:cubicBezTo>
                  <a:cubicBezTo>
                    <a:pt x="12581" y="135470"/>
                    <a:pt x="13254" y="135722"/>
                    <a:pt x="13997" y="135722"/>
                  </a:cubicBezTo>
                  <a:cubicBezTo>
                    <a:pt x="14119" y="135721"/>
                    <a:pt x="14240" y="135713"/>
                    <a:pt x="14361" y="135699"/>
                  </a:cubicBezTo>
                  <a:cubicBezTo>
                    <a:pt x="16008" y="135525"/>
                    <a:pt x="17321" y="134147"/>
                    <a:pt x="17483" y="132427"/>
                  </a:cubicBezTo>
                  <a:lnTo>
                    <a:pt x="18534" y="121327"/>
                  </a:lnTo>
                  <a:cubicBezTo>
                    <a:pt x="18540" y="121252"/>
                    <a:pt x="18580" y="121184"/>
                    <a:pt x="18643" y="121142"/>
                  </a:cubicBezTo>
                  <a:cubicBezTo>
                    <a:pt x="18686" y="121114"/>
                    <a:pt x="18737" y="121099"/>
                    <a:pt x="18787" y="121099"/>
                  </a:cubicBezTo>
                  <a:cubicBezTo>
                    <a:pt x="18813" y="121099"/>
                    <a:pt x="18838" y="121103"/>
                    <a:pt x="18863" y="121110"/>
                  </a:cubicBezTo>
                  <a:cubicBezTo>
                    <a:pt x="22320" y="122151"/>
                    <a:pt x="26110" y="122671"/>
                    <a:pt x="30299" y="122671"/>
                  </a:cubicBezTo>
                  <a:cubicBezTo>
                    <a:pt x="33960" y="122671"/>
                    <a:pt x="37926" y="122274"/>
                    <a:pt x="42240" y="121481"/>
                  </a:cubicBezTo>
                  <a:cubicBezTo>
                    <a:pt x="42480" y="121437"/>
                    <a:pt x="42852" y="121369"/>
                    <a:pt x="43149" y="121369"/>
                  </a:cubicBezTo>
                  <a:cubicBezTo>
                    <a:pt x="43312" y="121369"/>
                    <a:pt x="43453" y="121390"/>
                    <a:pt x="43536" y="121446"/>
                  </a:cubicBezTo>
                  <a:cubicBezTo>
                    <a:pt x="43786" y="121616"/>
                    <a:pt x="43909" y="122350"/>
                    <a:pt x="43962" y="122664"/>
                  </a:cubicBezTo>
                  <a:cubicBezTo>
                    <a:pt x="44551" y="126154"/>
                    <a:pt x="45024" y="129714"/>
                    <a:pt x="45370" y="133246"/>
                  </a:cubicBezTo>
                  <a:cubicBezTo>
                    <a:pt x="45457" y="134150"/>
                    <a:pt x="45999" y="134947"/>
                    <a:pt x="46808" y="135360"/>
                  </a:cubicBezTo>
                  <a:cubicBezTo>
                    <a:pt x="47182" y="135551"/>
                    <a:pt x="47585" y="135647"/>
                    <a:pt x="47986" y="135647"/>
                  </a:cubicBezTo>
                  <a:cubicBezTo>
                    <a:pt x="48421" y="135647"/>
                    <a:pt x="48853" y="135534"/>
                    <a:pt x="49241" y="135310"/>
                  </a:cubicBezTo>
                  <a:cubicBezTo>
                    <a:pt x="50023" y="134858"/>
                    <a:pt x="50681" y="134161"/>
                    <a:pt x="51095" y="133344"/>
                  </a:cubicBezTo>
                  <a:cubicBezTo>
                    <a:pt x="51827" y="131895"/>
                    <a:pt x="51851" y="130328"/>
                    <a:pt x="51811" y="128843"/>
                  </a:cubicBezTo>
                  <a:cubicBezTo>
                    <a:pt x="51783" y="127835"/>
                    <a:pt x="51734" y="126822"/>
                    <a:pt x="51685" y="125807"/>
                  </a:cubicBezTo>
                  <a:cubicBezTo>
                    <a:pt x="51501" y="122060"/>
                    <a:pt x="51327" y="118521"/>
                    <a:pt x="52231" y="115116"/>
                  </a:cubicBezTo>
                  <a:cubicBezTo>
                    <a:pt x="52660" y="113499"/>
                    <a:pt x="53356" y="111852"/>
                    <a:pt x="54028" y="110257"/>
                  </a:cubicBezTo>
                  <a:cubicBezTo>
                    <a:pt x="55884" y="105859"/>
                    <a:pt x="57803" y="101311"/>
                    <a:pt x="55063" y="96196"/>
                  </a:cubicBezTo>
                  <a:cubicBezTo>
                    <a:pt x="54062" y="94328"/>
                    <a:pt x="52498" y="92688"/>
                    <a:pt x="50540" y="91454"/>
                  </a:cubicBezTo>
                  <a:cubicBezTo>
                    <a:pt x="45428" y="88231"/>
                    <a:pt x="39428" y="88186"/>
                    <a:pt x="34135" y="88145"/>
                  </a:cubicBezTo>
                  <a:lnTo>
                    <a:pt x="18166" y="88024"/>
                  </a:lnTo>
                  <a:cubicBezTo>
                    <a:pt x="16498" y="88012"/>
                    <a:pt x="15035" y="87941"/>
                    <a:pt x="14032" y="87196"/>
                  </a:cubicBezTo>
                  <a:cubicBezTo>
                    <a:pt x="12431" y="86007"/>
                    <a:pt x="12363" y="83426"/>
                    <a:pt x="12529" y="80814"/>
                  </a:cubicBezTo>
                  <a:cubicBezTo>
                    <a:pt x="14458" y="50289"/>
                    <a:pt x="13884" y="24951"/>
                    <a:pt x="10723" y="1079"/>
                  </a:cubicBezTo>
                  <a:cubicBezTo>
                    <a:pt x="10638" y="454"/>
                    <a:pt x="10104" y="1"/>
                    <a:pt x="9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1"/>
            <p:cNvSpPr/>
            <p:nvPr/>
          </p:nvSpPr>
          <p:spPr>
            <a:xfrm>
              <a:off x="5444025" y="3910925"/>
              <a:ext cx="157400" cy="408375"/>
            </a:xfrm>
            <a:custGeom>
              <a:avLst/>
              <a:gdLst/>
              <a:ahLst/>
              <a:cxnLst/>
              <a:rect l="l" t="t" r="r" b="b"/>
              <a:pathLst>
                <a:path w="6296" h="16335" extrusionOk="0">
                  <a:moveTo>
                    <a:pt x="5223" y="1"/>
                  </a:moveTo>
                  <a:cubicBezTo>
                    <a:pt x="4635" y="2"/>
                    <a:pt x="4159" y="478"/>
                    <a:pt x="4159" y="1067"/>
                  </a:cubicBezTo>
                  <a:lnTo>
                    <a:pt x="4164" y="12782"/>
                  </a:lnTo>
                  <a:cubicBezTo>
                    <a:pt x="4164" y="13033"/>
                    <a:pt x="4166" y="13294"/>
                    <a:pt x="4126" y="13491"/>
                  </a:cubicBezTo>
                  <a:cubicBezTo>
                    <a:pt x="4045" y="13886"/>
                    <a:pt x="3763" y="14125"/>
                    <a:pt x="3534" y="14179"/>
                  </a:cubicBezTo>
                  <a:cubicBezTo>
                    <a:pt x="3460" y="14197"/>
                    <a:pt x="3380" y="14204"/>
                    <a:pt x="3296" y="14204"/>
                  </a:cubicBezTo>
                  <a:cubicBezTo>
                    <a:pt x="2976" y="14204"/>
                    <a:pt x="2592" y="14093"/>
                    <a:pt x="2217" y="13985"/>
                  </a:cubicBezTo>
                  <a:lnTo>
                    <a:pt x="2150" y="13965"/>
                  </a:lnTo>
                  <a:cubicBezTo>
                    <a:pt x="2147" y="13882"/>
                    <a:pt x="2150" y="13777"/>
                    <a:pt x="2152" y="13717"/>
                  </a:cubicBezTo>
                  <a:lnTo>
                    <a:pt x="2511" y="1853"/>
                  </a:lnTo>
                  <a:cubicBezTo>
                    <a:pt x="2529" y="1265"/>
                    <a:pt x="2067" y="774"/>
                    <a:pt x="1479" y="757"/>
                  </a:cubicBezTo>
                  <a:cubicBezTo>
                    <a:pt x="894" y="761"/>
                    <a:pt x="400" y="1201"/>
                    <a:pt x="382" y="1790"/>
                  </a:cubicBezTo>
                  <a:lnTo>
                    <a:pt x="23" y="13653"/>
                  </a:lnTo>
                  <a:cubicBezTo>
                    <a:pt x="14" y="13960"/>
                    <a:pt x="1" y="14422"/>
                    <a:pt x="187" y="14871"/>
                  </a:cubicBezTo>
                  <a:cubicBezTo>
                    <a:pt x="538" y="15718"/>
                    <a:pt x="1330" y="15946"/>
                    <a:pt x="1628" y="16033"/>
                  </a:cubicBezTo>
                  <a:cubicBezTo>
                    <a:pt x="2111" y="16171"/>
                    <a:pt x="2680" y="16334"/>
                    <a:pt x="3297" y="16334"/>
                  </a:cubicBezTo>
                  <a:cubicBezTo>
                    <a:pt x="3302" y="16334"/>
                    <a:pt x="3307" y="16334"/>
                    <a:pt x="3311" y="16334"/>
                  </a:cubicBezTo>
                  <a:cubicBezTo>
                    <a:pt x="3550" y="16334"/>
                    <a:pt x="3788" y="16307"/>
                    <a:pt x="4022" y="16252"/>
                  </a:cubicBezTo>
                  <a:cubicBezTo>
                    <a:pt x="5116" y="15995"/>
                    <a:pt x="5976" y="15077"/>
                    <a:pt x="6213" y="13914"/>
                  </a:cubicBezTo>
                  <a:cubicBezTo>
                    <a:pt x="6295" y="13505"/>
                    <a:pt x="6294" y="13102"/>
                    <a:pt x="6294" y="12779"/>
                  </a:cubicBezTo>
                  <a:lnTo>
                    <a:pt x="6289" y="1066"/>
                  </a:lnTo>
                  <a:cubicBezTo>
                    <a:pt x="6288" y="477"/>
                    <a:pt x="5811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1"/>
            <p:cNvSpPr/>
            <p:nvPr/>
          </p:nvSpPr>
          <p:spPr>
            <a:xfrm>
              <a:off x="4979150" y="3148525"/>
              <a:ext cx="627400" cy="302575"/>
            </a:xfrm>
            <a:custGeom>
              <a:avLst/>
              <a:gdLst/>
              <a:ahLst/>
              <a:cxnLst/>
              <a:rect l="l" t="t" r="r" b="b"/>
              <a:pathLst>
                <a:path w="25096" h="12103" extrusionOk="0">
                  <a:moveTo>
                    <a:pt x="1088" y="0"/>
                  </a:moveTo>
                  <a:cubicBezTo>
                    <a:pt x="505" y="0"/>
                    <a:pt x="30" y="471"/>
                    <a:pt x="24" y="1055"/>
                  </a:cubicBezTo>
                  <a:cubicBezTo>
                    <a:pt x="1" y="3485"/>
                    <a:pt x="1159" y="5960"/>
                    <a:pt x="3200" y="7847"/>
                  </a:cubicBezTo>
                  <a:cubicBezTo>
                    <a:pt x="6191" y="10608"/>
                    <a:pt x="9767" y="12102"/>
                    <a:pt x="13186" y="12102"/>
                  </a:cubicBezTo>
                  <a:cubicBezTo>
                    <a:pt x="13190" y="12102"/>
                    <a:pt x="13195" y="12102"/>
                    <a:pt x="13199" y="12102"/>
                  </a:cubicBezTo>
                  <a:cubicBezTo>
                    <a:pt x="14141" y="12102"/>
                    <a:pt x="15078" y="11984"/>
                    <a:pt x="15990" y="11749"/>
                  </a:cubicBezTo>
                  <a:cubicBezTo>
                    <a:pt x="18857" y="11004"/>
                    <a:pt x="22729" y="8733"/>
                    <a:pt x="24897" y="2135"/>
                  </a:cubicBezTo>
                  <a:cubicBezTo>
                    <a:pt x="25095" y="1571"/>
                    <a:pt x="24792" y="954"/>
                    <a:pt x="24225" y="768"/>
                  </a:cubicBezTo>
                  <a:cubicBezTo>
                    <a:pt x="24114" y="732"/>
                    <a:pt x="24002" y="715"/>
                    <a:pt x="23891" y="715"/>
                  </a:cubicBezTo>
                  <a:cubicBezTo>
                    <a:pt x="23436" y="715"/>
                    <a:pt x="23013" y="1010"/>
                    <a:pt x="22873" y="1471"/>
                  </a:cubicBezTo>
                  <a:cubicBezTo>
                    <a:pt x="21396" y="5970"/>
                    <a:pt x="18832" y="8811"/>
                    <a:pt x="15456" y="9687"/>
                  </a:cubicBezTo>
                  <a:cubicBezTo>
                    <a:pt x="14718" y="9879"/>
                    <a:pt x="13956" y="9973"/>
                    <a:pt x="13180" y="9973"/>
                  </a:cubicBezTo>
                  <a:cubicBezTo>
                    <a:pt x="10296" y="9973"/>
                    <a:pt x="7236" y="8674"/>
                    <a:pt x="4646" y="6282"/>
                  </a:cubicBezTo>
                  <a:cubicBezTo>
                    <a:pt x="3045" y="4803"/>
                    <a:pt x="2136" y="2906"/>
                    <a:pt x="2154" y="1076"/>
                  </a:cubicBezTo>
                  <a:cubicBezTo>
                    <a:pt x="2159" y="488"/>
                    <a:pt x="1687" y="6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5054950" y="3668275"/>
              <a:ext cx="577925" cy="283525"/>
            </a:xfrm>
            <a:custGeom>
              <a:avLst/>
              <a:gdLst/>
              <a:ahLst/>
              <a:cxnLst/>
              <a:rect l="l" t="t" r="r" b="b"/>
              <a:pathLst>
                <a:path w="23117" h="11341" extrusionOk="0">
                  <a:moveTo>
                    <a:pt x="14503" y="0"/>
                  </a:moveTo>
                  <a:cubicBezTo>
                    <a:pt x="8314" y="0"/>
                    <a:pt x="2398" y="4077"/>
                    <a:pt x="255" y="9909"/>
                  </a:cubicBezTo>
                  <a:cubicBezTo>
                    <a:pt x="0" y="10604"/>
                    <a:pt x="515" y="11341"/>
                    <a:pt x="1255" y="11341"/>
                  </a:cubicBezTo>
                  <a:cubicBezTo>
                    <a:pt x="1702" y="11341"/>
                    <a:pt x="2100" y="11063"/>
                    <a:pt x="2255" y="10643"/>
                  </a:cubicBezTo>
                  <a:cubicBezTo>
                    <a:pt x="4074" y="5696"/>
                    <a:pt x="9300" y="2133"/>
                    <a:pt x="14564" y="2133"/>
                  </a:cubicBezTo>
                  <a:cubicBezTo>
                    <a:pt x="14745" y="2133"/>
                    <a:pt x="14926" y="2137"/>
                    <a:pt x="15107" y="2146"/>
                  </a:cubicBezTo>
                  <a:cubicBezTo>
                    <a:pt x="16587" y="2220"/>
                    <a:pt x="17691" y="2583"/>
                    <a:pt x="18391" y="3225"/>
                  </a:cubicBezTo>
                  <a:cubicBezTo>
                    <a:pt x="19382" y="4132"/>
                    <a:pt x="19664" y="5620"/>
                    <a:pt x="19962" y="7193"/>
                  </a:cubicBezTo>
                  <a:cubicBezTo>
                    <a:pt x="20183" y="8358"/>
                    <a:pt x="20411" y="9563"/>
                    <a:pt x="20939" y="10681"/>
                  </a:cubicBezTo>
                  <a:cubicBezTo>
                    <a:pt x="21120" y="11066"/>
                    <a:pt x="21503" y="11291"/>
                    <a:pt x="21902" y="11291"/>
                  </a:cubicBezTo>
                  <a:cubicBezTo>
                    <a:pt x="22054" y="11291"/>
                    <a:pt x="22209" y="11258"/>
                    <a:pt x="22356" y="11188"/>
                  </a:cubicBezTo>
                  <a:cubicBezTo>
                    <a:pt x="22888" y="10938"/>
                    <a:pt x="23116" y="10303"/>
                    <a:pt x="22865" y="9771"/>
                  </a:cubicBezTo>
                  <a:cubicBezTo>
                    <a:pt x="22453" y="8899"/>
                    <a:pt x="22259" y="7878"/>
                    <a:pt x="22055" y="6796"/>
                  </a:cubicBezTo>
                  <a:cubicBezTo>
                    <a:pt x="21705" y="4950"/>
                    <a:pt x="21343" y="3041"/>
                    <a:pt x="19830" y="1654"/>
                  </a:cubicBezTo>
                  <a:cubicBezTo>
                    <a:pt x="18756" y="669"/>
                    <a:pt x="17202" y="119"/>
                    <a:pt x="15214" y="18"/>
                  </a:cubicBezTo>
                  <a:cubicBezTo>
                    <a:pt x="14977" y="6"/>
                    <a:pt x="14740" y="0"/>
                    <a:pt x="14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1"/>
            <p:cNvSpPr/>
            <p:nvPr/>
          </p:nvSpPr>
          <p:spPr>
            <a:xfrm>
              <a:off x="5616900" y="3269325"/>
              <a:ext cx="222350" cy="409500"/>
            </a:xfrm>
            <a:custGeom>
              <a:avLst/>
              <a:gdLst/>
              <a:ahLst/>
              <a:cxnLst/>
              <a:rect l="l" t="t" r="r" b="b"/>
              <a:pathLst>
                <a:path w="8894" h="16380" extrusionOk="0">
                  <a:moveTo>
                    <a:pt x="5986" y="1"/>
                  </a:moveTo>
                  <a:cubicBezTo>
                    <a:pt x="5842" y="1"/>
                    <a:pt x="5697" y="30"/>
                    <a:pt x="5557" y="91"/>
                  </a:cubicBezTo>
                  <a:cubicBezTo>
                    <a:pt x="2190" y="1540"/>
                    <a:pt x="1" y="5373"/>
                    <a:pt x="464" y="9008"/>
                  </a:cubicBezTo>
                  <a:cubicBezTo>
                    <a:pt x="926" y="12644"/>
                    <a:pt x="4005" y="15806"/>
                    <a:pt x="7627" y="16367"/>
                  </a:cubicBezTo>
                  <a:cubicBezTo>
                    <a:pt x="7681" y="16375"/>
                    <a:pt x="7736" y="16379"/>
                    <a:pt x="7791" y="16379"/>
                  </a:cubicBezTo>
                  <a:lnTo>
                    <a:pt x="7792" y="16379"/>
                  </a:lnTo>
                  <a:cubicBezTo>
                    <a:pt x="8347" y="16378"/>
                    <a:pt x="8809" y="15950"/>
                    <a:pt x="8852" y="15394"/>
                  </a:cubicBezTo>
                  <a:cubicBezTo>
                    <a:pt x="8894" y="14840"/>
                    <a:pt x="8502" y="14346"/>
                    <a:pt x="7952" y="14261"/>
                  </a:cubicBezTo>
                  <a:cubicBezTo>
                    <a:pt x="5235" y="13841"/>
                    <a:pt x="2923" y="11467"/>
                    <a:pt x="2577" y="8740"/>
                  </a:cubicBezTo>
                  <a:cubicBezTo>
                    <a:pt x="2231" y="6012"/>
                    <a:pt x="3873" y="3135"/>
                    <a:pt x="6399" y="2048"/>
                  </a:cubicBezTo>
                  <a:cubicBezTo>
                    <a:pt x="6944" y="1819"/>
                    <a:pt x="7198" y="1189"/>
                    <a:pt x="6964" y="646"/>
                  </a:cubicBezTo>
                  <a:cubicBezTo>
                    <a:pt x="6791" y="242"/>
                    <a:pt x="6398" y="1"/>
                    <a:pt x="5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1"/>
            <p:cNvSpPr/>
            <p:nvPr/>
          </p:nvSpPr>
          <p:spPr>
            <a:xfrm>
              <a:off x="4712425" y="3422650"/>
              <a:ext cx="376450" cy="311250"/>
            </a:xfrm>
            <a:custGeom>
              <a:avLst/>
              <a:gdLst/>
              <a:ahLst/>
              <a:cxnLst/>
              <a:rect l="l" t="t" r="r" b="b"/>
              <a:pathLst>
                <a:path w="15058" h="12450" extrusionOk="0">
                  <a:moveTo>
                    <a:pt x="7743" y="2132"/>
                  </a:moveTo>
                  <a:cubicBezTo>
                    <a:pt x="8240" y="2132"/>
                    <a:pt x="8728" y="2220"/>
                    <a:pt x="9178" y="2404"/>
                  </a:cubicBezTo>
                  <a:cubicBezTo>
                    <a:pt x="10725" y="3069"/>
                    <a:pt x="11786" y="4133"/>
                    <a:pt x="12332" y="5568"/>
                  </a:cubicBezTo>
                  <a:cubicBezTo>
                    <a:pt x="12940" y="7168"/>
                    <a:pt x="12683" y="8613"/>
                    <a:pt x="12520" y="8959"/>
                  </a:cubicBezTo>
                  <a:cubicBezTo>
                    <a:pt x="12233" y="9568"/>
                    <a:pt x="11501" y="10054"/>
                    <a:pt x="10608" y="10227"/>
                  </a:cubicBezTo>
                  <a:cubicBezTo>
                    <a:pt x="10265" y="10294"/>
                    <a:pt x="9908" y="10320"/>
                    <a:pt x="9544" y="10320"/>
                  </a:cubicBezTo>
                  <a:cubicBezTo>
                    <a:pt x="8898" y="10320"/>
                    <a:pt x="8230" y="10239"/>
                    <a:pt x="7576" y="10158"/>
                  </a:cubicBezTo>
                  <a:cubicBezTo>
                    <a:pt x="5886" y="9954"/>
                    <a:pt x="4165" y="9659"/>
                    <a:pt x="3313" y="8555"/>
                  </a:cubicBezTo>
                  <a:cubicBezTo>
                    <a:pt x="2356" y="7316"/>
                    <a:pt x="2824" y="5370"/>
                    <a:pt x="3749" y="4169"/>
                  </a:cubicBezTo>
                  <a:cubicBezTo>
                    <a:pt x="4740" y="2882"/>
                    <a:pt x="6288" y="2132"/>
                    <a:pt x="7743" y="2132"/>
                  </a:cubicBezTo>
                  <a:close/>
                  <a:moveTo>
                    <a:pt x="7734" y="0"/>
                  </a:moveTo>
                  <a:cubicBezTo>
                    <a:pt x="5632" y="0"/>
                    <a:pt x="3471" y="1040"/>
                    <a:pt x="2061" y="2868"/>
                  </a:cubicBezTo>
                  <a:cubicBezTo>
                    <a:pt x="615" y="4746"/>
                    <a:pt x="1" y="7750"/>
                    <a:pt x="1627" y="9857"/>
                  </a:cubicBezTo>
                  <a:cubicBezTo>
                    <a:pt x="3095" y="11758"/>
                    <a:pt x="5739" y="12081"/>
                    <a:pt x="7319" y="12274"/>
                  </a:cubicBezTo>
                  <a:cubicBezTo>
                    <a:pt x="8014" y="12358"/>
                    <a:pt x="8768" y="12450"/>
                    <a:pt x="9544" y="12450"/>
                  </a:cubicBezTo>
                  <a:cubicBezTo>
                    <a:pt x="10028" y="12450"/>
                    <a:pt x="10522" y="12414"/>
                    <a:pt x="11014" y="12318"/>
                  </a:cubicBezTo>
                  <a:cubicBezTo>
                    <a:pt x="12585" y="12014"/>
                    <a:pt x="13867" y="11097"/>
                    <a:pt x="14447" y="9867"/>
                  </a:cubicBezTo>
                  <a:cubicBezTo>
                    <a:pt x="14940" y="8817"/>
                    <a:pt x="15057" y="6744"/>
                    <a:pt x="14323" y="4811"/>
                  </a:cubicBezTo>
                  <a:cubicBezTo>
                    <a:pt x="13574" y="2840"/>
                    <a:pt x="12081" y="1331"/>
                    <a:pt x="10008" y="443"/>
                  </a:cubicBezTo>
                  <a:lnTo>
                    <a:pt x="9994" y="437"/>
                  </a:lnTo>
                  <a:cubicBezTo>
                    <a:pt x="9276" y="142"/>
                    <a:pt x="8509" y="0"/>
                    <a:pt x="7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1"/>
            <p:cNvSpPr/>
            <p:nvPr/>
          </p:nvSpPr>
          <p:spPr>
            <a:xfrm>
              <a:off x="4551175" y="3078900"/>
              <a:ext cx="218800" cy="403400"/>
            </a:xfrm>
            <a:custGeom>
              <a:avLst/>
              <a:gdLst/>
              <a:ahLst/>
              <a:cxnLst/>
              <a:rect l="l" t="t" r="r" b="b"/>
              <a:pathLst>
                <a:path w="8752" h="16136" extrusionOk="0">
                  <a:moveTo>
                    <a:pt x="2273" y="1"/>
                  </a:moveTo>
                  <a:cubicBezTo>
                    <a:pt x="1986" y="1"/>
                    <a:pt x="1700" y="116"/>
                    <a:pt x="1490" y="344"/>
                  </a:cubicBezTo>
                  <a:cubicBezTo>
                    <a:pt x="1091" y="777"/>
                    <a:pt x="1119" y="1450"/>
                    <a:pt x="1552" y="1849"/>
                  </a:cubicBezTo>
                  <a:cubicBezTo>
                    <a:pt x="3586" y="3720"/>
                    <a:pt x="6411" y="7543"/>
                    <a:pt x="6016" y="9802"/>
                  </a:cubicBezTo>
                  <a:cubicBezTo>
                    <a:pt x="5610" y="12130"/>
                    <a:pt x="3476" y="14004"/>
                    <a:pt x="1299" y="14004"/>
                  </a:cubicBezTo>
                  <a:cubicBezTo>
                    <a:pt x="1247" y="14004"/>
                    <a:pt x="1195" y="14003"/>
                    <a:pt x="1143" y="14001"/>
                  </a:cubicBezTo>
                  <a:cubicBezTo>
                    <a:pt x="1120" y="13999"/>
                    <a:pt x="1097" y="13999"/>
                    <a:pt x="1075" y="13999"/>
                  </a:cubicBezTo>
                  <a:cubicBezTo>
                    <a:pt x="519" y="13999"/>
                    <a:pt x="56" y="14449"/>
                    <a:pt x="29" y="15013"/>
                  </a:cubicBezTo>
                  <a:cubicBezTo>
                    <a:pt x="0" y="15601"/>
                    <a:pt x="453" y="16099"/>
                    <a:pt x="1041" y="16128"/>
                  </a:cubicBezTo>
                  <a:cubicBezTo>
                    <a:pt x="1136" y="16133"/>
                    <a:pt x="1228" y="16135"/>
                    <a:pt x="1323" y="16135"/>
                  </a:cubicBezTo>
                  <a:cubicBezTo>
                    <a:pt x="4519" y="16135"/>
                    <a:pt x="7531" y="13517"/>
                    <a:pt x="8115" y="10169"/>
                  </a:cubicBezTo>
                  <a:cubicBezTo>
                    <a:pt x="8752" y="6513"/>
                    <a:pt x="4636" y="1792"/>
                    <a:pt x="2995" y="282"/>
                  </a:cubicBezTo>
                  <a:cubicBezTo>
                    <a:pt x="2790" y="94"/>
                    <a:pt x="2531" y="1"/>
                    <a:pt x="2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4662100" y="2392350"/>
              <a:ext cx="174625" cy="341450"/>
            </a:xfrm>
            <a:custGeom>
              <a:avLst/>
              <a:gdLst/>
              <a:ahLst/>
              <a:cxnLst/>
              <a:rect l="l" t="t" r="r" b="b"/>
              <a:pathLst>
                <a:path w="6985" h="13658" extrusionOk="0">
                  <a:moveTo>
                    <a:pt x="5798" y="1"/>
                  </a:moveTo>
                  <a:cubicBezTo>
                    <a:pt x="5701" y="1"/>
                    <a:pt x="5602" y="14"/>
                    <a:pt x="5504" y="42"/>
                  </a:cubicBezTo>
                  <a:cubicBezTo>
                    <a:pt x="2686" y="851"/>
                    <a:pt x="533" y="3453"/>
                    <a:pt x="267" y="6374"/>
                  </a:cubicBezTo>
                  <a:cubicBezTo>
                    <a:pt x="1" y="9293"/>
                    <a:pt x="1648" y="12242"/>
                    <a:pt x="4275" y="13546"/>
                  </a:cubicBezTo>
                  <a:cubicBezTo>
                    <a:pt x="4422" y="13619"/>
                    <a:pt x="4583" y="13657"/>
                    <a:pt x="4748" y="13657"/>
                  </a:cubicBezTo>
                  <a:lnTo>
                    <a:pt x="4748" y="13656"/>
                  </a:lnTo>
                  <a:cubicBezTo>
                    <a:pt x="4749" y="13656"/>
                    <a:pt x="4750" y="13656"/>
                    <a:pt x="4750" y="13656"/>
                  </a:cubicBezTo>
                  <a:cubicBezTo>
                    <a:pt x="5244" y="13656"/>
                    <a:pt x="5672" y="13316"/>
                    <a:pt x="5786" y="12836"/>
                  </a:cubicBezTo>
                  <a:cubicBezTo>
                    <a:pt x="5898" y="12354"/>
                    <a:pt x="5665" y="11858"/>
                    <a:pt x="5222" y="11638"/>
                  </a:cubicBezTo>
                  <a:cubicBezTo>
                    <a:pt x="3395" y="10731"/>
                    <a:pt x="2203" y="8598"/>
                    <a:pt x="2388" y="6566"/>
                  </a:cubicBezTo>
                  <a:cubicBezTo>
                    <a:pt x="2574" y="4535"/>
                    <a:pt x="4131" y="2653"/>
                    <a:pt x="6092" y="2091"/>
                  </a:cubicBezTo>
                  <a:cubicBezTo>
                    <a:pt x="6657" y="1928"/>
                    <a:pt x="6985" y="1338"/>
                    <a:pt x="6822" y="773"/>
                  </a:cubicBezTo>
                  <a:cubicBezTo>
                    <a:pt x="6688" y="305"/>
                    <a:pt x="6261" y="1"/>
                    <a:pt x="5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4642075" y="1858875"/>
              <a:ext cx="168475" cy="260800"/>
            </a:xfrm>
            <a:custGeom>
              <a:avLst/>
              <a:gdLst/>
              <a:ahLst/>
              <a:cxnLst/>
              <a:rect l="l" t="t" r="r" b="b"/>
              <a:pathLst>
                <a:path w="6739" h="10432" extrusionOk="0">
                  <a:moveTo>
                    <a:pt x="3374" y="2361"/>
                  </a:moveTo>
                  <a:lnTo>
                    <a:pt x="3374" y="2362"/>
                  </a:lnTo>
                  <a:cubicBezTo>
                    <a:pt x="3905" y="3432"/>
                    <a:pt x="4417" y="4532"/>
                    <a:pt x="4496" y="5651"/>
                  </a:cubicBezTo>
                  <a:cubicBezTo>
                    <a:pt x="4561" y="6571"/>
                    <a:pt x="4231" y="7761"/>
                    <a:pt x="3351" y="8203"/>
                  </a:cubicBezTo>
                  <a:cubicBezTo>
                    <a:pt x="3185" y="8285"/>
                    <a:pt x="3017" y="8305"/>
                    <a:pt x="2932" y="8305"/>
                  </a:cubicBezTo>
                  <a:cubicBezTo>
                    <a:pt x="2907" y="8305"/>
                    <a:pt x="2890" y="8303"/>
                    <a:pt x="2881" y="8301"/>
                  </a:cubicBezTo>
                  <a:cubicBezTo>
                    <a:pt x="2865" y="8279"/>
                    <a:pt x="2829" y="8213"/>
                    <a:pt x="2767" y="7992"/>
                  </a:cubicBezTo>
                  <a:cubicBezTo>
                    <a:pt x="2249" y="6142"/>
                    <a:pt x="2477" y="4064"/>
                    <a:pt x="3374" y="2361"/>
                  </a:cubicBezTo>
                  <a:close/>
                  <a:moveTo>
                    <a:pt x="3456" y="0"/>
                  </a:moveTo>
                  <a:cubicBezTo>
                    <a:pt x="3034" y="0"/>
                    <a:pt x="2475" y="155"/>
                    <a:pt x="1884" y="746"/>
                  </a:cubicBezTo>
                  <a:lnTo>
                    <a:pt x="1720" y="954"/>
                  </a:lnTo>
                  <a:cubicBezTo>
                    <a:pt x="366" y="3236"/>
                    <a:pt x="0" y="6012"/>
                    <a:pt x="716" y="8567"/>
                  </a:cubicBezTo>
                  <a:cubicBezTo>
                    <a:pt x="821" y="8936"/>
                    <a:pt x="971" y="9364"/>
                    <a:pt x="1301" y="9729"/>
                  </a:cubicBezTo>
                  <a:cubicBezTo>
                    <a:pt x="1756" y="10230"/>
                    <a:pt x="2358" y="10432"/>
                    <a:pt x="2959" y="10432"/>
                  </a:cubicBezTo>
                  <a:cubicBezTo>
                    <a:pt x="3433" y="10432"/>
                    <a:pt x="3906" y="10308"/>
                    <a:pt x="4305" y="10106"/>
                  </a:cubicBezTo>
                  <a:cubicBezTo>
                    <a:pt x="6068" y="9220"/>
                    <a:pt x="6738" y="7154"/>
                    <a:pt x="6621" y="5499"/>
                  </a:cubicBezTo>
                  <a:cubicBezTo>
                    <a:pt x="6505" y="3865"/>
                    <a:pt x="5783" y="2418"/>
                    <a:pt x="5146" y="1141"/>
                  </a:cubicBezTo>
                  <a:cubicBezTo>
                    <a:pt x="4839" y="526"/>
                    <a:pt x="4322" y="119"/>
                    <a:pt x="3728" y="22"/>
                  </a:cubicBezTo>
                  <a:cubicBezTo>
                    <a:pt x="3645" y="9"/>
                    <a:pt x="3555" y="0"/>
                    <a:pt x="3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4639900" y="1170400"/>
              <a:ext cx="162050" cy="323325"/>
            </a:xfrm>
            <a:custGeom>
              <a:avLst/>
              <a:gdLst/>
              <a:ahLst/>
              <a:cxnLst/>
              <a:rect l="l" t="t" r="r" b="b"/>
              <a:pathLst>
                <a:path w="6482" h="12933" extrusionOk="0">
                  <a:moveTo>
                    <a:pt x="5283" y="1"/>
                  </a:moveTo>
                  <a:cubicBezTo>
                    <a:pt x="5165" y="1"/>
                    <a:pt x="5046" y="21"/>
                    <a:pt x="4929" y="63"/>
                  </a:cubicBezTo>
                  <a:cubicBezTo>
                    <a:pt x="2416" y="945"/>
                    <a:pt x="0" y="5279"/>
                    <a:pt x="99" y="7748"/>
                  </a:cubicBezTo>
                  <a:cubicBezTo>
                    <a:pt x="193" y="10079"/>
                    <a:pt x="1938" y="12723"/>
                    <a:pt x="4594" y="12931"/>
                  </a:cubicBezTo>
                  <a:cubicBezTo>
                    <a:pt x="4622" y="12932"/>
                    <a:pt x="4649" y="12933"/>
                    <a:pt x="4677" y="12933"/>
                  </a:cubicBezTo>
                  <a:lnTo>
                    <a:pt x="4677" y="12933"/>
                  </a:lnTo>
                  <a:cubicBezTo>
                    <a:pt x="5249" y="12932"/>
                    <a:pt x="5717" y="12481"/>
                    <a:pt x="5740" y="11908"/>
                  </a:cubicBezTo>
                  <a:cubicBezTo>
                    <a:pt x="5762" y="11337"/>
                    <a:pt x="5328" y="10851"/>
                    <a:pt x="4758" y="10806"/>
                  </a:cubicBezTo>
                  <a:cubicBezTo>
                    <a:pt x="3315" y="10694"/>
                    <a:pt x="2285" y="9091"/>
                    <a:pt x="2227" y="7663"/>
                  </a:cubicBezTo>
                  <a:cubicBezTo>
                    <a:pt x="2162" y="6056"/>
                    <a:pt x="4088" y="2615"/>
                    <a:pt x="5635" y="2072"/>
                  </a:cubicBezTo>
                  <a:cubicBezTo>
                    <a:pt x="6189" y="1877"/>
                    <a:pt x="6481" y="1269"/>
                    <a:pt x="6286" y="715"/>
                  </a:cubicBezTo>
                  <a:cubicBezTo>
                    <a:pt x="6133" y="277"/>
                    <a:pt x="5721" y="1"/>
                    <a:pt x="5283" y="1"/>
                  </a:cubicBezTo>
                  <a:close/>
                  <a:moveTo>
                    <a:pt x="4677" y="12933"/>
                  </a:moveTo>
                  <a:lnTo>
                    <a:pt x="4677" y="12933"/>
                  </a:lnTo>
                  <a:cubicBezTo>
                    <a:pt x="4677" y="12933"/>
                    <a:pt x="4676" y="12933"/>
                    <a:pt x="4676" y="12933"/>
                  </a:cubicBezTo>
                  <a:lnTo>
                    <a:pt x="4677" y="12933"/>
                  </a:lnTo>
                  <a:cubicBezTo>
                    <a:pt x="4677" y="12933"/>
                    <a:pt x="4677" y="12933"/>
                    <a:pt x="4677" y="129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1"/>
            <p:cNvSpPr/>
            <p:nvPr/>
          </p:nvSpPr>
          <p:spPr>
            <a:xfrm>
              <a:off x="5825825" y="2474025"/>
              <a:ext cx="374675" cy="861450"/>
            </a:xfrm>
            <a:custGeom>
              <a:avLst/>
              <a:gdLst/>
              <a:ahLst/>
              <a:cxnLst/>
              <a:rect l="l" t="t" r="r" b="b"/>
              <a:pathLst>
                <a:path w="14987" h="34458" extrusionOk="0">
                  <a:moveTo>
                    <a:pt x="10970" y="2130"/>
                  </a:moveTo>
                  <a:cubicBezTo>
                    <a:pt x="11253" y="2130"/>
                    <a:pt x="11583" y="2194"/>
                    <a:pt x="11866" y="2417"/>
                  </a:cubicBezTo>
                  <a:cubicBezTo>
                    <a:pt x="12236" y="2708"/>
                    <a:pt x="12487" y="3203"/>
                    <a:pt x="12627" y="3916"/>
                  </a:cubicBezTo>
                  <a:cubicBezTo>
                    <a:pt x="12582" y="3806"/>
                    <a:pt x="12526" y="3700"/>
                    <a:pt x="12462" y="3600"/>
                  </a:cubicBezTo>
                  <a:cubicBezTo>
                    <a:pt x="12136" y="3103"/>
                    <a:pt x="11737" y="2781"/>
                    <a:pt x="11277" y="2641"/>
                  </a:cubicBezTo>
                  <a:cubicBezTo>
                    <a:pt x="11098" y="2587"/>
                    <a:pt x="10920" y="2560"/>
                    <a:pt x="10744" y="2560"/>
                  </a:cubicBezTo>
                  <a:cubicBezTo>
                    <a:pt x="9897" y="2560"/>
                    <a:pt x="9098" y="3174"/>
                    <a:pt x="8536" y="4290"/>
                  </a:cubicBezTo>
                  <a:cubicBezTo>
                    <a:pt x="8528" y="4306"/>
                    <a:pt x="8521" y="4320"/>
                    <a:pt x="8513" y="4336"/>
                  </a:cubicBezTo>
                  <a:cubicBezTo>
                    <a:pt x="8623" y="3889"/>
                    <a:pt x="8806" y="3454"/>
                    <a:pt x="9093" y="3071"/>
                  </a:cubicBezTo>
                  <a:cubicBezTo>
                    <a:pt x="9462" y="2582"/>
                    <a:pt x="10081" y="2227"/>
                    <a:pt x="10707" y="2147"/>
                  </a:cubicBezTo>
                  <a:cubicBezTo>
                    <a:pt x="10794" y="2136"/>
                    <a:pt x="10881" y="2130"/>
                    <a:pt x="10969" y="2130"/>
                  </a:cubicBezTo>
                  <a:close/>
                  <a:moveTo>
                    <a:pt x="10705" y="4824"/>
                  </a:moveTo>
                  <a:lnTo>
                    <a:pt x="10705" y="4824"/>
                  </a:lnTo>
                  <a:cubicBezTo>
                    <a:pt x="11060" y="5726"/>
                    <a:pt x="10234" y="9248"/>
                    <a:pt x="9449" y="10585"/>
                  </a:cubicBezTo>
                  <a:cubicBezTo>
                    <a:pt x="9339" y="10173"/>
                    <a:pt x="9220" y="9768"/>
                    <a:pt x="9104" y="9372"/>
                  </a:cubicBezTo>
                  <a:cubicBezTo>
                    <a:pt x="9066" y="9243"/>
                    <a:pt x="9028" y="9117"/>
                    <a:pt x="8993" y="8991"/>
                  </a:cubicBezTo>
                  <a:cubicBezTo>
                    <a:pt x="9233" y="7734"/>
                    <a:pt x="9826" y="6467"/>
                    <a:pt x="10439" y="5249"/>
                  </a:cubicBezTo>
                  <a:cubicBezTo>
                    <a:pt x="10538" y="5054"/>
                    <a:pt x="10630" y="4916"/>
                    <a:pt x="10705" y="4824"/>
                  </a:cubicBezTo>
                  <a:close/>
                  <a:moveTo>
                    <a:pt x="12350" y="8965"/>
                  </a:moveTo>
                  <a:cubicBezTo>
                    <a:pt x="12301" y="9153"/>
                    <a:pt x="12249" y="9341"/>
                    <a:pt x="12191" y="9530"/>
                  </a:cubicBezTo>
                  <a:cubicBezTo>
                    <a:pt x="12035" y="10041"/>
                    <a:pt x="11865" y="10466"/>
                    <a:pt x="11671" y="10813"/>
                  </a:cubicBezTo>
                  <a:cubicBezTo>
                    <a:pt x="11928" y="10252"/>
                    <a:pt x="12160" y="9620"/>
                    <a:pt x="12350" y="8965"/>
                  </a:cubicBezTo>
                  <a:close/>
                  <a:moveTo>
                    <a:pt x="10966" y="1"/>
                  </a:moveTo>
                  <a:cubicBezTo>
                    <a:pt x="10792" y="1"/>
                    <a:pt x="10615" y="12"/>
                    <a:pt x="10437" y="35"/>
                  </a:cubicBezTo>
                  <a:cubicBezTo>
                    <a:pt x="9244" y="189"/>
                    <a:pt x="8106" y="844"/>
                    <a:pt x="7393" y="1791"/>
                  </a:cubicBezTo>
                  <a:cubicBezTo>
                    <a:pt x="6080" y="3533"/>
                    <a:pt x="6118" y="5733"/>
                    <a:pt x="6382" y="7271"/>
                  </a:cubicBezTo>
                  <a:cubicBezTo>
                    <a:pt x="6490" y="7903"/>
                    <a:pt x="6645" y="8516"/>
                    <a:pt x="6813" y="9115"/>
                  </a:cubicBezTo>
                  <a:cubicBezTo>
                    <a:pt x="6727" y="9781"/>
                    <a:pt x="6721" y="10461"/>
                    <a:pt x="6828" y="11156"/>
                  </a:cubicBezTo>
                  <a:cubicBezTo>
                    <a:pt x="6967" y="12071"/>
                    <a:pt x="7298" y="12796"/>
                    <a:pt x="7811" y="13316"/>
                  </a:cubicBezTo>
                  <a:cubicBezTo>
                    <a:pt x="8031" y="15278"/>
                    <a:pt x="7866" y="17480"/>
                    <a:pt x="7306" y="20255"/>
                  </a:cubicBezTo>
                  <a:cubicBezTo>
                    <a:pt x="6799" y="22764"/>
                    <a:pt x="6186" y="24720"/>
                    <a:pt x="5373" y="26412"/>
                  </a:cubicBezTo>
                  <a:cubicBezTo>
                    <a:pt x="4223" y="28800"/>
                    <a:pt x="2554" y="30901"/>
                    <a:pt x="489" y="32561"/>
                  </a:cubicBezTo>
                  <a:cubicBezTo>
                    <a:pt x="136" y="32844"/>
                    <a:pt x="0" y="33318"/>
                    <a:pt x="149" y="33746"/>
                  </a:cubicBezTo>
                  <a:cubicBezTo>
                    <a:pt x="300" y="34172"/>
                    <a:pt x="703" y="34457"/>
                    <a:pt x="1155" y="34457"/>
                  </a:cubicBezTo>
                  <a:cubicBezTo>
                    <a:pt x="1396" y="34457"/>
                    <a:pt x="1631" y="34375"/>
                    <a:pt x="1819" y="34223"/>
                  </a:cubicBezTo>
                  <a:cubicBezTo>
                    <a:pt x="4123" y="32378"/>
                    <a:pt x="6016" y="29995"/>
                    <a:pt x="7293" y="27335"/>
                  </a:cubicBezTo>
                  <a:cubicBezTo>
                    <a:pt x="8183" y="25479"/>
                    <a:pt x="8851" y="23363"/>
                    <a:pt x="9393" y="20676"/>
                  </a:cubicBezTo>
                  <a:cubicBezTo>
                    <a:pt x="9736" y="18974"/>
                    <a:pt x="10119" y="16642"/>
                    <a:pt x="10008" y="14181"/>
                  </a:cubicBezTo>
                  <a:cubicBezTo>
                    <a:pt x="10777" y="14176"/>
                    <a:pt x="11573" y="13913"/>
                    <a:pt x="12241" y="13396"/>
                  </a:cubicBezTo>
                  <a:cubicBezTo>
                    <a:pt x="13413" y="12489"/>
                    <a:pt x="13937" y="11109"/>
                    <a:pt x="14229" y="10150"/>
                  </a:cubicBezTo>
                  <a:cubicBezTo>
                    <a:pt x="14772" y="8375"/>
                    <a:pt x="14987" y="6515"/>
                    <a:pt x="14863" y="4663"/>
                  </a:cubicBezTo>
                  <a:cubicBezTo>
                    <a:pt x="14742" y="2823"/>
                    <a:pt x="14193" y="1541"/>
                    <a:pt x="13187" y="747"/>
                  </a:cubicBezTo>
                  <a:cubicBezTo>
                    <a:pt x="12569" y="257"/>
                    <a:pt x="11794" y="1"/>
                    <a:pt x="109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1"/>
            <p:cNvSpPr/>
            <p:nvPr/>
          </p:nvSpPr>
          <p:spPr>
            <a:xfrm>
              <a:off x="4595350" y="336400"/>
              <a:ext cx="148050" cy="296375"/>
            </a:xfrm>
            <a:custGeom>
              <a:avLst/>
              <a:gdLst/>
              <a:ahLst/>
              <a:cxnLst/>
              <a:rect l="l" t="t" r="r" b="b"/>
              <a:pathLst>
                <a:path w="5922" h="11855" extrusionOk="0">
                  <a:moveTo>
                    <a:pt x="4808" y="0"/>
                  </a:moveTo>
                  <a:cubicBezTo>
                    <a:pt x="4804" y="0"/>
                    <a:pt x="4800" y="0"/>
                    <a:pt x="4796" y="0"/>
                  </a:cubicBezTo>
                  <a:cubicBezTo>
                    <a:pt x="4207" y="8"/>
                    <a:pt x="3736" y="491"/>
                    <a:pt x="3744" y="1079"/>
                  </a:cubicBezTo>
                  <a:cubicBezTo>
                    <a:pt x="3784" y="4360"/>
                    <a:pt x="2548" y="7640"/>
                    <a:pt x="354" y="10077"/>
                  </a:cubicBezTo>
                  <a:cubicBezTo>
                    <a:pt x="72" y="10390"/>
                    <a:pt x="1" y="10839"/>
                    <a:pt x="172" y="11223"/>
                  </a:cubicBezTo>
                  <a:cubicBezTo>
                    <a:pt x="343" y="11607"/>
                    <a:pt x="724" y="11855"/>
                    <a:pt x="1144" y="11855"/>
                  </a:cubicBezTo>
                  <a:cubicBezTo>
                    <a:pt x="1446" y="11855"/>
                    <a:pt x="1734" y="11727"/>
                    <a:pt x="1936" y="11503"/>
                  </a:cubicBezTo>
                  <a:cubicBezTo>
                    <a:pt x="4485" y="8672"/>
                    <a:pt x="5922" y="4862"/>
                    <a:pt x="5875" y="1052"/>
                  </a:cubicBezTo>
                  <a:cubicBezTo>
                    <a:pt x="5867" y="469"/>
                    <a:pt x="5391" y="0"/>
                    <a:pt x="4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1"/>
            <p:cNvSpPr/>
            <p:nvPr/>
          </p:nvSpPr>
          <p:spPr>
            <a:xfrm>
              <a:off x="4704125" y="475525"/>
              <a:ext cx="259725" cy="203150"/>
            </a:xfrm>
            <a:custGeom>
              <a:avLst/>
              <a:gdLst/>
              <a:ahLst/>
              <a:cxnLst/>
              <a:rect l="l" t="t" r="r" b="b"/>
              <a:pathLst>
                <a:path w="10389" h="8126" extrusionOk="0">
                  <a:moveTo>
                    <a:pt x="9168" y="0"/>
                  </a:moveTo>
                  <a:cubicBezTo>
                    <a:pt x="8976" y="0"/>
                    <a:pt x="8781" y="52"/>
                    <a:pt x="8606" y="161"/>
                  </a:cubicBezTo>
                  <a:cubicBezTo>
                    <a:pt x="5684" y="1921"/>
                    <a:pt x="2946" y="3971"/>
                    <a:pt x="432" y="6277"/>
                  </a:cubicBezTo>
                  <a:cubicBezTo>
                    <a:pt x="109" y="6574"/>
                    <a:pt x="1" y="7038"/>
                    <a:pt x="160" y="7448"/>
                  </a:cubicBezTo>
                  <a:cubicBezTo>
                    <a:pt x="319" y="7856"/>
                    <a:pt x="713" y="8126"/>
                    <a:pt x="1153" y="8126"/>
                  </a:cubicBezTo>
                  <a:cubicBezTo>
                    <a:pt x="1419" y="8126"/>
                    <a:pt x="1676" y="8026"/>
                    <a:pt x="1872" y="7845"/>
                  </a:cubicBezTo>
                  <a:cubicBezTo>
                    <a:pt x="4282" y="5635"/>
                    <a:pt x="6905" y="3673"/>
                    <a:pt x="9705" y="1986"/>
                  </a:cubicBezTo>
                  <a:cubicBezTo>
                    <a:pt x="10218" y="1686"/>
                    <a:pt x="10388" y="1025"/>
                    <a:pt x="10081" y="515"/>
                  </a:cubicBezTo>
                  <a:cubicBezTo>
                    <a:pt x="9881" y="183"/>
                    <a:pt x="9529" y="0"/>
                    <a:pt x="9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4896275" y="403575"/>
              <a:ext cx="135375" cy="146675"/>
            </a:xfrm>
            <a:custGeom>
              <a:avLst/>
              <a:gdLst/>
              <a:ahLst/>
              <a:cxnLst/>
              <a:rect l="l" t="t" r="r" b="b"/>
              <a:pathLst>
                <a:path w="5415" h="5867" extrusionOk="0">
                  <a:moveTo>
                    <a:pt x="3372" y="1"/>
                  </a:moveTo>
                  <a:cubicBezTo>
                    <a:pt x="3369" y="1"/>
                    <a:pt x="3366" y="1"/>
                    <a:pt x="3364" y="1"/>
                  </a:cubicBezTo>
                  <a:cubicBezTo>
                    <a:pt x="2709" y="1"/>
                    <a:pt x="2206" y="337"/>
                    <a:pt x="1884" y="589"/>
                  </a:cubicBezTo>
                  <a:cubicBezTo>
                    <a:pt x="1401" y="967"/>
                    <a:pt x="922" y="1590"/>
                    <a:pt x="702" y="2295"/>
                  </a:cubicBezTo>
                  <a:cubicBezTo>
                    <a:pt x="353" y="2708"/>
                    <a:pt x="123" y="3204"/>
                    <a:pt x="68" y="3693"/>
                  </a:cubicBezTo>
                  <a:cubicBezTo>
                    <a:pt x="0" y="4295"/>
                    <a:pt x="197" y="4850"/>
                    <a:pt x="624" y="5256"/>
                  </a:cubicBezTo>
                  <a:cubicBezTo>
                    <a:pt x="979" y="5594"/>
                    <a:pt x="1423" y="5770"/>
                    <a:pt x="1919" y="5770"/>
                  </a:cubicBezTo>
                  <a:cubicBezTo>
                    <a:pt x="1939" y="5770"/>
                    <a:pt x="1959" y="5770"/>
                    <a:pt x="1979" y="5769"/>
                  </a:cubicBezTo>
                  <a:cubicBezTo>
                    <a:pt x="2050" y="5767"/>
                    <a:pt x="2119" y="5761"/>
                    <a:pt x="2189" y="5751"/>
                  </a:cubicBezTo>
                  <a:cubicBezTo>
                    <a:pt x="2433" y="5828"/>
                    <a:pt x="2687" y="5867"/>
                    <a:pt x="2943" y="5867"/>
                  </a:cubicBezTo>
                  <a:cubicBezTo>
                    <a:pt x="3049" y="5867"/>
                    <a:pt x="3155" y="5860"/>
                    <a:pt x="3260" y="5847"/>
                  </a:cubicBezTo>
                  <a:cubicBezTo>
                    <a:pt x="4065" y="5749"/>
                    <a:pt x="4751" y="5289"/>
                    <a:pt x="5095" y="4617"/>
                  </a:cubicBezTo>
                  <a:cubicBezTo>
                    <a:pt x="5355" y="4108"/>
                    <a:pt x="5401" y="3516"/>
                    <a:pt x="5238" y="2951"/>
                  </a:cubicBezTo>
                  <a:cubicBezTo>
                    <a:pt x="5286" y="2801"/>
                    <a:pt x="5322" y="2646"/>
                    <a:pt x="5343" y="2489"/>
                  </a:cubicBezTo>
                  <a:cubicBezTo>
                    <a:pt x="5414" y="1948"/>
                    <a:pt x="5283" y="1385"/>
                    <a:pt x="4987" y="927"/>
                  </a:cubicBezTo>
                  <a:cubicBezTo>
                    <a:pt x="4977" y="909"/>
                    <a:pt x="4967" y="893"/>
                    <a:pt x="4957" y="875"/>
                  </a:cubicBezTo>
                  <a:cubicBezTo>
                    <a:pt x="4733" y="508"/>
                    <a:pt x="4408" y="248"/>
                    <a:pt x="4022" y="122"/>
                  </a:cubicBezTo>
                  <a:cubicBezTo>
                    <a:pt x="3815" y="43"/>
                    <a:pt x="3594" y="1"/>
                    <a:pt x="33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4653875" y="238100"/>
              <a:ext cx="129875" cy="156075"/>
            </a:xfrm>
            <a:custGeom>
              <a:avLst/>
              <a:gdLst/>
              <a:ahLst/>
              <a:cxnLst/>
              <a:rect l="l" t="t" r="r" b="b"/>
              <a:pathLst>
                <a:path w="5195" h="6243" extrusionOk="0">
                  <a:moveTo>
                    <a:pt x="2266" y="1"/>
                  </a:moveTo>
                  <a:cubicBezTo>
                    <a:pt x="2137" y="1"/>
                    <a:pt x="2009" y="16"/>
                    <a:pt x="1883" y="46"/>
                  </a:cubicBezTo>
                  <a:cubicBezTo>
                    <a:pt x="1660" y="86"/>
                    <a:pt x="1449" y="167"/>
                    <a:pt x="1256" y="285"/>
                  </a:cubicBezTo>
                  <a:cubicBezTo>
                    <a:pt x="699" y="624"/>
                    <a:pt x="443" y="1173"/>
                    <a:pt x="300" y="1559"/>
                  </a:cubicBezTo>
                  <a:cubicBezTo>
                    <a:pt x="84" y="2133"/>
                    <a:pt x="0" y="2912"/>
                    <a:pt x="179" y="3630"/>
                  </a:cubicBezTo>
                  <a:cubicBezTo>
                    <a:pt x="98" y="4164"/>
                    <a:pt x="157" y="4706"/>
                    <a:pt x="366" y="5154"/>
                  </a:cubicBezTo>
                  <a:cubicBezTo>
                    <a:pt x="623" y="5702"/>
                    <a:pt x="1081" y="6073"/>
                    <a:pt x="1656" y="6198"/>
                  </a:cubicBezTo>
                  <a:cubicBezTo>
                    <a:pt x="1787" y="6227"/>
                    <a:pt x="1923" y="6241"/>
                    <a:pt x="2059" y="6242"/>
                  </a:cubicBezTo>
                  <a:cubicBezTo>
                    <a:pt x="2416" y="6242"/>
                    <a:pt x="2763" y="6137"/>
                    <a:pt x="3080" y="5928"/>
                  </a:cubicBezTo>
                  <a:cubicBezTo>
                    <a:pt x="3139" y="5891"/>
                    <a:pt x="3195" y="5849"/>
                    <a:pt x="3249" y="5806"/>
                  </a:cubicBezTo>
                  <a:cubicBezTo>
                    <a:pt x="3602" y="5718"/>
                    <a:pt x="3930" y="5555"/>
                    <a:pt x="4214" y="5329"/>
                  </a:cubicBezTo>
                  <a:cubicBezTo>
                    <a:pt x="4849" y="4826"/>
                    <a:pt x="5195" y="4076"/>
                    <a:pt x="5138" y="3323"/>
                  </a:cubicBezTo>
                  <a:cubicBezTo>
                    <a:pt x="5095" y="2754"/>
                    <a:pt x="4825" y="2224"/>
                    <a:pt x="4393" y="1827"/>
                  </a:cubicBezTo>
                  <a:cubicBezTo>
                    <a:pt x="4356" y="1673"/>
                    <a:pt x="4305" y="1523"/>
                    <a:pt x="4242" y="1377"/>
                  </a:cubicBezTo>
                  <a:cubicBezTo>
                    <a:pt x="4020" y="878"/>
                    <a:pt x="3615" y="466"/>
                    <a:pt x="3124" y="230"/>
                  </a:cubicBezTo>
                  <a:cubicBezTo>
                    <a:pt x="3106" y="220"/>
                    <a:pt x="3089" y="211"/>
                    <a:pt x="3072" y="203"/>
                  </a:cubicBezTo>
                  <a:cubicBezTo>
                    <a:pt x="2812" y="68"/>
                    <a:pt x="2539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4352700" y="403800"/>
              <a:ext cx="273525" cy="265900"/>
            </a:xfrm>
            <a:custGeom>
              <a:avLst/>
              <a:gdLst/>
              <a:ahLst/>
              <a:cxnLst/>
              <a:rect l="l" t="t" r="r" b="b"/>
              <a:pathLst>
                <a:path w="10941" h="10636" extrusionOk="0">
                  <a:moveTo>
                    <a:pt x="3325" y="1"/>
                  </a:moveTo>
                  <a:cubicBezTo>
                    <a:pt x="3252" y="1"/>
                    <a:pt x="3178" y="5"/>
                    <a:pt x="3103" y="13"/>
                  </a:cubicBezTo>
                  <a:cubicBezTo>
                    <a:pt x="555" y="294"/>
                    <a:pt x="1" y="5377"/>
                    <a:pt x="300" y="9644"/>
                  </a:cubicBezTo>
                  <a:cubicBezTo>
                    <a:pt x="339" y="10202"/>
                    <a:pt x="803" y="10634"/>
                    <a:pt x="1363" y="10635"/>
                  </a:cubicBezTo>
                  <a:cubicBezTo>
                    <a:pt x="1387" y="10635"/>
                    <a:pt x="1412" y="10634"/>
                    <a:pt x="1438" y="10633"/>
                  </a:cubicBezTo>
                  <a:cubicBezTo>
                    <a:pt x="2025" y="10592"/>
                    <a:pt x="2467" y="10082"/>
                    <a:pt x="2426" y="9495"/>
                  </a:cubicBezTo>
                  <a:cubicBezTo>
                    <a:pt x="2115" y="5070"/>
                    <a:pt x="2866" y="2827"/>
                    <a:pt x="3304" y="2237"/>
                  </a:cubicBezTo>
                  <a:cubicBezTo>
                    <a:pt x="3574" y="2562"/>
                    <a:pt x="4205" y="3618"/>
                    <a:pt x="4665" y="6683"/>
                  </a:cubicBezTo>
                  <a:cubicBezTo>
                    <a:pt x="4763" y="7334"/>
                    <a:pt x="4895" y="8227"/>
                    <a:pt x="5658" y="8816"/>
                  </a:cubicBezTo>
                  <a:cubicBezTo>
                    <a:pt x="6105" y="9163"/>
                    <a:pt x="6622" y="9265"/>
                    <a:pt x="6961" y="9333"/>
                  </a:cubicBezTo>
                  <a:lnTo>
                    <a:pt x="9580" y="9851"/>
                  </a:lnTo>
                  <a:cubicBezTo>
                    <a:pt x="9648" y="9865"/>
                    <a:pt x="9716" y="9871"/>
                    <a:pt x="9783" y="9871"/>
                  </a:cubicBezTo>
                  <a:cubicBezTo>
                    <a:pt x="10281" y="9871"/>
                    <a:pt x="10726" y="9520"/>
                    <a:pt x="10826" y="9013"/>
                  </a:cubicBezTo>
                  <a:cubicBezTo>
                    <a:pt x="10941" y="8439"/>
                    <a:pt x="10569" y="7880"/>
                    <a:pt x="9995" y="7763"/>
                  </a:cubicBezTo>
                  <a:lnTo>
                    <a:pt x="7376" y="7243"/>
                  </a:lnTo>
                  <a:cubicBezTo>
                    <a:pt x="7261" y="7221"/>
                    <a:pt x="7022" y="7173"/>
                    <a:pt x="6963" y="7133"/>
                  </a:cubicBezTo>
                  <a:cubicBezTo>
                    <a:pt x="6874" y="7046"/>
                    <a:pt x="6805" y="6588"/>
                    <a:pt x="6763" y="6307"/>
                  </a:cubicBezTo>
                  <a:cubicBezTo>
                    <a:pt x="6133" y="2120"/>
                    <a:pt x="4984" y="1"/>
                    <a:pt x="33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4570050" y="597300"/>
              <a:ext cx="434800" cy="332175"/>
            </a:xfrm>
            <a:custGeom>
              <a:avLst/>
              <a:gdLst/>
              <a:ahLst/>
              <a:cxnLst/>
              <a:rect l="l" t="t" r="r" b="b"/>
              <a:pathLst>
                <a:path w="17392" h="13287" extrusionOk="0">
                  <a:moveTo>
                    <a:pt x="1075" y="0"/>
                  </a:moveTo>
                  <a:cubicBezTo>
                    <a:pt x="523" y="0"/>
                    <a:pt x="57" y="452"/>
                    <a:pt x="30" y="1015"/>
                  </a:cubicBezTo>
                  <a:cubicBezTo>
                    <a:pt x="1" y="1603"/>
                    <a:pt x="454" y="2101"/>
                    <a:pt x="1042" y="2130"/>
                  </a:cubicBezTo>
                  <a:cubicBezTo>
                    <a:pt x="5070" y="2326"/>
                    <a:pt x="5848" y="4359"/>
                    <a:pt x="6221" y="5336"/>
                  </a:cubicBezTo>
                  <a:cubicBezTo>
                    <a:pt x="6361" y="5701"/>
                    <a:pt x="6482" y="6016"/>
                    <a:pt x="6787" y="6252"/>
                  </a:cubicBezTo>
                  <a:cubicBezTo>
                    <a:pt x="7196" y="6570"/>
                    <a:pt x="7641" y="6679"/>
                    <a:pt x="8077" y="6679"/>
                  </a:cubicBezTo>
                  <a:cubicBezTo>
                    <a:pt x="8686" y="6679"/>
                    <a:pt x="9276" y="6465"/>
                    <a:pt x="9719" y="6305"/>
                  </a:cubicBezTo>
                  <a:cubicBezTo>
                    <a:pt x="10459" y="6038"/>
                    <a:pt x="11214" y="5932"/>
                    <a:pt x="11946" y="5932"/>
                  </a:cubicBezTo>
                  <a:cubicBezTo>
                    <a:pt x="13068" y="5932"/>
                    <a:pt x="14138" y="6182"/>
                    <a:pt x="15019" y="6480"/>
                  </a:cubicBezTo>
                  <a:cubicBezTo>
                    <a:pt x="13998" y="7824"/>
                    <a:pt x="9086" y="11023"/>
                    <a:pt x="7346" y="11158"/>
                  </a:cubicBezTo>
                  <a:cubicBezTo>
                    <a:pt x="6777" y="11204"/>
                    <a:pt x="6344" y="11691"/>
                    <a:pt x="6366" y="12262"/>
                  </a:cubicBezTo>
                  <a:cubicBezTo>
                    <a:pt x="6388" y="12832"/>
                    <a:pt x="6857" y="13284"/>
                    <a:pt x="7428" y="13286"/>
                  </a:cubicBezTo>
                  <a:cubicBezTo>
                    <a:pt x="7456" y="13286"/>
                    <a:pt x="7484" y="13285"/>
                    <a:pt x="7512" y="13282"/>
                  </a:cubicBezTo>
                  <a:cubicBezTo>
                    <a:pt x="9371" y="13137"/>
                    <a:pt x="16934" y="9092"/>
                    <a:pt x="17300" y="6478"/>
                  </a:cubicBezTo>
                  <a:cubicBezTo>
                    <a:pt x="17391" y="5821"/>
                    <a:pt x="17120" y="4982"/>
                    <a:pt x="16079" y="4594"/>
                  </a:cubicBezTo>
                  <a:cubicBezTo>
                    <a:pt x="14981" y="4186"/>
                    <a:pt x="13539" y="3806"/>
                    <a:pt x="11962" y="3806"/>
                  </a:cubicBezTo>
                  <a:cubicBezTo>
                    <a:pt x="10992" y="3806"/>
                    <a:pt x="9970" y="3950"/>
                    <a:pt x="8947" y="4319"/>
                  </a:cubicBezTo>
                  <a:cubicBezTo>
                    <a:pt x="8742" y="4394"/>
                    <a:pt x="8398" y="4520"/>
                    <a:pt x="8205" y="4559"/>
                  </a:cubicBezTo>
                  <a:cubicBezTo>
                    <a:pt x="7749" y="3367"/>
                    <a:pt x="6537" y="264"/>
                    <a:pt x="1144" y="3"/>
                  </a:cubicBezTo>
                  <a:cubicBezTo>
                    <a:pt x="1121" y="1"/>
                    <a:pt x="1098" y="0"/>
                    <a:pt x="1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3908325" y="616400"/>
              <a:ext cx="876850" cy="855375"/>
            </a:xfrm>
            <a:custGeom>
              <a:avLst/>
              <a:gdLst/>
              <a:ahLst/>
              <a:cxnLst/>
              <a:rect l="l" t="t" r="r" b="b"/>
              <a:pathLst>
                <a:path w="35074" h="34215" extrusionOk="0">
                  <a:moveTo>
                    <a:pt x="19137" y="0"/>
                  </a:moveTo>
                  <a:cubicBezTo>
                    <a:pt x="18982" y="0"/>
                    <a:pt x="18824" y="35"/>
                    <a:pt x="18676" y="107"/>
                  </a:cubicBezTo>
                  <a:cubicBezTo>
                    <a:pt x="15035" y="1865"/>
                    <a:pt x="11049" y="4896"/>
                    <a:pt x="6831" y="9114"/>
                  </a:cubicBezTo>
                  <a:cubicBezTo>
                    <a:pt x="3109" y="12836"/>
                    <a:pt x="770" y="17354"/>
                    <a:pt x="245" y="21837"/>
                  </a:cubicBezTo>
                  <a:cubicBezTo>
                    <a:pt x="0" y="23930"/>
                    <a:pt x="56" y="26977"/>
                    <a:pt x="1713" y="29605"/>
                  </a:cubicBezTo>
                  <a:cubicBezTo>
                    <a:pt x="3749" y="32834"/>
                    <a:pt x="7401" y="34214"/>
                    <a:pt x="10963" y="34214"/>
                  </a:cubicBezTo>
                  <a:cubicBezTo>
                    <a:pt x="12416" y="34214"/>
                    <a:pt x="13854" y="33985"/>
                    <a:pt x="15162" y="33557"/>
                  </a:cubicBezTo>
                  <a:cubicBezTo>
                    <a:pt x="19965" y="31987"/>
                    <a:pt x="23664" y="28151"/>
                    <a:pt x="26350" y="24985"/>
                  </a:cubicBezTo>
                  <a:cubicBezTo>
                    <a:pt x="29078" y="21767"/>
                    <a:pt x="33821" y="15769"/>
                    <a:pt x="34926" y="11738"/>
                  </a:cubicBezTo>
                  <a:cubicBezTo>
                    <a:pt x="35074" y="11174"/>
                    <a:pt x="34740" y="10595"/>
                    <a:pt x="34178" y="10440"/>
                  </a:cubicBezTo>
                  <a:cubicBezTo>
                    <a:pt x="34084" y="10414"/>
                    <a:pt x="33989" y="10402"/>
                    <a:pt x="33896" y="10402"/>
                  </a:cubicBezTo>
                  <a:cubicBezTo>
                    <a:pt x="33432" y="10402"/>
                    <a:pt x="33005" y="10707"/>
                    <a:pt x="32872" y="11175"/>
                  </a:cubicBezTo>
                  <a:cubicBezTo>
                    <a:pt x="32144" y="13829"/>
                    <a:pt x="29174" y="18362"/>
                    <a:pt x="24725" y="23606"/>
                  </a:cubicBezTo>
                  <a:cubicBezTo>
                    <a:pt x="22066" y="26743"/>
                    <a:pt x="18770" y="30136"/>
                    <a:pt x="14499" y="31533"/>
                  </a:cubicBezTo>
                  <a:cubicBezTo>
                    <a:pt x="13426" y="31884"/>
                    <a:pt x="12225" y="32073"/>
                    <a:pt x="11009" y="32073"/>
                  </a:cubicBezTo>
                  <a:cubicBezTo>
                    <a:pt x="8105" y="32073"/>
                    <a:pt x="5107" y="30996"/>
                    <a:pt x="3515" y="28469"/>
                  </a:cubicBezTo>
                  <a:cubicBezTo>
                    <a:pt x="2189" y="26368"/>
                    <a:pt x="2156" y="23837"/>
                    <a:pt x="2362" y="22085"/>
                  </a:cubicBezTo>
                  <a:cubicBezTo>
                    <a:pt x="2831" y="18075"/>
                    <a:pt x="4953" y="14004"/>
                    <a:pt x="8337" y="10620"/>
                  </a:cubicBezTo>
                  <a:cubicBezTo>
                    <a:pt x="12386" y="6571"/>
                    <a:pt x="16176" y="3679"/>
                    <a:pt x="19602" y="2024"/>
                  </a:cubicBezTo>
                  <a:cubicBezTo>
                    <a:pt x="20132" y="1769"/>
                    <a:pt x="20353" y="1133"/>
                    <a:pt x="20097" y="603"/>
                  </a:cubicBezTo>
                  <a:cubicBezTo>
                    <a:pt x="19914" y="222"/>
                    <a:pt x="19532" y="0"/>
                    <a:pt x="19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4015950" y="913450"/>
              <a:ext cx="448325" cy="456025"/>
            </a:xfrm>
            <a:custGeom>
              <a:avLst/>
              <a:gdLst/>
              <a:ahLst/>
              <a:cxnLst/>
              <a:rect l="l" t="t" r="r" b="b"/>
              <a:pathLst>
                <a:path w="17933" h="18241" extrusionOk="0">
                  <a:moveTo>
                    <a:pt x="3470" y="1"/>
                  </a:moveTo>
                  <a:cubicBezTo>
                    <a:pt x="2627" y="1"/>
                    <a:pt x="1784" y="80"/>
                    <a:pt x="954" y="244"/>
                  </a:cubicBezTo>
                  <a:cubicBezTo>
                    <a:pt x="377" y="358"/>
                    <a:pt x="1" y="918"/>
                    <a:pt x="114" y="1495"/>
                  </a:cubicBezTo>
                  <a:cubicBezTo>
                    <a:pt x="215" y="2003"/>
                    <a:pt x="660" y="2355"/>
                    <a:pt x="1159" y="2355"/>
                  </a:cubicBezTo>
                  <a:cubicBezTo>
                    <a:pt x="1227" y="2355"/>
                    <a:pt x="1296" y="2348"/>
                    <a:pt x="1366" y="2335"/>
                  </a:cubicBezTo>
                  <a:cubicBezTo>
                    <a:pt x="2065" y="2197"/>
                    <a:pt x="2775" y="2130"/>
                    <a:pt x="3486" y="2130"/>
                  </a:cubicBezTo>
                  <a:cubicBezTo>
                    <a:pt x="6693" y="2130"/>
                    <a:pt x="9902" y="3493"/>
                    <a:pt x="12064" y="5877"/>
                  </a:cubicBezTo>
                  <a:cubicBezTo>
                    <a:pt x="14705" y="8790"/>
                    <a:pt x="15681" y="13104"/>
                    <a:pt x="14551" y="16869"/>
                  </a:cubicBezTo>
                  <a:cubicBezTo>
                    <a:pt x="14345" y="17553"/>
                    <a:pt x="14858" y="18241"/>
                    <a:pt x="15572" y="18241"/>
                  </a:cubicBezTo>
                  <a:cubicBezTo>
                    <a:pt x="16042" y="18240"/>
                    <a:pt x="16456" y="17932"/>
                    <a:pt x="16592" y="17483"/>
                  </a:cubicBezTo>
                  <a:cubicBezTo>
                    <a:pt x="17932" y="13017"/>
                    <a:pt x="16774" y="7901"/>
                    <a:pt x="13641" y="4447"/>
                  </a:cubicBezTo>
                  <a:cubicBezTo>
                    <a:pt x="11077" y="1619"/>
                    <a:pt x="7275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4539975" y="81467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9" y="1"/>
                  </a:moveTo>
                  <a:cubicBezTo>
                    <a:pt x="2267" y="1"/>
                    <a:pt x="1403" y="517"/>
                    <a:pt x="812" y="1392"/>
                  </a:cubicBezTo>
                  <a:cubicBezTo>
                    <a:pt x="0" y="2592"/>
                    <a:pt x="8" y="4014"/>
                    <a:pt x="829" y="4568"/>
                  </a:cubicBezTo>
                  <a:cubicBezTo>
                    <a:pt x="1051" y="4718"/>
                    <a:pt x="1309" y="4789"/>
                    <a:pt x="1584" y="4789"/>
                  </a:cubicBezTo>
                  <a:cubicBezTo>
                    <a:pt x="2326" y="4789"/>
                    <a:pt x="3189" y="4273"/>
                    <a:pt x="3780" y="3398"/>
                  </a:cubicBezTo>
                  <a:cubicBezTo>
                    <a:pt x="4591" y="2197"/>
                    <a:pt x="4584" y="775"/>
                    <a:pt x="3764" y="221"/>
                  </a:cubicBezTo>
                  <a:cubicBezTo>
                    <a:pt x="3542" y="72"/>
                    <a:pt x="3284" y="1"/>
                    <a:pt x="30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4375425" y="70352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8" y="1"/>
                  </a:moveTo>
                  <a:cubicBezTo>
                    <a:pt x="2266" y="1"/>
                    <a:pt x="1402" y="517"/>
                    <a:pt x="811" y="1392"/>
                  </a:cubicBezTo>
                  <a:cubicBezTo>
                    <a:pt x="0" y="2592"/>
                    <a:pt x="8" y="4015"/>
                    <a:pt x="828" y="4568"/>
                  </a:cubicBezTo>
                  <a:cubicBezTo>
                    <a:pt x="1049" y="4718"/>
                    <a:pt x="1307" y="4789"/>
                    <a:pt x="1582" y="4789"/>
                  </a:cubicBezTo>
                  <a:cubicBezTo>
                    <a:pt x="2325" y="4789"/>
                    <a:pt x="3189" y="4273"/>
                    <a:pt x="3780" y="3397"/>
                  </a:cubicBezTo>
                  <a:cubicBezTo>
                    <a:pt x="4591" y="2197"/>
                    <a:pt x="4583" y="775"/>
                    <a:pt x="3763" y="222"/>
                  </a:cubicBezTo>
                  <a:cubicBezTo>
                    <a:pt x="3542" y="72"/>
                    <a:pt x="3283" y="1"/>
                    <a:pt x="30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4083600" y="1078375"/>
              <a:ext cx="112825" cy="108150"/>
            </a:xfrm>
            <a:custGeom>
              <a:avLst/>
              <a:gdLst/>
              <a:ahLst/>
              <a:cxnLst/>
              <a:rect l="l" t="t" r="r" b="b"/>
              <a:pathLst>
                <a:path w="4513" h="4326" extrusionOk="0">
                  <a:moveTo>
                    <a:pt x="3343" y="1"/>
                  </a:moveTo>
                  <a:cubicBezTo>
                    <a:pt x="3071" y="1"/>
                    <a:pt x="2798" y="105"/>
                    <a:pt x="2591" y="312"/>
                  </a:cubicBezTo>
                  <a:lnTo>
                    <a:pt x="395" y="2508"/>
                  </a:lnTo>
                  <a:cubicBezTo>
                    <a:pt x="91" y="2813"/>
                    <a:pt x="0" y="3270"/>
                    <a:pt x="165" y="3669"/>
                  </a:cubicBezTo>
                  <a:cubicBezTo>
                    <a:pt x="330" y="4066"/>
                    <a:pt x="718" y="4326"/>
                    <a:pt x="1149" y="4326"/>
                  </a:cubicBezTo>
                  <a:cubicBezTo>
                    <a:pt x="1431" y="4326"/>
                    <a:pt x="1702" y="4215"/>
                    <a:pt x="1902" y="4014"/>
                  </a:cubicBezTo>
                  <a:lnTo>
                    <a:pt x="4096" y="1819"/>
                  </a:lnTo>
                  <a:cubicBezTo>
                    <a:pt x="4512" y="1403"/>
                    <a:pt x="4512" y="729"/>
                    <a:pt x="4096" y="312"/>
                  </a:cubicBezTo>
                  <a:cubicBezTo>
                    <a:pt x="3888" y="105"/>
                    <a:pt x="3616" y="1"/>
                    <a:pt x="3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4175250" y="1153825"/>
              <a:ext cx="112825" cy="108175"/>
            </a:xfrm>
            <a:custGeom>
              <a:avLst/>
              <a:gdLst/>
              <a:ahLst/>
              <a:cxnLst/>
              <a:rect l="l" t="t" r="r" b="b"/>
              <a:pathLst>
                <a:path w="4513" h="4327" extrusionOk="0">
                  <a:moveTo>
                    <a:pt x="3344" y="0"/>
                  </a:moveTo>
                  <a:cubicBezTo>
                    <a:pt x="3071" y="0"/>
                    <a:pt x="2799" y="104"/>
                    <a:pt x="2591" y="313"/>
                  </a:cubicBezTo>
                  <a:lnTo>
                    <a:pt x="397" y="2508"/>
                  </a:lnTo>
                  <a:cubicBezTo>
                    <a:pt x="92" y="2812"/>
                    <a:pt x="0" y="3271"/>
                    <a:pt x="165" y="3668"/>
                  </a:cubicBezTo>
                  <a:cubicBezTo>
                    <a:pt x="330" y="4067"/>
                    <a:pt x="718" y="4326"/>
                    <a:pt x="1149" y="4326"/>
                  </a:cubicBezTo>
                  <a:cubicBezTo>
                    <a:pt x="1432" y="4326"/>
                    <a:pt x="1703" y="4214"/>
                    <a:pt x="1902" y="4014"/>
                  </a:cubicBezTo>
                  <a:lnTo>
                    <a:pt x="4097" y="1819"/>
                  </a:lnTo>
                  <a:cubicBezTo>
                    <a:pt x="4513" y="1402"/>
                    <a:pt x="4513" y="729"/>
                    <a:pt x="4097" y="313"/>
                  </a:cubicBezTo>
                  <a:cubicBezTo>
                    <a:pt x="3889" y="104"/>
                    <a:pt x="3616" y="0"/>
                    <a:pt x="3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41"/>
          <p:cNvGrpSpPr/>
          <p:nvPr/>
        </p:nvGrpSpPr>
        <p:grpSpPr>
          <a:xfrm>
            <a:off x="1969834" y="3444962"/>
            <a:ext cx="624510" cy="584778"/>
            <a:chOff x="866242" y="485071"/>
            <a:chExt cx="900377" cy="841720"/>
          </a:xfrm>
        </p:grpSpPr>
        <p:sp>
          <p:nvSpPr>
            <p:cNvPr id="1271" name="Google Shape;1271;p41"/>
            <p:cNvSpPr/>
            <p:nvPr/>
          </p:nvSpPr>
          <p:spPr>
            <a:xfrm>
              <a:off x="866242" y="528521"/>
              <a:ext cx="900377" cy="794748"/>
            </a:xfrm>
            <a:custGeom>
              <a:avLst/>
              <a:gdLst/>
              <a:ahLst/>
              <a:cxnLst/>
              <a:rect l="l" t="t" r="r" b="b"/>
              <a:pathLst>
                <a:path w="52158" h="46039" extrusionOk="0">
                  <a:moveTo>
                    <a:pt x="37021" y="1"/>
                  </a:moveTo>
                  <a:cubicBezTo>
                    <a:pt x="36726" y="224"/>
                    <a:pt x="35466" y="298"/>
                    <a:pt x="33929" y="298"/>
                  </a:cubicBezTo>
                  <a:cubicBezTo>
                    <a:pt x="30926" y="298"/>
                    <a:pt x="26865" y="16"/>
                    <a:pt x="26865" y="16"/>
                  </a:cubicBezTo>
                  <a:cubicBezTo>
                    <a:pt x="26865" y="16"/>
                    <a:pt x="24812" y="2982"/>
                    <a:pt x="25065" y="6932"/>
                  </a:cubicBezTo>
                  <a:cubicBezTo>
                    <a:pt x="25295" y="10513"/>
                    <a:pt x="26409" y="17540"/>
                    <a:pt x="24345" y="17540"/>
                  </a:cubicBezTo>
                  <a:cubicBezTo>
                    <a:pt x="24132" y="17540"/>
                    <a:pt x="23885" y="17465"/>
                    <a:pt x="23600" y="17304"/>
                  </a:cubicBezTo>
                  <a:cubicBezTo>
                    <a:pt x="20553" y="15581"/>
                    <a:pt x="23574" y="845"/>
                    <a:pt x="23574" y="845"/>
                  </a:cubicBezTo>
                  <a:lnTo>
                    <a:pt x="23574" y="845"/>
                  </a:lnTo>
                  <a:cubicBezTo>
                    <a:pt x="23574" y="845"/>
                    <a:pt x="20038" y="2085"/>
                    <a:pt x="17416" y="4146"/>
                  </a:cubicBezTo>
                  <a:cubicBezTo>
                    <a:pt x="14796" y="6207"/>
                    <a:pt x="14367" y="6784"/>
                    <a:pt x="14752" y="11475"/>
                  </a:cubicBezTo>
                  <a:cubicBezTo>
                    <a:pt x="15137" y="16165"/>
                    <a:pt x="22041" y="20598"/>
                    <a:pt x="22128" y="23231"/>
                  </a:cubicBezTo>
                  <a:cubicBezTo>
                    <a:pt x="22162" y="24270"/>
                    <a:pt x="21338" y="24938"/>
                    <a:pt x="20232" y="24938"/>
                  </a:cubicBezTo>
                  <a:cubicBezTo>
                    <a:pt x="18533" y="24938"/>
                    <a:pt x="16170" y="23362"/>
                    <a:pt x="15228" y="19127"/>
                  </a:cubicBezTo>
                  <a:cubicBezTo>
                    <a:pt x="13672" y="12135"/>
                    <a:pt x="10746" y="7860"/>
                    <a:pt x="10746" y="7860"/>
                  </a:cubicBezTo>
                  <a:cubicBezTo>
                    <a:pt x="10746" y="7860"/>
                    <a:pt x="7301" y="14284"/>
                    <a:pt x="5741" y="16673"/>
                  </a:cubicBezTo>
                  <a:cubicBezTo>
                    <a:pt x="4181" y="19062"/>
                    <a:pt x="6405" y="20869"/>
                    <a:pt x="9522" y="22922"/>
                  </a:cubicBezTo>
                  <a:cubicBezTo>
                    <a:pt x="12639" y="24975"/>
                    <a:pt x="15883" y="29825"/>
                    <a:pt x="12039" y="29977"/>
                  </a:cubicBezTo>
                  <a:cubicBezTo>
                    <a:pt x="12013" y="29978"/>
                    <a:pt x="11987" y="29979"/>
                    <a:pt x="11961" y="29979"/>
                  </a:cubicBezTo>
                  <a:cubicBezTo>
                    <a:pt x="8144" y="29979"/>
                    <a:pt x="4427" y="18898"/>
                    <a:pt x="4427" y="18897"/>
                  </a:cubicBezTo>
                  <a:lnTo>
                    <a:pt x="4427" y="18897"/>
                  </a:lnTo>
                  <a:cubicBezTo>
                    <a:pt x="4427" y="18898"/>
                    <a:pt x="1" y="29849"/>
                    <a:pt x="6098" y="34943"/>
                  </a:cubicBezTo>
                  <a:cubicBezTo>
                    <a:pt x="8300" y="36781"/>
                    <a:pt x="10693" y="37369"/>
                    <a:pt x="12852" y="37369"/>
                  </a:cubicBezTo>
                  <a:cubicBezTo>
                    <a:pt x="16672" y="37369"/>
                    <a:pt x="19760" y="35529"/>
                    <a:pt x="19760" y="35529"/>
                  </a:cubicBezTo>
                  <a:cubicBezTo>
                    <a:pt x="19760" y="35529"/>
                    <a:pt x="20511" y="42326"/>
                    <a:pt x="29252" y="45358"/>
                  </a:cubicBezTo>
                  <a:cubicBezTo>
                    <a:pt x="30634" y="45837"/>
                    <a:pt x="31944" y="46039"/>
                    <a:pt x="33171" y="46039"/>
                  </a:cubicBezTo>
                  <a:cubicBezTo>
                    <a:pt x="39706" y="46039"/>
                    <a:pt x="43880" y="40316"/>
                    <a:pt x="43880" y="40316"/>
                  </a:cubicBezTo>
                  <a:lnTo>
                    <a:pt x="43880" y="40316"/>
                  </a:lnTo>
                  <a:cubicBezTo>
                    <a:pt x="43261" y="40386"/>
                    <a:pt x="42629" y="40419"/>
                    <a:pt x="41992" y="40419"/>
                  </a:cubicBezTo>
                  <a:cubicBezTo>
                    <a:pt x="35865" y="40419"/>
                    <a:pt x="29303" y="37385"/>
                    <a:pt x="29237" y="35895"/>
                  </a:cubicBezTo>
                  <a:cubicBezTo>
                    <a:pt x="29205" y="35169"/>
                    <a:pt x="29805" y="34779"/>
                    <a:pt x="30890" y="34779"/>
                  </a:cubicBezTo>
                  <a:cubicBezTo>
                    <a:pt x="32269" y="34779"/>
                    <a:pt x="34432" y="35410"/>
                    <a:pt x="37078" y="36787"/>
                  </a:cubicBezTo>
                  <a:cubicBezTo>
                    <a:pt x="40024" y="38321"/>
                    <a:pt x="42132" y="38610"/>
                    <a:pt x="43304" y="38610"/>
                  </a:cubicBezTo>
                  <a:cubicBezTo>
                    <a:pt x="44012" y="38610"/>
                    <a:pt x="44378" y="38504"/>
                    <a:pt x="44378" y="38504"/>
                  </a:cubicBezTo>
                  <a:cubicBezTo>
                    <a:pt x="47014" y="36772"/>
                    <a:pt x="48495" y="32820"/>
                    <a:pt x="48495" y="32820"/>
                  </a:cubicBezTo>
                  <a:lnTo>
                    <a:pt x="48495" y="32820"/>
                  </a:lnTo>
                  <a:cubicBezTo>
                    <a:pt x="46915" y="33383"/>
                    <a:pt x="44946" y="33607"/>
                    <a:pt x="42945" y="33607"/>
                  </a:cubicBezTo>
                  <a:cubicBezTo>
                    <a:pt x="38198" y="33607"/>
                    <a:pt x="33270" y="32346"/>
                    <a:pt x="32922" y="31362"/>
                  </a:cubicBezTo>
                  <a:cubicBezTo>
                    <a:pt x="32641" y="30573"/>
                    <a:pt x="33411" y="30097"/>
                    <a:pt x="35031" y="30097"/>
                  </a:cubicBezTo>
                  <a:cubicBezTo>
                    <a:pt x="36281" y="30097"/>
                    <a:pt x="38038" y="30380"/>
                    <a:pt x="40210" y="31022"/>
                  </a:cubicBezTo>
                  <a:cubicBezTo>
                    <a:pt x="41648" y="31447"/>
                    <a:pt x="43038" y="31598"/>
                    <a:pt x="44289" y="31598"/>
                  </a:cubicBezTo>
                  <a:cubicBezTo>
                    <a:pt x="47373" y="31598"/>
                    <a:pt x="49605" y="30677"/>
                    <a:pt x="49605" y="30677"/>
                  </a:cubicBezTo>
                  <a:cubicBezTo>
                    <a:pt x="48346" y="28212"/>
                    <a:pt x="50531" y="21871"/>
                    <a:pt x="50531" y="21871"/>
                  </a:cubicBezTo>
                  <a:lnTo>
                    <a:pt x="50531" y="21871"/>
                  </a:lnTo>
                  <a:cubicBezTo>
                    <a:pt x="48304" y="23923"/>
                    <a:pt x="43855" y="24847"/>
                    <a:pt x="40502" y="24847"/>
                  </a:cubicBezTo>
                  <a:cubicBezTo>
                    <a:pt x="38063" y="24847"/>
                    <a:pt x="36203" y="24358"/>
                    <a:pt x="36203" y="23456"/>
                  </a:cubicBezTo>
                  <a:cubicBezTo>
                    <a:pt x="36202" y="22049"/>
                    <a:pt x="37623" y="21743"/>
                    <a:pt x="40177" y="21743"/>
                  </a:cubicBezTo>
                  <a:cubicBezTo>
                    <a:pt x="41506" y="21743"/>
                    <a:pt x="43143" y="21826"/>
                    <a:pt x="45045" y="21880"/>
                  </a:cubicBezTo>
                  <a:cubicBezTo>
                    <a:pt x="45187" y="21884"/>
                    <a:pt x="45327" y="21886"/>
                    <a:pt x="45464" y="21886"/>
                  </a:cubicBezTo>
                  <a:cubicBezTo>
                    <a:pt x="50678" y="21886"/>
                    <a:pt x="52129" y="19070"/>
                    <a:pt x="52129" y="19070"/>
                  </a:cubicBezTo>
                  <a:cubicBezTo>
                    <a:pt x="52129" y="19070"/>
                    <a:pt x="52158" y="17671"/>
                    <a:pt x="50177" y="14383"/>
                  </a:cubicBezTo>
                  <a:cubicBezTo>
                    <a:pt x="48197" y="11094"/>
                    <a:pt x="50501" y="2366"/>
                    <a:pt x="50501" y="2366"/>
                  </a:cubicBezTo>
                  <a:cubicBezTo>
                    <a:pt x="50501" y="2366"/>
                    <a:pt x="45879" y="1962"/>
                    <a:pt x="43472" y="978"/>
                  </a:cubicBezTo>
                  <a:cubicBezTo>
                    <a:pt x="42843" y="722"/>
                    <a:pt x="42214" y="588"/>
                    <a:pt x="41621" y="588"/>
                  </a:cubicBezTo>
                  <a:cubicBezTo>
                    <a:pt x="39942" y="588"/>
                    <a:pt x="38562" y="1659"/>
                    <a:pt x="38357" y="4031"/>
                  </a:cubicBezTo>
                  <a:cubicBezTo>
                    <a:pt x="38123" y="6733"/>
                    <a:pt x="35984" y="9729"/>
                    <a:pt x="33789" y="9729"/>
                  </a:cubicBezTo>
                  <a:cubicBezTo>
                    <a:pt x="33377" y="9729"/>
                    <a:pt x="32962" y="9623"/>
                    <a:pt x="32558" y="9389"/>
                  </a:cubicBezTo>
                  <a:cubicBezTo>
                    <a:pt x="30005" y="7912"/>
                    <a:pt x="37021" y="1"/>
                    <a:pt x="3702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1114223" y="528815"/>
              <a:ext cx="384574" cy="360061"/>
            </a:xfrm>
            <a:custGeom>
              <a:avLst/>
              <a:gdLst/>
              <a:ahLst/>
              <a:cxnLst/>
              <a:rect l="l" t="t" r="r" b="b"/>
              <a:pathLst>
                <a:path w="22278" h="20858" extrusionOk="0">
                  <a:moveTo>
                    <a:pt x="12499" y="0"/>
                  </a:moveTo>
                  <a:cubicBezTo>
                    <a:pt x="12499" y="0"/>
                    <a:pt x="10446" y="2966"/>
                    <a:pt x="10700" y="6915"/>
                  </a:cubicBezTo>
                  <a:cubicBezTo>
                    <a:pt x="10929" y="10496"/>
                    <a:pt x="12043" y="17523"/>
                    <a:pt x="9980" y="17523"/>
                  </a:cubicBezTo>
                  <a:cubicBezTo>
                    <a:pt x="9767" y="17523"/>
                    <a:pt x="9520" y="17448"/>
                    <a:pt x="9235" y="17287"/>
                  </a:cubicBezTo>
                  <a:cubicBezTo>
                    <a:pt x="6187" y="15564"/>
                    <a:pt x="9209" y="829"/>
                    <a:pt x="9209" y="829"/>
                  </a:cubicBezTo>
                  <a:lnTo>
                    <a:pt x="9209" y="829"/>
                  </a:lnTo>
                  <a:cubicBezTo>
                    <a:pt x="9209" y="829"/>
                    <a:pt x="5672" y="2068"/>
                    <a:pt x="3050" y="4130"/>
                  </a:cubicBezTo>
                  <a:cubicBezTo>
                    <a:pt x="429" y="6192"/>
                    <a:pt x="1" y="6768"/>
                    <a:pt x="386" y="11458"/>
                  </a:cubicBezTo>
                  <a:cubicBezTo>
                    <a:pt x="396" y="11579"/>
                    <a:pt x="413" y="11699"/>
                    <a:pt x="432" y="11819"/>
                  </a:cubicBezTo>
                  <a:cubicBezTo>
                    <a:pt x="863" y="12734"/>
                    <a:pt x="1331" y="13653"/>
                    <a:pt x="1845" y="14568"/>
                  </a:cubicBezTo>
                  <a:cubicBezTo>
                    <a:pt x="4848" y="19927"/>
                    <a:pt x="8608" y="20857"/>
                    <a:pt x="10859" y="20857"/>
                  </a:cubicBezTo>
                  <a:cubicBezTo>
                    <a:pt x="12056" y="20857"/>
                    <a:pt x="12826" y="20594"/>
                    <a:pt x="12826" y="20594"/>
                  </a:cubicBezTo>
                  <a:lnTo>
                    <a:pt x="20473" y="12221"/>
                  </a:lnTo>
                  <a:cubicBezTo>
                    <a:pt x="20076" y="11426"/>
                    <a:pt x="19805" y="10577"/>
                    <a:pt x="19666" y="9701"/>
                  </a:cubicBezTo>
                  <a:cubicBezTo>
                    <a:pt x="19585" y="9709"/>
                    <a:pt x="19505" y="9713"/>
                    <a:pt x="19425" y="9713"/>
                  </a:cubicBezTo>
                  <a:cubicBezTo>
                    <a:pt x="19012" y="9713"/>
                    <a:pt x="18597" y="9607"/>
                    <a:pt x="18193" y="9373"/>
                  </a:cubicBezTo>
                  <a:cubicBezTo>
                    <a:pt x="16274" y="8263"/>
                    <a:pt x="19754" y="3526"/>
                    <a:pt x="21606" y="1235"/>
                  </a:cubicBezTo>
                  <a:cubicBezTo>
                    <a:pt x="21836" y="826"/>
                    <a:pt x="22063" y="453"/>
                    <a:pt x="22278" y="121"/>
                  </a:cubicBezTo>
                  <a:lnTo>
                    <a:pt x="22278" y="121"/>
                  </a:lnTo>
                  <a:cubicBezTo>
                    <a:pt x="21730" y="239"/>
                    <a:pt x="20722" y="281"/>
                    <a:pt x="19554" y="281"/>
                  </a:cubicBezTo>
                  <a:cubicBezTo>
                    <a:pt x="16553" y="281"/>
                    <a:pt x="12499" y="0"/>
                    <a:pt x="124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1183930" y="873033"/>
              <a:ext cx="554627" cy="450223"/>
            </a:xfrm>
            <a:custGeom>
              <a:avLst/>
              <a:gdLst/>
              <a:ahLst/>
              <a:cxnLst/>
              <a:rect l="l" t="t" r="r" b="b"/>
              <a:pathLst>
                <a:path w="32129" h="26081" extrusionOk="0">
                  <a:moveTo>
                    <a:pt x="9599" y="0"/>
                  </a:moveTo>
                  <a:lnTo>
                    <a:pt x="9599" y="0"/>
                  </a:lnTo>
                  <a:cubicBezTo>
                    <a:pt x="3921" y="4914"/>
                    <a:pt x="1" y="16230"/>
                    <a:pt x="1" y="16230"/>
                  </a:cubicBezTo>
                  <a:cubicBezTo>
                    <a:pt x="850" y="15873"/>
                    <a:pt x="1357" y="15574"/>
                    <a:pt x="1357" y="15574"/>
                  </a:cubicBezTo>
                  <a:cubicBezTo>
                    <a:pt x="1357" y="15574"/>
                    <a:pt x="1523" y="17073"/>
                    <a:pt x="2604" y="18977"/>
                  </a:cubicBezTo>
                  <a:lnTo>
                    <a:pt x="6829" y="23435"/>
                  </a:lnTo>
                  <a:lnTo>
                    <a:pt x="6840" y="23443"/>
                  </a:lnTo>
                  <a:lnTo>
                    <a:pt x="14804" y="26080"/>
                  </a:lnTo>
                  <a:cubicBezTo>
                    <a:pt x="21318" y="26058"/>
                    <a:pt x="25477" y="20359"/>
                    <a:pt x="25477" y="20359"/>
                  </a:cubicBezTo>
                  <a:lnTo>
                    <a:pt x="25477" y="20359"/>
                  </a:lnTo>
                  <a:cubicBezTo>
                    <a:pt x="24858" y="20429"/>
                    <a:pt x="24226" y="20462"/>
                    <a:pt x="23589" y="20462"/>
                  </a:cubicBezTo>
                  <a:cubicBezTo>
                    <a:pt x="17462" y="20462"/>
                    <a:pt x="10900" y="17428"/>
                    <a:pt x="10834" y="15938"/>
                  </a:cubicBezTo>
                  <a:cubicBezTo>
                    <a:pt x="10802" y="15212"/>
                    <a:pt x="11402" y="14822"/>
                    <a:pt x="12487" y="14822"/>
                  </a:cubicBezTo>
                  <a:cubicBezTo>
                    <a:pt x="13866" y="14822"/>
                    <a:pt x="16029" y="15453"/>
                    <a:pt x="18675" y="16830"/>
                  </a:cubicBezTo>
                  <a:cubicBezTo>
                    <a:pt x="21621" y="18364"/>
                    <a:pt x="23729" y="18653"/>
                    <a:pt x="24901" y="18653"/>
                  </a:cubicBezTo>
                  <a:cubicBezTo>
                    <a:pt x="25609" y="18653"/>
                    <a:pt x="25975" y="18547"/>
                    <a:pt x="25975" y="18547"/>
                  </a:cubicBezTo>
                  <a:cubicBezTo>
                    <a:pt x="28611" y="16815"/>
                    <a:pt x="30092" y="12863"/>
                    <a:pt x="30092" y="12863"/>
                  </a:cubicBezTo>
                  <a:lnTo>
                    <a:pt x="30092" y="12863"/>
                  </a:lnTo>
                  <a:cubicBezTo>
                    <a:pt x="28512" y="13426"/>
                    <a:pt x="26543" y="13650"/>
                    <a:pt x="24542" y="13650"/>
                  </a:cubicBezTo>
                  <a:cubicBezTo>
                    <a:pt x="19795" y="13650"/>
                    <a:pt x="14867" y="12389"/>
                    <a:pt x="14519" y="11405"/>
                  </a:cubicBezTo>
                  <a:cubicBezTo>
                    <a:pt x="14238" y="10616"/>
                    <a:pt x="15008" y="10139"/>
                    <a:pt x="16629" y="10139"/>
                  </a:cubicBezTo>
                  <a:cubicBezTo>
                    <a:pt x="17879" y="10139"/>
                    <a:pt x="19635" y="10423"/>
                    <a:pt x="21807" y="11065"/>
                  </a:cubicBezTo>
                  <a:cubicBezTo>
                    <a:pt x="23245" y="11490"/>
                    <a:pt x="24635" y="11641"/>
                    <a:pt x="25886" y="11641"/>
                  </a:cubicBezTo>
                  <a:cubicBezTo>
                    <a:pt x="28970" y="11641"/>
                    <a:pt x="31202" y="10720"/>
                    <a:pt x="31202" y="10720"/>
                  </a:cubicBezTo>
                  <a:cubicBezTo>
                    <a:pt x="29942" y="8253"/>
                    <a:pt x="32128" y="1914"/>
                    <a:pt x="32128" y="1914"/>
                  </a:cubicBezTo>
                  <a:lnTo>
                    <a:pt x="32128" y="1914"/>
                  </a:lnTo>
                  <a:cubicBezTo>
                    <a:pt x="31558" y="2439"/>
                    <a:pt x="30840" y="2888"/>
                    <a:pt x="30034" y="3270"/>
                  </a:cubicBezTo>
                  <a:cubicBezTo>
                    <a:pt x="26161" y="6258"/>
                    <a:pt x="21642" y="7184"/>
                    <a:pt x="17842" y="7184"/>
                  </a:cubicBezTo>
                  <a:cubicBezTo>
                    <a:pt x="14237" y="7184"/>
                    <a:pt x="11279" y="6350"/>
                    <a:pt x="10138" y="5653"/>
                  </a:cubicBezTo>
                  <a:cubicBezTo>
                    <a:pt x="7758" y="4199"/>
                    <a:pt x="9599" y="0"/>
                    <a:pt x="95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881848" y="485071"/>
              <a:ext cx="879628" cy="841720"/>
            </a:xfrm>
            <a:custGeom>
              <a:avLst/>
              <a:gdLst/>
              <a:ahLst/>
              <a:cxnLst/>
              <a:rect l="l" t="t" r="r" b="b"/>
              <a:pathLst>
                <a:path w="50956" h="48760" extrusionOk="0">
                  <a:moveTo>
                    <a:pt x="47582" y="22561"/>
                  </a:moveTo>
                  <a:cubicBezTo>
                    <a:pt x="45309" y="24154"/>
                    <a:pt x="41545" y="24839"/>
                    <a:pt x="38688" y="24839"/>
                  </a:cubicBezTo>
                  <a:cubicBezTo>
                    <a:pt x="37295" y="24839"/>
                    <a:pt x="36118" y="24676"/>
                    <a:pt x="35435" y="24377"/>
                  </a:cubicBezTo>
                  <a:cubicBezTo>
                    <a:pt x="35132" y="24244"/>
                    <a:pt x="35036" y="24129"/>
                    <a:pt x="35027" y="24109"/>
                  </a:cubicBezTo>
                  <a:cubicBezTo>
                    <a:pt x="35027" y="23802"/>
                    <a:pt x="35124" y="23668"/>
                    <a:pt x="35211" y="23585"/>
                  </a:cubicBezTo>
                  <a:cubicBezTo>
                    <a:pt x="35637" y="23173"/>
                    <a:pt x="36772" y="23061"/>
                    <a:pt x="38331" y="23061"/>
                  </a:cubicBezTo>
                  <a:cubicBezTo>
                    <a:pt x="39201" y="23061"/>
                    <a:pt x="40204" y="23095"/>
                    <a:pt x="41288" y="23133"/>
                  </a:cubicBezTo>
                  <a:cubicBezTo>
                    <a:pt x="41886" y="23154"/>
                    <a:pt x="42520" y="23178"/>
                    <a:pt x="43186" y="23196"/>
                  </a:cubicBezTo>
                  <a:cubicBezTo>
                    <a:pt x="43339" y="23200"/>
                    <a:pt x="43490" y="23202"/>
                    <a:pt x="43638" y="23202"/>
                  </a:cubicBezTo>
                  <a:cubicBezTo>
                    <a:pt x="45277" y="23202"/>
                    <a:pt x="46567" y="22938"/>
                    <a:pt x="47582" y="22561"/>
                  </a:cubicBezTo>
                  <a:close/>
                  <a:moveTo>
                    <a:pt x="4068" y="21625"/>
                  </a:moveTo>
                  <a:cubicBezTo>
                    <a:pt x="5007" y="22609"/>
                    <a:pt x="6276" y="23445"/>
                    <a:pt x="7316" y="24130"/>
                  </a:cubicBezTo>
                  <a:cubicBezTo>
                    <a:pt x="9743" y="25728"/>
                    <a:pt x="11542" y="28452"/>
                    <a:pt x="11257" y="29477"/>
                  </a:cubicBezTo>
                  <a:cubicBezTo>
                    <a:pt x="11174" y="29777"/>
                    <a:pt x="10809" y="29941"/>
                    <a:pt x="10174" y="29966"/>
                  </a:cubicBezTo>
                  <a:cubicBezTo>
                    <a:pt x="10159" y="29966"/>
                    <a:pt x="10143" y="29967"/>
                    <a:pt x="10128" y="29967"/>
                  </a:cubicBezTo>
                  <a:cubicBezTo>
                    <a:pt x="8138" y="29967"/>
                    <a:pt x="5643" y="25504"/>
                    <a:pt x="4068" y="21625"/>
                  </a:cubicBezTo>
                  <a:close/>
                  <a:moveTo>
                    <a:pt x="25380" y="1359"/>
                  </a:moveTo>
                  <a:cubicBezTo>
                    <a:pt x="26837" y="1456"/>
                    <a:pt x="29596" y="1616"/>
                    <a:pt x="31875" y="1616"/>
                  </a:cubicBezTo>
                  <a:cubicBezTo>
                    <a:pt x="32470" y="1616"/>
                    <a:pt x="33033" y="1605"/>
                    <a:pt x="33531" y="1579"/>
                  </a:cubicBezTo>
                  <a:lnTo>
                    <a:pt x="33531" y="1579"/>
                  </a:lnTo>
                  <a:cubicBezTo>
                    <a:pt x="31725" y="3809"/>
                    <a:pt x="29201" y="7346"/>
                    <a:pt x="29524" y="9342"/>
                  </a:cubicBezTo>
                  <a:cubicBezTo>
                    <a:pt x="29615" y="9902"/>
                    <a:pt x="29912" y="10343"/>
                    <a:pt x="30386" y="10617"/>
                  </a:cubicBezTo>
                  <a:cubicBezTo>
                    <a:pt x="30884" y="10905"/>
                    <a:pt x="31410" y="11049"/>
                    <a:pt x="31950" y="11049"/>
                  </a:cubicBezTo>
                  <a:cubicBezTo>
                    <a:pt x="32486" y="11049"/>
                    <a:pt x="33035" y="10907"/>
                    <a:pt x="33583" y="10622"/>
                  </a:cubicBezTo>
                  <a:cubicBezTo>
                    <a:pt x="35426" y="9663"/>
                    <a:pt x="36971" y="7135"/>
                    <a:pt x="37179" y="4741"/>
                  </a:cubicBezTo>
                  <a:cubicBezTo>
                    <a:pt x="37282" y="3555"/>
                    <a:pt x="37718" y="2695"/>
                    <a:pt x="38441" y="2254"/>
                  </a:cubicBezTo>
                  <a:cubicBezTo>
                    <a:pt x="38820" y="2022"/>
                    <a:pt x="39279" y="1906"/>
                    <a:pt x="39784" y="1906"/>
                  </a:cubicBezTo>
                  <a:cubicBezTo>
                    <a:pt x="40283" y="1906"/>
                    <a:pt x="40826" y="2019"/>
                    <a:pt x="41380" y="2246"/>
                  </a:cubicBezTo>
                  <a:cubicBezTo>
                    <a:pt x="43262" y="3015"/>
                    <a:pt x="46320" y="3433"/>
                    <a:pt x="47835" y="3602"/>
                  </a:cubicBezTo>
                  <a:cubicBezTo>
                    <a:pt x="47282" y="5979"/>
                    <a:pt x="46010" y="12457"/>
                    <a:pt x="47768" y="15377"/>
                  </a:cubicBezTo>
                  <a:cubicBezTo>
                    <a:pt x="49214" y="17778"/>
                    <a:pt x="49535" y="19097"/>
                    <a:pt x="49606" y="19559"/>
                  </a:cubicBezTo>
                  <a:cubicBezTo>
                    <a:pt x="49224" y="20101"/>
                    <a:pt x="47685" y="21874"/>
                    <a:pt x="43644" y="21874"/>
                  </a:cubicBezTo>
                  <a:cubicBezTo>
                    <a:pt x="43507" y="21874"/>
                    <a:pt x="43366" y="21872"/>
                    <a:pt x="43223" y="21867"/>
                  </a:cubicBezTo>
                  <a:cubicBezTo>
                    <a:pt x="42561" y="21848"/>
                    <a:pt x="41931" y="21826"/>
                    <a:pt x="41331" y="21805"/>
                  </a:cubicBezTo>
                  <a:cubicBezTo>
                    <a:pt x="40233" y="21766"/>
                    <a:pt x="39249" y="21732"/>
                    <a:pt x="38381" y="21732"/>
                  </a:cubicBezTo>
                  <a:cubicBezTo>
                    <a:pt x="36405" y="21732"/>
                    <a:pt x="35031" y="21911"/>
                    <a:pt x="34287" y="22629"/>
                  </a:cubicBezTo>
                  <a:cubicBezTo>
                    <a:pt x="33896" y="23007"/>
                    <a:pt x="33697" y="23506"/>
                    <a:pt x="33698" y="24110"/>
                  </a:cubicBezTo>
                  <a:cubicBezTo>
                    <a:pt x="33698" y="24546"/>
                    <a:pt x="33906" y="25158"/>
                    <a:pt x="34901" y="25595"/>
                  </a:cubicBezTo>
                  <a:cubicBezTo>
                    <a:pt x="35785" y="25982"/>
                    <a:pt x="37114" y="26172"/>
                    <a:pt x="38630" y="26172"/>
                  </a:cubicBezTo>
                  <a:cubicBezTo>
                    <a:pt x="41510" y="26172"/>
                    <a:pt x="45063" y="25486"/>
                    <a:pt x="47509" y="24155"/>
                  </a:cubicBezTo>
                  <a:lnTo>
                    <a:pt x="47509" y="24155"/>
                  </a:lnTo>
                  <a:cubicBezTo>
                    <a:pt x="46987" y="26108"/>
                    <a:pt x="46402" y="29022"/>
                    <a:pt x="46906" y="30922"/>
                  </a:cubicBezTo>
                  <a:cubicBezTo>
                    <a:pt x="46095" y="31170"/>
                    <a:pt x="44445" y="31579"/>
                    <a:pt x="42422" y="31579"/>
                  </a:cubicBezTo>
                  <a:cubicBezTo>
                    <a:pt x="41232" y="31579"/>
                    <a:pt x="39912" y="31437"/>
                    <a:pt x="38557" y="31037"/>
                  </a:cubicBezTo>
                  <a:cubicBezTo>
                    <a:pt x="36409" y="30402"/>
                    <a:pt x="34591" y="30082"/>
                    <a:pt x="33218" y="30082"/>
                  </a:cubicBezTo>
                  <a:cubicBezTo>
                    <a:pt x="32034" y="30082"/>
                    <a:pt x="31181" y="30319"/>
                    <a:pt x="30730" y="30795"/>
                  </a:cubicBezTo>
                  <a:cubicBezTo>
                    <a:pt x="30366" y="31178"/>
                    <a:pt x="30265" y="31704"/>
                    <a:pt x="30454" y="32236"/>
                  </a:cubicBezTo>
                  <a:cubicBezTo>
                    <a:pt x="30596" y="32637"/>
                    <a:pt x="30982" y="32976"/>
                    <a:pt x="31671" y="33304"/>
                  </a:cubicBezTo>
                  <a:cubicBezTo>
                    <a:pt x="33296" y="34076"/>
                    <a:pt x="37289" y="34912"/>
                    <a:pt x="41190" y="34912"/>
                  </a:cubicBezTo>
                  <a:cubicBezTo>
                    <a:pt x="42672" y="34912"/>
                    <a:pt x="44140" y="34791"/>
                    <a:pt x="45460" y="34500"/>
                  </a:cubicBezTo>
                  <a:lnTo>
                    <a:pt x="45460" y="34500"/>
                  </a:lnTo>
                  <a:cubicBezTo>
                    <a:pt x="44830" y="35744"/>
                    <a:pt x="43740" y="37523"/>
                    <a:pt x="42272" y="38535"/>
                  </a:cubicBezTo>
                  <a:cubicBezTo>
                    <a:pt x="42151" y="38557"/>
                    <a:pt x="41886" y="38593"/>
                    <a:pt x="41486" y="38593"/>
                  </a:cubicBezTo>
                  <a:cubicBezTo>
                    <a:pt x="40422" y="38593"/>
                    <a:pt x="38395" y="38335"/>
                    <a:pt x="35544" y="36851"/>
                  </a:cubicBezTo>
                  <a:cubicBezTo>
                    <a:pt x="32923" y="35486"/>
                    <a:pt x="30646" y="34768"/>
                    <a:pt x="29059" y="34768"/>
                  </a:cubicBezTo>
                  <a:cubicBezTo>
                    <a:pt x="28402" y="34768"/>
                    <a:pt x="27863" y="34891"/>
                    <a:pt x="27468" y="35143"/>
                  </a:cubicBezTo>
                  <a:cubicBezTo>
                    <a:pt x="26967" y="35462"/>
                    <a:pt x="26706" y="35971"/>
                    <a:pt x="26733" y="36577"/>
                  </a:cubicBezTo>
                  <a:cubicBezTo>
                    <a:pt x="26753" y="37047"/>
                    <a:pt x="27044" y="37515"/>
                    <a:pt x="27625" y="38010"/>
                  </a:cubicBezTo>
                  <a:cubicBezTo>
                    <a:pt x="29543" y="39648"/>
                    <a:pt x="35106" y="41733"/>
                    <a:pt x="40228" y="41733"/>
                  </a:cubicBezTo>
                  <a:cubicBezTo>
                    <a:pt x="40314" y="41733"/>
                    <a:pt x="40401" y="41733"/>
                    <a:pt x="40487" y="41732"/>
                  </a:cubicBezTo>
                  <a:lnTo>
                    <a:pt x="40487" y="41732"/>
                  </a:lnTo>
                  <a:cubicBezTo>
                    <a:pt x="38835" y="43420"/>
                    <a:pt x="35593" y="46023"/>
                    <a:pt x="31315" y="46023"/>
                  </a:cubicBezTo>
                  <a:cubicBezTo>
                    <a:pt x="30158" y="46023"/>
                    <a:pt x="28926" y="45833"/>
                    <a:pt x="27629" y="45383"/>
                  </a:cubicBezTo>
                  <a:cubicBezTo>
                    <a:pt x="20316" y="42847"/>
                    <a:pt x="18853" y="37482"/>
                    <a:pt x="18620" y="36331"/>
                  </a:cubicBezTo>
                  <a:cubicBezTo>
                    <a:pt x="22834" y="28760"/>
                    <a:pt x="29788" y="18701"/>
                    <a:pt x="40544" y="9492"/>
                  </a:cubicBezTo>
                  <a:cubicBezTo>
                    <a:pt x="40823" y="9252"/>
                    <a:pt x="40855" y="8832"/>
                    <a:pt x="40616" y="8554"/>
                  </a:cubicBezTo>
                  <a:cubicBezTo>
                    <a:pt x="40485" y="8400"/>
                    <a:pt x="40298" y="8321"/>
                    <a:pt x="40111" y="8321"/>
                  </a:cubicBezTo>
                  <a:cubicBezTo>
                    <a:pt x="39958" y="8321"/>
                    <a:pt x="39805" y="8374"/>
                    <a:pt x="39680" y="8481"/>
                  </a:cubicBezTo>
                  <a:cubicBezTo>
                    <a:pt x="28812" y="17787"/>
                    <a:pt x="21763" y="27979"/>
                    <a:pt x="17478" y="35668"/>
                  </a:cubicBezTo>
                  <a:cubicBezTo>
                    <a:pt x="16930" y="35966"/>
                    <a:pt x="14228" y="37337"/>
                    <a:pt x="11003" y="37337"/>
                  </a:cubicBezTo>
                  <a:cubicBezTo>
                    <a:pt x="8968" y="37337"/>
                    <a:pt x="6725" y="36792"/>
                    <a:pt x="4683" y="35086"/>
                  </a:cubicBezTo>
                  <a:cubicBezTo>
                    <a:pt x="3208" y="33854"/>
                    <a:pt x="130" y="30108"/>
                    <a:pt x="2622" y="21559"/>
                  </a:cubicBezTo>
                  <a:lnTo>
                    <a:pt x="2622" y="21559"/>
                  </a:lnTo>
                  <a:cubicBezTo>
                    <a:pt x="3056" y="22660"/>
                    <a:pt x="3650" y="24060"/>
                    <a:pt x="4359" y="25450"/>
                  </a:cubicBezTo>
                  <a:cubicBezTo>
                    <a:pt x="6337" y="29328"/>
                    <a:pt x="8267" y="31297"/>
                    <a:pt x="10118" y="31297"/>
                  </a:cubicBezTo>
                  <a:cubicBezTo>
                    <a:pt x="10154" y="31297"/>
                    <a:pt x="10190" y="31297"/>
                    <a:pt x="10225" y="31295"/>
                  </a:cubicBezTo>
                  <a:cubicBezTo>
                    <a:pt x="11902" y="31227"/>
                    <a:pt x="12394" y="30351"/>
                    <a:pt x="12538" y="29833"/>
                  </a:cubicBezTo>
                  <a:cubicBezTo>
                    <a:pt x="13122" y="27734"/>
                    <a:pt x="10253" y="24471"/>
                    <a:pt x="8048" y="23020"/>
                  </a:cubicBezTo>
                  <a:cubicBezTo>
                    <a:pt x="4258" y="20524"/>
                    <a:pt x="3418" y="19278"/>
                    <a:pt x="4457" y="17689"/>
                  </a:cubicBezTo>
                  <a:cubicBezTo>
                    <a:pt x="5644" y="15873"/>
                    <a:pt x="7836" y="11883"/>
                    <a:pt x="8942" y="9848"/>
                  </a:cubicBezTo>
                  <a:cubicBezTo>
                    <a:pt x="9871" y="11481"/>
                    <a:pt x="11653" y="15038"/>
                    <a:pt x="12739" y="19924"/>
                  </a:cubicBezTo>
                  <a:cubicBezTo>
                    <a:pt x="13722" y="24344"/>
                    <a:pt x="16263" y="26255"/>
                    <a:pt x="18380" y="26255"/>
                  </a:cubicBezTo>
                  <a:cubicBezTo>
                    <a:pt x="18523" y="26255"/>
                    <a:pt x="18663" y="26247"/>
                    <a:pt x="18801" y="26229"/>
                  </a:cubicBezTo>
                  <a:cubicBezTo>
                    <a:pt x="20128" y="26062"/>
                    <a:pt x="20994" y="25109"/>
                    <a:pt x="20952" y="23861"/>
                  </a:cubicBezTo>
                  <a:cubicBezTo>
                    <a:pt x="20907" y="22473"/>
                    <a:pt x="19509" y="20911"/>
                    <a:pt x="17892" y="19102"/>
                  </a:cubicBezTo>
                  <a:cubicBezTo>
                    <a:pt x="15962" y="16943"/>
                    <a:pt x="13775" y="14497"/>
                    <a:pt x="13574" y="12072"/>
                  </a:cubicBezTo>
                  <a:cubicBezTo>
                    <a:pt x="13200" y="7513"/>
                    <a:pt x="13625" y="7178"/>
                    <a:pt x="15988" y="5320"/>
                  </a:cubicBezTo>
                  <a:cubicBezTo>
                    <a:pt x="17596" y="4056"/>
                    <a:pt x="19574" y="3104"/>
                    <a:pt x="20851" y="2562"/>
                  </a:cubicBezTo>
                  <a:lnTo>
                    <a:pt x="20851" y="2562"/>
                  </a:lnTo>
                  <a:cubicBezTo>
                    <a:pt x="19988" y="7204"/>
                    <a:pt x="18570" y="16915"/>
                    <a:pt x="21433" y="18534"/>
                  </a:cubicBezTo>
                  <a:cubicBezTo>
                    <a:pt x="21851" y="18770"/>
                    <a:pt x="22209" y="18856"/>
                    <a:pt x="22509" y="18856"/>
                  </a:cubicBezTo>
                  <a:cubicBezTo>
                    <a:pt x="22842" y="18856"/>
                    <a:pt x="23103" y="18750"/>
                    <a:pt x="23293" y="18626"/>
                  </a:cubicBezTo>
                  <a:cubicBezTo>
                    <a:pt x="24703" y="17714"/>
                    <a:pt x="24518" y="14526"/>
                    <a:pt x="24076" y="9760"/>
                  </a:cubicBezTo>
                  <a:cubicBezTo>
                    <a:pt x="24001" y="8949"/>
                    <a:pt x="23930" y="8189"/>
                    <a:pt x="23888" y="7542"/>
                  </a:cubicBezTo>
                  <a:cubicBezTo>
                    <a:pt x="23700" y="4601"/>
                    <a:pt x="24887" y="2211"/>
                    <a:pt x="25380" y="1359"/>
                  </a:cubicBezTo>
                  <a:close/>
                  <a:moveTo>
                    <a:pt x="35169" y="0"/>
                  </a:moveTo>
                  <a:cubicBezTo>
                    <a:pt x="35043" y="0"/>
                    <a:pt x="34915" y="35"/>
                    <a:pt x="34802" y="107"/>
                  </a:cubicBezTo>
                  <a:cubicBezTo>
                    <a:pt x="34604" y="223"/>
                    <a:pt x="33625" y="288"/>
                    <a:pt x="32101" y="288"/>
                  </a:cubicBezTo>
                  <a:cubicBezTo>
                    <a:pt x="30358" y="288"/>
                    <a:pt x="27902" y="202"/>
                    <a:pt x="25085" y="7"/>
                  </a:cubicBezTo>
                  <a:cubicBezTo>
                    <a:pt x="25061" y="4"/>
                    <a:pt x="25036" y="3"/>
                    <a:pt x="25012" y="3"/>
                  </a:cubicBezTo>
                  <a:cubicBezTo>
                    <a:pt x="24802" y="3"/>
                    <a:pt x="24603" y="109"/>
                    <a:pt x="24478" y="291"/>
                  </a:cubicBezTo>
                  <a:cubicBezTo>
                    <a:pt x="24389" y="420"/>
                    <a:pt x="22297" y="3494"/>
                    <a:pt x="22561" y="7627"/>
                  </a:cubicBezTo>
                  <a:cubicBezTo>
                    <a:pt x="22603" y="8284"/>
                    <a:pt x="22675" y="9054"/>
                    <a:pt x="22753" y="9891"/>
                  </a:cubicBezTo>
                  <a:cubicBezTo>
                    <a:pt x="22966" y="12189"/>
                    <a:pt x="23409" y="16968"/>
                    <a:pt x="22570" y="17512"/>
                  </a:cubicBezTo>
                  <a:cubicBezTo>
                    <a:pt x="22555" y="17521"/>
                    <a:pt x="22532" y="17527"/>
                    <a:pt x="22501" y="17527"/>
                  </a:cubicBezTo>
                  <a:cubicBezTo>
                    <a:pt x="22420" y="17527"/>
                    <a:pt x="22283" y="17489"/>
                    <a:pt x="22087" y="17378"/>
                  </a:cubicBezTo>
                  <a:cubicBezTo>
                    <a:pt x="20465" y="16460"/>
                    <a:pt x="20979" y="8490"/>
                    <a:pt x="22385" y="1630"/>
                  </a:cubicBezTo>
                  <a:cubicBezTo>
                    <a:pt x="22473" y="1202"/>
                    <a:pt x="22137" y="832"/>
                    <a:pt x="21736" y="832"/>
                  </a:cubicBezTo>
                  <a:cubicBezTo>
                    <a:pt x="21664" y="832"/>
                    <a:pt x="21589" y="844"/>
                    <a:pt x="21515" y="870"/>
                  </a:cubicBezTo>
                  <a:cubicBezTo>
                    <a:pt x="21366" y="921"/>
                    <a:pt x="17856" y="2159"/>
                    <a:pt x="15165" y="4276"/>
                  </a:cubicBezTo>
                  <a:cubicBezTo>
                    <a:pt x="12322" y="6511"/>
                    <a:pt x="11847" y="7301"/>
                    <a:pt x="12249" y="12181"/>
                  </a:cubicBezTo>
                  <a:cubicBezTo>
                    <a:pt x="12485" y="15050"/>
                    <a:pt x="14831" y="17673"/>
                    <a:pt x="16901" y="19989"/>
                  </a:cubicBezTo>
                  <a:cubicBezTo>
                    <a:pt x="18225" y="21470"/>
                    <a:pt x="19594" y="23000"/>
                    <a:pt x="19623" y="23906"/>
                  </a:cubicBezTo>
                  <a:cubicBezTo>
                    <a:pt x="19650" y="24720"/>
                    <a:pt x="18872" y="24881"/>
                    <a:pt x="18633" y="24911"/>
                  </a:cubicBezTo>
                  <a:cubicBezTo>
                    <a:pt x="18555" y="24921"/>
                    <a:pt x="18474" y="24926"/>
                    <a:pt x="18391" y="24926"/>
                  </a:cubicBezTo>
                  <a:cubicBezTo>
                    <a:pt x="17026" y="24926"/>
                    <a:pt x="14912" y="23575"/>
                    <a:pt x="14036" y="19635"/>
                  </a:cubicBezTo>
                  <a:cubicBezTo>
                    <a:pt x="12472" y="12604"/>
                    <a:pt x="9577" y="8316"/>
                    <a:pt x="9455" y="8137"/>
                  </a:cubicBezTo>
                  <a:cubicBezTo>
                    <a:pt x="9322" y="7942"/>
                    <a:pt x="9114" y="7847"/>
                    <a:pt x="8908" y="7847"/>
                  </a:cubicBezTo>
                  <a:cubicBezTo>
                    <a:pt x="8676" y="7847"/>
                    <a:pt x="8445" y="7967"/>
                    <a:pt x="8320" y="8199"/>
                  </a:cubicBezTo>
                  <a:cubicBezTo>
                    <a:pt x="8287" y="8261"/>
                    <a:pt x="4871" y="14622"/>
                    <a:pt x="3344" y="16962"/>
                  </a:cubicBezTo>
                  <a:cubicBezTo>
                    <a:pt x="2899" y="17645"/>
                    <a:pt x="2716" y="18289"/>
                    <a:pt x="2727" y="18899"/>
                  </a:cubicBezTo>
                  <a:cubicBezTo>
                    <a:pt x="2691" y="18891"/>
                    <a:pt x="2656" y="18887"/>
                    <a:pt x="2620" y="18886"/>
                  </a:cubicBezTo>
                  <a:cubicBezTo>
                    <a:pt x="2605" y="18885"/>
                    <a:pt x="2590" y="18884"/>
                    <a:pt x="2575" y="18884"/>
                  </a:cubicBezTo>
                  <a:cubicBezTo>
                    <a:pt x="2316" y="18884"/>
                    <a:pt x="2074" y="19045"/>
                    <a:pt x="1971" y="19300"/>
                  </a:cubicBezTo>
                  <a:cubicBezTo>
                    <a:pt x="1924" y="19416"/>
                    <a:pt x="825" y="22160"/>
                    <a:pt x="475" y="25595"/>
                  </a:cubicBezTo>
                  <a:cubicBezTo>
                    <a:pt x="1" y="30240"/>
                    <a:pt x="1161" y="33875"/>
                    <a:pt x="3831" y="36105"/>
                  </a:cubicBezTo>
                  <a:cubicBezTo>
                    <a:pt x="6161" y="38051"/>
                    <a:pt x="8698" y="38672"/>
                    <a:pt x="10986" y="38672"/>
                  </a:cubicBezTo>
                  <a:cubicBezTo>
                    <a:pt x="13149" y="38672"/>
                    <a:pt x="15090" y="38118"/>
                    <a:pt x="16427" y="37602"/>
                  </a:cubicBezTo>
                  <a:lnTo>
                    <a:pt x="16427" y="37602"/>
                  </a:lnTo>
                  <a:cubicBezTo>
                    <a:pt x="13214" y="43693"/>
                    <a:pt x="11902" y="47801"/>
                    <a:pt x="11873" y="47894"/>
                  </a:cubicBezTo>
                  <a:cubicBezTo>
                    <a:pt x="11762" y="48246"/>
                    <a:pt x="11958" y="48621"/>
                    <a:pt x="12310" y="48730"/>
                  </a:cubicBezTo>
                  <a:cubicBezTo>
                    <a:pt x="12375" y="48750"/>
                    <a:pt x="12441" y="48760"/>
                    <a:pt x="12506" y="48760"/>
                  </a:cubicBezTo>
                  <a:cubicBezTo>
                    <a:pt x="12791" y="48760"/>
                    <a:pt x="13055" y="48575"/>
                    <a:pt x="13142" y="48288"/>
                  </a:cubicBezTo>
                  <a:cubicBezTo>
                    <a:pt x="13171" y="48197"/>
                    <a:pt x="14483" y="44084"/>
                    <a:pt x="17710" y="38001"/>
                  </a:cubicBezTo>
                  <a:cubicBezTo>
                    <a:pt x="18000" y="38807"/>
                    <a:pt x="18373" y="39579"/>
                    <a:pt x="18823" y="40308"/>
                  </a:cubicBezTo>
                  <a:cubicBezTo>
                    <a:pt x="20047" y="42296"/>
                    <a:pt x="22493" y="45008"/>
                    <a:pt x="27194" y="46639"/>
                  </a:cubicBezTo>
                  <a:cubicBezTo>
                    <a:pt x="28555" y="47111"/>
                    <a:pt x="29936" y="47349"/>
                    <a:pt x="31296" y="47349"/>
                  </a:cubicBezTo>
                  <a:lnTo>
                    <a:pt x="31299" y="47349"/>
                  </a:lnTo>
                  <a:cubicBezTo>
                    <a:pt x="38136" y="47349"/>
                    <a:pt x="42534" y="41419"/>
                    <a:pt x="42578" y="41360"/>
                  </a:cubicBezTo>
                  <a:cubicBezTo>
                    <a:pt x="42732" y="41146"/>
                    <a:pt x="42748" y="40861"/>
                    <a:pt x="42614" y="40634"/>
                  </a:cubicBezTo>
                  <a:cubicBezTo>
                    <a:pt x="42495" y="40428"/>
                    <a:pt x="42275" y="40303"/>
                    <a:pt x="42041" y="40303"/>
                  </a:cubicBezTo>
                  <a:cubicBezTo>
                    <a:pt x="42016" y="40303"/>
                    <a:pt x="41991" y="40305"/>
                    <a:pt x="41965" y="40308"/>
                  </a:cubicBezTo>
                  <a:cubicBezTo>
                    <a:pt x="41370" y="40376"/>
                    <a:pt x="40759" y="40408"/>
                    <a:pt x="40142" y="40408"/>
                  </a:cubicBezTo>
                  <a:cubicBezTo>
                    <a:pt x="35410" y="40408"/>
                    <a:pt x="30296" y="38541"/>
                    <a:pt x="28487" y="36998"/>
                  </a:cubicBezTo>
                  <a:cubicBezTo>
                    <a:pt x="28118" y="36683"/>
                    <a:pt x="28064" y="36516"/>
                    <a:pt x="28061" y="36516"/>
                  </a:cubicBezTo>
                  <a:cubicBezTo>
                    <a:pt x="28054" y="36371"/>
                    <a:pt x="28094" y="36320"/>
                    <a:pt x="28182" y="36264"/>
                  </a:cubicBezTo>
                  <a:cubicBezTo>
                    <a:pt x="28347" y="36159"/>
                    <a:pt x="28635" y="36094"/>
                    <a:pt x="29044" y="36094"/>
                  </a:cubicBezTo>
                  <a:cubicBezTo>
                    <a:pt x="30146" y="36094"/>
                    <a:pt x="32127" y="36569"/>
                    <a:pt x="34930" y="38029"/>
                  </a:cubicBezTo>
                  <a:cubicBezTo>
                    <a:pt x="37973" y="39613"/>
                    <a:pt x="40195" y="39924"/>
                    <a:pt x="41471" y="39924"/>
                  </a:cubicBezTo>
                  <a:cubicBezTo>
                    <a:pt x="42251" y="39924"/>
                    <a:pt x="42678" y="39807"/>
                    <a:pt x="42722" y="39794"/>
                  </a:cubicBezTo>
                  <a:cubicBezTo>
                    <a:pt x="42786" y="39777"/>
                    <a:pt x="42846" y="39749"/>
                    <a:pt x="42902" y="39712"/>
                  </a:cubicBezTo>
                  <a:cubicBezTo>
                    <a:pt x="45688" y="37882"/>
                    <a:pt x="47214" y="33875"/>
                    <a:pt x="47277" y="33704"/>
                  </a:cubicBezTo>
                  <a:cubicBezTo>
                    <a:pt x="47367" y="33462"/>
                    <a:pt x="47309" y="33189"/>
                    <a:pt x="47128" y="33005"/>
                  </a:cubicBezTo>
                  <a:cubicBezTo>
                    <a:pt x="47001" y="32876"/>
                    <a:pt x="46829" y="32806"/>
                    <a:pt x="46654" y="32806"/>
                  </a:cubicBezTo>
                  <a:cubicBezTo>
                    <a:pt x="46579" y="32806"/>
                    <a:pt x="46504" y="32819"/>
                    <a:pt x="46431" y="32845"/>
                  </a:cubicBezTo>
                  <a:cubicBezTo>
                    <a:pt x="44902" y="33391"/>
                    <a:pt x="43013" y="33606"/>
                    <a:pt x="41099" y="33606"/>
                  </a:cubicBezTo>
                  <a:cubicBezTo>
                    <a:pt x="37499" y="33606"/>
                    <a:pt x="33807" y="32847"/>
                    <a:pt x="32243" y="32102"/>
                  </a:cubicBezTo>
                  <a:cubicBezTo>
                    <a:pt x="31837" y="31910"/>
                    <a:pt x="31714" y="31786"/>
                    <a:pt x="31705" y="31786"/>
                  </a:cubicBezTo>
                  <a:cubicBezTo>
                    <a:pt x="31705" y="31786"/>
                    <a:pt x="31705" y="31786"/>
                    <a:pt x="31705" y="31786"/>
                  </a:cubicBezTo>
                  <a:cubicBezTo>
                    <a:pt x="31686" y="31732"/>
                    <a:pt x="31689" y="31710"/>
                    <a:pt x="31694" y="31709"/>
                  </a:cubicBezTo>
                  <a:cubicBezTo>
                    <a:pt x="31856" y="31538"/>
                    <a:pt x="32338" y="31406"/>
                    <a:pt x="33154" y="31406"/>
                  </a:cubicBezTo>
                  <a:cubicBezTo>
                    <a:pt x="34233" y="31406"/>
                    <a:pt x="35895" y="31636"/>
                    <a:pt x="38181" y="32312"/>
                  </a:cubicBezTo>
                  <a:cubicBezTo>
                    <a:pt x="39703" y="32761"/>
                    <a:pt x="41164" y="32921"/>
                    <a:pt x="42473" y="32921"/>
                  </a:cubicBezTo>
                  <a:cubicBezTo>
                    <a:pt x="45616" y="32921"/>
                    <a:pt x="47885" y="31999"/>
                    <a:pt x="48017" y="31944"/>
                  </a:cubicBezTo>
                  <a:cubicBezTo>
                    <a:pt x="48376" y="31796"/>
                    <a:pt x="48533" y="31373"/>
                    <a:pt x="48356" y="31028"/>
                  </a:cubicBezTo>
                  <a:cubicBezTo>
                    <a:pt x="47425" y="29204"/>
                    <a:pt x="48736" y="24427"/>
                    <a:pt x="49320" y="22739"/>
                  </a:cubicBezTo>
                  <a:cubicBezTo>
                    <a:pt x="49435" y="22405"/>
                    <a:pt x="49268" y="22040"/>
                    <a:pt x="48940" y="21906"/>
                  </a:cubicBezTo>
                  <a:cubicBezTo>
                    <a:pt x="50327" y="21061"/>
                    <a:pt x="50841" y="20101"/>
                    <a:pt x="50878" y="20027"/>
                  </a:cubicBezTo>
                  <a:cubicBezTo>
                    <a:pt x="50924" y="19937"/>
                    <a:pt x="50950" y="19837"/>
                    <a:pt x="50952" y="19735"/>
                  </a:cubicBezTo>
                  <a:cubicBezTo>
                    <a:pt x="50956" y="19572"/>
                    <a:pt x="50922" y="18041"/>
                    <a:pt x="48906" y="14692"/>
                  </a:cubicBezTo>
                  <a:cubicBezTo>
                    <a:pt x="47111" y="11712"/>
                    <a:pt x="49281" y="3274"/>
                    <a:pt x="49303" y="3189"/>
                  </a:cubicBezTo>
                  <a:cubicBezTo>
                    <a:pt x="49409" y="2789"/>
                    <a:pt x="49129" y="2392"/>
                    <a:pt x="48718" y="2357"/>
                  </a:cubicBezTo>
                  <a:cubicBezTo>
                    <a:pt x="48673" y="2353"/>
                    <a:pt x="44163" y="1948"/>
                    <a:pt x="41882" y="1016"/>
                  </a:cubicBezTo>
                  <a:cubicBezTo>
                    <a:pt x="41167" y="724"/>
                    <a:pt x="40454" y="578"/>
                    <a:pt x="39782" y="578"/>
                  </a:cubicBezTo>
                  <a:cubicBezTo>
                    <a:pt x="39033" y="578"/>
                    <a:pt x="38336" y="759"/>
                    <a:pt x="37747" y="1119"/>
                  </a:cubicBezTo>
                  <a:cubicBezTo>
                    <a:pt x="36981" y="1587"/>
                    <a:pt x="36031" y="2574"/>
                    <a:pt x="35854" y="4626"/>
                  </a:cubicBezTo>
                  <a:cubicBezTo>
                    <a:pt x="35685" y="6573"/>
                    <a:pt x="34418" y="8689"/>
                    <a:pt x="32969" y="9444"/>
                  </a:cubicBezTo>
                  <a:cubicBezTo>
                    <a:pt x="32614" y="9628"/>
                    <a:pt x="32277" y="9720"/>
                    <a:pt x="31952" y="9720"/>
                  </a:cubicBezTo>
                  <a:cubicBezTo>
                    <a:pt x="31641" y="9720"/>
                    <a:pt x="31342" y="9636"/>
                    <a:pt x="31050" y="9467"/>
                  </a:cubicBezTo>
                  <a:cubicBezTo>
                    <a:pt x="30926" y="9394"/>
                    <a:pt x="30863" y="9297"/>
                    <a:pt x="30835" y="9131"/>
                  </a:cubicBezTo>
                  <a:cubicBezTo>
                    <a:pt x="30579" y="7544"/>
                    <a:pt x="33670" y="3359"/>
                    <a:pt x="35677" y="1094"/>
                  </a:cubicBezTo>
                  <a:cubicBezTo>
                    <a:pt x="35894" y="850"/>
                    <a:pt x="35893" y="486"/>
                    <a:pt x="35675" y="230"/>
                  </a:cubicBezTo>
                  <a:cubicBezTo>
                    <a:pt x="35546" y="79"/>
                    <a:pt x="35359" y="0"/>
                    <a:pt x="351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41"/>
          <p:cNvGrpSpPr/>
          <p:nvPr/>
        </p:nvGrpSpPr>
        <p:grpSpPr>
          <a:xfrm>
            <a:off x="2042160" y="4143033"/>
            <a:ext cx="535681" cy="335165"/>
            <a:chOff x="866225" y="1483287"/>
            <a:chExt cx="1109530" cy="694211"/>
          </a:xfrm>
        </p:grpSpPr>
        <p:sp>
          <p:nvSpPr>
            <p:cNvPr id="1276" name="Google Shape;1276;p41"/>
            <p:cNvSpPr/>
            <p:nvPr/>
          </p:nvSpPr>
          <p:spPr>
            <a:xfrm>
              <a:off x="932877" y="1660989"/>
              <a:ext cx="450068" cy="417666"/>
            </a:xfrm>
            <a:custGeom>
              <a:avLst/>
              <a:gdLst/>
              <a:ahLst/>
              <a:cxnLst/>
              <a:rect l="l" t="t" r="r" b="b"/>
              <a:pathLst>
                <a:path w="26072" h="24195" extrusionOk="0">
                  <a:moveTo>
                    <a:pt x="26071" y="1"/>
                  </a:moveTo>
                  <a:lnTo>
                    <a:pt x="26071" y="1"/>
                  </a:lnTo>
                  <a:cubicBezTo>
                    <a:pt x="25412" y="192"/>
                    <a:pt x="24762" y="389"/>
                    <a:pt x="24104" y="582"/>
                  </a:cubicBezTo>
                  <a:cubicBezTo>
                    <a:pt x="21764" y="6298"/>
                    <a:pt x="17715" y="12874"/>
                    <a:pt x="12292" y="16077"/>
                  </a:cubicBezTo>
                  <a:cubicBezTo>
                    <a:pt x="11516" y="16535"/>
                    <a:pt x="10767" y="16737"/>
                    <a:pt x="10051" y="16737"/>
                  </a:cubicBezTo>
                  <a:cubicBezTo>
                    <a:pt x="5995" y="16737"/>
                    <a:pt x="2999" y="10229"/>
                    <a:pt x="2229" y="6622"/>
                  </a:cubicBezTo>
                  <a:cubicBezTo>
                    <a:pt x="1484" y="6818"/>
                    <a:pt x="747" y="7017"/>
                    <a:pt x="0" y="7201"/>
                  </a:cubicBezTo>
                  <a:cubicBezTo>
                    <a:pt x="34" y="7212"/>
                    <a:pt x="62" y="7235"/>
                    <a:pt x="78" y="7266"/>
                  </a:cubicBezTo>
                  <a:cubicBezTo>
                    <a:pt x="2883" y="13146"/>
                    <a:pt x="6132" y="19132"/>
                    <a:pt x="11823" y="22686"/>
                  </a:cubicBezTo>
                  <a:cubicBezTo>
                    <a:pt x="12798" y="23292"/>
                    <a:pt x="13811" y="23787"/>
                    <a:pt x="14853" y="24195"/>
                  </a:cubicBezTo>
                  <a:lnTo>
                    <a:pt x="16106" y="23405"/>
                  </a:lnTo>
                  <a:lnTo>
                    <a:pt x="16106" y="23405"/>
                  </a:lnTo>
                  <a:cubicBezTo>
                    <a:pt x="16083" y="23411"/>
                    <a:pt x="16060" y="23414"/>
                    <a:pt x="16036" y="23414"/>
                  </a:cubicBezTo>
                  <a:cubicBezTo>
                    <a:pt x="15994" y="23414"/>
                    <a:pt x="15951" y="23404"/>
                    <a:pt x="15912" y="23384"/>
                  </a:cubicBezTo>
                  <a:cubicBezTo>
                    <a:pt x="15103" y="23021"/>
                    <a:pt x="14429" y="22367"/>
                    <a:pt x="14133" y="21522"/>
                  </a:cubicBezTo>
                  <a:cubicBezTo>
                    <a:pt x="14092" y="21419"/>
                    <a:pt x="14164" y="21339"/>
                    <a:pt x="14251" y="21316"/>
                  </a:cubicBezTo>
                  <a:lnTo>
                    <a:pt x="15480" y="20807"/>
                  </a:lnTo>
                  <a:cubicBezTo>
                    <a:pt x="15212" y="20364"/>
                    <a:pt x="15079" y="19851"/>
                    <a:pt x="15147" y="19336"/>
                  </a:cubicBezTo>
                  <a:cubicBezTo>
                    <a:pt x="15165" y="19202"/>
                    <a:pt x="15272" y="19132"/>
                    <a:pt x="15373" y="19132"/>
                  </a:cubicBezTo>
                  <a:cubicBezTo>
                    <a:pt x="15471" y="19132"/>
                    <a:pt x="15565" y="19198"/>
                    <a:pt x="15569" y="19335"/>
                  </a:cubicBezTo>
                  <a:cubicBezTo>
                    <a:pt x="15602" y="20365"/>
                    <a:pt x="16244" y="21150"/>
                    <a:pt x="17226" y="21433"/>
                  </a:cubicBezTo>
                  <a:lnTo>
                    <a:pt x="18943" y="20698"/>
                  </a:lnTo>
                  <a:cubicBezTo>
                    <a:pt x="17728" y="19486"/>
                    <a:pt x="17200" y="17793"/>
                    <a:pt x="17952" y="15772"/>
                  </a:cubicBezTo>
                  <a:cubicBezTo>
                    <a:pt x="18874" y="13291"/>
                    <a:pt x="20613" y="11035"/>
                    <a:pt x="21847" y="8702"/>
                  </a:cubicBezTo>
                  <a:cubicBezTo>
                    <a:pt x="23358" y="5851"/>
                    <a:pt x="24692" y="2916"/>
                    <a:pt x="26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1487376" y="1528084"/>
              <a:ext cx="394241" cy="268018"/>
            </a:xfrm>
            <a:custGeom>
              <a:avLst/>
              <a:gdLst/>
              <a:ahLst/>
              <a:cxnLst/>
              <a:rect l="l" t="t" r="r" b="b"/>
              <a:pathLst>
                <a:path w="22838" h="15526" extrusionOk="0">
                  <a:moveTo>
                    <a:pt x="20059" y="0"/>
                  </a:moveTo>
                  <a:cubicBezTo>
                    <a:pt x="19618" y="127"/>
                    <a:pt x="19184" y="257"/>
                    <a:pt x="18743" y="384"/>
                  </a:cubicBezTo>
                  <a:cubicBezTo>
                    <a:pt x="20035" y="3088"/>
                    <a:pt x="22267" y="8909"/>
                    <a:pt x="18247" y="9849"/>
                  </a:cubicBezTo>
                  <a:cubicBezTo>
                    <a:pt x="17914" y="9925"/>
                    <a:pt x="17577" y="9960"/>
                    <a:pt x="17238" y="9960"/>
                  </a:cubicBezTo>
                  <a:cubicBezTo>
                    <a:pt x="15558" y="9960"/>
                    <a:pt x="13836" y="9119"/>
                    <a:pt x="12351" y="8501"/>
                  </a:cubicBezTo>
                  <a:cubicBezTo>
                    <a:pt x="9438" y="7276"/>
                    <a:pt x="6638" y="6000"/>
                    <a:pt x="3553" y="5277"/>
                  </a:cubicBezTo>
                  <a:cubicBezTo>
                    <a:pt x="3381" y="5236"/>
                    <a:pt x="3337" y="5048"/>
                    <a:pt x="3387" y="4913"/>
                  </a:cubicBezTo>
                  <a:lnTo>
                    <a:pt x="3387" y="4913"/>
                  </a:lnTo>
                  <a:lnTo>
                    <a:pt x="0" y="5914"/>
                  </a:lnTo>
                  <a:cubicBezTo>
                    <a:pt x="5197" y="7651"/>
                    <a:pt x="10106" y="10177"/>
                    <a:pt x="14522" y="13434"/>
                  </a:cubicBezTo>
                  <a:cubicBezTo>
                    <a:pt x="15320" y="14023"/>
                    <a:pt x="16508" y="14670"/>
                    <a:pt x="17209" y="15526"/>
                  </a:cubicBezTo>
                  <a:lnTo>
                    <a:pt x="18467" y="14976"/>
                  </a:lnTo>
                  <a:cubicBezTo>
                    <a:pt x="18465" y="14969"/>
                    <a:pt x="18461" y="14957"/>
                    <a:pt x="18460" y="14951"/>
                  </a:cubicBezTo>
                  <a:cubicBezTo>
                    <a:pt x="18396" y="14639"/>
                    <a:pt x="18357" y="14349"/>
                    <a:pt x="18171" y="14084"/>
                  </a:cubicBezTo>
                  <a:cubicBezTo>
                    <a:pt x="17966" y="13798"/>
                    <a:pt x="17675" y="13616"/>
                    <a:pt x="17345" y="13511"/>
                  </a:cubicBezTo>
                  <a:cubicBezTo>
                    <a:pt x="17122" y="13444"/>
                    <a:pt x="17205" y="13154"/>
                    <a:pt x="17411" y="13154"/>
                  </a:cubicBezTo>
                  <a:cubicBezTo>
                    <a:pt x="17422" y="13154"/>
                    <a:pt x="17432" y="13155"/>
                    <a:pt x="17443" y="13156"/>
                  </a:cubicBezTo>
                  <a:cubicBezTo>
                    <a:pt x="18061" y="13236"/>
                    <a:pt x="18705" y="13758"/>
                    <a:pt x="18897" y="14389"/>
                  </a:cubicBezTo>
                  <a:lnTo>
                    <a:pt x="19765" y="14079"/>
                  </a:lnTo>
                  <a:cubicBezTo>
                    <a:pt x="19500" y="13501"/>
                    <a:pt x="19279" y="12979"/>
                    <a:pt x="18805" y="12497"/>
                  </a:cubicBezTo>
                  <a:cubicBezTo>
                    <a:pt x="18654" y="12341"/>
                    <a:pt x="18790" y="12135"/>
                    <a:pt x="18957" y="12135"/>
                  </a:cubicBezTo>
                  <a:cubicBezTo>
                    <a:pt x="19006" y="12135"/>
                    <a:pt x="19057" y="12153"/>
                    <a:pt x="19105" y="12194"/>
                  </a:cubicBezTo>
                  <a:cubicBezTo>
                    <a:pt x="19652" y="12676"/>
                    <a:pt x="20238" y="13381"/>
                    <a:pt x="20373" y="14123"/>
                  </a:cubicBezTo>
                  <a:cubicBezTo>
                    <a:pt x="20399" y="14243"/>
                    <a:pt x="20333" y="14348"/>
                    <a:pt x="20244" y="14412"/>
                  </a:cubicBezTo>
                  <a:lnTo>
                    <a:pt x="21512" y="14737"/>
                  </a:lnTo>
                  <a:cubicBezTo>
                    <a:pt x="22838" y="9854"/>
                    <a:pt x="22341" y="4574"/>
                    <a:pt x="20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1178889" y="1642432"/>
              <a:ext cx="679832" cy="460909"/>
            </a:xfrm>
            <a:custGeom>
              <a:avLst/>
              <a:gdLst/>
              <a:ahLst/>
              <a:cxnLst/>
              <a:rect l="l" t="t" r="r" b="b"/>
              <a:pathLst>
                <a:path w="39382" h="26700" extrusionOk="0">
                  <a:moveTo>
                    <a:pt x="15481" y="0"/>
                  </a:moveTo>
                  <a:cubicBezTo>
                    <a:pt x="14766" y="207"/>
                    <a:pt x="14054" y="421"/>
                    <a:pt x="13340" y="628"/>
                  </a:cubicBezTo>
                  <a:cubicBezTo>
                    <a:pt x="14325" y="4230"/>
                    <a:pt x="15217" y="7859"/>
                    <a:pt x="16018" y="11516"/>
                  </a:cubicBezTo>
                  <a:cubicBezTo>
                    <a:pt x="16580" y="14077"/>
                    <a:pt x="17532" y="16915"/>
                    <a:pt x="17524" y="19551"/>
                  </a:cubicBezTo>
                  <a:cubicBezTo>
                    <a:pt x="17514" y="22859"/>
                    <a:pt x="13963" y="23867"/>
                    <a:pt x="10897" y="23867"/>
                  </a:cubicBezTo>
                  <a:cubicBezTo>
                    <a:pt x="10028" y="23867"/>
                    <a:pt x="9198" y="23786"/>
                    <a:pt x="8499" y="23653"/>
                  </a:cubicBezTo>
                  <a:cubicBezTo>
                    <a:pt x="7010" y="23374"/>
                    <a:pt x="5639" y="22721"/>
                    <a:pt x="4691" y="21773"/>
                  </a:cubicBezTo>
                  <a:lnTo>
                    <a:pt x="2974" y="22508"/>
                  </a:lnTo>
                  <a:cubicBezTo>
                    <a:pt x="3291" y="22598"/>
                    <a:pt x="3180" y="23024"/>
                    <a:pt x="2887" y="23024"/>
                  </a:cubicBezTo>
                  <a:cubicBezTo>
                    <a:pt x="2871" y="23024"/>
                    <a:pt x="2855" y="23022"/>
                    <a:pt x="2838" y="23020"/>
                  </a:cubicBezTo>
                  <a:cubicBezTo>
                    <a:pt x="2158" y="22910"/>
                    <a:pt x="1574" y="22465"/>
                    <a:pt x="1228" y="21882"/>
                  </a:cubicBezTo>
                  <a:lnTo>
                    <a:pt x="0" y="22391"/>
                  </a:lnTo>
                  <a:cubicBezTo>
                    <a:pt x="16" y="22386"/>
                    <a:pt x="33" y="22383"/>
                    <a:pt x="49" y="22383"/>
                  </a:cubicBezTo>
                  <a:cubicBezTo>
                    <a:pt x="107" y="22383"/>
                    <a:pt x="163" y="22413"/>
                    <a:pt x="195" y="22465"/>
                  </a:cubicBezTo>
                  <a:cubicBezTo>
                    <a:pt x="588" y="23149"/>
                    <a:pt x="1110" y="23691"/>
                    <a:pt x="1856" y="23991"/>
                  </a:cubicBezTo>
                  <a:cubicBezTo>
                    <a:pt x="2133" y="24096"/>
                    <a:pt x="2061" y="24425"/>
                    <a:pt x="1855" y="24480"/>
                  </a:cubicBezTo>
                  <a:lnTo>
                    <a:pt x="602" y="25270"/>
                  </a:lnTo>
                  <a:cubicBezTo>
                    <a:pt x="3213" y="26282"/>
                    <a:pt x="6013" y="26700"/>
                    <a:pt x="8843" y="26700"/>
                  </a:cubicBezTo>
                  <a:cubicBezTo>
                    <a:pt x="12566" y="26700"/>
                    <a:pt x="16340" y="25977"/>
                    <a:pt x="19800" y="24938"/>
                  </a:cubicBezTo>
                  <a:cubicBezTo>
                    <a:pt x="26925" y="22794"/>
                    <a:pt x="34538" y="18773"/>
                    <a:pt x="37975" y="11841"/>
                  </a:cubicBezTo>
                  <a:cubicBezTo>
                    <a:pt x="38564" y="10647"/>
                    <a:pt x="39035" y="9399"/>
                    <a:pt x="39382" y="8114"/>
                  </a:cubicBezTo>
                  <a:lnTo>
                    <a:pt x="38114" y="7788"/>
                  </a:lnTo>
                  <a:cubicBezTo>
                    <a:pt x="38065" y="7824"/>
                    <a:pt x="38007" y="7844"/>
                    <a:pt x="37951" y="7844"/>
                  </a:cubicBezTo>
                  <a:cubicBezTo>
                    <a:pt x="37872" y="7844"/>
                    <a:pt x="37796" y="7804"/>
                    <a:pt x="37749" y="7707"/>
                  </a:cubicBezTo>
                  <a:cubicBezTo>
                    <a:pt x="37706" y="7625"/>
                    <a:pt x="37670" y="7540"/>
                    <a:pt x="37634" y="7456"/>
                  </a:cubicBezTo>
                  <a:lnTo>
                    <a:pt x="36767" y="7766"/>
                  </a:lnTo>
                  <a:cubicBezTo>
                    <a:pt x="36822" y="7924"/>
                    <a:pt x="36842" y="8092"/>
                    <a:pt x="36827" y="8259"/>
                  </a:cubicBezTo>
                  <a:cubicBezTo>
                    <a:pt x="36808" y="8411"/>
                    <a:pt x="36666" y="8509"/>
                    <a:pt x="36537" y="8509"/>
                  </a:cubicBezTo>
                  <a:cubicBezTo>
                    <a:pt x="36448" y="8509"/>
                    <a:pt x="36366" y="8462"/>
                    <a:pt x="36336" y="8353"/>
                  </a:cubicBezTo>
                  <a:lnTo>
                    <a:pt x="35078" y="8903"/>
                  </a:lnTo>
                  <a:cubicBezTo>
                    <a:pt x="35388" y="9280"/>
                    <a:pt x="35601" y="9692"/>
                    <a:pt x="35642" y="10163"/>
                  </a:cubicBezTo>
                  <a:cubicBezTo>
                    <a:pt x="35784" y="11720"/>
                    <a:pt x="34292" y="13532"/>
                    <a:pt x="33314" y="14643"/>
                  </a:cubicBezTo>
                  <a:cubicBezTo>
                    <a:pt x="31693" y="16480"/>
                    <a:pt x="29466" y="17982"/>
                    <a:pt x="27248" y="17982"/>
                  </a:cubicBezTo>
                  <a:cubicBezTo>
                    <a:pt x="26038" y="17982"/>
                    <a:pt x="24831" y="17535"/>
                    <a:pt x="23725" y="16452"/>
                  </a:cubicBezTo>
                  <a:cubicBezTo>
                    <a:pt x="21699" y="14469"/>
                    <a:pt x="20674" y="11290"/>
                    <a:pt x="19496" y="8781"/>
                  </a:cubicBezTo>
                  <a:cubicBezTo>
                    <a:pt x="18128" y="5869"/>
                    <a:pt x="16752" y="2952"/>
                    <a:pt x="15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1553095" y="1539546"/>
              <a:ext cx="277857" cy="141552"/>
            </a:xfrm>
            <a:custGeom>
              <a:avLst/>
              <a:gdLst/>
              <a:ahLst/>
              <a:cxnLst/>
              <a:rect l="l" t="t" r="r" b="b"/>
              <a:pathLst>
                <a:path w="16096" h="8200" extrusionOk="0">
                  <a:moveTo>
                    <a:pt x="11325" y="2497"/>
                  </a:moveTo>
                  <a:cubicBezTo>
                    <a:pt x="11598" y="2497"/>
                    <a:pt x="11870" y="2499"/>
                    <a:pt x="12141" y="2505"/>
                  </a:cubicBezTo>
                  <a:cubicBezTo>
                    <a:pt x="12550" y="2507"/>
                    <a:pt x="12546" y="3131"/>
                    <a:pt x="12137" y="3135"/>
                  </a:cubicBezTo>
                  <a:cubicBezTo>
                    <a:pt x="12118" y="3135"/>
                    <a:pt x="12099" y="3135"/>
                    <a:pt x="12080" y="3135"/>
                  </a:cubicBezTo>
                  <a:cubicBezTo>
                    <a:pt x="11060" y="3135"/>
                    <a:pt x="10026" y="3106"/>
                    <a:pt x="9008" y="3035"/>
                  </a:cubicBezTo>
                  <a:cubicBezTo>
                    <a:pt x="8707" y="3016"/>
                    <a:pt x="8701" y="2575"/>
                    <a:pt x="9012" y="2557"/>
                  </a:cubicBezTo>
                  <a:cubicBezTo>
                    <a:pt x="9778" y="2517"/>
                    <a:pt x="10554" y="2497"/>
                    <a:pt x="11325" y="2497"/>
                  </a:cubicBezTo>
                  <a:close/>
                  <a:moveTo>
                    <a:pt x="5621" y="3718"/>
                  </a:moveTo>
                  <a:cubicBezTo>
                    <a:pt x="5643" y="3718"/>
                    <a:pt x="5666" y="3721"/>
                    <a:pt x="5691" y="3728"/>
                  </a:cubicBezTo>
                  <a:cubicBezTo>
                    <a:pt x="6807" y="4034"/>
                    <a:pt x="7977" y="4273"/>
                    <a:pt x="9056" y="4690"/>
                  </a:cubicBezTo>
                  <a:cubicBezTo>
                    <a:pt x="9354" y="4802"/>
                    <a:pt x="9278" y="5226"/>
                    <a:pt x="8980" y="5226"/>
                  </a:cubicBezTo>
                  <a:cubicBezTo>
                    <a:pt x="8958" y="5226"/>
                    <a:pt x="8935" y="5224"/>
                    <a:pt x="8911" y="5219"/>
                  </a:cubicBezTo>
                  <a:cubicBezTo>
                    <a:pt x="7785" y="4975"/>
                    <a:pt x="6667" y="4535"/>
                    <a:pt x="5573" y="4182"/>
                  </a:cubicBezTo>
                  <a:cubicBezTo>
                    <a:pt x="5310" y="4094"/>
                    <a:pt x="5384" y="3718"/>
                    <a:pt x="5621" y="3718"/>
                  </a:cubicBezTo>
                  <a:close/>
                  <a:moveTo>
                    <a:pt x="12127" y="5139"/>
                  </a:moveTo>
                  <a:cubicBezTo>
                    <a:pt x="12156" y="5139"/>
                    <a:pt x="12186" y="5145"/>
                    <a:pt x="12218" y="5158"/>
                  </a:cubicBezTo>
                  <a:cubicBezTo>
                    <a:pt x="13032" y="5465"/>
                    <a:pt x="13846" y="5720"/>
                    <a:pt x="14702" y="5862"/>
                  </a:cubicBezTo>
                  <a:cubicBezTo>
                    <a:pt x="15125" y="5931"/>
                    <a:pt x="14990" y="6556"/>
                    <a:pt x="14594" y="6556"/>
                  </a:cubicBezTo>
                  <a:cubicBezTo>
                    <a:pt x="14570" y="6556"/>
                    <a:pt x="14545" y="6554"/>
                    <a:pt x="14520" y="6549"/>
                  </a:cubicBezTo>
                  <a:cubicBezTo>
                    <a:pt x="13650" y="6383"/>
                    <a:pt x="12780" y="6091"/>
                    <a:pt x="12015" y="5642"/>
                  </a:cubicBezTo>
                  <a:cubicBezTo>
                    <a:pt x="11794" y="5511"/>
                    <a:pt x="11900" y="5139"/>
                    <a:pt x="12127" y="5139"/>
                  </a:cubicBezTo>
                  <a:close/>
                  <a:moveTo>
                    <a:pt x="13980" y="1"/>
                  </a:moveTo>
                  <a:cubicBezTo>
                    <a:pt x="9325" y="1367"/>
                    <a:pt x="4665" y="2741"/>
                    <a:pt x="1" y="4122"/>
                  </a:cubicBezTo>
                  <a:cubicBezTo>
                    <a:pt x="2848" y="4414"/>
                    <a:pt x="5454" y="5522"/>
                    <a:pt x="8087" y="6602"/>
                  </a:cubicBezTo>
                  <a:cubicBezTo>
                    <a:pt x="9138" y="7033"/>
                    <a:pt x="11387" y="8199"/>
                    <a:pt x="13190" y="8199"/>
                  </a:cubicBezTo>
                  <a:cubicBezTo>
                    <a:pt x="14337" y="8199"/>
                    <a:pt x="15302" y="7727"/>
                    <a:pt x="15663" y="6292"/>
                  </a:cubicBezTo>
                  <a:cubicBezTo>
                    <a:pt x="16095" y="4579"/>
                    <a:pt x="14740" y="1637"/>
                    <a:pt x="139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1458443" y="1636735"/>
              <a:ext cx="321997" cy="299090"/>
            </a:xfrm>
            <a:custGeom>
              <a:avLst/>
              <a:gdLst/>
              <a:ahLst/>
              <a:cxnLst/>
              <a:rect l="l" t="t" r="r" b="b"/>
              <a:pathLst>
                <a:path w="18653" h="17326" extrusionOk="0">
                  <a:moveTo>
                    <a:pt x="7076" y="5114"/>
                  </a:moveTo>
                  <a:cubicBezTo>
                    <a:pt x="7102" y="5114"/>
                    <a:pt x="7130" y="5119"/>
                    <a:pt x="7159" y="5128"/>
                  </a:cubicBezTo>
                  <a:cubicBezTo>
                    <a:pt x="8211" y="5445"/>
                    <a:pt x="9304" y="5718"/>
                    <a:pt x="10317" y="6140"/>
                  </a:cubicBezTo>
                  <a:cubicBezTo>
                    <a:pt x="10605" y="6260"/>
                    <a:pt x="10428" y="6668"/>
                    <a:pt x="10166" y="6668"/>
                  </a:cubicBezTo>
                  <a:cubicBezTo>
                    <a:pt x="10145" y="6668"/>
                    <a:pt x="10124" y="6665"/>
                    <a:pt x="10103" y="6660"/>
                  </a:cubicBezTo>
                  <a:cubicBezTo>
                    <a:pt x="9062" y="6406"/>
                    <a:pt x="8040" y="5974"/>
                    <a:pt x="7027" y="5625"/>
                  </a:cubicBezTo>
                  <a:cubicBezTo>
                    <a:pt x="6745" y="5526"/>
                    <a:pt x="6819" y="5114"/>
                    <a:pt x="7076" y="5114"/>
                  </a:cubicBezTo>
                  <a:close/>
                  <a:moveTo>
                    <a:pt x="3943" y="3794"/>
                  </a:moveTo>
                  <a:cubicBezTo>
                    <a:pt x="4028" y="3794"/>
                    <a:pt x="4117" y="3829"/>
                    <a:pt x="4182" y="3912"/>
                  </a:cubicBezTo>
                  <a:cubicBezTo>
                    <a:pt x="4895" y="4832"/>
                    <a:pt x="5585" y="5796"/>
                    <a:pt x="6213" y="6772"/>
                  </a:cubicBezTo>
                  <a:cubicBezTo>
                    <a:pt x="6362" y="7013"/>
                    <a:pt x="6159" y="7221"/>
                    <a:pt x="5943" y="7221"/>
                  </a:cubicBezTo>
                  <a:cubicBezTo>
                    <a:pt x="5850" y="7221"/>
                    <a:pt x="5754" y="7182"/>
                    <a:pt x="5683" y="7091"/>
                  </a:cubicBezTo>
                  <a:cubicBezTo>
                    <a:pt x="4982" y="6161"/>
                    <a:pt x="4318" y="5176"/>
                    <a:pt x="3701" y="4190"/>
                  </a:cubicBezTo>
                  <a:cubicBezTo>
                    <a:pt x="3568" y="3975"/>
                    <a:pt x="3748" y="3794"/>
                    <a:pt x="3943" y="3794"/>
                  </a:cubicBezTo>
                  <a:close/>
                  <a:moveTo>
                    <a:pt x="7940" y="8254"/>
                  </a:moveTo>
                  <a:cubicBezTo>
                    <a:pt x="7970" y="8254"/>
                    <a:pt x="8002" y="8260"/>
                    <a:pt x="8036" y="8274"/>
                  </a:cubicBezTo>
                  <a:cubicBezTo>
                    <a:pt x="8871" y="8610"/>
                    <a:pt x="9808" y="9199"/>
                    <a:pt x="10233" y="10022"/>
                  </a:cubicBezTo>
                  <a:cubicBezTo>
                    <a:pt x="10357" y="10259"/>
                    <a:pt x="10154" y="10528"/>
                    <a:pt x="9935" y="10528"/>
                  </a:cubicBezTo>
                  <a:cubicBezTo>
                    <a:pt x="9861" y="10528"/>
                    <a:pt x="9785" y="10497"/>
                    <a:pt x="9719" y="10424"/>
                  </a:cubicBezTo>
                  <a:lnTo>
                    <a:pt x="9719" y="10423"/>
                  </a:lnTo>
                  <a:cubicBezTo>
                    <a:pt x="9441" y="10117"/>
                    <a:pt x="9215" y="9776"/>
                    <a:pt x="8898" y="9500"/>
                  </a:cubicBezTo>
                  <a:cubicBezTo>
                    <a:pt x="8572" y="9214"/>
                    <a:pt x="8206" y="8999"/>
                    <a:pt x="7808" y="8818"/>
                  </a:cubicBezTo>
                  <a:cubicBezTo>
                    <a:pt x="7535" y="8695"/>
                    <a:pt x="7683" y="8254"/>
                    <a:pt x="7940" y="8254"/>
                  </a:cubicBezTo>
                  <a:close/>
                  <a:moveTo>
                    <a:pt x="12148" y="10269"/>
                  </a:moveTo>
                  <a:cubicBezTo>
                    <a:pt x="12213" y="10269"/>
                    <a:pt x="12283" y="10296"/>
                    <a:pt x="12349" y="10359"/>
                  </a:cubicBezTo>
                  <a:cubicBezTo>
                    <a:pt x="12869" y="10868"/>
                    <a:pt x="13378" y="11386"/>
                    <a:pt x="13938" y="11843"/>
                  </a:cubicBezTo>
                  <a:cubicBezTo>
                    <a:pt x="14506" y="12305"/>
                    <a:pt x="15145" y="12662"/>
                    <a:pt x="15695" y="13128"/>
                  </a:cubicBezTo>
                  <a:cubicBezTo>
                    <a:pt x="15949" y="13342"/>
                    <a:pt x="15707" y="13645"/>
                    <a:pt x="15447" y="13645"/>
                  </a:cubicBezTo>
                  <a:cubicBezTo>
                    <a:pt x="15404" y="13645"/>
                    <a:pt x="15361" y="13637"/>
                    <a:pt x="15319" y="13619"/>
                  </a:cubicBezTo>
                  <a:cubicBezTo>
                    <a:pt x="14053" y="13078"/>
                    <a:pt x="12781" y="11850"/>
                    <a:pt x="11934" y="10786"/>
                  </a:cubicBezTo>
                  <a:cubicBezTo>
                    <a:pt x="11756" y="10562"/>
                    <a:pt x="11930" y="10269"/>
                    <a:pt x="12148" y="10269"/>
                  </a:cubicBezTo>
                  <a:close/>
                  <a:moveTo>
                    <a:pt x="7313" y="11197"/>
                  </a:moveTo>
                  <a:cubicBezTo>
                    <a:pt x="7406" y="11197"/>
                    <a:pt x="7500" y="11242"/>
                    <a:pt x="7565" y="11350"/>
                  </a:cubicBezTo>
                  <a:cubicBezTo>
                    <a:pt x="8353" y="12671"/>
                    <a:pt x="9295" y="13621"/>
                    <a:pt x="10380" y="14680"/>
                  </a:cubicBezTo>
                  <a:cubicBezTo>
                    <a:pt x="10605" y="14897"/>
                    <a:pt x="10401" y="15262"/>
                    <a:pt x="10144" y="15262"/>
                  </a:cubicBezTo>
                  <a:cubicBezTo>
                    <a:pt x="10091" y="15262"/>
                    <a:pt x="10036" y="15247"/>
                    <a:pt x="9982" y="15211"/>
                  </a:cubicBezTo>
                  <a:lnTo>
                    <a:pt x="9981" y="15211"/>
                  </a:lnTo>
                  <a:cubicBezTo>
                    <a:pt x="8725" y="14386"/>
                    <a:pt x="7679" y="13008"/>
                    <a:pt x="7016" y="11674"/>
                  </a:cubicBezTo>
                  <a:cubicBezTo>
                    <a:pt x="6892" y="11425"/>
                    <a:pt x="7102" y="11197"/>
                    <a:pt x="7313" y="11197"/>
                  </a:cubicBezTo>
                  <a:close/>
                  <a:moveTo>
                    <a:pt x="405" y="1"/>
                  </a:moveTo>
                  <a:cubicBezTo>
                    <a:pt x="273" y="36"/>
                    <a:pt x="138" y="80"/>
                    <a:pt x="1" y="118"/>
                  </a:cubicBezTo>
                  <a:cubicBezTo>
                    <a:pt x="1901" y="3803"/>
                    <a:pt x="3656" y="7568"/>
                    <a:pt x="5437" y="11313"/>
                  </a:cubicBezTo>
                  <a:cubicBezTo>
                    <a:pt x="6321" y="13164"/>
                    <a:pt x="7226" y="15652"/>
                    <a:pt x="9084" y="16769"/>
                  </a:cubicBezTo>
                  <a:cubicBezTo>
                    <a:pt x="9734" y="17159"/>
                    <a:pt x="10401" y="17325"/>
                    <a:pt x="11064" y="17325"/>
                  </a:cubicBezTo>
                  <a:cubicBezTo>
                    <a:pt x="13098" y="17325"/>
                    <a:pt x="15089" y="15756"/>
                    <a:pt x="16391" y="14259"/>
                  </a:cubicBezTo>
                  <a:cubicBezTo>
                    <a:pt x="17381" y="13118"/>
                    <a:pt x="18652" y="11459"/>
                    <a:pt x="17932" y="9793"/>
                  </a:cubicBezTo>
                  <a:cubicBezTo>
                    <a:pt x="17579" y="8963"/>
                    <a:pt x="15950" y="8226"/>
                    <a:pt x="15278" y="7747"/>
                  </a:cubicBezTo>
                  <a:cubicBezTo>
                    <a:pt x="13931" y="6781"/>
                    <a:pt x="12539" y="5884"/>
                    <a:pt x="11101" y="5055"/>
                  </a:cubicBezTo>
                  <a:cubicBezTo>
                    <a:pt x="7824" y="3157"/>
                    <a:pt x="4375" y="1690"/>
                    <a:pt x="791" y="485"/>
                  </a:cubicBezTo>
                  <a:cubicBezTo>
                    <a:pt x="542" y="406"/>
                    <a:pt x="419" y="205"/>
                    <a:pt x="40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1245782" y="1665322"/>
              <a:ext cx="218250" cy="371679"/>
            </a:xfrm>
            <a:custGeom>
              <a:avLst/>
              <a:gdLst/>
              <a:ahLst/>
              <a:cxnLst/>
              <a:rect l="l" t="t" r="r" b="b"/>
              <a:pathLst>
                <a:path w="12643" h="21531" extrusionOk="0">
                  <a:moveTo>
                    <a:pt x="8102" y="4968"/>
                  </a:moveTo>
                  <a:cubicBezTo>
                    <a:pt x="8209" y="4968"/>
                    <a:pt x="8309" y="5029"/>
                    <a:pt x="8339" y="5172"/>
                  </a:cubicBezTo>
                  <a:cubicBezTo>
                    <a:pt x="8589" y="6384"/>
                    <a:pt x="8765" y="7844"/>
                    <a:pt x="8357" y="9034"/>
                  </a:cubicBezTo>
                  <a:cubicBezTo>
                    <a:pt x="8309" y="9169"/>
                    <a:pt x="8188" y="9235"/>
                    <a:pt x="8071" y="9235"/>
                  </a:cubicBezTo>
                  <a:cubicBezTo>
                    <a:pt x="7931" y="9235"/>
                    <a:pt x="7796" y="9141"/>
                    <a:pt x="7794" y="8959"/>
                  </a:cubicBezTo>
                  <a:cubicBezTo>
                    <a:pt x="7792" y="7720"/>
                    <a:pt x="7977" y="6570"/>
                    <a:pt x="7791" y="5321"/>
                  </a:cubicBezTo>
                  <a:cubicBezTo>
                    <a:pt x="7762" y="5110"/>
                    <a:pt x="7940" y="4968"/>
                    <a:pt x="8102" y="4968"/>
                  </a:cubicBezTo>
                  <a:close/>
                  <a:moveTo>
                    <a:pt x="6193" y="8098"/>
                  </a:moveTo>
                  <a:cubicBezTo>
                    <a:pt x="6343" y="8098"/>
                    <a:pt x="6503" y="8233"/>
                    <a:pt x="6445" y="8408"/>
                  </a:cubicBezTo>
                  <a:cubicBezTo>
                    <a:pt x="5936" y="9940"/>
                    <a:pt x="5551" y="11580"/>
                    <a:pt x="4920" y="13058"/>
                  </a:cubicBezTo>
                  <a:cubicBezTo>
                    <a:pt x="4871" y="13174"/>
                    <a:pt x="4787" y="13221"/>
                    <a:pt x="4699" y="13221"/>
                  </a:cubicBezTo>
                  <a:cubicBezTo>
                    <a:pt x="4522" y="13221"/>
                    <a:pt x="4328" y="13033"/>
                    <a:pt x="4362" y="12827"/>
                  </a:cubicBezTo>
                  <a:cubicBezTo>
                    <a:pt x="4601" y="11268"/>
                    <a:pt x="5332" y="9642"/>
                    <a:pt x="5998" y="8221"/>
                  </a:cubicBezTo>
                  <a:cubicBezTo>
                    <a:pt x="6039" y="8134"/>
                    <a:pt x="6114" y="8098"/>
                    <a:pt x="6193" y="8098"/>
                  </a:cubicBezTo>
                  <a:close/>
                  <a:moveTo>
                    <a:pt x="9562" y="10509"/>
                  </a:moveTo>
                  <a:cubicBezTo>
                    <a:pt x="9662" y="10509"/>
                    <a:pt x="9761" y="10564"/>
                    <a:pt x="9790" y="10682"/>
                  </a:cubicBezTo>
                  <a:cubicBezTo>
                    <a:pt x="10090" y="11908"/>
                    <a:pt x="10141" y="13549"/>
                    <a:pt x="9575" y="14702"/>
                  </a:cubicBezTo>
                  <a:cubicBezTo>
                    <a:pt x="9521" y="14815"/>
                    <a:pt x="9413" y="14865"/>
                    <a:pt x="9302" y="14865"/>
                  </a:cubicBezTo>
                  <a:cubicBezTo>
                    <a:pt x="9124" y="14865"/>
                    <a:pt x="8939" y="14737"/>
                    <a:pt x="8954" y="14535"/>
                  </a:cubicBezTo>
                  <a:cubicBezTo>
                    <a:pt x="9017" y="13901"/>
                    <a:pt x="9221" y="13297"/>
                    <a:pt x="9281" y="12657"/>
                  </a:cubicBezTo>
                  <a:cubicBezTo>
                    <a:pt x="9344" y="12023"/>
                    <a:pt x="9325" y="11385"/>
                    <a:pt x="9311" y="10745"/>
                  </a:cubicBezTo>
                  <a:cubicBezTo>
                    <a:pt x="9311" y="10593"/>
                    <a:pt x="9438" y="10509"/>
                    <a:pt x="9562" y="10509"/>
                  </a:cubicBezTo>
                  <a:close/>
                  <a:moveTo>
                    <a:pt x="7430" y="13028"/>
                  </a:moveTo>
                  <a:cubicBezTo>
                    <a:pt x="7542" y="13028"/>
                    <a:pt x="7652" y="13129"/>
                    <a:pt x="7625" y="13268"/>
                  </a:cubicBezTo>
                  <a:cubicBezTo>
                    <a:pt x="7467" y="14041"/>
                    <a:pt x="7134" y="14789"/>
                    <a:pt x="6871" y="15524"/>
                  </a:cubicBezTo>
                  <a:cubicBezTo>
                    <a:pt x="6623" y="16214"/>
                    <a:pt x="6381" y="16903"/>
                    <a:pt x="6095" y="17578"/>
                  </a:cubicBezTo>
                  <a:cubicBezTo>
                    <a:pt x="6042" y="17701"/>
                    <a:pt x="5937" y="17752"/>
                    <a:pt x="5826" y="17752"/>
                  </a:cubicBezTo>
                  <a:cubicBezTo>
                    <a:pt x="5610" y="17752"/>
                    <a:pt x="5371" y="17556"/>
                    <a:pt x="5460" y="17314"/>
                  </a:cubicBezTo>
                  <a:cubicBezTo>
                    <a:pt x="5702" y="16625"/>
                    <a:pt x="6004" y="15960"/>
                    <a:pt x="6290" y="15286"/>
                  </a:cubicBezTo>
                  <a:cubicBezTo>
                    <a:pt x="6597" y="14566"/>
                    <a:pt x="6862" y="13791"/>
                    <a:pt x="7271" y="13123"/>
                  </a:cubicBezTo>
                  <a:cubicBezTo>
                    <a:pt x="7310" y="13056"/>
                    <a:pt x="7370" y="13028"/>
                    <a:pt x="7430" y="13028"/>
                  </a:cubicBezTo>
                  <a:close/>
                  <a:moveTo>
                    <a:pt x="3762" y="15455"/>
                  </a:moveTo>
                  <a:cubicBezTo>
                    <a:pt x="3970" y="15455"/>
                    <a:pt x="4183" y="15684"/>
                    <a:pt x="4068" y="15937"/>
                  </a:cubicBezTo>
                  <a:cubicBezTo>
                    <a:pt x="3624" y="16896"/>
                    <a:pt x="3087" y="17825"/>
                    <a:pt x="2596" y="18757"/>
                  </a:cubicBezTo>
                  <a:cubicBezTo>
                    <a:pt x="2545" y="18851"/>
                    <a:pt x="2468" y="18889"/>
                    <a:pt x="2390" y="18889"/>
                  </a:cubicBezTo>
                  <a:cubicBezTo>
                    <a:pt x="2221" y="18889"/>
                    <a:pt x="2048" y="18705"/>
                    <a:pt x="2145" y="18504"/>
                  </a:cubicBezTo>
                  <a:cubicBezTo>
                    <a:pt x="2595" y="17543"/>
                    <a:pt x="3014" y="16551"/>
                    <a:pt x="3512" y="15618"/>
                  </a:cubicBezTo>
                  <a:cubicBezTo>
                    <a:pt x="3573" y="15503"/>
                    <a:pt x="3667" y="15455"/>
                    <a:pt x="3762" y="15455"/>
                  </a:cubicBezTo>
                  <a:close/>
                  <a:moveTo>
                    <a:pt x="9161" y="16093"/>
                  </a:moveTo>
                  <a:cubicBezTo>
                    <a:pt x="9359" y="16093"/>
                    <a:pt x="9574" y="16268"/>
                    <a:pt x="9536" y="16528"/>
                  </a:cubicBezTo>
                  <a:cubicBezTo>
                    <a:pt x="9433" y="17280"/>
                    <a:pt x="9272" y="18021"/>
                    <a:pt x="9105" y="18763"/>
                  </a:cubicBezTo>
                  <a:cubicBezTo>
                    <a:pt x="9073" y="18909"/>
                    <a:pt x="8944" y="18976"/>
                    <a:pt x="8815" y="18976"/>
                  </a:cubicBezTo>
                  <a:cubicBezTo>
                    <a:pt x="8653" y="18976"/>
                    <a:pt x="8490" y="18871"/>
                    <a:pt x="8513" y="18682"/>
                  </a:cubicBezTo>
                  <a:cubicBezTo>
                    <a:pt x="8609" y="17899"/>
                    <a:pt x="8710" y="17115"/>
                    <a:pt x="8871" y="16347"/>
                  </a:cubicBezTo>
                  <a:cubicBezTo>
                    <a:pt x="8907" y="16169"/>
                    <a:pt x="9030" y="16093"/>
                    <a:pt x="9161" y="16093"/>
                  </a:cubicBezTo>
                  <a:close/>
                  <a:moveTo>
                    <a:pt x="8602" y="0"/>
                  </a:moveTo>
                  <a:cubicBezTo>
                    <a:pt x="7349" y="3425"/>
                    <a:pt x="5770" y="6715"/>
                    <a:pt x="4048" y="9918"/>
                  </a:cubicBezTo>
                  <a:cubicBezTo>
                    <a:pt x="3220" y="11462"/>
                    <a:pt x="2242" y="12942"/>
                    <a:pt x="1445" y="14498"/>
                  </a:cubicBezTo>
                  <a:cubicBezTo>
                    <a:pt x="1" y="17297"/>
                    <a:pt x="822" y="20223"/>
                    <a:pt x="4025" y="21156"/>
                  </a:cubicBezTo>
                  <a:cubicBezTo>
                    <a:pt x="4805" y="21385"/>
                    <a:pt x="5823" y="21531"/>
                    <a:pt x="6882" y="21531"/>
                  </a:cubicBezTo>
                  <a:cubicBezTo>
                    <a:pt x="9623" y="21531"/>
                    <a:pt x="12642" y="20557"/>
                    <a:pt x="12550" y="17532"/>
                  </a:cubicBezTo>
                  <a:cubicBezTo>
                    <a:pt x="12492" y="15590"/>
                    <a:pt x="11819" y="13508"/>
                    <a:pt x="11418" y="11614"/>
                  </a:cubicBezTo>
                  <a:cubicBezTo>
                    <a:pt x="10581" y="7717"/>
                    <a:pt x="9642" y="3846"/>
                    <a:pt x="860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980419" y="1676837"/>
              <a:ext cx="348513" cy="251532"/>
            </a:xfrm>
            <a:custGeom>
              <a:avLst/>
              <a:gdLst/>
              <a:ahLst/>
              <a:cxnLst/>
              <a:rect l="l" t="t" r="r" b="b"/>
              <a:pathLst>
                <a:path w="20189" h="14571" extrusionOk="0">
                  <a:moveTo>
                    <a:pt x="15149" y="2524"/>
                  </a:moveTo>
                  <a:cubicBezTo>
                    <a:pt x="15397" y="2524"/>
                    <a:pt x="15547" y="2927"/>
                    <a:pt x="15286" y="3042"/>
                  </a:cubicBezTo>
                  <a:lnTo>
                    <a:pt x="15285" y="3042"/>
                  </a:lnTo>
                  <a:cubicBezTo>
                    <a:pt x="14064" y="3555"/>
                    <a:pt x="12792" y="3955"/>
                    <a:pt x="11538" y="4396"/>
                  </a:cubicBezTo>
                  <a:cubicBezTo>
                    <a:pt x="11509" y="4406"/>
                    <a:pt x="11482" y="4410"/>
                    <a:pt x="11457" y="4410"/>
                  </a:cubicBezTo>
                  <a:cubicBezTo>
                    <a:pt x="11226" y="4410"/>
                    <a:pt x="11162" y="4032"/>
                    <a:pt x="11412" y="3934"/>
                  </a:cubicBezTo>
                  <a:cubicBezTo>
                    <a:pt x="12624" y="3457"/>
                    <a:pt x="13835" y="2934"/>
                    <a:pt x="15074" y="2536"/>
                  </a:cubicBezTo>
                  <a:cubicBezTo>
                    <a:pt x="15100" y="2528"/>
                    <a:pt x="15125" y="2524"/>
                    <a:pt x="15149" y="2524"/>
                  </a:cubicBezTo>
                  <a:close/>
                  <a:moveTo>
                    <a:pt x="17522" y="3184"/>
                  </a:moveTo>
                  <a:cubicBezTo>
                    <a:pt x="17751" y="3184"/>
                    <a:pt x="17950" y="3458"/>
                    <a:pt x="17740" y="3662"/>
                  </a:cubicBezTo>
                  <a:lnTo>
                    <a:pt x="17738" y="3662"/>
                  </a:lnTo>
                  <a:cubicBezTo>
                    <a:pt x="16920" y="4420"/>
                    <a:pt x="16057" y="5144"/>
                    <a:pt x="15189" y="5843"/>
                  </a:cubicBezTo>
                  <a:cubicBezTo>
                    <a:pt x="15136" y="5887"/>
                    <a:pt x="15077" y="5906"/>
                    <a:pt x="15021" y="5906"/>
                  </a:cubicBezTo>
                  <a:cubicBezTo>
                    <a:pt x="14823" y="5906"/>
                    <a:pt x="14652" y="5672"/>
                    <a:pt x="14834" y="5498"/>
                  </a:cubicBezTo>
                  <a:cubicBezTo>
                    <a:pt x="15643" y="4729"/>
                    <a:pt x="16468" y="3968"/>
                    <a:pt x="17328" y="3258"/>
                  </a:cubicBezTo>
                  <a:cubicBezTo>
                    <a:pt x="17389" y="3206"/>
                    <a:pt x="17456" y="3184"/>
                    <a:pt x="17522" y="3184"/>
                  </a:cubicBezTo>
                  <a:close/>
                  <a:moveTo>
                    <a:pt x="6977" y="4442"/>
                  </a:moveTo>
                  <a:cubicBezTo>
                    <a:pt x="7236" y="4442"/>
                    <a:pt x="7400" y="4821"/>
                    <a:pt x="7129" y="4991"/>
                  </a:cubicBezTo>
                  <a:cubicBezTo>
                    <a:pt x="5908" y="5778"/>
                    <a:pt x="4640" y="6512"/>
                    <a:pt x="3381" y="7229"/>
                  </a:cubicBezTo>
                  <a:cubicBezTo>
                    <a:pt x="3334" y="7255"/>
                    <a:pt x="3288" y="7267"/>
                    <a:pt x="3246" y="7267"/>
                  </a:cubicBezTo>
                  <a:cubicBezTo>
                    <a:pt x="3012" y="7267"/>
                    <a:pt x="2867" y="6923"/>
                    <a:pt x="3108" y="6767"/>
                  </a:cubicBezTo>
                  <a:cubicBezTo>
                    <a:pt x="4324" y="5988"/>
                    <a:pt x="5564" y="5202"/>
                    <a:pt x="6830" y="4483"/>
                  </a:cubicBezTo>
                  <a:cubicBezTo>
                    <a:pt x="6881" y="4454"/>
                    <a:pt x="6931" y="4442"/>
                    <a:pt x="6977" y="4442"/>
                  </a:cubicBezTo>
                  <a:close/>
                  <a:moveTo>
                    <a:pt x="12089" y="4941"/>
                  </a:moveTo>
                  <a:cubicBezTo>
                    <a:pt x="12326" y="4941"/>
                    <a:pt x="12469" y="5288"/>
                    <a:pt x="12224" y="5462"/>
                  </a:cubicBezTo>
                  <a:lnTo>
                    <a:pt x="12223" y="5462"/>
                  </a:lnTo>
                  <a:cubicBezTo>
                    <a:pt x="10956" y="6350"/>
                    <a:pt x="9486" y="6984"/>
                    <a:pt x="8032" y="7500"/>
                  </a:cubicBezTo>
                  <a:cubicBezTo>
                    <a:pt x="8001" y="7510"/>
                    <a:pt x="7972" y="7515"/>
                    <a:pt x="7944" y="7515"/>
                  </a:cubicBezTo>
                  <a:cubicBezTo>
                    <a:pt x="7694" y="7515"/>
                    <a:pt x="7625" y="7111"/>
                    <a:pt x="7898" y="7006"/>
                  </a:cubicBezTo>
                  <a:cubicBezTo>
                    <a:pt x="9321" y="6445"/>
                    <a:pt x="10610" y="5714"/>
                    <a:pt x="11946" y="4981"/>
                  </a:cubicBezTo>
                  <a:cubicBezTo>
                    <a:pt x="11995" y="4953"/>
                    <a:pt x="12044" y="4941"/>
                    <a:pt x="12089" y="4941"/>
                  </a:cubicBezTo>
                  <a:close/>
                  <a:moveTo>
                    <a:pt x="12104" y="7328"/>
                  </a:moveTo>
                  <a:cubicBezTo>
                    <a:pt x="12356" y="7328"/>
                    <a:pt x="12578" y="7698"/>
                    <a:pt x="12347" y="7888"/>
                  </a:cubicBezTo>
                  <a:cubicBezTo>
                    <a:pt x="11181" y="8829"/>
                    <a:pt x="9806" y="9490"/>
                    <a:pt x="8364" y="9877"/>
                  </a:cubicBezTo>
                  <a:cubicBezTo>
                    <a:pt x="8338" y="9884"/>
                    <a:pt x="8312" y="9887"/>
                    <a:pt x="8289" y="9887"/>
                  </a:cubicBezTo>
                  <a:cubicBezTo>
                    <a:pt x="8030" y="9887"/>
                    <a:pt x="7957" y="9489"/>
                    <a:pt x="8232" y="9389"/>
                  </a:cubicBezTo>
                  <a:cubicBezTo>
                    <a:pt x="9600" y="8904"/>
                    <a:pt x="10777" y="8228"/>
                    <a:pt x="11947" y="7381"/>
                  </a:cubicBezTo>
                  <a:cubicBezTo>
                    <a:pt x="11998" y="7344"/>
                    <a:pt x="12052" y="7328"/>
                    <a:pt x="12104" y="7328"/>
                  </a:cubicBezTo>
                  <a:close/>
                  <a:moveTo>
                    <a:pt x="6006" y="8940"/>
                  </a:moveTo>
                  <a:cubicBezTo>
                    <a:pt x="6258" y="8940"/>
                    <a:pt x="6411" y="9332"/>
                    <a:pt x="6156" y="9525"/>
                  </a:cubicBezTo>
                  <a:cubicBezTo>
                    <a:pt x="5397" y="10086"/>
                    <a:pt x="4589" y="10587"/>
                    <a:pt x="3807" y="11115"/>
                  </a:cubicBezTo>
                  <a:cubicBezTo>
                    <a:pt x="3759" y="11148"/>
                    <a:pt x="3712" y="11162"/>
                    <a:pt x="3669" y="11162"/>
                  </a:cubicBezTo>
                  <a:cubicBezTo>
                    <a:pt x="3462" y="11162"/>
                    <a:pt x="3336" y="10840"/>
                    <a:pt x="3549" y="10683"/>
                  </a:cubicBezTo>
                  <a:cubicBezTo>
                    <a:pt x="4307" y="10120"/>
                    <a:pt x="5056" y="9522"/>
                    <a:pt x="5844" y="8993"/>
                  </a:cubicBezTo>
                  <a:cubicBezTo>
                    <a:pt x="5900" y="8956"/>
                    <a:pt x="5955" y="8940"/>
                    <a:pt x="6006" y="8940"/>
                  </a:cubicBezTo>
                  <a:close/>
                  <a:moveTo>
                    <a:pt x="10906" y="9794"/>
                  </a:moveTo>
                  <a:cubicBezTo>
                    <a:pt x="11157" y="9794"/>
                    <a:pt x="11373" y="10169"/>
                    <a:pt x="11152" y="10371"/>
                  </a:cubicBezTo>
                  <a:lnTo>
                    <a:pt x="11152" y="10372"/>
                  </a:lnTo>
                  <a:cubicBezTo>
                    <a:pt x="10148" y="11288"/>
                    <a:pt x="8785" y="11973"/>
                    <a:pt x="7450" y="12236"/>
                  </a:cubicBezTo>
                  <a:cubicBezTo>
                    <a:pt x="7440" y="12238"/>
                    <a:pt x="7430" y="12239"/>
                    <a:pt x="7421" y="12239"/>
                  </a:cubicBezTo>
                  <a:cubicBezTo>
                    <a:pt x="7269" y="12239"/>
                    <a:pt x="7159" y="12011"/>
                    <a:pt x="7328" y="11934"/>
                  </a:cubicBezTo>
                  <a:cubicBezTo>
                    <a:pt x="8581" y="11345"/>
                    <a:pt x="9638" y="10696"/>
                    <a:pt x="10742" y="9852"/>
                  </a:cubicBezTo>
                  <a:cubicBezTo>
                    <a:pt x="10796" y="9812"/>
                    <a:pt x="10852" y="9794"/>
                    <a:pt x="10906" y="9794"/>
                  </a:cubicBezTo>
                  <a:close/>
                  <a:moveTo>
                    <a:pt x="20189" y="0"/>
                  </a:moveTo>
                  <a:cubicBezTo>
                    <a:pt x="13479" y="1944"/>
                    <a:pt x="6752" y="3827"/>
                    <a:pt x="1" y="5568"/>
                  </a:cubicBezTo>
                  <a:cubicBezTo>
                    <a:pt x="1022" y="8192"/>
                    <a:pt x="2154" y="10853"/>
                    <a:pt x="4069" y="12967"/>
                  </a:cubicBezTo>
                  <a:cubicBezTo>
                    <a:pt x="5114" y="14117"/>
                    <a:pt x="6156" y="14571"/>
                    <a:pt x="7173" y="14571"/>
                  </a:cubicBezTo>
                  <a:cubicBezTo>
                    <a:pt x="9080" y="14571"/>
                    <a:pt x="10900" y="12979"/>
                    <a:pt x="12490" y="11402"/>
                  </a:cubicBezTo>
                  <a:cubicBezTo>
                    <a:pt x="15791" y="8132"/>
                    <a:pt x="18355" y="4252"/>
                    <a:pt x="2018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887855" y="1786006"/>
              <a:ext cx="435740" cy="365171"/>
            </a:xfrm>
            <a:custGeom>
              <a:avLst/>
              <a:gdLst/>
              <a:ahLst/>
              <a:cxnLst/>
              <a:rect l="l" t="t" r="r" b="b"/>
              <a:pathLst>
                <a:path w="25242" h="21154" extrusionOk="0">
                  <a:moveTo>
                    <a:pt x="2458" y="0"/>
                  </a:moveTo>
                  <a:lnTo>
                    <a:pt x="2458" y="0"/>
                  </a:lnTo>
                  <a:cubicBezTo>
                    <a:pt x="1638" y="209"/>
                    <a:pt x="824" y="423"/>
                    <a:pt x="1" y="627"/>
                  </a:cubicBezTo>
                  <a:cubicBezTo>
                    <a:pt x="3594" y="7853"/>
                    <a:pt x="6665" y="15209"/>
                    <a:pt x="14500" y="18830"/>
                  </a:cubicBezTo>
                  <a:cubicBezTo>
                    <a:pt x="17843" y="20381"/>
                    <a:pt x="21501" y="21062"/>
                    <a:pt x="25211" y="21153"/>
                  </a:cubicBezTo>
                  <a:lnTo>
                    <a:pt x="25241" y="19389"/>
                  </a:lnTo>
                  <a:cubicBezTo>
                    <a:pt x="21697" y="19293"/>
                    <a:pt x="18230" y="18547"/>
                    <a:pt x="15121" y="16851"/>
                  </a:cubicBezTo>
                  <a:cubicBezTo>
                    <a:pt x="8845" y="13410"/>
                    <a:pt x="4628" y="6776"/>
                    <a:pt x="2409" y="140"/>
                  </a:cubicBezTo>
                  <a:cubicBezTo>
                    <a:pt x="2386" y="79"/>
                    <a:pt x="2414" y="32"/>
                    <a:pt x="24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1323068" y="1512720"/>
              <a:ext cx="631341" cy="638661"/>
            </a:xfrm>
            <a:custGeom>
              <a:avLst/>
              <a:gdLst/>
              <a:ahLst/>
              <a:cxnLst/>
              <a:rect l="l" t="t" r="r" b="b"/>
              <a:pathLst>
                <a:path w="36573" h="36997" extrusionOk="0">
                  <a:moveTo>
                    <a:pt x="32627" y="0"/>
                  </a:moveTo>
                  <a:lnTo>
                    <a:pt x="32627" y="0"/>
                  </a:lnTo>
                  <a:cubicBezTo>
                    <a:pt x="31960" y="189"/>
                    <a:pt x="31292" y="390"/>
                    <a:pt x="30620" y="586"/>
                  </a:cubicBezTo>
                  <a:cubicBezTo>
                    <a:pt x="33448" y="6379"/>
                    <a:pt x="33635" y="13231"/>
                    <a:pt x="30948" y="19149"/>
                  </a:cubicBezTo>
                  <a:cubicBezTo>
                    <a:pt x="27707" y="26283"/>
                    <a:pt x="20507" y="30545"/>
                    <a:pt x="13340" y="32976"/>
                  </a:cubicBezTo>
                  <a:cubicBezTo>
                    <a:pt x="9438" y="34302"/>
                    <a:pt x="5067" y="35229"/>
                    <a:pt x="777" y="35229"/>
                  </a:cubicBezTo>
                  <a:cubicBezTo>
                    <a:pt x="528" y="35229"/>
                    <a:pt x="279" y="35226"/>
                    <a:pt x="30" y="35220"/>
                  </a:cubicBezTo>
                  <a:lnTo>
                    <a:pt x="0" y="36984"/>
                  </a:lnTo>
                  <a:cubicBezTo>
                    <a:pt x="302" y="36992"/>
                    <a:pt x="605" y="36996"/>
                    <a:pt x="908" y="36996"/>
                  </a:cubicBezTo>
                  <a:cubicBezTo>
                    <a:pt x="4797" y="36996"/>
                    <a:pt x="8719" y="36358"/>
                    <a:pt x="12354" y="35389"/>
                  </a:cubicBezTo>
                  <a:cubicBezTo>
                    <a:pt x="20159" y="33307"/>
                    <a:pt x="27869" y="28980"/>
                    <a:pt x="32084" y="21850"/>
                  </a:cubicBezTo>
                  <a:cubicBezTo>
                    <a:pt x="36000" y="15222"/>
                    <a:pt x="36572" y="7025"/>
                    <a:pt x="32697" y="283"/>
                  </a:cubicBezTo>
                  <a:cubicBezTo>
                    <a:pt x="32648" y="198"/>
                    <a:pt x="32623" y="100"/>
                    <a:pt x="3262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866225" y="1483287"/>
              <a:ext cx="1109530" cy="694211"/>
            </a:xfrm>
            <a:custGeom>
              <a:avLst/>
              <a:gdLst/>
              <a:ahLst/>
              <a:cxnLst/>
              <a:rect l="l" t="t" r="r" b="b"/>
              <a:pathLst>
                <a:path w="64274" h="40215" extrusionOk="0">
                  <a:moveTo>
                    <a:pt x="53616" y="3597"/>
                  </a:moveTo>
                  <a:cubicBezTo>
                    <a:pt x="54319" y="5117"/>
                    <a:pt x="55572" y="7930"/>
                    <a:pt x="55179" y="9482"/>
                  </a:cubicBezTo>
                  <a:cubicBezTo>
                    <a:pt x="54997" y="10209"/>
                    <a:pt x="54649" y="10689"/>
                    <a:pt x="54116" y="10948"/>
                  </a:cubicBezTo>
                  <a:cubicBezTo>
                    <a:pt x="53781" y="11111"/>
                    <a:pt x="53392" y="11179"/>
                    <a:pt x="52973" y="11179"/>
                  </a:cubicBezTo>
                  <a:cubicBezTo>
                    <a:pt x="51555" y="11179"/>
                    <a:pt x="49796" y="10399"/>
                    <a:pt x="48639" y="9885"/>
                  </a:cubicBezTo>
                  <a:cubicBezTo>
                    <a:pt x="48389" y="9775"/>
                    <a:pt x="48168" y="9677"/>
                    <a:pt x="47983" y="9601"/>
                  </a:cubicBezTo>
                  <a:lnTo>
                    <a:pt x="47670" y="9472"/>
                  </a:lnTo>
                  <a:cubicBezTo>
                    <a:pt x="45561" y="8606"/>
                    <a:pt x="43393" y="7714"/>
                    <a:pt x="41097" y="7287"/>
                  </a:cubicBezTo>
                  <a:cubicBezTo>
                    <a:pt x="45273" y="6050"/>
                    <a:pt x="49446" y="4819"/>
                    <a:pt x="53616" y="3597"/>
                  </a:cubicBezTo>
                  <a:close/>
                  <a:moveTo>
                    <a:pt x="26303" y="11650"/>
                  </a:moveTo>
                  <a:lnTo>
                    <a:pt x="26303" y="11650"/>
                  </a:lnTo>
                  <a:cubicBezTo>
                    <a:pt x="24455" y="15762"/>
                    <a:pt x="21969" y="19381"/>
                    <a:pt x="18907" y="22414"/>
                  </a:cubicBezTo>
                  <a:cubicBezTo>
                    <a:pt x="17288" y="24020"/>
                    <a:pt x="15549" y="25501"/>
                    <a:pt x="13788" y="25501"/>
                  </a:cubicBezTo>
                  <a:cubicBezTo>
                    <a:pt x="13761" y="25501"/>
                    <a:pt x="13733" y="25501"/>
                    <a:pt x="13707" y="25500"/>
                  </a:cubicBezTo>
                  <a:cubicBezTo>
                    <a:pt x="12711" y="25474"/>
                    <a:pt x="11792" y="24980"/>
                    <a:pt x="10892" y="23990"/>
                  </a:cubicBezTo>
                  <a:cubicBezTo>
                    <a:pt x="9074" y="21984"/>
                    <a:pt x="7960" y="19438"/>
                    <a:pt x="6992" y="16973"/>
                  </a:cubicBezTo>
                  <a:cubicBezTo>
                    <a:pt x="12800" y="15471"/>
                    <a:pt x="18960" y="13773"/>
                    <a:pt x="26303" y="11650"/>
                  </a:cubicBezTo>
                  <a:close/>
                  <a:moveTo>
                    <a:pt x="34933" y="9612"/>
                  </a:moveTo>
                  <a:lnTo>
                    <a:pt x="34933" y="9612"/>
                  </a:lnTo>
                  <a:cubicBezTo>
                    <a:pt x="34957" y="9622"/>
                    <a:pt x="34981" y="9632"/>
                    <a:pt x="35007" y="9640"/>
                  </a:cubicBezTo>
                  <a:cubicBezTo>
                    <a:pt x="38863" y="10936"/>
                    <a:pt x="42219" y="12422"/>
                    <a:pt x="45266" y="14187"/>
                  </a:cubicBezTo>
                  <a:cubicBezTo>
                    <a:pt x="46688" y="15005"/>
                    <a:pt x="48085" y="15906"/>
                    <a:pt x="49420" y="16865"/>
                  </a:cubicBezTo>
                  <a:cubicBezTo>
                    <a:pt x="49605" y="16996"/>
                    <a:pt x="49860" y="17147"/>
                    <a:pt x="50140" y="17313"/>
                  </a:cubicBezTo>
                  <a:cubicBezTo>
                    <a:pt x="50823" y="17717"/>
                    <a:pt x="51756" y="18269"/>
                    <a:pt x="51980" y="18794"/>
                  </a:cubicBezTo>
                  <a:cubicBezTo>
                    <a:pt x="52602" y="20234"/>
                    <a:pt x="51573" y="21710"/>
                    <a:pt x="50486" y="22965"/>
                  </a:cubicBezTo>
                  <a:cubicBezTo>
                    <a:pt x="49783" y="23772"/>
                    <a:pt x="47682" y="25938"/>
                    <a:pt x="45382" y="25938"/>
                  </a:cubicBezTo>
                  <a:cubicBezTo>
                    <a:pt x="44773" y="25938"/>
                    <a:pt x="44150" y="25786"/>
                    <a:pt x="43535" y="25417"/>
                  </a:cubicBezTo>
                  <a:cubicBezTo>
                    <a:pt x="42024" y="24509"/>
                    <a:pt x="41157" y="22609"/>
                    <a:pt x="40392" y="20935"/>
                  </a:cubicBezTo>
                  <a:cubicBezTo>
                    <a:pt x="40257" y="20641"/>
                    <a:pt x="40126" y="20354"/>
                    <a:pt x="39996" y="20081"/>
                  </a:cubicBezTo>
                  <a:lnTo>
                    <a:pt x="39088" y="18168"/>
                  </a:lnTo>
                  <a:cubicBezTo>
                    <a:pt x="37752" y="15351"/>
                    <a:pt x="36374" y="12445"/>
                    <a:pt x="34933" y="9612"/>
                  </a:cubicBezTo>
                  <a:close/>
                  <a:moveTo>
                    <a:pt x="30545" y="11464"/>
                  </a:moveTo>
                  <a:cubicBezTo>
                    <a:pt x="31515" y="15113"/>
                    <a:pt x="32384" y="18726"/>
                    <a:pt x="33129" y="22216"/>
                  </a:cubicBezTo>
                  <a:cubicBezTo>
                    <a:pt x="33242" y="22751"/>
                    <a:pt x="33377" y="23300"/>
                    <a:pt x="33513" y="23858"/>
                  </a:cubicBezTo>
                  <a:cubicBezTo>
                    <a:pt x="33858" y="25263"/>
                    <a:pt x="34214" y="26719"/>
                    <a:pt x="34255" y="28086"/>
                  </a:cubicBezTo>
                  <a:cubicBezTo>
                    <a:pt x="34290" y="29168"/>
                    <a:pt x="33894" y="30037"/>
                    <a:pt x="33080" y="30664"/>
                  </a:cubicBezTo>
                  <a:cubicBezTo>
                    <a:pt x="32006" y="31494"/>
                    <a:pt x="30399" y="31797"/>
                    <a:pt x="28891" y="31797"/>
                  </a:cubicBezTo>
                  <a:cubicBezTo>
                    <a:pt x="27837" y="31797"/>
                    <a:pt x="26832" y="31649"/>
                    <a:pt x="26090" y="31430"/>
                  </a:cubicBezTo>
                  <a:cubicBezTo>
                    <a:pt x="24743" y="31039"/>
                    <a:pt x="23788" y="30265"/>
                    <a:pt x="23327" y="29192"/>
                  </a:cubicBezTo>
                  <a:cubicBezTo>
                    <a:pt x="22824" y="28017"/>
                    <a:pt x="22950" y="26591"/>
                    <a:pt x="23682" y="25171"/>
                  </a:cubicBezTo>
                  <a:cubicBezTo>
                    <a:pt x="24111" y="24333"/>
                    <a:pt x="24604" y="23499"/>
                    <a:pt x="25080" y="22692"/>
                  </a:cubicBezTo>
                  <a:cubicBezTo>
                    <a:pt x="25485" y="22011"/>
                    <a:pt x="25902" y="21305"/>
                    <a:pt x="26281" y="20595"/>
                  </a:cubicBezTo>
                  <a:cubicBezTo>
                    <a:pt x="28060" y="17289"/>
                    <a:pt x="29459" y="14292"/>
                    <a:pt x="30545" y="11464"/>
                  </a:cubicBezTo>
                  <a:close/>
                  <a:moveTo>
                    <a:pt x="55894" y="2930"/>
                  </a:moveTo>
                  <a:cubicBezTo>
                    <a:pt x="58052" y="7385"/>
                    <a:pt x="58525" y="12463"/>
                    <a:pt x="57222" y="17260"/>
                  </a:cubicBezTo>
                  <a:cubicBezTo>
                    <a:pt x="56881" y="18527"/>
                    <a:pt x="56415" y="19758"/>
                    <a:pt x="55836" y="20935"/>
                  </a:cubicBezTo>
                  <a:cubicBezTo>
                    <a:pt x="52207" y="28253"/>
                    <a:pt x="44043" y="32018"/>
                    <a:pt x="37831" y="33888"/>
                  </a:cubicBezTo>
                  <a:cubicBezTo>
                    <a:pt x="34794" y="34800"/>
                    <a:pt x="30933" y="35631"/>
                    <a:pt x="26946" y="35631"/>
                  </a:cubicBezTo>
                  <a:cubicBezTo>
                    <a:pt x="24221" y="35631"/>
                    <a:pt x="21437" y="35242"/>
                    <a:pt x="18817" y="34226"/>
                  </a:cubicBezTo>
                  <a:cubicBezTo>
                    <a:pt x="17758" y="33813"/>
                    <a:pt x="16754" y="33314"/>
                    <a:pt x="15833" y="32742"/>
                  </a:cubicBezTo>
                  <a:cubicBezTo>
                    <a:pt x="10207" y="29229"/>
                    <a:pt x="6926" y="23147"/>
                    <a:pt x="4306" y="17674"/>
                  </a:cubicBezTo>
                  <a:cubicBezTo>
                    <a:pt x="4741" y="17564"/>
                    <a:pt x="5173" y="17449"/>
                    <a:pt x="5607" y="17334"/>
                  </a:cubicBezTo>
                  <a:lnTo>
                    <a:pt x="5880" y="17262"/>
                  </a:lnTo>
                  <a:cubicBezTo>
                    <a:pt x="6609" y="20361"/>
                    <a:pt x="8870" y="25486"/>
                    <a:pt x="12158" y="26930"/>
                  </a:cubicBezTo>
                  <a:cubicBezTo>
                    <a:pt x="12740" y="27186"/>
                    <a:pt x="13326" y="27314"/>
                    <a:pt x="13913" y="27314"/>
                  </a:cubicBezTo>
                  <a:cubicBezTo>
                    <a:pt x="14708" y="27314"/>
                    <a:pt x="15504" y="27080"/>
                    <a:pt x="16296" y="26614"/>
                  </a:cubicBezTo>
                  <a:cubicBezTo>
                    <a:pt x="22800" y="22771"/>
                    <a:pt x="26737" y="14587"/>
                    <a:pt x="28174" y="11108"/>
                  </a:cubicBezTo>
                  <a:lnTo>
                    <a:pt x="29410" y="10741"/>
                  </a:lnTo>
                  <a:lnTo>
                    <a:pt x="29410" y="10741"/>
                  </a:lnTo>
                  <a:cubicBezTo>
                    <a:pt x="29220" y="11147"/>
                    <a:pt x="29029" y="11551"/>
                    <a:pt x="28839" y="11956"/>
                  </a:cubicBezTo>
                  <a:cubicBezTo>
                    <a:pt x="27768" y="14238"/>
                    <a:pt x="26660" y="16600"/>
                    <a:pt x="25460" y="18864"/>
                  </a:cubicBezTo>
                  <a:cubicBezTo>
                    <a:pt x="25014" y="19708"/>
                    <a:pt x="24486" y="20563"/>
                    <a:pt x="23978" y="21388"/>
                  </a:cubicBezTo>
                  <a:cubicBezTo>
                    <a:pt x="23076" y="22853"/>
                    <a:pt x="22143" y="24366"/>
                    <a:pt x="21550" y="25968"/>
                  </a:cubicBezTo>
                  <a:cubicBezTo>
                    <a:pt x="20821" y="27929"/>
                    <a:pt x="21196" y="29784"/>
                    <a:pt x="22604" y="31190"/>
                  </a:cubicBezTo>
                  <a:cubicBezTo>
                    <a:pt x="23570" y="32155"/>
                    <a:pt x="24975" y="32851"/>
                    <a:pt x="26559" y="33147"/>
                  </a:cubicBezTo>
                  <a:cubicBezTo>
                    <a:pt x="27304" y="33288"/>
                    <a:pt x="28144" y="33368"/>
                    <a:pt x="29007" y="33368"/>
                  </a:cubicBezTo>
                  <a:cubicBezTo>
                    <a:pt x="31021" y="33368"/>
                    <a:pt x="33158" y="32933"/>
                    <a:pt x="34496" y="31829"/>
                  </a:cubicBezTo>
                  <a:cubicBezTo>
                    <a:pt x="35436" y="31052"/>
                    <a:pt x="35915" y="30023"/>
                    <a:pt x="35918" y="28771"/>
                  </a:cubicBezTo>
                  <a:cubicBezTo>
                    <a:pt x="35923" y="26787"/>
                    <a:pt x="35402" y="24717"/>
                    <a:pt x="34898" y="22716"/>
                  </a:cubicBezTo>
                  <a:cubicBezTo>
                    <a:pt x="34723" y="22023"/>
                    <a:pt x="34549" y="21339"/>
                    <a:pt x="34405" y="20674"/>
                  </a:cubicBezTo>
                  <a:cubicBezTo>
                    <a:pt x="33653" y="17239"/>
                    <a:pt x="32776" y="13663"/>
                    <a:pt x="31796" y="10040"/>
                  </a:cubicBezTo>
                  <a:lnTo>
                    <a:pt x="33434" y="9559"/>
                  </a:lnTo>
                  <a:cubicBezTo>
                    <a:pt x="34626" y="12313"/>
                    <a:pt x="35924" y="15074"/>
                    <a:pt x="37180" y="17748"/>
                  </a:cubicBezTo>
                  <a:lnTo>
                    <a:pt x="37355" y="18119"/>
                  </a:lnTo>
                  <a:cubicBezTo>
                    <a:pt x="37619" y="18682"/>
                    <a:pt x="37875" y="19278"/>
                    <a:pt x="38136" y="19886"/>
                  </a:cubicBezTo>
                  <a:cubicBezTo>
                    <a:pt x="39069" y="22054"/>
                    <a:pt x="40032" y="24296"/>
                    <a:pt x="41641" y="25870"/>
                  </a:cubicBezTo>
                  <a:cubicBezTo>
                    <a:pt x="42734" y="26940"/>
                    <a:pt x="43986" y="27482"/>
                    <a:pt x="45361" y="27482"/>
                  </a:cubicBezTo>
                  <a:cubicBezTo>
                    <a:pt x="45425" y="27482"/>
                    <a:pt x="45488" y="27480"/>
                    <a:pt x="45552" y="27478"/>
                  </a:cubicBezTo>
                  <a:cubicBezTo>
                    <a:pt x="47560" y="27405"/>
                    <a:pt x="49777" y="26154"/>
                    <a:pt x="51638" y="24047"/>
                  </a:cubicBezTo>
                  <a:cubicBezTo>
                    <a:pt x="52829" y="22694"/>
                    <a:pt x="54178" y="20939"/>
                    <a:pt x="54035" y="19356"/>
                  </a:cubicBezTo>
                  <a:cubicBezTo>
                    <a:pt x="53991" y="18866"/>
                    <a:pt x="53787" y="18403"/>
                    <a:pt x="53408" y="17942"/>
                  </a:cubicBezTo>
                  <a:cubicBezTo>
                    <a:pt x="52873" y="17290"/>
                    <a:pt x="52083" y="16762"/>
                    <a:pt x="51386" y="16296"/>
                  </a:cubicBezTo>
                  <a:cubicBezTo>
                    <a:pt x="51131" y="16125"/>
                    <a:pt x="50886" y="15962"/>
                    <a:pt x="50671" y="15803"/>
                  </a:cubicBezTo>
                  <a:cubicBezTo>
                    <a:pt x="46493" y="12722"/>
                    <a:pt x="41865" y="10278"/>
                    <a:pt x="36905" y="8529"/>
                  </a:cubicBezTo>
                  <a:lnTo>
                    <a:pt x="39126" y="7874"/>
                  </a:lnTo>
                  <a:cubicBezTo>
                    <a:pt x="39128" y="7879"/>
                    <a:pt x="39131" y="7883"/>
                    <a:pt x="39134" y="7889"/>
                  </a:cubicBezTo>
                  <a:cubicBezTo>
                    <a:pt x="39203" y="8019"/>
                    <a:pt x="39326" y="8114"/>
                    <a:pt x="39470" y="8146"/>
                  </a:cubicBezTo>
                  <a:cubicBezTo>
                    <a:pt x="42136" y="8772"/>
                    <a:pt x="44549" y="9797"/>
                    <a:pt x="47105" y="10884"/>
                  </a:cubicBezTo>
                  <a:lnTo>
                    <a:pt x="48224" y="11357"/>
                  </a:lnTo>
                  <a:cubicBezTo>
                    <a:pt x="48416" y="11436"/>
                    <a:pt x="48611" y="11520"/>
                    <a:pt x="48809" y="11604"/>
                  </a:cubicBezTo>
                  <a:cubicBezTo>
                    <a:pt x="50181" y="12189"/>
                    <a:pt x="51699" y="12837"/>
                    <a:pt x="53214" y="12837"/>
                  </a:cubicBezTo>
                  <a:cubicBezTo>
                    <a:pt x="53575" y="12837"/>
                    <a:pt x="53934" y="12800"/>
                    <a:pt x="54292" y="12717"/>
                  </a:cubicBezTo>
                  <a:cubicBezTo>
                    <a:pt x="55304" y="12480"/>
                    <a:pt x="56021" y="11937"/>
                    <a:pt x="56423" y="11100"/>
                  </a:cubicBezTo>
                  <a:cubicBezTo>
                    <a:pt x="57462" y="8941"/>
                    <a:pt x="56119" y="5315"/>
                    <a:pt x="55120" y="3157"/>
                  </a:cubicBezTo>
                  <a:lnTo>
                    <a:pt x="55894" y="2930"/>
                  </a:lnTo>
                  <a:close/>
                  <a:moveTo>
                    <a:pt x="58881" y="2056"/>
                  </a:moveTo>
                  <a:cubicBezTo>
                    <a:pt x="58891" y="2081"/>
                    <a:pt x="58903" y="2104"/>
                    <a:pt x="58916" y="2127"/>
                  </a:cubicBezTo>
                  <a:cubicBezTo>
                    <a:pt x="62556" y="8459"/>
                    <a:pt x="62323" y="16614"/>
                    <a:pt x="58306" y="23411"/>
                  </a:cubicBezTo>
                  <a:cubicBezTo>
                    <a:pt x="54598" y="29685"/>
                    <a:pt x="47652" y="34446"/>
                    <a:pt x="38745" y="36822"/>
                  </a:cubicBezTo>
                  <a:cubicBezTo>
                    <a:pt x="34764" y="37884"/>
                    <a:pt x="30945" y="38420"/>
                    <a:pt x="27376" y="38420"/>
                  </a:cubicBezTo>
                  <a:cubicBezTo>
                    <a:pt x="27073" y="38420"/>
                    <a:pt x="26771" y="38417"/>
                    <a:pt x="26471" y="38409"/>
                  </a:cubicBezTo>
                  <a:cubicBezTo>
                    <a:pt x="22515" y="38312"/>
                    <a:pt x="18949" y="37539"/>
                    <a:pt x="15871" y="36112"/>
                  </a:cubicBezTo>
                  <a:cubicBezTo>
                    <a:pt x="8765" y="32828"/>
                    <a:pt x="5662" y="26502"/>
                    <a:pt x="2376" y="19805"/>
                  </a:cubicBezTo>
                  <a:cubicBezTo>
                    <a:pt x="2139" y="19322"/>
                    <a:pt x="1901" y="18837"/>
                    <a:pt x="1661" y="18352"/>
                  </a:cubicBezTo>
                  <a:cubicBezTo>
                    <a:pt x="2092" y="18244"/>
                    <a:pt x="2521" y="18134"/>
                    <a:pt x="2950" y="18023"/>
                  </a:cubicBezTo>
                  <a:lnTo>
                    <a:pt x="3439" y="17897"/>
                  </a:lnTo>
                  <a:cubicBezTo>
                    <a:pt x="4969" y="22417"/>
                    <a:pt x="8639" y="30469"/>
                    <a:pt x="16241" y="34635"/>
                  </a:cubicBezTo>
                  <a:cubicBezTo>
                    <a:pt x="19178" y="36238"/>
                    <a:pt x="22626" y="37103"/>
                    <a:pt x="26487" y="37208"/>
                  </a:cubicBezTo>
                  <a:cubicBezTo>
                    <a:pt x="26716" y="37213"/>
                    <a:pt x="26947" y="37216"/>
                    <a:pt x="27179" y="37216"/>
                  </a:cubicBezTo>
                  <a:cubicBezTo>
                    <a:pt x="31114" y="37216"/>
                    <a:pt x="35496" y="36443"/>
                    <a:pt x="39894" y="34949"/>
                  </a:cubicBezTo>
                  <a:cubicBezTo>
                    <a:pt x="46055" y="32858"/>
                    <a:pt x="54138" y="28737"/>
                    <a:pt x="57668" y="20970"/>
                  </a:cubicBezTo>
                  <a:cubicBezTo>
                    <a:pt x="60333" y="15102"/>
                    <a:pt x="60261" y="8378"/>
                    <a:pt x="57481" y="2467"/>
                  </a:cubicBezTo>
                  <a:lnTo>
                    <a:pt x="57870" y="2352"/>
                  </a:lnTo>
                  <a:cubicBezTo>
                    <a:pt x="58208" y="2252"/>
                    <a:pt x="58545" y="2153"/>
                    <a:pt x="58881" y="2056"/>
                  </a:cubicBezTo>
                  <a:close/>
                  <a:moveTo>
                    <a:pt x="59846" y="1"/>
                  </a:moveTo>
                  <a:cubicBezTo>
                    <a:pt x="59765" y="1"/>
                    <a:pt x="59680" y="13"/>
                    <a:pt x="59592" y="39"/>
                  </a:cubicBezTo>
                  <a:cubicBezTo>
                    <a:pt x="53395" y="1822"/>
                    <a:pt x="47060" y="3575"/>
                    <a:pt x="40933" y="5269"/>
                  </a:cubicBezTo>
                  <a:cubicBezTo>
                    <a:pt x="27611" y="8954"/>
                    <a:pt x="13835" y="12765"/>
                    <a:pt x="527" y="17159"/>
                  </a:cubicBezTo>
                  <a:cubicBezTo>
                    <a:pt x="196" y="17273"/>
                    <a:pt x="0" y="17579"/>
                    <a:pt x="42" y="17923"/>
                  </a:cubicBezTo>
                  <a:cubicBezTo>
                    <a:pt x="73" y="18187"/>
                    <a:pt x="234" y="18401"/>
                    <a:pt x="457" y="18498"/>
                  </a:cubicBezTo>
                  <a:cubicBezTo>
                    <a:pt x="2420" y="25794"/>
                    <a:pt x="7589" y="34760"/>
                    <a:pt x="16278" y="38232"/>
                  </a:cubicBezTo>
                  <a:cubicBezTo>
                    <a:pt x="19588" y="39554"/>
                    <a:pt x="23376" y="40215"/>
                    <a:pt x="27451" y="40215"/>
                  </a:cubicBezTo>
                  <a:cubicBezTo>
                    <a:pt x="31609" y="40215"/>
                    <a:pt x="36066" y="39527"/>
                    <a:pt x="40615" y="38151"/>
                  </a:cubicBezTo>
                  <a:cubicBezTo>
                    <a:pt x="49661" y="35414"/>
                    <a:pt x="56640" y="30222"/>
                    <a:pt x="60266" y="23530"/>
                  </a:cubicBezTo>
                  <a:cubicBezTo>
                    <a:pt x="63864" y="16898"/>
                    <a:pt x="64273" y="9290"/>
                    <a:pt x="61362" y="3168"/>
                  </a:cubicBezTo>
                  <a:cubicBezTo>
                    <a:pt x="61238" y="2569"/>
                    <a:pt x="61087" y="1786"/>
                    <a:pt x="61010" y="980"/>
                  </a:cubicBezTo>
                  <a:cubicBezTo>
                    <a:pt x="60982" y="677"/>
                    <a:pt x="60776" y="486"/>
                    <a:pt x="60545" y="420"/>
                  </a:cubicBezTo>
                  <a:cubicBezTo>
                    <a:pt x="60408" y="181"/>
                    <a:pt x="60159" y="1"/>
                    <a:pt x="59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1"/>
            <p:cNvSpPr/>
            <p:nvPr/>
          </p:nvSpPr>
          <p:spPr>
            <a:xfrm>
              <a:off x="1756710" y="1628242"/>
              <a:ext cx="57501" cy="24495"/>
            </a:xfrm>
            <a:custGeom>
              <a:avLst/>
              <a:gdLst/>
              <a:ahLst/>
              <a:cxnLst/>
              <a:rect l="l" t="t" r="r" b="b"/>
              <a:pathLst>
                <a:path w="3331" h="1419" extrusionOk="0">
                  <a:moveTo>
                    <a:pt x="332" y="1"/>
                  </a:moveTo>
                  <a:cubicBezTo>
                    <a:pt x="106" y="1"/>
                    <a:pt x="0" y="373"/>
                    <a:pt x="220" y="504"/>
                  </a:cubicBezTo>
                  <a:cubicBezTo>
                    <a:pt x="986" y="952"/>
                    <a:pt x="1855" y="1245"/>
                    <a:pt x="2725" y="1411"/>
                  </a:cubicBezTo>
                  <a:cubicBezTo>
                    <a:pt x="2750" y="1416"/>
                    <a:pt x="2775" y="1418"/>
                    <a:pt x="2799" y="1418"/>
                  </a:cubicBezTo>
                  <a:cubicBezTo>
                    <a:pt x="3195" y="1418"/>
                    <a:pt x="3330" y="793"/>
                    <a:pt x="2907" y="724"/>
                  </a:cubicBezTo>
                  <a:cubicBezTo>
                    <a:pt x="2051" y="582"/>
                    <a:pt x="1238" y="327"/>
                    <a:pt x="423" y="20"/>
                  </a:cubicBezTo>
                  <a:cubicBezTo>
                    <a:pt x="391" y="7"/>
                    <a:pt x="361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1"/>
            <p:cNvSpPr/>
            <p:nvPr/>
          </p:nvSpPr>
          <p:spPr>
            <a:xfrm>
              <a:off x="1809379" y="1737584"/>
              <a:ext cx="30140" cy="40273"/>
            </a:xfrm>
            <a:custGeom>
              <a:avLst/>
              <a:gdLst/>
              <a:ahLst/>
              <a:cxnLst/>
              <a:rect l="l" t="t" r="r" b="b"/>
              <a:pathLst>
                <a:path w="1746" h="2333" extrusionOk="0">
                  <a:moveTo>
                    <a:pt x="304" y="0"/>
                  </a:moveTo>
                  <a:cubicBezTo>
                    <a:pt x="137" y="0"/>
                    <a:pt x="1" y="206"/>
                    <a:pt x="152" y="362"/>
                  </a:cubicBezTo>
                  <a:cubicBezTo>
                    <a:pt x="625" y="843"/>
                    <a:pt x="847" y="1367"/>
                    <a:pt x="1112" y="1944"/>
                  </a:cubicBezTo>
                  <a:cubicBezTo>
                    <a:pt x="1148" y="2028"/>
                    <a:pt x="1185" y="2113"/>
                    <a:pt x="1227" y="2195"/>
                  </a:cubicBezTo>
                  <a:cubicBezTo>
                    <a:pt x="1273" y="2292"/>
                    <a:pt x="1349" y="2332"/>
                    <a:pt x="1428" y="2332"/>
                  </a:cubicBezTo>
                  <a:cubicBezTo>
                    <a:pt x="1484" y="2332"/>
                    <a:pt x="1542" y="2312"/>
                    <a:pt x="1591" y="2276"/>
                  </a:cubicBezTo>
                  <a:cubicBezTo>
                    <a:pt x="1680" y="2213"/>
                    <a:pt x="1746" y="2107"/>
                    <a:pt x="1720" y="1987"/>
                  </a:cubicBezTo>
                  <a:cubicBezTo>
                    <a:pt x="1585" y="1246"/>
                    <a:pt x="999" y="542"/>
                    <a:pt x="452" y="60"/>
                  </a:cubicBezTo>
                  <a:cubicBezTo>
                    <a:pt x="404" y="18"/>
                    <a:pt x="353" y="0"/>
                    <a:pt x="3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1"/>
            <p:cNvSpPr/>
            <p:nvPr/>
          </p:nvSpPr>
          <p:spPr>
            <a:xfrm>
              <a:off x="1703299" y="1582634"/>
              <a:ext cx="66461" cy="11031"/>
            </a:xfrm>
            <a:custGeom>
              <a:avLst/>
              <a:gdLst/>
              <a:ahLst/>
              <a:cxnLst/>
              <a:rect l="l" t="t" r="r" b="b"/>
              <a:pathLst>
                <a:path w="3850" h="639" extrusionOk="0">
                  <a:moveTo>
                    <a:pt x="2624" y="1"/>
                  </a:moveTo>
                  <a:cubicBezTo>
                    <a:pt x="1853" y="1"/>
                    <a:pt x="1077" y="21"/>
                    <a:pt x="311" y="61"/>
                  </a:cubicBezTo>
                  <a:cubicBezTo>
                    <a:pt x="0" y="79"/>
                    <a:pt x="6" y="520"/>
                    <a:pt x="307" y="539"/>
                  </a:cubicBezTo>
                  <a:cubicBezTo>
                    <a:pt x="1325" y="610"/>
                    <a:pt x="2360" y="639"/>
                    <a:pt x="3379" y="639"/>
                  </a:cubicBezTo>
                  <a:cubicBezTo>
                    <a:pt x="3398" y="639"/>
                    <a:pt x="3417" y="639"/>
                    <a:pt x="3436" y="639"/>
                  </a:cubicBezTo>
                  <a:cubicBezTo>
                    <a:pt x="3845" y="635"/>
                    <a:pt x="3849" y="11"/>
                    <a:pt x="3440" y="9"/>
                  </a:cubicBezTo>
                  <a:cubicBezTo>
                    <a:pt x="3169" y="3"/>
                    <a:pt x="2897" y="1"/>
                    <a:pt x="26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1"/>
            <p:cNvSpPr/>
            <p:nvPr/>
          </p:nvSpPr>
          <p:spPr>
            <a:xfrm>
              <a:off x="1782932" y="1755158"/>
              <a:ext cx="31987" cy="34180"/>
            </a:xfrm>
            <a:custGeom>
              <a:avLst/>
              <a:gdLst/>
              <a:ahLst/>
              <a:cxnLst/>
              <a:rect l="l" t="t" r="r" b="b"/>
              <a:pathLst>
                <a:path w="1853" h="1980" extrusionOk="0">
                  <a:moveTo>
                    <a:pt x="290" y="0"/>
                  </a:moveTo>
                  <a:cubicBezTo>
                    <a:pt x="84" y="0"/>
                    <a:pt x="1" y="291"/>
                    <a:pt x="224" y="357"/>
                  </a:cubicBezTo>
                  <a:cubicBezTo>
                    <a:pt x="553" y="462"/>
                    <a:pt x="845" y="645"/>
                    <a:pt x="1050" y="931"/>
                  </a:cubicBezTo>
                  <a:cubicBezTo>
                    <a:pt x="1236" y="1196"/>
                    <a:pt x="1275" y="1486"/>
                    <a:pt x="1339" y="1797"/>
                  </a:cubicBezTo>
                  <a:cubicBezTo>
                    <a:pt x="1340" y="1804"/>
                    <a:pt x="1344" y="1816"/>
                    <a:pt x="1346" y="1823"/>
                  </a:cubicBezTo>
                  <a:cubicBezTo>
                    <a:pt x="1376" y="1932"/>
                    <a:pt x="1458" y="1979"/>
                    <a:pt x="1547" y="1979"/>
                  </a:cubicBezTo>
                  <a:cubicBezTo>
                    <a:pt x="1675" y="1979"/>
                    <a:pt x="1818" y="1881"/>
                    <a:pt x="1836" y="1729"/>
                  </a:cubicBezTo>
                  <a:cubicBezTo>
                    <a:pt x="1853" y="1562"/>
                    <a:pt x="1831" y="1394"/>
                    <a:pt x="1776" y="1236"/>
                  </a:cubicBezTo>
                  <a:cubicBezTo>
                    <a:pt x="1584" y="605"/>
                    <a:pt x="940" y="82"/>
                    <a:pt x="322" y="2"/>
                  </a:cubicBezTo>
                  <a:cubicBezTo>
                    <a:pt x="311" y="1"/>
                    <a:pt x="301" y="0"/>
                    <a:pt x="29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1644761" y="1603712"/>
              <a:ext cx="69827" cy="26066"/>
            </a:xfrm>
            <a:custGeom>
              <a:avLst/>
              <a:gdLst/>
              <a:ahLst/>
              <a:cxnLst/>
              <a:rect l="l" t="t" r="r" b="b"/>
              <a:pathLst>
                <a:path w="4045" h="1510" extrusionOk="0">
                  <a:moveTo>
                    <a:pt x="311" y="1"/>
                  </a:moveTo>
                  <a:cubicBezTo>
                    <a:pt x="74" y="1"/>
                    <a:pt x="0" y="378"/>
                    <a:pt x="263" y="465"/>
                  </a:cubicBezTo>
                  <a:cubicBezTo>
                    <a:pt x="1357" y="818"/>
                    <a:pt x="2475" y="1258"/>
                    <a:pt x="3601" y="1502"/>
                  </a:cubicBezTo>
                  <a:cubicBezTo>
                    <a:pt x="3625" y="1507"/>
                    <a:pt x="3648" y="1509"/>
                    <a:pt x="3670" y="1509"/>
                  </a:cubicBezTo>
                  <a:cubicBezTo>
                    <a:pt x="3968" y="1509"/>
                    <a:pt x="4044" y="1085"/>
                    <a:pt x="3746" y="973"/>
                  </a:cubicBezTo>
                  <a:cubicBezTo>
                    <a:pt x="2667" y="556"/>
                    <a:pt x="1497" y="317"/>
                    <a:pt x="381" y="11"/>
                  </a:cubicBezTo>
                  <a:cubicBezTo>
                    <a:pt x="356" y="4"/>
                    <a:pt x="333" y="1"/>
                    <a:pt x="31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1"/>
            <p:cNvSpPr/>
            <p:nvPr/>
          </p:nvSpPr>
          <p:spPr>
            <a:xfrm>
              <a:off x="1661367" y="1813989"/>
              <a:ext cx="72399" cy="58295"/>
            </a:xfrm>
            <a:custGeom>
              <a:avLst/>
              <a:gdLst/>
              <a:ahLst/>
              <a:cxnLst/>
              <a:rect l="l" t="t" r="r" b="b"/>
              <a:pathLst>
                <a:path w="4194" h="3377" extrusionOk="0">
                  <a:moveTo>
                    <a:pt x="393" y="1"/>
                  </a:moveTo>
                  <a:cubicBezTo>
                    <a:pt x="175" y="1"/>
                    <a:pt x="1" y="294"/>
                    <a:pt x="179" y="518"/>
                  </a:cubicBezTo>
                  <a:cubicBezTo>
                    <a:pt x="1026" y="1582"/>
                    <a:pt x="2297" y="2811"/>
                    <a:pt x="3564" y="3351"/>
                  </a:cubicBezTo>
                  <a:cubicBezTo>
                    <a:pt x="3605" y="3369"/>
                    <a:pt x="3648" y="3377"/>
                    <a:pt x="3691" y="3377"/>
                  </a:cubicBezTo>
                  <a:cubicBezTo>
                    <a:pt x="3952" y="3377"/>
                    <a:pt x="4194" y="3074"/>
                    <a:pt x="3939" y="2860"/>
                  </a:cubicBezTo>
                  <a:cubicBezTo>
                    <a:pt x="3390" y="2393"/>
                    <a:pt x="2751" y="2037"/>
                    <a:pt x="2183" y="1575"/>
                  </a:cubicBezTo>
                  <a:cubicBezTo>
                    <a:pt x="1623" y="1118"/>
                    <a:pt x="1114" y="599"/>
                    <a:pt x="594" y="90"/>
                  </a:cubicBezTo>
                  <a:cubicBezTo>
                    <a:pt x="528" y="27"/>
                    <a:pt x="459" y="1"/>
                    <a:pt x="39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1"/>
            <p:cNvSpPr/>
            <p:nvPr/>
          </p:nvSpPr>
          <p:spPr>
            <a:xfrm>
              <a:off x="1574863" y="1725000"/>
              <a:ext cx="66633" cy="26843"/>
            </a:xfrm>
            <a:custGeom>
              <a:avLst/>
              <a:gdLst/>
              <a:ahLst/>
              <a:cxnLst/>
              <a:rect l="l" t="t" r="r" b="b"/>
              <a:pathLst>
                <a:path w="3860" h="1555" extrusionOk="0">
                  <a:moveTo>
                    <a:pt x="332" y="0"/>
                  </a:moveTo>
                  <a:cubicBezTo>
                    <a:pt x="75" y="0"/>
                    <a:pt x="1" y="412"/>
                    <a:pt x="283" y="512"/>
                  </a:cubicBezTo>
                  <a:cubicBezTo>
                    <a:pt x="1296" y="861"/>
                    <a:pt x="2318" y="1293"/>
                    <a:pt x="3359" y="1547"/>
                  </a:cubicBezTo>
                  <a:cubicBezTo>
                    <a:pt x="3380" y="1552"/>
                    <a:pt x="3401" y="1555"/>
                    <a:pt x="3422" y="1555"/>
                  </a:cubicBezTo>
                  <a:cubicBezTo>
                    <a:pt x="3684" y="1555"/>
                    <a:pt x="3860" y="1146"/>
                    <a:pt x="3573" y="1026"/>
                  </a:cubicBezTo>
                  <a:cubicBezTo>
                    <a:pt x="2560" y="604"/>
                    <a:pt x="1467" y="331"/>
                    <a:pt x="415" y="14"/>
                  </a:cubicBezTo>
                  <a:cubicBezTo>
                    <a:pt x="386" y="4"/>
                    <a:pt x="358" y="0"/>
                    <a:pt x="33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1"/>
            <p:cNvSpPr/>
            <p:nvPr/>
          </p:nvSpPr>
          <p:spPr>
            <a:xfrm>
              <a:off x="1588484" y="1779204"/>
              <a:ext cx="48749" cy="39272"/>
            </a:xfrm>
            <a:custGeom>
              <a:avLst/>
              <a:gdLst/>
              <a:ahLst/>
              <a:cxnLst/>
              <a:rect l="l" t="t" r="r" b="b"/>
              <a:pathLst>
                <a:path w="2824" h="2275" extrusionOk="0">
                  <a:moveTo>
                    <a:pt x="406" y="1"/>
                  </a:moveTo>
                  <a:cubicBezTo>
                    <a:pt x="150" y="1"/>
                    <a:pt x="1" y="442"/>
                    <a:pt x="274" y="565"/>
                  </a:cubicBezTo>
                  <a:cubicBezTo>
                    <a:pt x="672" y="745"/>
                    <a:pt x="1038" y="961"/>
                    <a:pt x="1364" y="1247"/>
                  </a:cubicBezTo>
                  <a:cubicBezTo>
                    <a:pt x="1682" y="1523"/>
                    <a:pt x="1908" y="1864"/>
                    <a:pt x="2186" y="2170"/>
                  </a:cubicBezTo>
                  <a:cubicBezTo>
                    <a:pt x="2252" y="2244"/>
                    <a:pt x="2328" y="2275"/>
                    <a:pt x="2402" y="2275"/>
                  </a:cubicBezTo>
                  <a:cubicBezTo>
                    <a:pt x="2621" y="2275"/>
                    <a:pt x="2824" y="2005"/>
                    <a:pt x="2699" y="1769"/>
                  </a:cubicBezTo>
                  <a:cubicBezTo>
                    <a:pt x="2275" y="947"/>
                    <a:pt x="1338" y="356"/>
                    <a:pt x="501" y="21"/>
                  </a:cubicBezTo>
                  <a:cubicBezTo>
                    <a:pt x="468" y="7"/>
                    <a:pt x="436" y="1"/>
                    <a:pt x="40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1"/>
            <p:cNvSpPr/>
            <p:nvPr/>
          </p:nvSpPr>
          <p:spPr>
            <a:xfrm>
              <a:off x="1577418" y="1830009"/>
              <a:ext cx="64113" cy="70207"/>
            </a:xfrm>
            <a:custGeom>
              <a:avLst/>
              <a:gdLst/>
              <a:ahLst/>
              <a:cxnLst/>
              <a:rect l="l" t="t" r="r" b="b"/>
              <a:pathLst>
                <a:path w="3714" h="4067" extrusionOk="0">
                  <a:moveTo>
                    <a:pt x="420" y="1"/>
                  </a:moveTo>
                  <a:cubicBezTo>
                    <a:pt x="210" y="1"/>
                    <a:pt x="0" y="229"/>
                    <a:pt x="124" y="478"/>
                  </a:cubicBezTo>
                  <a:cubicBezTo>
                    <a:pt x="787" y="1812"/>
                    <a:pt x="1833" y="3190"/>
                    <a:pt x="3089" y="4015"/>
                  </a:cubicBezTo>
                  <a:cubicBezTo>
                    <a:pt x="3143" y="4051"/>
                    <a:pt x="3198" y="4066"/>
                    <a:pt x="3252" y="4066"/>
                  </a:cubicBezTo>
                  <a:cubicBezTo>
                    <a:pt x="3509" y="4066"/>
                    <a:pt x="3713" y="3701"/>
                    <a:pt x="3487" y="3484"/>
                  </a:cubicBezTo>
                  <a:cubicBezTo>
                    <a:pt x="2403" y="2425"/>
                    <a:pt x="1460" y="1475"/>
                    <a:pt x="673" y="154"/>
                  </a:cubicBezTo>
                  <a:cubicBezTo>
                    <a:pt x="608" y="46"/>
                    <a:pt x="514" y="1"/>
                    <a:pt x="42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1"/>
            <p:cNvSpPr/>
            <p:nvPr/>
          </p:nvSpPr>
          <p:spPr>
            <a:xfrm>
              <a:off x="1520037" y="1702230"/>
              <a:ext cx="48249" cy="59159"/>
            </a:xfrm>
            <a:custGeom>
              <a:avLst/>
              <a:gdLst/>
              <a:ahLst/>
              <a:cxnLst/>
              <a:rect l="l" t="t" r="r" b="b"/>
              <a:pathLst>
                <a:path w="2795" h="3427" extrusionOk="0">
                  <a:moveTo>
                    <a:pt x="375" y="1"/>
                  </a:moveTo>
                  <a:cubicBezTo>
                    <a:pt x="180" y="1"/>
                    <a:pt x="0" y="181"/>
                    <a:pt x="133" y="396"/>
                  </a:cubicBezTo>
                  <a:cubicBezTo>
                    <a:pt x="750" y="1382"/>
                    <a:pt x="1413" y="2367"/>
                    <a:pt x="2114" y="3297"/>
                  </a:cubicBezTo>
                  <a:cubicBezTo>
                    <a:pt x="2185" y="3388"/>
                    <a:pt x="2281" y="3427"/>
                    <a:pt x="2375" y="3427"/>
                  </a:cubicBezTo>
                  <a:cubicBezTo>
                    <a:pt x="2591" y="3427"/>
                    <a:pt x="2794" y="3219"/>
                    <a:pt x="2645" y="2978"/>
                  </a:cubicBezTo>
                  <a:cubicBezTo>
                    <a:pt x="2017" y="2002"/>
                    <a:pt x="1327" y="1038"/>
                    <a:pt x="614" y="118"/>
                  </a:cubicBezTo>
                  <a:cubicBezTo>
                    <a:pt x="549" y="36"/>
                    <a:pt x="460" y="1"/>
                    <a:pt x="37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1"/>
            <p:cNvSpPr/>
            <p:nvPr/>
          </p:nvSpPr>
          <p:spPr>
            <a:xfrm>
              <a:off x="1379759" y="1751084"/>
              <a:ext cx="17332" cy="73676"/>
            </a:xfrm>
            <a:custGeom>
              <a:avLst/>
              <a:gdLst/>
              <a:ahLst/>
              <a:cxnLst/>
              <a:rect l="l" t="t" r="r" b="b"/>
              <a:pathLst>
                <a:path w="1004" h="4268" extrusionOk="0">
                  <a:moveTo>
                    <a:pt x="341" y="0"/>
                  </a:moveTo>
                  <a:cubicBezTo>
                    <a:pt x="179" y="0"/>
                    <a:pt x="1" y="142"/>
                    <a:pt x="30" y="353"/>
                  </a:cubicBezTo>
                  <a:cubicBezTo>
                    <a:pt x="216" y="1602"/>
                    <a:pt x="31" y="2752"/>
                    <a:pt x="33" y="3991"/>
                  </a:cubicBezTo>
                  <a:cubicBezTo>
                    <a:pt x="35" y="4173"/>
                    <a:pt x="170" y="4267"/>
                    <a:pt x="310" y="4267"/>
                  </a:cubicBezTo>
                  <a:cubicBezTo>
                    <a:pt x="427" y="4267"/>
                    <a:pt x="548" y="4201"/>
                    <a:pt x="596" y="4066"/>
                  </a:cubicBezTo>
                  <a:cubicBezTo>
                    <a:pt x="1004" y="2876"/>
                    <a:pt x="828" y="1416"/>
                    <a:pt x="578" y="204"/>
                  </a:cubicBezTo>
                  <a:cubicBezTo>
                    <a:pt x="548" y="61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1"/>
            <p:cNvSpPr/>
            <p:nvPr/>
          </p:nvSpPr>
          <p:spPr>
            <a:xfrm>
              <a:off x="1400077" y="1846736"/>
              <a:ext cx="20767" cy="75178"/>
            </a:xfrm>
            <a:custGeom>
              <a:avLst/>
              <a:gdLst/>
              <a:ahLst/>
              <a:cxnLst/>
              <a:rect l="l" t="t" r="r" b="b"/>
              <a:pathLst>
                <a:path w="1203" h="4355" extrusionOk="0">
                  <a:moveTo>
                    <a:pt x="624" y="0"/>
                  </a:moveTo>
                  <a:cubicBezTo>
                    <a:pt x="500" y="0"/>
                    <a:pt x="373" y="84"/>
                    <a:pt x="373" y="236"/>
                  </a:cubicBezTo>
                  <a:cubicBezTo>
                    <a:pt x="387" y="876"/>
                    <a:pt x="406" y="1514"/>
                    <a:pt x="343" y="2147"/>
                  </a:cubicBezTo>
                  <a:cubicBezTo>
                    <a:pt x="283" y="2787"/>
                    <a:pt x="78" y="3392"/>
                    <a:pt x="16" y="4026"/>
                  </a:cubicBezTo>
                  <a:cubicBezTo>
                    <a:pt x="1" y="4228"/>
                    <a:pt x="186" y="4355"/>
                    <a:pt x="364" y="4355"/>
                  </a:cubicBezTo>
                  <a:cubicBezTo>
                    <a:pt x="475" y="4355"/>
                    <a:pt x="584" y="4305"/>
                    <a:pt x="638" y="4192"/>
                  </a:cubicBezTo>
                  <a:cubicBezTo>
                    <a:pt x="1203" y="3040"/>
                    <a:pt x="1152" y="1399"/>
                    <a:pt x="852" y="173"/>
                  </a:cubicBezTo>
                  <a:cubicBezTo>
                    <a:pt x="823" y="55"/>
                    <a:pt x="724" y="0"/>
                    <a:pt x="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1"/>
            <p:cNvSpPr/>
            <p:nvPr/>
          </p:nvSpPr>
          <p:spPr>
            <a:xfrm>
              <a:off x="1392344" y="1943131"/>
              <a:ext cx="18730" cy="49785"/>
            </a:xfrm>
            <a:custGeom>
              <a:avLst/>
              <a:gdLst/>
              <a:ahLst/>
              <a:cxnLst/>
              <a:rect l="l" t="t" r="r" b="b"/>
              <a:pathLst>
                <a:path w="1085" h="2884" extrusionOk="0">
                  <a:moveTo>
                    <a:pt x="671" y="0"/>
                  </a:moveTo>
                  <a:cubicBezTo>
                    <a:pt x="540" y="0"/>
                    <a:pt x="417" y="76"/>
                    <a:pt x="381" y="254"/>
                  </a:cubicBezTo>
                  <a:cubicBezTo>
                    <a:pt x="220" y="1022"/>
                    <a:pt x="119" y="1806"/>
                    <a:pt x="23" y="2589"/>
                  </a:cubicBezTo>
                  <a:cubicBezTo>
                    <a:pt x="0" y="2778"/>
                    <a:pt x="163" y="2883"/>
                    <a:pt x="325" y="2883"/>
                  </a:cubicBezTo>
                  <a:cubicBezTo>
                    <a:pt x="454" y="2883"/>
                    <a:pt x="583" y="2816"/>
                    <a:pt x="615" y="2670"/>
                  </a:cubicBezTo>
                  <a:cubicBezTo>
                    <a:pt x="782" y="1928"/>
                    <a:pt x="943" y="1186"/>
                    <a:pt x="1046" y="435"/>
                  </a:cubicBezTo>
                  <a:cubicBezTo>
                    <a:pt x="1084" y="175"/>
                    <a:pt x="869" y="0"/>
                    <a:pt x="67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1"/>
            <p:cNvSpPr/>
            <p:nvPr/>
          </p:nvSpPr>
          <p:spPr>
            <a:xfrm>
              <a:off x="1320496" y="1805099"/>
              <a:ext cx="37563" cy="88470"/>
            </a:xfrm>
            <a:custGeom>
              <a:avLst/>
              <a:gdLst/>
              <a:ahLst/>
              <a:cxnLst/>
              <a:rect l="l" t="t" r="r" b="b"/>
              <a:pathLst>
                <a:path w="2176" h="5125" extrusionOk="0">
                  <a:moveTo>
                    <a:pt x="1865" y="1"/>
                  </a:moveTo>
                  <a:cubicBezTo>
                    <a:pt x="1786" y="1"/>
                    <a:pt x="1711" y="37"/>
                    <a:pt x="1670" y="124"/>
                  </a:cubicBezTo>
                  <a:cubicBezTo>
                    <a:pt x="1004" y="1545"/>
                    <a:pt x="274" y="3171"/>
                    <a:pt x="34" y="4730"/>
                  </a:cubicBezTo>
                  <a:cubicBezTo>
                    <a:pt x="0" y="4936"/>
                    <a:pt x="194" y="5124"/>
                    <a:pt x="371" y="5124"/>
                  </a:cubicBezTo>
                  <a:cubicBezTo>
                    <a:pt x="459" y="5124"/>
                    <a:pt x="543" y="5077"/>
                    <a:pt x="592" y="4961"/>
                  </a:cubicBezTo>
                  <a:cubicBezTo>
                    <a:pt x="1223" y="3482"/>
                    <a:pt x="1608" y="1843"/>
                    <a:pt x="2117" y="311"/>
                  </a:cubicBezTo>
                  <a:cubicBezTo>
                    <a:pt x="2175" y="136"/>
                    <a:pt x="2015" y="1"/>
                    <a:pt x="18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1"/>
            <p:cNvSpPr/>
            <p:nvPr/>
          </p:nvSpPr>
          <p:spPr>
            <a:xfrm>
              <a:off x="1338501" y="1890204"/>
              <a:ext cx="39393" cy="81583"/>
            </a:xfrm>
            <a:custGeom>
              <a:avLst/>
              <a:gdLst/>
              <a:ahLst/>
              <a:cxnLst/>
              <a:rect l="l" t="t" r="r" b="b"/>
              <a:pathLst>
                <a:path w="2282" h="4726" extrusionOk="0">
                  <a:moveTo>
                    <a:pt x="2058" y="0"/>
                  </a:moveTo>
                  <a:cubicBezTo>
                    <a:pt x="1999" y="0"/>
                    <a:pt x="1939" y="29"/>
                    <a:pt x="1900" y="95"/>
                  </a:cubicBezTo>
                  <a:cubicBezTo>
                    <a:pt x="1491" y="763"/>
                    <a:pt x="1226" y="1539"/>
                    <a:pt x="919" y="2259"/>
                  </a:cubicBezTo>
                  <a:cubicBezTo>
                    <a:pt x="633" y="2933"/>
                    <a:pt x="331" y="3598"/>
                    <a:pt x="89" y="4287"/>
                  </a:cubicBezTo>
                  <a:cubicBezTo>
                    <a:pt x="0" y="4529"/>
                    <a:pt x="239" y="4725"/>
                    <a:pt x="455" y="4725"/>
                  </a:cubicBezTo>
                  <a:cubicBezTo>
                    <a:pt x="566" y="4725"/>
                    <a:pt x="671" y="4674"/>
                    <a:pt x="724" y="4551"/>
                  </a:cubicBezTo>
                  <a:cubicBezTo>
                    <a:pt x="1010" y="3876"/>
                    <a:pt x="1252" y="3187"/>
                    <a:pt x="1500" y="2497"/>
                  </a:cubicBezTo>
                  <a:cubicBezTo>
                    <a:pt x="1763" y="1762"/>
                    <a:pt x="2096" y="1014"/>
                    <a:pt x="2254" y="241"/>
                  </a:cubicBezTo>
                  <a:cubicBezTo>
                    <a:pt x="2281" y="102"/>
                    <a:pt x="2170" y="0"/>
                    <a:pt x="205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1"/>
            <p:cNvSpPr/>
            <p:nvPr/>
          </p:nvSpPr>
          <p:spPr>
            <a:xfrm>
              <a:off x="1233319" y="1731784"/>
              <a:ext cx="56966" cy="46989"/>
            </a:xfrm>
            <a:custGeom>
              <a:avLst/>
              <a:gdLst/>
              <a:ahLst/>
              <a:cxnLst/>
              <a:rect l="l" t="t" r="r" b="b"/>
              <a:pathLst>
                <a:path w="3300" h="2722" extrusionOk="0">
                  <a:moveTo>
                    <a:pt x="2872" y="0"/>
                  </a:moveTo>
                  <a:cubicBezTo>
                    <a:pt x="2807" y="0"/>
                    <a:pt x="2739" y="22"/>
                    <a:pt x="2678" y="75"/>
                  </a:cubicBezTo>
                  <a:cubicBezTo>
                    <a:pt x="1818" y="784"/>
                    <a:pt x="993" y="1544"/>
                    <a:pt x="183" y="2314"/>
                  </a:cubicBezTo>
                  <a:cubicBezTo>
                    <a:pt x="0" y="2488"/>
                    <a:pt x="172" y="2722"/>
                    <a:pt x="371" y="2722"/>
                  </a:cubicBezTo>
                  <a:cubicBezTo>
                    <a:pt x="427" y="2722"/>
                    <a:pt x="486" y="2703"/>
                    <a:pt x="539" y="2659"/>
                  </a:cubicBezTo>
                  <a:cubicBezTo>
                    <a:pt x="1407" y="1961"/>
                    <a:pt x="2270" y="1237"/>
                    <a:pt x="3088" y="478"/>
                  </a:cubicBezTo>
                  <a:cubicBezTo>
                    <a:pt x="3299" y="275"/>
                    <a:pt x="3101" y="0"/>
                    <a:pt x="287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1"/>
            <p:cNvSpPr/>
            <p:nvPr/>
          </p:nvSpPr>
          <p:spPr>
            <a:xfrm>
              <a:off x="1281119" y="1932118"/>
              <a:ext cx="36873" cy="59297"/>
            </a:xfrm>
            <a:custGeom>
              <a:avLst/>
              <a:gdLst/>
              <a:ahLst/>
              <a:cxnLst/>
              <a:rect l="l" t="t" r="r" b="b"/>
              <a:pathLst>
                <a:path w="2136" h="3435" extrusionOk="0">
                  <a:moveTo>
                    <a:pt x="1715" y="0"/>
                  </a:moveTo>
                  <a:cubicBezTo>
                    <a:pt x="1620" y="0"/>
                    <a:pt x="1526" y="48"/>
                    <a:pt x="1465" y="163"/>
                  </a:cubicBezTo>
                  <a:cubicBezTo>
                    <a:pt x="968" y="1096"/>
                    <a:pt x="548" y="2088"/>
                    <a:pt x="98" y="3049"/>
                  </a:cubicBezTo>
                  <a:cubicBezTo>
                    <a:pt x="1" y="3250"/>
                    <a:pt x="174" y="3434"/>
                    <a:pt x="343" y="3434"/>
                  </a:cubicBezTo>
                  <a:cubicBezTo>
                    <a:pt x="421" y="3434"/>
                    <a:pt x="498" y="3396"/>
                    <a:pt x="549" y="3302"/>
                  </a:cubicBezTo>
                  <a:cubicBezTo>
                    <a:pt x="1040" y="2370"/>
                    <a:pt x="1577" y="1440"/>
                    <a:pt x="2021" y="482"/>
                  </a:cubicBezTo>
                  <a:cubicBezTo>
                    <a:pt x="2136" y="229"/>
                    <a:pt x="1923" y="0"/>
                    <a:pt x="171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1"/>
            <p:cNvSpPr/>
            <p:nvPr/>
          </p:nvSpPr>
          <p:spPr>
            <a:xfrm>
              <a:off x="1173089" y="1720408"/>
              <a:ext cx="75731" cy="32574"/>
            </a:xfrm>
            <a:custGeom>
              <a:avLst/>
              <a:gdLst/>
              <a:ahLst/>
              <a:cxnLst/>
              <a:rect l="l" t="t" r="r" b="b"/>
              <a:pathLst>
                <a:path w="4387" h="1887" extrusionOk="0">
                  <a:moveTo>
                    <a:pt x="3987" y="1"/>
                  </a:moveTo>
                  <a:cubicBezTo>
                    <a:pt x="3964" y="1"/>
                    <a:pt x="3939" y="4"/>
                    <a:pt x="3913" y="12"/>
                  </a:cubicBezTo>
                  <a:cubicBezTo>
                    <a:pt x="2674" y="410"/>
                    <a:pt x="1463" y="933"/>
                    <a:pt x="251" y="1410"/>
                  </a:cubicBezTo>
                  <a:cubicBezTo>
                    <a:pt x="1" y="1508"/>
                    <a:pt x="65" y="1886"/>
                    <a:pt x="296" y="1886"/>
                  </a:cubicBezTo>
                  <a:cubicBezTo>
                    <a:pt x="321" y="1886"/>
                    <a:pt x="348" y="1882"/>
                    <a:pt x="377" y="1872"/>
                  </a:cubicBezTo>
                  <a:cubicBezTo>
                    <a:pt x="1631" y="1430"/>
                    <a:pt x="2903" y="1031"/>
                    <a:pt x="4124" y="518"/>
                  </a:cubicBezTo>
                  <a:cubicBezTo>
                    <a:pt x="4387" y="404"/>
                    <a:pt x="4236" y="1"/>
                    <a:pt x="398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1"/>
            <p:cNvSpPr/>
            <p:nvPr/>
          </p:nvSpPr>
          <p:spPr>
            <a:xfrm>
              <a:off x="1112030" y="1762132"/>
              <a:ext cx="83654" cy="44451"/>
            </a:xfrm>
            <a:custGeom>
              <a:avLst/>
              <a:gdLst/>
              <a:ahLst/>
              <a:cxnLst/>
              <a:rect l="l" t="t" r="r" b="b"/>
              <a:pathLst>
                <a:path w="4846" h="2575" extrusionOk="0">
                  <a:moveTo>
                    <a:pt x="4464" y="0"/>
                  </a:moveTo>
                  <a:cubicBezTo>
                    <a:pt x="4419" y="0"/>
                    <a:pt x="4371" y="13"/>
                    <a:pt x="4321" y="41"/>
                  </a:cubicBezTo>
                  <a:cubicBezTo>
                    <a:pt x="2986" y="773"/>
                    <a:pt x="1697" y="1504"/>
                    <a:pt x="274" y="2065"/>
                  </a:cubicBezTo>
                  <a:cubicBezTo>
                    <a:pt x="1" y="2171"/>
                    <a:pt x="69" y="2574"/>
                    <a:pt x="320" y="2574"/>
                  </a:cubicBezTo>
                  <a:cubicBezTo>
                    <a:pt x="347" y="2574"/>
                    <a:pt x="377" y="2569"/>
                    <a:pt x="408" y="2559"/>
                  </a:cubicBezTo>
                  <a:cubicBezTo>
                    <a:pt x="1862" y="2043"/>
                    <a:pt x="3333" y="1409"/>
                    <a:pt x="4599" y="521"/>
                  </a:cubicBezTo>
                  <a:cubicBezTo>
                    <a:pt x="4845" y="348"/>
                    <a:pt x="4703" y="0"/>
                    <a:pt x="446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1"/>
            <p:cNvSpPr/>
            <p:nvPr/>
          </p:nvSpPr>
          <p:spPr>
            <a:xfrm>
              <a:off x="1117761" y="1803320"/>
              <a:ext cx="79787" cy="44209"/>
            </a:xfrm>
            <a:custGeom>
              <a:avLst/>
              <a:gdLst/>
              <a:ahLst/>
              <a:cxnLst/>
              <a:rect l="l" t="t" r="r" b="b"/>
              <a:pathLst>
                <a:path w="4622" h="2561" extrusionOk="0">
                  <a:moveTo>
                    <a:pt x="4148" y="1"/>
                  </a:moveTo>
                  <a:cubicBezTo>
                    <a:pt x="4096" y="1"/>
                    <a:pt x="4042" y="17"/>
                    <a:pt x="3991" y="54"/>
                  </a:cubicBezTo>
                  <a:cubicBezTo>
                    <a:pt x="2821" y="901"/>
                    <a:pt x="1644" y="1577"/>
                    <a:pt x="275" y="2062"/>
                  </a:cubicBezTo>
                  <a:cubicBezTo>
                    <a:pt x="0" y="2162"/>
                    <a:pt x="73" y="2560"/>
                    <a:pt x="332" y="2560"/>
                  </a:cubicBezTo>
                  <a:cubicBezTo>
                    <a:pt x="355" y="2560"/>
                    <a:pt x="380" y="2557"/>
                    <a:pt x="407" y="2550"/>
                  </a:cubicBezTo>
                  <a:cubicBezTo>
                    <a:pt x="1850" y="2163"/>
                    <a:pt x="3225" y="1502"/>
                    <a:pt x="4391" y="561"/>
                  </a:cubicBezTo>
                  <a:cubicBezTo>
                    <a:pt x="4622" y="371"/>
                    <a:pt x="4400" y="1"/>
                    <a:pt x="41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1"/>
            <p:cNvSpPr/>
            <p:nvPr/>
          </p:nvSpPr>
          <p:spPr>
            <a:xfrm>
              <a:off x="1193183" y="1991260"/>
              <a:ext cx="42535" cy="48628"/>
            </a:xfrm>
            <a:custGeom>
              <a:avLst/>
              <a:gdLst/>
              <a:ahLst/>
              <a:cxnLst/>
              <a:rect l="l" t="t" r="r" b="b"/>
              <a:pathLst>
                <a:path w="2464" h="2817" extrusionOk="0">
                  <a:moveTo>
                    <a:pt x="294" y="0"/>
                  </a:moveTo>
                  <a:cubicBezTo>
                    <a:pt x="193" y="0"/>
                    <a:pt x="86" y="70"/>
                    <a:pt x="68" y="204"/>
                  </a:cubicBezTo>
                  <a:cubicBezTo>
                    <a:pt x="0" y="719"/>
                    <a:pt x="134" y="1232"/>
                    <a:pt x="401" y="1675"/>
                  </a:cubicBezTo>
                  <a:cubicBezTo>
                    <a:pt x="747" y="2258"/>
                    <a:pt x="1331" y="2703"/>
                    <a:pt x="2011" y="2813"/>
                  </a:cubicBezTo>
                  <a:cubicBezTo>
                    <a:pt x="2028" y="2815"/>
                    <a:pt x="2045" y="2817"/>
                    <a:pt x="2061" y="2817"/>
                  </a:cubicBezTo>
                  <a:cubicBezTo>
                    <a:pt x="2353" y="2817"/>
                    <a:pt x="2464" y="2392"/>
                    <a:pt x="2147" y="2301"/>
                  </a:cubicBezTo>
                  <a:cubicBezTo>
                    <a:pt x="1165" y="2018"/>
                    <a:pt x="523" y="1234"/>
                    <a:pt x="490" y="203"/>
                  </a:cubicBezTo>
                  <a:cubicBezTo>
                    <a:pt x="486" y="66"/>
                    <a:pt x="392" y="0"/>
                    <a:pt x="2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1"/>
            <p:cNvSpPr/>
            <p:nvPr/>
          </p:nvSpPr>
          <p:spPr>
            <a:xfrm>
              <a:off x="1103986" y="1845908"/>
              <a:ext cx="72744" cy="42207"/>
            </a:xfrm>
            <a:custGeom>
              <a:avLst/>
              <a:gdLst/>
              <a:ahLst/>
              <a:cxnLst/>
              <a:rect l="l" t="t" r="r" b="b"/>
              <a:pathLst>
                <a:path w="4214" h="2445" extrusionOk="0">
                  <a:moveTo>
                    <a:pt x="3748" y="1"/>
                  </a:moveTo>
                  <a:cubicBezTo>
                    <a:pt x="3694" y="1"/>
                    <a:pt x="3638" y="18"/>
                    <a:pt x="3584" y="59"/>
                  </a:cubicBezTo>
                  <a:cubicBezTo>
                    <a:pt x="2480" y="902"/>
                    <a:pt x="1423" y="1551"/>
                    <a:pt x="170" y="2140"/>
                  </a:cubicBezTo>
                  <a:cubicBezTo>
                    <a:pt x="1" y="2218"/>
                    <a:pt x="112" y="2444"/>
                    <a:pt x="264" y="2444"/>
                  </a:cubicBezTo>
                  <a:cubicBezTo>
                    <a:pt x="273" y="2444"/>
                    <a:pt x="282" y="2444"/>
                    <a:pt x="292" y="2442"/>
                  </a:cubicBezTo>
                  <a:cubicBezTo>
                    <a:pt x="1628" y="2179"/>
                    <a:pt x="2990" y="1494"/>
                    <a:pt x="3994" y="578"/>
                  </a:cubicBezTo>
                  <a:cubicBezTo>
                    <a:pt x="4213" y="375"/>
                    <a:pt x="3998" y="1"/>
                    <a:pt x="37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1"/>
            <p:cNvSpPr/>
            <p:nvPr/>
          </p:nvSpPr>
          <p:spPr>
            <a:xfrm>
              <a:off x="1176127" y="2028823"/>
              <a:ext cx="39600" cy="36372"/>
            </a:xfrm>
            <a:custGeom>
              <a:avLst/>
              <a:gdLst/>
              <a:ahLst/>
              <a:cxnLst/>
              <a:rect l="l" t="t" r="r" b="b"/>
              <a:pathLst>
                <a:path w="2294" h="2107" extrusionOk="0">
                  <a:moveTo>
                    <a:pt x="210" y="0"/>
                  </a:moveTo>
                  <a:cubicBezTo>
                    <a:pt x="193" y="0"/>
                    <a:pt x="176" y="3"/>
                    <a:pt x="160" y="8"/>
                  </a:cubicBezTo>
                  <a:cubicBezTo>
                    <a:pt x="73" y="31"/>
                    <a:pt x="1" y="111"/>
                    <a:pt x="42" y="214"/>
                  </a:cubicBezTo>
                  <a:cubicBezTo>
                    <a:pt x="339" y="1059"/>
                    <a:pt x="1013" y="1713"/>
                    <a:pt x="1822" y="2076"/>
                  </a:cubicBezTo>
                  <a:cubicBezTo>
                    <a:pt x="1860" y="2096"/>
                    <a:pt x="1903" y="2106"/>
                    <a:pt x="1945" y="2106"/>
                  </a:cubicBezTo>
                  <a:cubicBezTo>
                    <a:pt x="1969" y="2106"/>
                    <a:pt x="1992" y="2103"/>
                    <a:pt x="2015" y="2097"/>
                  </a:cubicBezTo>
                  <a:cubicBezTo>
                    <a:pt x="2221" y="2042"/>
                    <a:pt x="2293" y="1713"/>
                    <a:pt x="2016" y="1608"/>
                  </a:cubicBezTo>
                  <a:cubicBezTo>
                    <a:pt x="1271" y="1308"/>
                    <a:pt x="749" y="766"/>
                    <a:pt x="355" y="82"/>
                  </a:cubicBezTo>
                  <a:cubicBezTo>
                    <a:pt x="324" y="30"/>
                    <a:pt x="268" y="0"/>
                    <a:pt x="2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1"/>
            <p:cNvSpPr/>
            <p:nvPr/>
          </p:nvSpPr>
          <p:spPr>
            <a:xfrm>
              <a:off x="1029911" y="1753500"/>
              <a:ext cx="78251" cy="48784"/>
            </a:xfrm>
            <a:custGeom>
              <a:avLst/>
              <a:gdLst/>
              <a:ahLst/>
              <a:cxnLst/>
              <a:rect l="l" t="t" r="r" b="b"/>
              <a:pathLst>
                <a:path w="4533" h="2826" extrusionOk="0">
                  <a:moveTo>
                    <a:pt x="4110" y="1"/>
                  </a:moveTo>
                  <a:cubicBezTo>
                    <a:pt x="4064" y="1"/>
                    <a:pt x="4014" y="13"/>
                    <a:pt x="3963" y="42"/>
                  </a:cubicBezTo>
                  <a:cubicBezTo>
                    <a:pt x="2697" y="761"/>
                    <a:pt x="1457" y="1547"/>
                    <a:pt x="241" y="2326"/>
                  </a:cubicBezTo>
                  <a:cubicBezTo>
                    <a:pt x="0" y="2482"/>
                    <a:pt x="145" y="2826"/>
                    <a:pt x="379" y="2826"/>
                  </a:cubicBezTo>
                  <a:cubicBezTo>
                    <a:pt x="421" y="2826"/>
                    <a:pt x="467" y="2814"/>
                    <a:pt x="514" y="2788"/>
                  </a:cubicBezTo>
                  <a:cubicBezTo>
                    <a:pt x="1773" y="2071"/>
                    <a:pt x="3041" y="1337"/>
                    <a:pt x="4261" y="550"/>
                  </a:cubicBezTo>
                  <a:cubicBezTo>
                    <a:pt x="4533" y="380"/>
                    <a:pt x="4369" y="1"/>
                    <a:pt x="41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1"/>
            <p:cNvSpPr/>
            <p:nvPr/>
          </p:nvSpPr>
          <p:spPr>
            <a:xfrm>
              <a:off x="1038007" y="1831148"/>
              <a:ext cx="53099" cy="38357"/>
            </a:xfrm>
            <a:custGeom>
              <a:avLst/>
              <a:gdLst/>
              <a:ahLst/>
              <a:cxnLst/>
              <a:rect l="l" t="t" r="r" b="b"/>
              <a:pathLst>
                <a:path w="3076" h="2222" extrusionOk="0">
                  <a:moveTo>
                    <a:pt x="2670" y="1"/>
                  </a:moveTo>
                  <a:cubicBezTo>
                    <a:pt x="2619" y="1"/>
                    <a:pt x="2564" y="17"/>
                    <a:pt x="2508" y="54"/>
                  </a:cubicBezTo>
                  <a:cubicBezTo>
                    <a:pt x="1720" y="583"/>
                    <a:pt x="971" y="1181"/>
                    <a:pt x="213" y="1743"/>
                  </a:cubicBezTo>
                  <a:cubicBezTo>
                    <a:pt x="0" y="1900"/>
                    <a:pt x="126" y="2222"/>
                    <a:pt x="333" y="2222"/>
                  </a:cubicBezTo>
                  <a:cubicBezTo>
                    <a:pt x="376" y="2222"/>
                    <a:pt x="423" y="2207"/>
                    <a:pt x="471" y="2175"/>
                  </a:cubicBezTo>
                  <a:cubicBezTo>
                    <a:pt x="1253" y="1648"/>
                    <a:pt x="2061" y="1146"/>
                    <a:pt x="2820" y="585"/>
                  </a:cubicBezTo>
                  <a:cubicBezTo>
                    <a:pt x="3075" y="393"/>
                    <a:pt x="2922" y="1"/>
                    <a:pt x="267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41"/>
          <p:cNvGrpSpPr/>
          <p:nvPr/>
        </p:nvGrpSpPr>
        <p:grpSpPr>
          <a:xfrm>
            <a:off x="2431464" y="4352663"/>
            <a:ext cx="535612" cy="549745"/>
            <a:chOff x="891532" y="2489185"/>
            <a:chExt cx="855063" cy="877626"/>
          </a:xfrm>
        </p:grpSpPr>
        <p:sp>
          <p:nvSpPr>
            <p:cNvPr id="1312" name="Google Shape;1312;p41"/>
            <p:cNvSpPr/>
            <p:nvPr/>
          </p:nvSpPr>
          <p:spPr>
            <a:xfrm>
              <a:off x="1113705" y="2489185"/>
              <a:ext cx="538452" cy="644703"/>
            </a:xfrm>
            <a:custGeom>
              <a:avLst/>
              <a:gdLst/>
              <a:ahLst/>
              <a:cxnLst/>
              <a:rect l="l" t="t" r="r" b="b"/>
              <a:pathLst>
                <a:path w="31192" h="37347" extrusionOk="0">
                  <a:moveTo>
                    <a:pt x="12856" y="1"/>
                  </a:moveTo>
                  <a:cubicBezTo>
                    <a:pt x="8003" y="1"/>
                    <a:pt x="1" y="8912"/>
                    <a:pt x="1" y="19225"/>
                  </a:cubicBezTo>
                  <a:cubicBezTo>
                    <a:pt x="1" y="29448"/>
                    <a:pt x="1496" y="37346"/>
                    <a:pt x="12567" y="37346"/>
                  </a:cubicBezTo>
                  <a:cubicBezTo>
                    <a:pt x="12663" y="37346"/>
                    <a:pt x="12759" y="37345"/>
                    <a:pt x="12856" y="37344"/>
                  </a:cubicBezTo>
                  <a:cubicBezTo>
                    <a:pt x="31192" y="37121"/>
                    <a:pt x="24572" y="29051"/>
                    <a:pt x="24572" y="18738"/>
                  </a:cubicBezTo>
                  <a:cubicBezTo>
                    <a:pt x="24572" y="8427"/>
                    <a:pt x="17711" y="1"/>
                    <a:pt x="128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1"/>
            <p:cNvSpPr/>
            <p:nvPr/>
          </p:nvSpPr>
          <p:spPr>
            <a:xfrm>
              <a:off x="1278616" y="2623851"/>
              <a:ext cx="109600" cy="105560"/>
            </a:xfrm>
            <a:custGeom>
              <a:avLst/>
              <a:gdLst/>
              <a:ahLst/>
              <a:cxnLst/>
              <a:rect l="l" t="t" r="r" b="b"/>
              <a:pathLst>
                <a:path w="6349" h="6115" extrusionOk="0">
                  <a:moveTo>
                    <a:pt x="4212" y="1813"/>
                  </a:moveTo>
                  <a:cubicBezTo>
                    <a:pt x="3955" y="2503"/>
                    <a:pt x="3690" y="3168"/>
                    <a:pt x="3465" y="3684"/>
                  </a:cubicBezTo>
                  <a:cubicBezTo>
                    <a:pt x="3074" y="3029"/>
                    <a:pt x="2720" y="2434"/>
                    <a:pt x="2437" y="1958"/>
                  </a:cubicBezTo>
                  <a:cubicBezTo>
                    <a:pt x="2719" y="1935"/>
                    <a:pt x="3015" y="1910"/>
                    <a:pt x="3307" y="1887"/>
                  </a:cubicBezTo>
                  <a:cubicBezTo>
                    <a:pt x="3611" y="1862"/>
                    <a:pt x="3918" y="1838"/>
                    <a:pt x="4212" y="1813"/>
                  </a:cubicBezTo>
                  <a:close/>
                  <a:moveTo>
                    <a:pt x="5460" y="0"/>
                  </a:moveTo>
                  <a:cubicBezTo>
                    <a:pt x="5423" y="0"/>
                    <a:pt x="5386" y="3"/>
                    <a:pt x="5349" y="8"/>
                  </a:cubicBezTo>
                  <a:cubicBezTo>
                    <a:pt x="4842" y="72"/>
                    <a:pt x="3994" y="140"/>
                    <a:pt x="3172" y="206"/>
                  </a:cubicBezTo>
                  <a:cubicBezTo>
                    <a:pt x="2298" y="276"/>
                    <a:pt x="1473" y="342"/>
                    <a:pt x="929" y="411"/>
                  </a:cubicBezTo>
                  <a:cubicBezTo>
                    <a:pt x="326" y="487"/>
                    <a:pt x="0" y="1155"/>
                    <a:pt x="310" y="1678"/>
                  </a:cubicBezTo>
                  <a:cubicBezTo>
                    <a:pt x="310" y="1678"/>
                    <a:pt x="1413" y="3541"/>
                    <a:pt x="2680" y="5657"/>
                  </a:cubicBezTo>
                  <a:cubicBezTo>
                    <a:pt x="2853" y="5945"/>
                    <a:pt x="3150" y="6114"/>
                    <a:pt x="3472" y="6114"/>
                  </a:cubicBezTo>
                  <a:cubicBezTo>
                    <a:pt x="3504" y="6113"/>
                    <a:pt x="3536" y="6112"/>
                    <a:pt x="3568" y="6109"/>
                  </a:cubicBezTo>
                  <a:cubicBezTo>
                    <a:pt x="4063" y="6056"/>
                    <a:pt x="4574" y="6004"/>
                    <a:pt x="6254" y="1118"/>
                  </a:cubicBezTo>
                  <a:cubicBezTo>
                    <a:pt x="6348" y="841"/>
                    <a:pt x="6294" y="538"/>
                    <a:pt x="6110" y="312"/>
                  </a:cubicBezTo>
                  <a:cubicBezTo>
                    <a:pt x="5950" y="114"/>
                    <a:pt x="5710" y="0"/>
                    <a:pt x="5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1"/>
            <p:cNvSpPr/>
            <p:nvPr/>
          </p:nvSpPr>
          <p:spPr>
            <a:xfrm>
              <a:off x="1244540" y="2550347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0"/>
                  </a:moveTo>
                  <a:cubicBezTo>
                    <a:pt x="752" y="0"/>
                    <a:pt x="0" y="926"/>
                    <a:pt x="0" y="2067"/>
                  </a:cubicBezTo>
                  <a:cubicBezTo>
                    <a:pt x="0" y="3209"/>
                    <a:pt x="752" y="4134"/>
                    <a:pt x="1679" y="4134"/>
                  </a:cubicBezTo>
                  <a:cubicBezTo>
                    <a:pt x="2605" y="4134"/>
                    <a:pt x="3358" y="3209"/>
                    <a:pt x="3358" y="2067"/>
                  </a:cubicBezTo>
                  <a:cubicBezTo>
                    <a:pt x="3358" y="926"/>
                    <a:pt x="2605" y="0"/>
                    <a:pt x="1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1349532" y="2544995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1"/>
                  </a:moveTo>
                  <a:cubicBezTo>
                    <a:pt x="737" y="1"/>
                    <a:pt x="0" y="908"/>
                    <a:pt x="0" y="2067"/>
                  </a:cubicBezTo>
                  <a:cubicBezTo>
                    <a:pt x="0" y="3226"/>
                    <a:pt x="737" y="4135"/>
                    <a:pt x="1679" y="4135"/>
                  </a:cubicBezTo>
                  <a:cubicBezTo>
                    <a:pt x="2621" y="4135"/>
                    <a:pt x="3358" y="3227"/>
                    <a:pt x="3358" y="2067"/>
                  </a:cubicBezTo>
                  <a:cubicBezTo>
                    <a:pt x="3358" y="908"/>
                    <a:pt x="2621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891532" y="2489185"/>
              <a:ext cx="855063" cy="877626"/>
            </a:xfrm>
            <a:custGeom>
              <a:avLst/>
              <a:gdLst/>
              <a:ahLst/>
              <a:cxnLst/>
              <a:rect l="l" t="t" r="r" b="b"/>
              <a:pathLst>
                <a:path w="49533" h="50840" extrusionOk="0">
                  <a:moveTo>
                    <a:pt x="27807" y="20354"/>
                  </a:moveTo>
                  <a:cubicBezTo>
                    <a:pt x="28755" y="20354"/>
                    <a:pt x="29592" y="20595"/>
                    <a:pt x="30192" y="21055"/>
                  </a:cubicBezTo>
                  <a:cubicBezTo>
                    <a:pt x="30342" y="21173"/>
                    <a:pt x="30481" y="21306"/>
                    <a:pt x="30607" y="21450"/>
                  </a:cubicBezTo>
                  <a:lnTo>
                    <a:pt x="24031" y="21572"/>
                  </a:lnTo>
                  <a:cubicBezTo>
                    <a:pt x="25029" y="20909"/>
                    <a:pt x="26173" y="20453"/>
                    <a:pt x="27442" y="20366"/>
                  </a:cubicBezTo>
                  <a:cubicBezTo>
                    <a:pt x="27565" y="20358"/>
                    <a:pt x="27687" y="20354"/>
                    <a:pt x="27807" y="20354"/>
                  </a:cubicBezTo>
                  <a:close/>
                  <a:moveTo>
                    <a:pt x="31531" y="23120"/>
                  </a:moveTo>
                  <a:cubicBezTo>
                    <a:pt x="31606" y="23329"/>
                    <a:pt x="31677" y="23543"/>
                    <a:pt x="31742" y="23765"/>
                  </a:cubicBezTo>
                  <a:cubicBezTo>
                    <a:pt x="29811" y="23841"/>
                    <a:pt x="27870" y="23879"/>
                    <a:pt x="25930" y="23879"/>
                  </a:cubicBezTo>
                  <a:cubicBezTo>
                    <a:pt x="24506" y="23879"/>
                    <a:pt x="23083" y="23858"/>
                    <a:pt x="21664" y="23817"/>
                  </a:cubicBezTo>
                  <a:cubicBezTo>
                    <a:pt x="21801" y="23639"/>
                    <a:pt x="21947" y="23463"/>
                    <a:pt x="22097" y="23291"/>
                  </a:cubicBezTo>
                  <a:lnTo>
                    <a:pt x="22097" y="23290"/>
                  </a:lnTo>
                  <a:cubicBezTo>
                    <a:pt x="22108" y="23290"/>
                    <a:pt x="22117" y="23293"/>
                    <a:pt x="22127" y="23293"/>
                  </a:cubicBezTo>
                  <a:lnTo>
                    <a:pt x="22144" y="23293"/>
                  </a:lnTo>
                  <a:lnTo>
                    <a:pt x="31531" y="23120"/>
                  </a:lnTo>
                  <a:close/>
                  <a:moveTo>
                    <a:pt x="36354" y="11473"/>
                  </a:moveTo>
                  <a:lnTo>
                    <a:pt x="36354" y="11473"/>
                  </a:lnTo>
                  <a:cubicBezTo>
                    <a:pt x="38718" y="12308"/>
                    <a:pt x="40925" y="13432"/>
                    <a:pt x="42821" y="14462"/>
                  </a:cubicBezTo>
                  <a:cubicBezTo>
                    <a:pt x="44691" y="15477"/>
                    <a:pt x="46594" y="16618"/>
                    <a:pt x="47502" y="18422"/>
                  </a:cubicBezTo>
                  <a:cubicBezTo>
                    <a:pt x="47713" y="18841"/>
                    <a:pt x="47787" y="19182"/>
                    <a:pt x="47715" y="19410"/>
                  </a:cubicBezTo>
                  <a:cubicBezTo>
                    <a:pt x="47617" y="19720"/>
                    <a:pt x="47176" y="19904"/>
                    <a:pt x="46771" y="19904"/>
                  </a:cubicBezTo>
                  <a:cubicBezTo>
                    <a:pt x="46701" y="19904"/>
                    <a:pt x="46632" y="19898"/>
                    <a:pt x="46567" y="19887"/>
                  </a:cubicBezTo>
                  <a:cubicBezTo>
                    <a:pt x="46280" y="19839"/>
                    <a:pt x="46113" y="19806"/>
                    <a:pt x="45959" y="19744"/>
                  </a:cubicBezTo>
                  <a:cubicBezTo>
                    <a:pt x="45917" y="19714"/>
                    <a:pt x="45878" y="19683"/>
                    <a:pt x="45833" y="19653"/>
                  </a:cubicBezTo>
                  <a:lnTo>
                    <a:pt x="45830" y="19652"/>
                  </a:lnTo>
                  <a:cubicBezTo>
                    <a:pt x="45616" y="19508"/>
                    <a:pt x="45399" y="19368"/>
                    <a:pt x="45185" y="19235"/>
                  </a:cubicBezTo>
                  <a:cubicBezTo>
                    <a:pt x="45046" y="19147"/>
                    <a:pt x="44890" y="19105"/>
                    <a:pt x="44736" y="19105"/>
                  </a:cubicBezTo>
                  <a:cubicBezTo>
                    <a:pt x="44467" y="19105"/>
                    <a:pt x="44204" y="19233"/>
                    <a:pt x="44041" y="19471"/>
                  </a:cubicBezTo>
                  <a:cubicBezTo>
                    <a:pt x="43785" y="19844"/>
                    <a:pt x="43868" y="20353"/>
                    <a:pt x="44231" y="20623"/>
                  </a:cubicBezTo>
                  <a:cubicBezTo>
                    <a:pt x="44576" y="20880"/>
                    <a:pt x="44825" y="21058"/>
                    <a:pt x="45085" y="21194"/>
                  </a:cubicBezTo>
                  <a:cubicBezTo>
                    <a:pt x="45923" y="21810"/>
                    <a:pt x="46207" y="22382"/>
                    <a:pt x="46178" y="22725"/>
                  </a:cubicBezTo>
                  <a:cubicBezTo>
                    <a:pt x="46163" y="22914"/>
                    <a:pt x="46045" y="23060"/>
                    <a:pt x="45830" y="23158"/>
                  </a:cubicBezTo>
                  <a:cubicBezTo>
                    <a:pt x="45685" y="23223"/>
                    <a:pt x="45494" y="23263"/>
                    <a:pt x="45266" y="23263"/>
                  </a:cubicBezTo>
                  <a:cubicBezTo>
                    <a:pt x="44747" y="23263"/>
                    <a:pt x="44035" y="23055"/>
                    <a:pt x="43230" y="22458"/>
                  </a:cubicBezTo>
                  <a:cubicBezTo>
                    <a:pt x="43080" y="22346"/>
                    <a:pt x="42904" y="22292"/>
                    <a:pt x="42729" y="22292"/>
                  </a:cubicBezTo>
                  <a:cubicBezTo>
                    <a:pt x="42487" y="22292"/>
                    <a:pt x="42248" y="22397"/>
                    <a:pt x="42081" y="22596"/>
                  </a:cubicBezTo>
                  <a:cubicBezTo>
                    <a:pt x="41795" y="22938"/>
                    <a:pt x="41825" y="23444"/>
                    <a:pt x="42151" y="23750"/>
                  </a:cubicBezTo>
                  <a:cubicBezTo>
                    <a:pt x="42992" y="24539"/>
                    <a:pt x="43622" y="25764"/>
                    <a:pt x="43134" y="26484"/>
                  </a:cubicBezTo>
                  <a:cubicBezTo>
                    <a:pt x="42902" y="26828"/>
                    <a:pt x="42452" y="26978"/>
                    <a:pt x="41990" y="26978"/>
                  </a:cubicBezTo>
                  <a:cubicBezTo>
                    <a:pt x="41712" y="26978"/>
                    <a:pt x="41430" y="26924"/>
                    <a:pt x="41187" y="26824"/>
                  </a:cubicBezTo>
                  <a:cubicBezTo>
                    <a:pt x="40395" y="26500"/>
                    <a:pt x="39723" y="25788"/>
                    <a:pt x="39128" y="25121"/>
                  </a:cubicBezTo>
                  <a:cubicBezTo>
                    <a:pt x="39128" y="20463"/>
                    <a:pt x="38162" y="15786"/>
                    <a:pt x="36354" y="11473"/>
                  </a:cubicBezTo>
                  <a:close/>
                  <a:moveTo>
                    <a:pt x="32164" y="25436"/>
                  </a:moveTo>
                  <a:cubicBezTo>
                    <a:pt x="32294" y="25989"/>
                    <a:pt x="32426" y="26564"/>
                    <a:pt x="32549" y="27154"/>
                  </a:cubicBezTo>
                  <a:cubicBezTo>
                    <a:pt x="32264" y="27155"/>
                    <a:pt x="31979" y="27155"/>
                    <a:pt x="31694" y="27155"/>
                  </a:cubicBezTo>
                  <a:cubicBezTo>
                    <a:pt x="27796" y="27155"/>
                    <a:pt x="23863" y="27070"/>
                    <a:pt x="19966" y="26899"/>
                  </a:cubicBezTo>
                  <a:cubicBezTo>
                    <a:pt x="20132" y="26473"/>
                    <a:pt x="20312" y="26051"/>
                    <a:pt x="20518" y="25640"/>
                  </a:cubicBezTo>
                  <a:cubicBezTo>
                    <a:pt x="20546" y="25585"/>
                    <a:pt x="20577" y="25531"/>
                    <a:pt x="20605" y="25476"/>
                  </a:cubicBezTo>
                  <a:cubicBezTo>
                    <a:pt x="22365" y="25538"/>
                    <a:pt x="24132" y="25571"/>
                    <a:pt x="25905" y="25572"/>
                  </a:cubicBezTo>
                  <a:cubicBezTo>
                    <a:pt x="27997" y="25572"/>
                    <a:pt x="30086" y="25523"/>
                    <a:pt x="32164" y="25436"/>
                  </a:cubicBezTo>
                  <a:close/>
                  <a:moveTo>
                    <a:pt x="12980" y="13440"/>
                  </a:moveTo>
                  <a:lnTo>
                    <a:pt x="12980" y="13440"/>
                  </a:lnTo>
                  <a:cubicBezTo>
                    <a:pt x="11501" y="17068"/>
                    <a:pt x="10598" y="20709"/>
                    <a:pt x="10553" y="23327"/>
                  </a:cubicBezTo>
                  <a:cubicBezTo>
                    <a:pt x="10523" y="25054"/>
                    <a:pt x="10667" y="26518"/>
                    <a:pt x="10994" y="27824"/>
                  </a:cubicBezTo>
                  <a:cubicBezTo>
                    <a:pt x="10961" y="27869"/>
                    <a:pt x="10929" y="27911"/>
                    <a:pt x="10897" y="27956"/>
                  </a:cubicBezTo>
                  <a:cubicBezTo>
                    <a:pt x="10074" y="29075"/>
                    <a:pt x="9468" y="29830"/>
                    <a:pt x="8723" y="29830"/>
                  </a:cubicBezTo>
                  <a:cubicBezTo>
                    <a:pt x="8681" y="29830"/>
                    <a:pt x="8639" y="29827"/>
                    <a:pt x="8597" y="29823"/>
                  </a:cubicBezTo>
                  <a:cubicBezTo>
                    <a:pt x="8141" y="29776"/>
                    <a:pt x="7846" y="29575"/>
                    <a:pt x="7669" y="29195"/>
                  </a:cubicBezTo>
                  <a:cubicBezTo>
                    <a:pt x="7341" y="28491"/>
                    <a:pt x="7500" y="27414"/>
                    <a:pt x="7864" y="26704"/>
                  </a:cubicBezTo>
                  <a:cubicBezTo>
                    <a:pt x="7930" y="26602"/>
                    <a:pt x="7992" y="26497"/>
                    <a:pt x="8051" y="26389"/>
                  </a:cubicBezTo>
                  <a:cubicBezTo>
                    <a:pt x="8268" y="25994"/>
                    <a:pt x="8137" y="25498"/>
                    <a:pt x="7753" y="25263"/>
                  </a:cubicBezTo>
                  <a:cubicBezTo>
                    <a:pt x="7616" y="25180"/>
                    <a:pt x="7464" y="25139"/>
                    <a:pt x="7313" y="25139"/>
                  </a:cubicBezTo>
                  <a:cubicBezTo>
                    <a:pt x="7043" y="25139"/>
                    <a:pt x="6777" y="25270"/>
                    <a:pt x="6615" y="25510"/>
                  </a:cubicBezTo>
                  <a:cubicBezTo>
                    <a:pt x="6546" y="25611"/>
                    <a:pt x="6480" y="25719"/>
                    <a:pt x="6418" y="25835"/>
                  </a:cubicBezTo>
                  <a:cubicBezTo>
                    <a:pt x="5747" y="26854"/>
                    <a:pt x="4711" y="27369"/>
                    <a:pt x="3952" y="27369"/>
                  </a:cubicBezTo>
                  <a:cubicBezTo>
                    <a:pt x="3906" y="27369"/>
                    <a:pt x="3860" y="27367"/>
                    <a:pt x="3816" y="27363"/>
                  </a:cubicBezTo>
                  <a:cubicBezTo>
                    <a:pt x="3696" y="27353"/>
                    <a:pt x="3410" y="27310"/>
                    <a:pt x="3352" y="27136"/>
                  </a:cubicBezTo>
                  <a:cubicBezTo>
                    <a:pt x="3246" y="26823"/>
                    <a:pt x="3523" y="25799"/>
                    <a:pt x="5321" y="24151"/>
                  </a:cubicBezTo>
                  <a:cubicBezTo>
                    <a:pt x="5337" y="24137"/>
                    <a:pt x="5354" y="24122"/>
                    <a:pt x="5368" y="24107"/>
                  </a:cubicBezTo>
                  <a:cubicBezTo>
                    <a:pt x="5688" y="23789"/>
                    <a:pt x="5700" y="23276"/>
                    <a:pt x="5397" y="22943"/>
                  </a:cubicBezTo>
                  <a:cubicBezTo>
                    <a:pt x="5231" y="22761"/>
                    <a:pt x="5003" y="22667"/>
                    <a:pt x="4773" y="22667"/>
                  </a:cubicBezTo>
                  <a:cubicBezTo>
                    <a:pt x="4584" y="22667"/>
                    <a:pt x="4394" y="22731"/>
                    <a:pt x="4237" y="22860"/>
                  </a:cubicBezTo>
                  <a:cubicBezTo>
                    <a:pt x="4082" y="22929"/>
                    <a:pt x="3795" y="22967"/>
                    <a:pt x="3476" y="22967"/>
                  </a:cubicBezTo>
                  <a:cubicBezTo>
                    <a:pt x="2879" y="22967"/>
                    <a:pt x="2167" y="22835"/>
                    <a:pt x="1979" y="22532"/>
                  </a:cubicBezTo>
                  <a:cubicBezTo>
                    <a:pt x="1971" y="22520"/>
                    <a:pt x="1301" y="21297"/>
                    <a:pt x="6621" y="17339"/>
                  </a:cubicBezTo>
                  <a:cubicBezTo>
                    <a:pt x="8566" y="15891"/>
                    <a:pt x="10593" y="14766"/>
                    <a:pt x="12739" y="13575"/>
                  </a:cubicBezTo>
                  <a:cubicBezTo>
                    <a:pt x="12820" y="13530"/>
                    <a:pt x="12900" y="13484"/>
                    <a:pt x="12980" y="13440"/>
                  </a:cubicBezTo>
                  <a:close/>
                  <a:moveTo>
                    <a:pt x="19415" y="28565"/>
                  </a:moveTo>
                  <a:cubicBezTo>
                    <a:pt x="23471" y="28750"/>
                    <a:pt x="27573" y="28845"/>
                    <a:pt x="31634" y="28845"/>
                  </a:cubicBezTo>
                  <a:cubicBezTo>
                    <a:pt x="32041" y="28845"/>
                    <a:pt x="32449" y="28844"/>
                    <a:pt x="32856" y="28842"/>
                  </a:cubicBezTo>
                  <a:cubicBezTo>
                    <a:pt x="32951" y="29457"/>
                    <a:pt x="33023" y="30082"/>
                    <a:pt x="33062" y="30707"/>
                  </a:cubicBezTo>
                  <a:lnTo>
                    <a:pt x="18964" y="30441"/>
                  </a:lnTo>
                  <a:cubicBezTo>
                    <a:pt x="19090" y="29807"/>
                    <a:pt x="19240" y="29182"/>
                    <a:pt x="19415" y="28565"/>
                  </a:cubicBezTo>
                  <a:close/>
                  <a:moveTo>
                    <a:pt x="25414" y="1690"/>
                  </a:moveTo>
                  <a:cubicBezTo>
                    <a:pt x="27519" y="1690"/>
                    <a:pt x="29583" y="3235"/>
                    <a:pt x="31726" y="6414"/>
                  </a:cubicBezTo>
                  <a:cubicBezTo>
                    <a:pt x="35428" y="11906"/>
                    <a:pt x="37458" y="18577"/>
                    <a:pt x="37442" y="25200"/>
                  </a:cubicBezTo>
                  <a:cubicBezTo>
                    <a:pt x="37438" y="27375"/>
                    <a:pt x="37195" y="29044"/>
                    <a:pt x="36677" y="30452"/>
                  </a:cubicBezTo>
                  <a:cubicBezTo>
                    <a:pt x="36234" y="31656"/>
                    <a:pt x="35530" y="32760"/>
                    <a:pt x="34638" y="33714"/>
                  </a:cubicBezTo>
                  <a:cubicBezTo>
                    <a:pt x="35104" y="30547"/>
                    <a:pt x="34336" y="27286"/>
                    <a:pt x="33693" y="24577"/>
                  </a:cubicBezTo>
                  <a:cubicBezTo>
                    <a:pt x="33243" y="22673"/>
                    <a:pt x="32715" y="20868"/>
                    <a:pt x="31218" y="19720"/>
                  </a:cubicBezTo>
                  <a:cubicBezTo>
                    <a:pt x="30329" y="19036"/>
                    <a:pt x="29141" y="18668"/>
                    <a:pt x="27827" y="18668"/>
                  </a:cubicBezTo>
                  <a:cubicBezTo>
                    <a:pt x="27662" y="18668"/>
                    <a:pt x="27496" y="18674"/>
                    <a:pt x="27327" y="18686"/>
                  </a:cubicBezTo>
                  <a:cubicBezTo>
                    <a:pt x="23357" y="18956"/>
                    <a:pt x="20428" y="22065"/>
                    <a:pt x="19012" y="24885"/>
                  </a:cubicBezTo>
                  <a:cubicBezTo>
                    <a:pt x="17630" y="27636"/>
                    <a:pt x="17126" y="30748"/>
                    <a:pt x="16764" y="33618"/>
                  </a:cubicBezTo>
                  <a:cubicBezTo>
                    <a:pt x="16190" y="33120"/>
                    <a:pt x="15651" y="32584"/>
                    <a:pt x="15151" y="32011"/>
                  </a:cubicBezTo>
                  <a:cubicBezTo>
                    <a:pt x="14203" y="30925"/>
                    <a:pt x="13528" y="29877"/>
                    <a:pt x="13083" y="28811"/>
                  </a:cubicBezTo>
                  <a:cubicBezTo>
                    <a:pt x="12469" y="27333"/>
                    <a:pt x="12201" y="25601"/>
                    <a:pt x="12240" y="23357"/>
                  </a:cubicBezTo>
                  <a:cubicBezTo>
                    <a:pt x="12372" y="15825"/>
                    <a:pt x="19397" y="1690"/>
                    <a:pt x="25414" y="1690"/>
                  </a:cubicBezTo>
                  <a:close/>
                  <a:moveTo>
                    <a:pt x="18673" y="32122"/>
                  </a:moveTo>
                  <a:lnTo>
                    <a:pt x="33074" y="32393"/>
                  </a:lnTo>
                  <a:cubicBezTo>
                    <a:pt x="33038" y="33102"/>
                    <a:pt x="32943" y="33805"/>
                    <a:pt x="32769" y="34489"/>
                  </a:cubicBezTo>
                  <a:cubicBezTo>
                    <a:pt x="32135" y="34501"/>
                    <a:pt x="31501" y="34507"/>
                    <a:pt x="30867" y="34507"/>
                  </a:cubicBezTo>
                  <a:cubicBezTo>
                    <a:pt x="26717" y="34507"/>
                    <a:pt x="22570" y="34242"/>
                    <a:pt x="18452" y="33710"/>
                  </a:cubicBezTo>
                  <a:cubicBezTo>
                    <a:pt x="18520" y="33182"/>
                    <a:pt x="18593" y="32652"/>
                    <a:pt x="18673" y="32122"/>
                  </a:cubicBezTo>
                  <a:close/>
                  <a:moveTo>
                    <a:pt x="19476" y="35526"/>
                  </a:moveTo>
                  <a:lnTo>
                    <a:pt x="19476" y="35526"/>
                  </a:lnTo>
                  <a:cubicBezTo>
                    <a:pt x="23250" y="35964"/>
                    <a:pt x="27062" y="36198"/>
                    <a:pt x="30863" y="36198"/>
                  </a:cubicBezTo>
                  <a:cubicBezTo>
                    <a:pt x="30984" y="36198"/>
                    <a:pt x="31103" y="36193"/>
                    <a:pt x="31223" y="36193"/>
                  </a:cubicBezTo>
                  <a:cubicBezTo>
                    <a:pt x="29820" y="36863"/>
                    <a:pt x="28268" y="37272"/>
                    <a:pt x="26668" y="37335"/>
                  </a:cubicBezTo>
                  <a:cubicBezTo>
                    <a:pt x="26507" y="37342"/>
                    <a:pt x="26346" y="37345"/>
                    <a:pt x="26185" y="37345"/>
                  </a:cubicBezTo>
                  <a:cubicBezTo>
                    <a:pt x="23897" y="37345"/>
                    <a:pt x="21585" y="36700"/>
                    <a:pt x="19476" y="35526"/>
                  </a:cubicBezTo>
                  <a:close/>
                  <a:moveTo>
                    <a:pt x="25414" y="1"/>
                  </a:moveTo>
                  <a:cubicBezTo>
                    <a:pt x="21076" y="1"/>
                    <a:pt x="16902" y="5144"/>
                    <a:pt x="14088" y="10954"/>
                  </a:cubicBezTo>
                  <a:cubicBezTo>
                    <a:pt x="13982" y="10968"/>
                    <a:pt x="13881" y="11002"/>
                    <a:pt x="13787" y="11054"/>
                  </a:cubicBezTo>
                  <a:cubicBezTo>
                    <a:pt x="13162" y="11410"/>
                    <a:pt x="12540" y="11755"/>
                    <a:pt x="11922" y="12098"/>
                  </a:cubicBezTo>
                  <a:cubicBezTo>
                    <a:pt x="9726" y="13317"/>
                    <a:pt x="7650" y="14470"/>
                    <a:pt x="5615" y="15984"/>
                  </a:cubicBezTo>
                  <a:cubicBezTo>
                    <a:pt x="1697" y="18900"/>
                    <a:pt x="1" y="21035"/>
                    <a:pt x="278" y="22702"/>
                  </a:cubicBezTo>
                  <a:cubicBezTo>
                    <a:pt x="414" y="23517"/>
                    <a:pt x="1012" y="24133"/>
                    <a:pt x="1961" y="24439"/>
                  </a:cubicBezTo>
                  <a:cubicBezTo>
                    <a:pt x="2179" y="24506"/>
                    <a:pt x="2402" y="24558"/>
                    <a:pt x="2628" y="24591"/>
                  </a:cubicBezTo>
                  <a:cubicBezTo>
                    <a:pt x="1575" y="26011"/>
                    <a:pt x="1536" y="27021"/>
                    <a:pt x="1756" y="27674"/>
                  </a:cubicBezTo>
                  <a:cubicBezTo>
                    <a:pt x="2017" y="28447"/>
                    <a:pt x="2732" y="28958"/>
                    <a:pt x="3668" y="29041"/>
                  </a:cubicBezTo>
                  <a:cubicBezTo>
                    <a:pt x="3759" y="29050"/>
                    <a:pt x="3853" y="29054"/>
                    <a:pt x="3949" y="29054"/>
                  </a:cubicBezTo>
                  <a:cubicBezTo>
                    <a:pt x="4522" y="29054"/>
                    <a:pt x="5176" y="28900"/>
                    <a:pt x="5818" y="28577"/>
                  </a:cubicBezTo>
                  <a:cubicBezTo>
                    <a:pt x="5848" y="29039"/>
                    <a:pt x="5949" y="29493"/>
                    <a:pt x="6142" y="29905"/>
                  </a:cubicBezTo>
                  <a:cubicBezTo>
                    <a:pt x="6569" y="30823"/>
                    <a:pt x="7380" y="31390"/>
                    <a:pt x="8424" y="31498"/>
                  </a:cubicBezTo>
                  <a:cubicBezTo>
                    <a:pt x="8527" y="31509"/>
                    <a:pt x="8629" y="31515"/>
                    <a:pt x="8731" y="31515"/>
                  </a:cubicBezTo>
                  <a:cubicBezTo>
                    <a:pt x="10009" y="31515"/>
                    <a:pt x="10921" y="30659"/>
                    <a:pt x="11662" y="29737"/>
                  </a:cubicBezTo>
                  <a:cubicBezTo>
                    <a:pt x="12173" y="30875"/>
                    <a:pt x="12895" y="31985"/>
                    <a:pt x="13882" y="33117"/>
                  </a:cubicBezTo>
                  <a:cubicBezTo>
                    <a:pt x="15488" y="34962"/>
                    <a:pt x="17419" y="36426"/>
                    <a:pt x="19504" y="37437"/>
                  </a:cubicBezTo>
                  <a:cubicBezTo>
                    <a:pt x="19465" y="38667"/>
                    <a:pt x="19427" y="41015"/>
                    <a:pt x="19389" y="43294"/>
                  </a:cubicBezTo>
                  <a:cubicBezTo>
                    <a:pt x="19374" y="44240"/>
                    <a:pt x="19358" y="45199"/>
                    <a:pt x="19343" y="46083"/>
                  </a:cubicBezTo>
                  <a:cubicBezTo>
                    <a:pt x="18265" y="46695"/>
                    <a:pt x="17026" y="48017"/>
                    <a:pt x="16269" y="48894"/>
                  </a:cubicBezTo>
                  <a:cubicBezTo>
                    <a:pt x="15961" y="49246"/>
                    <a:pt x="15999" y="49781"/>
                    <a:pt x="16353" y="50086"/>
                  </a:cubicBezTo>
                  <a:cubicBezTo>
                    <a:pt x="16513" y="50224"/>
                    <a:pt x="16709" y="50292"/>
                    <a:pt x="16904" y="50292"/>
                  </a:cubicBezTo>
                  <a:cubicBezTo>
                    <a:pt x="17142" y="50292"/>
                    <a:pt x="17379" y="50191"/>
                    <a:pt x="17546" y="49995"/>
                  </a:cubicBezTo>
                  <a:cubicBezTo>
                    <a:pt x="18126" y="49323"/>
                    <a:pt x="18766" y="48678"/>
                    <a:pt x="19301" y="48200"/>
                  </a:cubicBezTo>
                  <a:lnTo>
                    <a:pt x="19301" y="48200"/>
                  </a:lnTo>
                  <a:cubicBezTo>
                    <a:pt x="19289" y="48693"/>
                    <a:pt x="19278" y="49110"/>
                    <a:pt x="19267" y="49413"/>
                  </a:cubicBezTo>
                  <a:cubicBezTo>
                    <a:pt x="19249" y="49878"/>
                    <a:pt x="19613" y="50269"/>
                    <a:pt x="20078" y="50287"/>
                  </a:cubicBezTo>
                  <a:lnTo>
                    <a:pt x="20110" y="50287"/>
                  </a:lnTo>
                  <a:cubicBezTo>
                    <a:pt x="20563" y="50287"/>
                    <a:pt x="20935" y="49928"/>
                    <a:pt x="20952" y="49475"/>
                  </a:cubicBezTo>
                  <a:cubicBezTo>
                    <a:pt x="20961" y="49224"/>
                    <a:pt x="20970" y="48896"/>
                    <a:pt x="20980" y="48514"/>
                  </a:cubicBezTo>
                  <a:cubicBezTo>
                    <a:pt x="21270" y="49083"/>
                    <a:pt x="21520" y="49671"/>
                    <a:pt x="21732" y="50273"/>
                  </a:cubicBezTo>
                  <a:cubicBezTo>
                    <a:pt x="21849" y="50612"/>
                    <a:pt x="22168" y="50839"/>
                    <a:pt x="22528" y="50839"/>
                  </a:cubicBezTo>
                  <a:cubicBezTo>
                    <a:pt x="22621" y="50839"/>
                    <a:pt x="22715" y="50823"/>
                    <a:pt x="22804" y="50792"/>
                  </a:cubicBezTo>
                  <a:cubicBezTo>
                    <a:pt x="23244" y="50640"/>
                    <a:pt x="23476" y="50159"/>
                    <a:pt x="23324" y="49720"/>
                  </a:cubicBezTo>
                  <a:cubicBezTo>
                    <a:pt x="22806" y="48232"/>
                    <a:pt x="22021" y="46512"/>
                    <a:pt x="21031" y="45943"/>
                  </a:cubicBezTo>
                  <a:cubicBezTo>
                    <a:pt x="21046" y="45104"/>
                    <a:pt x="21060" y="44207"/>
                    <a:pt x="21075" y="43320"/>
                  </a:cubicBezTo>
                  <a:cubicBezTo>
                    <a:pt x="21106" y="41401"/>
                    <a:pt x="21138" y="39434"/>
                    <a:pt x="21171" y="38137"/>
                  </a:cubicBezTo>
                  <a:cubicBezTo>
                    <a:pt x="22805" y="38718"/>
                    <a:pt x="24505" y="39028"/>
                    <a:pt x="26194" y="39028"/>
                  </a:cubicBezTo>
                  <a:cubicBezTo>
                    <a:pt x="26375" y="39028"/>
                    <a:pt x="26556" y="39023"/>
                    <a:pt x="26737" y="39017"/>
                  </a:cubicBezTo>
                  <a:cubicBezTo>
                    <a:pt x="27795" y="38975"/>
                    <a:pt x="28835" y="38796"/>
                    <a:pt x="29836" y="38508"/>
                  </a:cubicBezTo>
                  <a:lnTo>
                    <a:pt x="29836" y="38508"/>
                  </a:lnTo>
                  <a:cubicBezTo>
                    <a:pt x="29802" y="39718"/>
                    <a:pt x="29769" y="41494"/>
                    <a:pt x="29737" y="43232"/>
                  </a:cubicBezTo>
                  <a:cubicBezTo>
                    <a:pt x="29722" y="44019"/>
                    <a:pt x="29707" y="44814"/>
                    <a:pt x="29692" y="45562"/>
                  </a:cubicBezTo>
                  <a:cubicBezTo>
                    <a:pt x="28591" y="46146"/>
                    <a:pt x="27297" y="47520"/>
                    <a:pt x="26516" y="48426"/>
                  </a:cubicBezTo>
                  <a:cubicBezTo>
                    <a:pt x="26205" y="48778"/>
                    <a:pt x="26242" y="49316"/>
                    <a:pt x="26597" y="49622"/>
                  </a:cubicBezTo>
                  <a:cubicBezTo>
                    <a:pt x="26756" y="49760"/>
                    <a:pt x="26952" y="49827"/>
                    <a:pt x="27147" y="49827"/>
                  </a:cubicBezTo>
                  <a:cubicBezTo>
                    <a:pt x="27387" y="49827"/>
                    <a:pt x="27626" y="49725"/>
                    <a:pt x="27793" y="49528"/>
                  </a:cubicBezTo>
                  <a:cubicBezTo>
                    <a:pt x="28408" y="48814"/>
                    <a:pt x="29092" y="48130"/>
                    <a:pt x="29645" y="47647"/>
                  </a:cubicBezTo>
                  <a:lnTo>
                    <a:pt x="29645" y="47647"/>
                  </a:lnTo>
                  <a:cubicBezTo>
                    <a:pt x="29634" y="48053"/>
                    <a:pt x="29624" y="48409"/>
                    <a:pt x="29613" y="48690"/>
                  </a:cubicBezTo>
                  <a:cubicBezTo>
                    <a:pt x="29596" y="49156"/>
                    <a:pt x="29959" y="49546"/>
                    <a:pt x="30425" y="49564"/>
                  </a:cubicBezTo>
                  <a:lnTo>
                    <a:pt x="30457" y="49564"/>
                  </a:lnTo>
                  <a:cubicBezTo>
                    <a:pt x="30910" y="49563"/>
                    <a:pt x="31282" y="49205"/>
                    <a:pt x="31299" y="48753"/>
                  </a:cubicBezTo>
                  <a:cubicBezTo>
                    <a:pt x="31304" y="48599"/>
                    <a:pt x="31310" y="48420"/>
                    <a:pt x="31315" y="48227"/>
                  </a:cubicBezTo>
                  <a:cubicBezTo>
                    <a:pt x="31568" y="48740"/>
                    <a:pt x="31790" y="49267"/>
                    <a:pt x="31979" y="49807"/>
                  </a:cubicBezTo>
                  <a:cubicBezTo>
                    <a:pt x="32097" y="50145"/>
                    <a:pt x="32416" y="50373"/>
                    <a:pt x="32775" y="50373"/>
                  </a:cubicBezTo>
                  <a:cubicBezTo>
                    <a:pt x="32870" y="50373"/>
                    <a:pt x="32963" y="50357"/>
                    <a:pt x="33052" y="50326"/>
                  </a:cubicBezTo>
                  <a:cubicBezTo>
                    <a:pt x="33492" y="50172"/>
                    <a:pt x="33725" y="49692"/>
                    <a:pt x="33572" y="49253"/>
                  </a:cubicBezTo>
                  <a:cubicBezTo>
                    <a:pt x="33072" y="47815"/>
                    <a:pt x="32322" y="46162"/>
                    <a:pt x="31378" y="45540"/>
                  </a:cubicBezTo>
                  <a:cubicBezTo>
                    <a:pt x="31393" y="44807"/>
                    <a:pt x="31408" y="44031"/>
                    <a:pt x="31422" y="43263"/>
                  </a:cubicBezTo>
                  <a:cubicBezTo>
                    <a:pt x="31461" y="41171"/>
                    <a:pt x="31502" y="39015"/>
                    <a:pt x="31542" y="37892"/>
                  </a:cubicBezTo>
                  <a:cubicBezTo>
                    <a:pt x="34631" y="36535"/>
                    <a:pt x="37146" y="34061"/>
                    <a:pt x="38261" y="31031"/>
                  </a:cubicBezTo>
                  <a:cubicBezTo>
                    <a:pt x="38709" y="29813"/>
                    <a:pt x="38925" y="28552"/>
                    <a:pt x="39031" y="27412"/>
                  </a:cubicBezTo>
                  <a:cubicBezTo>
                    <a:pt x="39476" y="27797"/>
                    <a:pt x="39976" y="28146"/>
                    <a:pt x="40550" y="28381"/>
                  </a:cubicBezTo>
                  <a:cubicBezTo>
                    <a:pt x="40981" y="28558"/>
                    <a:pt x="41480" y="28656"/>
                    <a:pt x="41983" y="28656"/>
                  </a:cubicBezTo>
                  <a:cubicBezTo>
                    <a:pt x="42953" y="28656"/>
                    <a:pt x="43945" y="28291"/>
                    <a:pt x="44533" y="27426"/>
                  </a:cubicBezTo>
                  <a:cubicBezTo>
                    <a:pt x="45057" y="26651"/>
                    <a:pt x="45108" y="25773"/>
                    <a:pt x="44861" y="24926"/>
                  </a:cubicBezTo>
                  <a:lnTo>
                    <a:pt x="44861" y="24926"/>
                  </a:lnTo>
                  <a:cubicBezTo>
                    <a:pt x="44999" y="24942"/>
                    <a:pt x="45135" y="24949"/>
                    <a:pt x="45269" y="24949"/>
                  </a:cubicBezTo>
                  <a:cubicBezTo>
                    <a:pt x="45717" y="24949"/>
                    <a:pt x="46141" y="24863"/>
                    <a:pt x="46526" y="24689"/>
                  </a:cubicBezTo>
                  <a:cubicBezTo>
                    <a:pt x="47294" y="24342"/>
                    <a:pt x="47793" y="23659"/>
                    <a:pt x="47861" y="22861"/>
                  </a:cubicBezTo>
                  <a:cubicBezTo>
                    <a:pt x="47888" y="22532"/>
                    <a:pt x="47853" y="22044"/>
                    <a:pt x="47571" y="21477"/>
                  </a:cubicBezTo>
                  <a:cubicBezTo>
                    <a:pt x="48357" y="21264"/>
                    <a:pt x="49063" y="20740"/>
                    <a:pt x="49325" y="19914"/>
                  </a:cubicBezTo>
                  <a:cubicBezTo>
                    <a:pt x="49533" y="19255"/>
                    <a:pt x="49426" y="18496"/>
                    <a:pt x="49006" y="17662"/>
                  </a:cubicBezTo>
                  <a:cubicBezTo>
                    <a:pt x="47880" y="15424"/>
                    <a:pt x="45637" y="14071"/>
                    <a:pt x="43624" y="12979"/>
                  </a:cubicBezTo>
                  <a:cubicBezTo>
                    <a:pt x="41274" y="11703"/>
                    <a:pt x="38461" y="10279"/>
                    <a:pt x="35406" y="9390"/>
                  </a:cubicBezTo>
                  <a:cubicBezTo>
                    <a:pt x="35404" y="9390"/>
                    <a:pt x="35400" y="9390"/>
                    <a:pt x="35397" y="9388"/>
                  </a:cubicBezTo>
                  <a:cubicBezTo>
                    <a:pt x="34723" y="8033"/>
                    <a:pt x="33967" y="6721"/>
                    <a:pt x="33123" y="5469"/>
                  </a:cubicBezTo>
                  <a:cubicBezTo>
                    <a:pt x="30644" y="1790"/>
                    <a:pt x="28122" y="1"/>
                    <a:pt x="25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19;p27"/>
          <p:cNvGrpSpPr/>
          <p:nvPr/>
        </p:nvGrpSpPr>
        <p:grpSpPr>
          <a:xfrm>
            <a:off x="-469390" y="270163"/>
            <a:ext cx="1486941" cy="955963"/>
            <a:chOff x="-75881" y="2283499"/>
            <a:chExt cx="772313" cy="497910"/>
          </a:xfrm>
        </p:grpSpPr>
        <p:sp>
          <p:nvSpPr>
            <p:cNvPr id="8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271</Words>
  <Application>Microsoft Office PowerPoint</Application>
  <PresentationFormat>Presentación en pantalla (16:9)</PresentationFormat>
  <Paragraphs>20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Permanent Marker</vt:lpstr>
      <vt:lpstr>Comfortaa</vt:lpstr>
      <vt:lpstr>Arial</vt:lpstr>
      <vt:lpstr>Comfortaa Regular</vt:lpstr>
      <vt:lpstr>SKETCH LESSON</vt:lpstr>
      <vt:lpstr>ARTES  VISUALES  7</vt:lpstr>
      <vt:lpstr>1.Observo las siguientes obras</vt:lpstr>
      <vt:lpstr>UNA CLIENTELA DURA. GERORGE BROWM</vt:lpstr>
      <vt:lpstr>ESCENA DE PLAYA.WINSLOW HOMER</vt:lpstr>
      <vt:lpstr>MARIO IRARRAZABAL</vt:lpstr>
      <vt:lpstr>Presentación de PowerPoint</vt:lpstr>
      <vt:lpstr>RETO ARTÍSTICO.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 VISUALES  7</dc:title>
  <dc:creator>equipo 05</dc:creator>
  <cp:lastModifiedBy>carlos</cp:lastModifiedBy>
  <cp:revision>11</cp:revision>
  <dcterms:modified xsi:type="dcterms:W3CDTF">2020-08-10T18:54:36Z</dcterms:modified>
</cp:coreProperties>
</file>