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68Swz39F_Io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68Swz39F_I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1341716"/>
            <a:ext cx="8991600" cy="1645920"/>
          </a:xfrm>
        </p:spPr>
        <p:txBody>
          <a:bodyPr>
            <a:noAutofit/>
          </a:bodyPr>
          <a:lstStyle/>
          <a:p>
            <a:r>
              <a:rPr lang="es-CL" sz="6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TRABAJO DE LENGUAJE</a:t>
            </a:r>
            <a:endParaRPr lang="en-US" sz="6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0062" y="3634087"/>
            <a:ext cx="6801612" cy="1239894"/>
          </a:xfrm>
        </p:spPr>
        <p:txBody>
          <a:bodyPr>
            <a:normAutofit lnSpcReduction="10000"/>
          </a:bodyPr>
          <a:lstStyle/>
          <a:p>
            <a:r>
              <a:rPr lang="es-C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OBJETIVO: Leer textos no literarios</a:t>
            </a:r>
          </a:p>
          <a:p>
            <a:r>
              <a:rPr lang="es-C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Profesores: Ana María </a:t>
            </a:r>
            <a:r>
              <a:rPr lang="es-C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Avello</a:t>
            </a:r>
            <a:r>
              <a:rPr lang="es-C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-Jaime Letelier</a:t>
            </a:r>
          </a:p>
          <a:p>
            <a:r>
              <a:rPr lang="es-C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</a:t>
            </a:r>
            <a:r>
              <a:rPr lang="es-C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avello@colegiosannicolas.cl-jletelier@colegiosannicolas.cl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0 Imagen" descr="Logo colegio.BMP"/>
          <p:cNvPicPr/>
          <p:nvPr/>
        </p:nvPicPr>
        <p:blipFill rotWithShape="1">
          <a:blip r:embed="rId2" cstate="print"/>
          <a:srcRect r="53665"/>
          <a:stretch/>
        </p:blipFill>
        <p:spPr bwMode="auto">
          <a:xfrm>
            <a:off x="468489" y="345538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685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6549" y="345538"/>
            <a:ext cx="9076509" cy="1110343"/>
          </a:xfrm>
        </p:spPr>
        <p:txBody>
          <a:bodyPr>
            <a:noAutofit/>
          </a:bodyPr>
          <a:lstStyle/>
          <a:p>
            <a:r>
              <a:rPr lang="es-CL" sz="3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Definición de textos no literarios</a:t>
            </a:r>
            <a:endParaRPr lang="en-US" sz="3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49" y="1580606"/>
            <a:ext cx="8673737" cy="4990011"/>
          </a:xfrm>
          <a:prstGeom prst="rect">
            <a:avLst/>
          </a:prstGeom>
        </p:spPr>
      </p:pic>
      <p:pic>
        <p:nvPicPr>
          <p:cNvPr id="5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468489" y="345538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50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978" y="552610"/>
            <a:ext cx="8991600" cy="931221"/>
          </a:xfrm>
        </p:spPr>
        <p:txBody>
          <a:bodyPr>
            <a:noAutofit/>
          </a:bodyPr>
          <a:lstStyle/>
          <a:p>
            <a:r>
              <a:rPr lang="es-CL" sz="3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Esquema de textos no literarios</a:t>
            </a:r>
            <a:endParaRPr lang="en-US" sz="3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951" y="1483831"/>
            <a:ext cx="8893627" cy="4833258"/>
          </a:xfrm>
          <a:prstGeom prst="rect">
            <a:avLst/>
          </a:prstGeom>
        </p:spPr>
      </p:pic>
      <p:pic>
        <p:nvPicPr>
          <p:cNvPr id="4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468489" y="345538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24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3040" y="427316"/>
            <a:ext cx="8991600" cy="1087975"/>
          </a:xfrm>
        </p:spPr>
        <p:txBody>
          <a:bodyPr>
            <a:noAutofit/>
          </a:bodyPr>
          <a:lstStyle/>
          <a:p>
            <a:r>
              <a:rPr lang="es-CL" sz="3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textos no literarios normativos</a:t>
            </a:r>
            <a:endParaRPr lang="en-US" sz="3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1867172"/>
            <a:ext cx="8991600" cy="4167868"/>
          </a:xfrm>
          <a:prstGeom prst="rect">
            <a:avLst/>
          </a:prstGeom>
        </p:spPr>
      </p:pic>
      <p:pic>
        <p:nvPicPr>
          <p:cNvPr id="4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242711" y="427316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16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3040" y="427316"/>
            <a:ext cx="8991600" cy="1087975"/>
          </a:xfrm>
        </p:spPr>
        <p:txBody>
          <a:bodyPr>
            <a:noAutofit/>
          </a:bodyPr>
          <a:lstStyle/>
          <a:p>
            <a:r>
              <a:rPr lang="es-CL" sz="3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textos no literarios informativos</a:t>
            </a:r>
            <a:endParaRPr lang="en-US" sz="3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1826078"/>
            <a:ext cx="8991600" cy="3999955"/>
          </a:xfrm>
          <a:prstGeom prst="rect">
            <a:avLst/>
          </a:prstGeom>
        </p:spPr>
      </p:pic>
      <p:pic>
        <p:nvPicPr>
          <p:cNvPr id="5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242711" y="517539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36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3490" y="473947"/>
            <a:ext cx="8991600" cy="1558238"/>
          </a:xfrm>
        </p:spPr>
        <p:txBody>
          <a:bodyPr>
            <a:noAutofit/>
          </a:bodyPr>
          <a:lstStyle/>
          <a:p>
            <a:r>
              <a:rPr lang="es-CL" sz="3600" dirty="0" smtClean="0">
                <a:solidFill>
                  <a:srgbClr val="FF0000"/>
                </a:solidFill>
                <a:latin typeface="Algerian" panose="04020705040A02060702" pitchFamily="82" charset="0"/>
                <a:hlinkClick r:id="rId2"/>
              </a:rPr>
              <a:t>Video de apoyo de textos no literarios</a:t>
            </a:r>
            <a:endParaRPr lang="en-US" sz="3600" dirty="0">
              <a:solidFill>
                <a:srgbClr val="FF0000"/>
              </a:solidFill>
              <a:latin typeface="Algerian" panose="04020705040A02060702" pitchFamily="82" charset="0"/>
              <a:hlinkClick r:id="rId2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93223" y="3244334"/>
            <a:ext cx="84777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hlinkClick r:id="rId2"/>
              </a:rPr>
              <a:t>https://www.youtube.com/watch?v=68Swz39F_Io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468489" y="345538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74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9889" y="478921"/>
            <a:ext cx="8991600" cy="1146679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rgbClr val="FF0000"/>
                </a:solidFill>
                <a:hlinkClick r:id="rId2"/>
              </a:rPr>
              <a:t>Instrucciones de lectura de un  </a:t>
            </a:r>
            <a:r>
              <a:rPr lang="es-CL" dirty="0" err="1" smtClean="0">
                <a:solidFill>
                  <a:srgbClr val="FF0000"/>
                </a:solidFill>
                <a:hlinkClick r:id="rId2"/>
              </a:rPr>
              <a:t>textO</a:t>
            </a:r>
            <a:r>
              <a:rPr lang="es-CL" dirty="0" smtClean="0">
                <a:solidFill>
                  <a:srgbClr val="FF0000"/>
                </a:solidFill>
                <a:hlinkClick r:id="rId2"/>
              </a:rPr>
              <a:t> no literario</a:t>
            </a:r>
            <a:endParaRPr lang="en-US" dirty="0">
              <a:solidFill>
                <a:srgbClr val="FF0000"/>
              </a:solidFill>
              <a:hlinkClick r:id="rId2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198483" y="2410853"/>
            <a:ext cx="8153428" cy="3719013"/>
          </a:xfrm>
        </p:spPr>
        <p:txBody>
          <a:bodyPr>
            <a:normAutofit/>
          </a:bodyPr>
          <a:lstStyle/>
          <a:p>
            <a:r>
              <a:rPr lang="es-CL" dirty="0" smtClean="0"/>
              <a:t>1.-Busca un lugar cómodo y con luz natural , para leer</a:t>
            </a:r>
          </a:p>
          <a:p>
            <a:r>
              <a:rPr lang="es-CL" dirty="0" smtClean="0"/>
              <a:t>2.-Lee en tu texto de Lenguaje silenciosamente las páginas   104 a 107</a:t>
            </a:r>
          </a:p>
          <a:p>
            <a:r>
              <a:rPr lang="es-CL" dirty="0" smtClean="0"/>
              <a:t>3.-Vuelve a releer lo que te costó comprender</a:t>
            </a:r>
          </a:p>
          <a:p>
            <a:r>
              <a:rPr lang="es-CL" dirty="0" smtClean="0"/>
              <a:t>4.-Luego de releer contesta en tu cuaderno las preguntas enumeradas de la  1 a la 5</a:t>
            </a:r>
          </a:p>
          <a:p>
            <a:r>
              <a:rPr lang="es-CL" smtClean="0"/>
              <a:t>«NO OLVIDES GUARDAR TODAS LAS ACTIVIDADES QUE HEMOS REALIZADO»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n-US" dirty="0"/>
          </a:p>
        </p:txBody>
      </p:sp>
      <p:pic>
        <p:nvPicPr>
          <p:cNvPr id="5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163689" y="478921"/>
            <a:ext cx="1131711" cy="907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19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276</TotalTime>
  <Words>120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Algerian</vt:lpstr>
      <vt:lpstr>Arial</vt:lpstr>
      <vt:lpstr>Gill Sans MT</vt:lpstr>
      <vt:lpstr>Parcel</vt:lpstr>
      <vt:lpstr>TRABAJO DE LENGUAJE</vt:lpstr>
      <vt:lpstr>Definición de textos no literarios</vt:lpstr>
      <vt:lpstr>Esquema de textos no literarios</vt:lpstr>
      <vt:lpstr> textos no literarios normativos</vt:lpstr>
      <vt:lpstr> textos no literarios informativos</vt:lpstr>
      <vt:lpstr>Video de apoyo de textos no literarios</vt:lpstr>
      <vt:lpstr>Instrucciones de lectura de un  textO no literario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LENGUAJE</dc:title>
  <dc:creator>Usuario de Windows</dc:creator>
  <cp:lastModifiedBy>carlos</cp:lastModifiedBy>
  <cp:revision>17</cp:revision>
  <dcterms:created xsi:type="dcterms:W3CDTF">2020-07-02T22:49:08Z</dcterms:created>
  <dcterms:modified xsi:type="dcterms:W3CDTF">2020-07-06T14:50:59Z</dcterms:modified>
</cp:coreProperties>
</file>