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1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2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937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1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90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9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23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6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1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8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0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4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eño de carteles de recursos naturales - Descargar Vectores ...">
            <a:extLst>
              <a:ext uri="{FF2B5EF4-FFF2-40B4-BE49-F238E27FC236}">
                <a16:creationId xmlns:a16="http://schemas.microsoft.com/office/drawing/2014/main" id="{4CBCF349-939D-4287-9EBB-781D62D3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15311A-D64A-45A6-842F-312AF7B7D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69" y="803233"/>
            <a:ext cx="9675882" cy="1669035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 Qué recursos naturales encontramos en américa?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E06AF-8E83-43AD-A003-F931FD81D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861" y="5658678"/>
            <a:ext cx="6944139" cy="1199322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Profesor: Alfonso Figueroa Muñoz.</a:t>
            </a:r>
          </a:p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Curso: 4° Básico a – b</a:t>
            </a:r>
          </a:p>
          <a:p>
            <a:pPr algn="ctr"/>
            <a:r>
              <a:rPr lang="es-MX" sz="1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Asignatura: Historia, geografía y ciencias sociales</a:t>
            </a:r>
            <a:endParaRPr lang="es-CL" sz="1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olegios y Universidades asociadas | Asociación Educar para el ...">
            <a:extLst>
              <a:ext uri="{FF2B5EF4-FFF2-40B4-BE49-F238E27FC236}">
                <a16:creationId xmlns:a16="http://schemas.microsoft.com/office/drawing/2014/main" id="{6FBE9DE9-7944-4BC3-8480-0B43D1F20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51" y="237576"/>
            <a:ext cx="1223788" cy="94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512109D-FF2A-46D2-8ACD-305AF2555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3669" y="3214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BC267-719D-4701-99F8-874CCA3E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620387"/>
            <a:ext cx="9809990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Nuestro continente posee </a:t>
            </a:r>
            <a:r>
              <a:rPr lang="es-MX" dirty="0">
                <a:solidFill>
                  <a:srgbClr val="FF0000"/>
                </a:solidFill>
              </a:rPr>
              <a:t>diversidad de recursos naturales </a:t>
            </a:r>
            <a:r>
              <a:rPr lang="es-MX" dirty="0"/>
              <a:t>en su suelo, subsuelo, océanos que lo rodean y en el fondo de estos. Muchas de las actividades económicas desarrolladas por los países americanos dependen de estos recursos.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b="1" dirty="0"/>
              <a:t>Agricultura   y ganadería                             especies vegetales y animales.   </a:t>
            </a:r>
          </a:p>
          <a:p>
            <a:pPr marL="0" indent="0">
              <a:buNone/>
            </a:pPr>
            <a:r>
              <a:rPr lang="es-CL" b="1" dirty="0"/>
              <a:t> </a:t>
            </a:r>
          </a:p>
          <a:p>
            <a:pPr marL="0" indent="0">
              <a:buNone/>
            </a:pPr>
            <a:r>
              <a:rPr lang="es-CL" b="1" dirty="0"/>
              <a:t>Pesca                                                              Especies marinas.</a:t>
            </a:r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r>
              <a:rPr lang="es-CL" b="1" dirty="0"/>
              <a:t>Silvicultura                                                     Producción sostenida de bosques.</a:t>
            </a:r>
          </a:p>
          <a:p>
            <a:pPr marL="0" indent="0">
              <a:buNone/>
            </a:pPr>
            <a:endParaRPr lang="es-CL" b="1" dirty="0"/>
          </a:p>
          <a:p>
            <a:pPr marL="0" indent="0">
              <a:buNone/>
            </a:pPr>
            <a:r>
              <a:rPr lang="es-CL" b="1" dirty="0"/>
              <a:t>Minería                                                          Recursos minerales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5F5118D5-44A9-4C15-8BA3-2D0BD005A2B3}"/>
              </a:ext>
            </a:extLst>
          </p:cNvPr>
          <p:cNvSpPr/>
          <p:nvPr/>
        </p:nvSpPr>
        <p:spPr>
          <a:xfrm>
            <a:off x="4992692" y="1658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B35BA63-D891-4B84-A341-AC01E36778B1}"/>
              </a:ext>
            </a:extLst>
          </p:cNvPr>
          <p:cNvSpPr/>
          <p:nvPr/>
        </p:nvSpPr>
        <p:spPr>
          <a:xfrm>
            <a:off x="4992692" y="223704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2E89B1C-B6D3-4B5E-B374-89D2699468FA}"/>
              </a:ext>
            </a:extLst>
          </p:cNvPr>
          <p:cNvSpPr/>
          <p:nvPr/>
        </p:nvSpPr>
        <p:spPr>
          <a:xfrm>
            <a:off x="4992692" y="2867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5DEFE40-8D2A-467C-A59D-6C5A1DAD42BE}"/>
              </a:ext>
            </a:extLst>
          </p:cNvPr>
          <p:cNvSpPr/>
          <p:nvPr/>
        </p:nvSpPr>
        <p:spPr>
          <a:xfrm>
            <a:off x="4992692" y="35683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Agricultura, motor del desarrollo futuro de Chile - CPI">
            <a:extLst>
              <a:ext uri="{FF2B5EF4-FFF2-40B4-BE49-F238E27FC236}">
                <a16:creationId xmlns:a16="http://schemas.microsoft.com/office/drawing/2014/main" id="{85CE372F-0AF1-45A4-BA62-97AA77620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4543012"/>
            <a:ext cx="2756452" cy="1830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nadería de exportación - SAGO">
            <a:extLst>
              <a:ext uri="{FF2B5EF4-FFF2-40B4-BE49-F238E27FC236}">
                <a16:creationId xmlns:a16="http://schemas.microsoft.com/office/drawing/2014/main" id="{04F79A99-B799-4713-AC8A-123C65B4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09" y="4547698"/>
            <a:ext cx="3286386" cy="182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FEDERACION NACIONAL DE FEDERACIONES DE PESCADORES ARTESANALES ...">
            <a:extLst>
              <a:ext uri="{FF2B5EF4-FFF2-40B4-BE49-F238E27FC236}">
                <a16:creationId xmlns:a16="http://schemas.microsoft.com/office/drawing/2014/main" id="{49DB669D-5D08-4E44-A839-ED942B0DB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6" y="4543013"/>
            <a:ext cx="3296962" cy="1830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4406277-CC0B-4BDC-8A3D-56D0101C2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174" y="2890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6B18F-3E48-4540-BA32-02BA2583A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142" y="1505506"/>
            <a:ext cx="4235658" cy="3777622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Chile cuenta con una variedad de recursos naturales disponibles. En el </a:t>
            </a:r>
            <a:r>
              <a:rPr lang="es-MX" dirty="0">
                <a:solidFill>
                  <a:srgbClr val="FF0000"/>
                </a:solidFill>
              </a:rPr>
              <a:t>norte </a:t>
            </a:r>
            <a:r>
              <a:rPr lang="es-MX" dirty="0"/>
              <a:t>existen grandes yacimientos de cobre (como Chuquicamata), oro, plata y salitre. En </a:t>
            </a:r>
            <a:r>
              <a:rPr lang="es-MX" dirty="0">
                <a:solidFill>
                  <a:srgbClr val="FF0000"/>
                </a:solidFill>
              </a:rPr>
              <a:t>la zona central</a:t>
            </a:r>
            <a:r>
              <a:rPr lang="es-MX" dirty="0"/>
              <a:t>, el suelo fértil permite el cultivo de especies como el trigo, la cebada, la remolacha, frutas y verduras. Hacia la </a:t>
            </a:r>
            <a:r>
              <a:rPr lang="es-MX" dirty="0">
                <a:solidFill>
                  <a:srgbClr val="FF0000"/>
                </a:solidFill>
              </a:rPr>
              <a:t>zona sur </a:t>
            </a:r>
            <a:r>
              <a:rPr lang="es-MX" dirty="0"/>
              <a:t>encontramos yacimientos de petroleros y de gas. Y a lo largo de nuestras costas hay abundancia de recursos marinos.</a:t>
            </a:r>
            <a:endParaRPr lang="es-CL" dirty="0"/>
          </a:p>
        </p:txBody>
      </p:sp>
      <p:pic>
        <p:nvPicPr>
          <p:cNvPr id="3074" name="Picture 2" descr="Y si el cobre llega a US$ 3 la libra? Efectos en la economía ...">
            <a:extLst>
              <a:ext uri="{FF2B5EF4-FFF2-40B4-BE49-F238E27FC236}">
                <a16:creationId xmlns:a16="http://schemas.microsoft.com/office/drawing/2014/main" id="{83A8E7B5-3F6E-4183-98F2-FDDB3910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5059"/>
            <a:ext cx="3681788" cy="1520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lienda de trigo de la Región del Bío Bío aumentó 21% en abril">
            <a:extLst>
              <a:ext uri="{FF2B5EF4-FFF2-40B4-BE49-F238E27FC236}">
                <a16:creationId xmlns:a16="http://schemas.microsoft.com/office/drawing/2014/main" id="{6D4C5151-C299-4099-9C9E-96F7032B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62697"/>
            <a:ext cx="3681788" cy="173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tróleo Brent: mejoran las recomendaciones para todo el año ...">
            <a:extLst>
              <a:ext uri="{FF2B5EF4-FFF2-40B4-BE49-F238E27FC236}">
                <a16:creationId xmlns:a16="http://schemas.microsoft.com/office/drawing/2014/main" id="{1E21B6B3-9BDB-4DFF-B391-643DBB1E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92046"/>
            <a:ext cx="3681788" cy="1991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0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549FF-A92F-4EB0-8383-09EAD008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394" y="1671031"/>
            <a:ext cx="3211527" cy="2609421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Mapa de américa y sus recursos naturales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E4A783-C0CE-4582-9770-4B2582DC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7" y="292078"/>
            <a:ext cx="4399722" cy="6273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639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5BD21-C2A3-49F0-A31B-D667E646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¿Cómo podemos cuidar los recursos naturales?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0043101-CF68-4EF4-B53E-F06DC6C61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32419"/>
              </p:ext>
            </p:extLst>
          </p:nvPr>
        </p:nvGraphicFramePr>
        <p:xfrm>
          <a:off x="2400369" y="1905000"/>
          <a:ext cx="9104243" cy="46466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73592">
                  <a:extLst>
                    <a:ext uri="{9D8B030D-6E8A-4147-A177-3AD203B41FA5}">
                      <a16:colId xmlns:a16="http://schemas.microsoft.com/office/drawing/2014/main" val="179629566"/>
                    </a:ext>
                  </a:extLst>
                </a:gridCol>
                <a:gridCol w="2280856">
                  <a:extLst>
                    <a:ext uri="{9D8B030D-6E8A-4147-A177-3AD203B41FA5}">
                      <a16:colId xmlns:a16="http://schemas.microsoft.com/office/drawing/2014/main" val="3797692379"/>
                    </a:ext>
                  </a:extLst>
                </a:gridCol>
                <a:gridCol w="1949795">
                  <a:extLst>
                    <a:ext uri="{9D8B030D-6E8A-4147-A177-3AD203B41FA5}">
                      <a16:colId xmlns:a16="http://schemas.microsoft.com/office/drawing/2014/main" val="4111237792"/>
                    </a:ext>
                  </a:extLst>
                </a:gridCol>
              </a:tblGrid>
              <a:tr h="49364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Acción</a:t>
                      </a:r>
                      <a:endParaRPr lang="es-C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Sí cumplimos</a:t>
                      </a:r>
                      <a:endParaRPr lang="es-C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No cumplimos</a:t>
                      </a:r>
                      <a:endParaRPr lang="es-C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27440"/>
                  </a:ext>
                </a:extLst>
              </a:tr>
              <a:tr h="374833">
                <a:tc>
                  <a:txBody>
                    <a:bodyPr/>
                    <a:lstStyle/>
                    <a:p>
                      <a:r>
                        <a:rPr lang="es-MX" sz="1400" dirty="0"/>
                        <a:t>Reciclamos los productos de plástico y de vidrio.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621954"/>
                  </a:ext>
                </a:extLst>
              </a:tr>
              <a:tr h="344557">
                <a:tc>
                  <a:txBody>
                    <a:bodyPr/>
                    <a:lstStyle/>
                    <a:p>
                      <a:r>
                        <a:rPr lang="es-MX" sz="1400" dirty="0"/>
                        <a:t>Usamos bolsas de tela para guardar los juguetes.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674565"/>
                  </a:ext>
                </a:extLst>
              </a:tr>
              <a:tr h="297984">
                <a:tc>
                  <a:txBody>
                    <a:bodyPr/>
                    <a:lstStyle/>
                    <a:p>
                      <a:r>
                        <a:rPr lang="es-MX" sz="1400" dirty="0"/>
                        <a:t>Regalamos la ropa que no usamos.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56340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Apagamos las luces cuando no son necesarias.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07704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Cambiamos las ampolletas convencionales por las de ahorro de energía.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15315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Nos damos duchas cortas y no baños de tina.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234671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Abrimos el refrigerador solo cuando es necesario.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680383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Desenchufamos los electrodomésticos que no estamos ocupando.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291132"/>
                  </a:ext>
                </a:extLst>
              </a:tr>
              <a:tr h="521471">
                <a:tc>
                  <a:txBody>
                    <a:bodyPr/>
                    <a:lstStyle/>
                    <a:p>
                      <a:r>
                        <a:rPr lang="es-MX" sz="1400" dirty="0"/>
                        <a:t>Caminamos o andamos en bicicleta en vez de andar en auto.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17365"/>
                  </a:ext>
                </a:extLst>
              </a:tr>
            </a:tbl>
          </a:graphicData>
        </a:graphic>
      </p:graphicFrame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D9E1C1F-DFDF-4478-B114-E10DFBBC17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174" y="3018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A5D53-5A38-4FA5-96DD-20FA2E43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¿Cómo cuidamos en chile los recursos naturales?</a:t>
            </a:r>
            <a:endParaRPr lang="es-CL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098" name="Picture 2" descr="Cómo enseñarle a los niños a reciclar? - Blog MegaShopTV">
            <a:extLst>
              <a:ext uri="{FF2B5EF4-FFF2-40B4-BE49-F238E27FC236}">
                <a16:creationId xmlns:a16="http://schemas.microsoft.com/office/drawing/2014/main" id="{A2A1B300-A490-4816-9EB2-9081D79B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43" y="2478156"/>
            <a:ext cx="3307659" cy="2087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3BC519-1AF5-4630-85ED-A634017578F2}"/>
              </a:ext>
            </a:extLst>
          </p:cNvPr>
          <p:cNvSpPr txBox="1"/>
          <p:nvPr/>
        </p:nvSpPr>
        <p:spPr>
          <a:xfrm>
            <a:off x="2592925" y="4890055"/>
            <a:ext cx="2230865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Reduce</a:t>
            </a:r>
          </a:p>
          <a:p>
            <a:pPr algn="ctr"/>
            <a:r>
              <a:rPr lang="es-MX" dirty="0"/>
              <a:t>Evita todo aquello que genera un desperdicio innecesario. </a:t>
            </a:r>
            <a:endParaRPr lang="es-CL" dirty="0"/>
          </a:p>
        </p:txBody>
      </p:sp>
      <p:pic>
        <p:nvPicPr>
          <p:cNvPr id="4100" name="Picture 4" descr="Realizarán talleres de reciclaje y reutilización de desechos ...">
            <a:extLst>
              <a:ext uri="{FF2B5EF4-FFF2-40B4-BE49-F238E27FC236}">
                <a16:creationId xmlns:a16="http://schemas.microsoft.com/office/drawing/2014/main" id="{423F9382-16F5-44CA-AD30-E234DD55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98" y="2472979"/>
            <a:ext cx="3114260" cy="209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2A83B1-6544-42F9-A397-99085E44069C}"/>
              </a:ext>
            </a:extLst>
          </p:cNvPr>
          <p:cNvSpPr txBox="1"/>
          <p:nvPr/>
        </p:nvSpPr>
        <p:spPr>
          <a:xfrm>
            <a:off x="6096000" y="4890055"/>
            <a:ext cx="2230865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Recicla</a:t>
            </a:r>
          </a:p>
          <a:p>
            <a:pPr algn="ctr"/>
            <a:r>
              <a:rPr lang="es-MX" dirty="0"/>
              <a:t>Utiliza la materia prima de un objeto para fabricar otro.</a:t>
            </a:r>
            <a:endParaRPr lang="es-CL" dirty="0"/>
          </a:p>
        </p:txBody>
      </p:sp>
      <p:pic>
        <p:nvPicPr>
          <p:cNvPr id="4102" name="Picture 6" descr="Juegos para enseñar a los niños a reciclar y reutilizar">
            <a:extLst>
              <a:ext uri="{FF2B5EF4-FFF2-40B4-BE49-F238E27FC236}">
                <a16:creationId xmlns:a16="http://schemas.microsoft.com/office/drawing/2014/main" id="{45F7461A-47E4-4DE2-97DA-BFBF529D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33" y="2472979"/>
            <a:ext cx="2798092" cy="209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A5AF4C5-34D4-4DD8-A6DD-2CC215D073A9}"/>
              </a:ext>
            </a:extLst>
          </p:cNvPr>
          <p:cNvSpPr txBox="1"/>
          <p:nvPr/>
        </p:nvSpPr>
        <p:spPr>
          <a:xfrm>
            <a:off x="9121997" y="4870180"/>
            <a:ext cx="2230865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C00000"/>
                </a:solidFill>
              </a:rPr>
              <a:t>Reutiliza</a:t>
            </a:r>
          </a:p>
          <a:p>
            <a:pPr algn="ctr"/>
            <a:r>
              <a:rPr lang="es-MX" dirty="0"/>
              <a:t>Reutiliza los objetos usados dándoles otra función. </a:t>
            </a:r>
            <a:endParaRPr lang="es-CL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4F02E33-AC0A-4032-B299-3A7718A43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892" y="3625193"/>
            <a:ext cx="5484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</TotalTime>
  <Words>314</Words>
  <Application>Microsoft Office PowerPoint</Application>
  <PresentationFormat>Panorámica</PresentationFormat>
  <Paragraphs>35</Paragraphs>
  <Slides>6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Comic Sans MS</vt:lpstr>
      <vt:lpstr>Wingdings 3</vt:lpstr>
      <vt:lpstr>Espiral</vt:lpstr>
      <vt:lpstr>¿ Qué recursos naturales encontramos en américa?</vt:lpstr>
      <vt:lpstr>Presentación de PowerPoint</vt:lpstr>
      <vt:lpstr>Presentación de PowerPoint</vt:lpstr>
      <vt:lpstr>Mapa de américa y sus recursos naturales</vt:lpstr>
      <vt:lpstr>¿Cómo podemos cuidar los recursos naturales?</vt:lpstr>
      <vt:lpstr>¿Cómo cuidamos en chile los recursos naturales?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 QUÉ RECURSOS Naturales encontramos en américa?</dc:title>
  <dc:creator>HP Pavilion</dc:creator>
  <cp:lastModifiedBy>HP Pavilion</cp:lastModifiedBy>
  <cp:revision>11</cp:revision>
  <dcterms:created xsi:type="dcterms:W3CDTF">2020-07-04T02:13:41Z</dcterms:created>
  <dcterms:modified xsi:type="dcterms:W3CDTF">2020-07-05T02:21:18Z</dcterms:modified>
</cp:coreProperties>
</file>