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k9X3yM0f1P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8325" y="1051280"/>
            <a:ext cx="8637073" cy="946175"/>
          </a:xfrm>
        </p:spPr>
        <p:txBody>
          <a:bodyPr>
            <a:normAutofit/>
          </a:bodyPr>
          <a:lstStyle/>
          <a:p>
            <a:r>
              <a:rPr lang="es-CL" sz="6000" dirty="0" smtClean="0">
                <a:solidFill>
                  <a:srgbClr val="FF0000"/>
                </a:solidFill>
              </a:rPr>
              <a:t>TRABAJO DE ARTE 5 A-B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1312" y="3701020"/>
            <a:ext cx="8637072" cy="1863756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accent3">
                    <a:lumMod val="75000"/>
                  </a:schemeClr>
                </a:solidFill>
              </a:rPr>
              <a:t>Objetivo: Dibujar cuadros de animales en el arte impresionista</a:t>
            </a:r>
          </a:p>
          <a:p>
            <a:r>
              <a:rPr lang="es-CL" dirty="0" smtClean="0">
                <a:solidFill>
                  <a:schemeClr val="accent3">
                    <a:lumMod val="75000"/>
                  </a:schemeClr>
                </a:solidFill>
              </a:rPr>
              <a:t>Profesor:  Jaime Letelier Ulloa</a:t>
            </a:r>
          </a:p>
          <a:p>
            <a:r>
              <a:rPr lang="es-CL" dirty="0" smtClean="0">
                <a:solidFill>
                  <a:schemeClr val="accent3">
                    <a:lumMod val="75000"/>
                  </a:schemeClr>
                </a:solidFill>
              </a:rPr>
              <a:t>Jletelier@colegiosannicolas.cl</a:t>
            </a:r>
            <a:r>
              <a:rPr lang="es-CL" dirty="0" smtClean="0"/>
              <a:t>	</a:t>
            </a:r>
            <a:endParaRPr lang="en-US" dirty="0"/>
          </a:p>
        </p:txBody>
      </p:sp>
      <p:pic>
        <p:nvPicPr>
          <p:cNvPr id="6" name="0 Imagen" descr="Logo colegio.BMP"/>
          <p:cNvPicPr/>
          <p:nvPr/>
        </p:nvPicPr>
        <p:blipFill rotWithShape="1">
          <a:blip r:embed="rId2" cstate="print"/>
          <a:srcRect r="53665"/>
          <a:stretch/>
        </p:blipFill>
        <p:spPr bwMode="auto">
          <a:xfrm>
            <a:off x="642120" y="627923"/>
            <a:ext cx="860109" cy="1146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utoShape 2" descr="Pintura Impresionismo Anim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PETIT NOLO MONTSE PARÉS - Artelist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77" y="1854927"/>
            <a:ext cx="2978241" cy="37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9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573" y="149155"/>
            <a:ext cx="8637073" cy="961187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rgbClr val="FF0000"/>
                </a:solidFill>
              </a:rPr>
              <a:t>Definición del impresionismo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2229" y="1024148"/>
            <a:ext cx="8637072" cy="1909748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El 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impresionismo es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 una corriente arte surgida en el siglo XIX, principalmente vinculada a la pintura: los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pintores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impresionistas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 retrataban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animales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de acuerdo a la impresión que la luz produce a la vista y no según la supuesta realidad objetiva.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3" y="2743200"/>
            <a:ext cx="9640389" cy="2913017"/>
          </a:xfrm>
          <a:prstGeom prst="rect">
            <a:avLst/>
          </a:prstGeom>
        </p:spPr>
      </p:pic>
      <p:pic>
        <p:nvPicPr>
          <p:cNvPr id="5" name="0 Imagen" descr="Logo colegio.BMP"/>
          <p:cNvPicPr/>
          <p:nvPr/>
        </p:nvPicPr>
        <p:blipFill rotWithShape="1">
          <a:blip r:embed="rId3" cstate="print"/>
          <a:srcRect r="53665"/>
          <a:stretch/>
        </p:blipFill>
        <p:spPr bwMode="auto">
          <a:xfrm>
            <a:off x="642120" y="627924"/>
            <a:ext cx="860109" cy="61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34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1758" y="245036"/>
            <a:ext cx="9521673" cy="961187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rgbClr val="FF0000"/>
                </a:solidFill>
              </a:rPr>
              <a:t>MUESTRA DE impresionismo animal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5998" y="1597901"/>
            <a:ext cx="8637072" cy="1863756"/>
          </a:xfrm>
        </p:spPr>
        <p:txBody>
          <a:bodyPr>
            <a:noAutofit/>
          </a:bodyPr>
          <a:lstStyle/>
          <a:p>
            <a:endParaRPr lang="es-E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L" sz="1600" dirty="0" smtClean="0"/>
              <a:t>	</a:t>
            </a:r>
            <a:endParaRPr lang="en-US" sz="1600" dirty="0"/>
          </a:p>
        </p:txBody>
      </p:sp>
      <p:pic>
        <p:nvPicPr>
          <p:cNvPr id="8" name="0 Imagen" descr="Logo colegio.BMP"/>
          <p:cNvPicPr/>
          <p:nvPr/>
        </p:nvPicPr>
        <p:blipFill rotWithShape="1">
          <a:blip r:embed="rId2" cstate="print"/>
          <a:srcRect r="53665"/>
          <a:stretch/>
        </p:blipFill>
        <p:spPr bwMode="auto">
          <a:xfrm>
            <a:off x="642120" y="627924"/>
            <a:ext cx="860109" cy="61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81" y="1597901"/>
            <a:ext cx="4169773" cy="28875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634" y="1597901"/>
            <a:ext cx="3827219" cy="288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2567" y="261229"/>
            <a:ext cx="9521673" cy="961187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rgbClr val="FF0000"/>
                </a:solidFill>
              </a:rPr>
              <a:t>MUESTRA impresionista de animales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5998" y="1597901"/>
            <a:ext cx="8637072" cy="1863756"/>
          </a:xfrm>
        </p:spPr>
        <p:txBody>
          <a:bodyPr>
            <a:noAutofit/>
          </a:bodyPr>
          <a:lstStyle/>
          <a:p>
            <a:endParaRPr lang="es-E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L" sz="1600" dirty="0" smtClean="0"/>
              <a:t>	</a:t>
            </a:r>
            <a:endParaRPr lang="en-US" sz="1600" dirty="0"/>
          </a:p>
        </p:txBody>
      </p:sp>
      <p:pic>
        <p:nvPicPr>
          <p:cNvPr id="6" name="0 Imagen" descr="Logo colegio.BMP"/>
          <p:cNvPicPr/>
          <p:nvPr/>
        </p:nvPicPr>
        <p:blipFill rotWithShape="1">
          <a:blip r:embed="rId2" cstate="print"/>
          <a:srcRect r="53665"/>
          <a:stretch/>
        </p:blipFill>
        <p:spPr bwMode="auto">
          <a:xfrm>
            <a:off x="642120" y="627924"/>
            <a:ext cx="860109" cy="61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884" y="1899557"/>
            <a:ext cx="4312105" cy="25679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360" y="1899557"/>
            <a:ext cx="4234880" cy="25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8972" y="278877"/>
            <a:ext cx="9521673" cy="961187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MUESTRA DE animales y el  impresionismo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5998" y="1597901"/>
            <a:ext cx="8637072" cy="1863756"/>
          </a:xfrm>
        </p:spPr>
        <p:txBody>
          <a:bodyPr>
            <a:noAutofit/>
          </a:bodyPr>
          <a:lstStyle/>
          <a:p>
            <a:endParaRPr lang="es-E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L" sz="1600" dirty="0" smtClean="0"/>
              <a:t>	</a:t>
            </a:r>
            <a:endParaRPr lang="en-US" sz="1600" dirty="0"/>
          </a:p>
        </p:txBody>
      </p:sp>
      <p:pic>
        <p:nvPicPr>
          <p:cNvPr id="8" name="0 Imagen" descr="Logo colegio.BMP"/>
          <p:cNvPicPr/>
          <p:nvPr/>
        </p:nvPicPr>
        <p:blipFill rotWithShape="1">
          <a:blip r:embed="rId2" cstate="print"/>
          <a:srcRect r="53665"/>
          <a:stretch/>
        </p:blipFill>
        <p:spPr bwMode="auto">
          <a:xfrm>
            <a:off x="642120" y="627924"/>
            <a:ext cx="860109" cy="61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pintar impresionismo oleo - Buscar con Google | Pinturas de gat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8" y="1597901"/>
            <a:ext cx="4633638" cy="32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lico cat art print, bright colorful cat painting, crazy cat lad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51" y="1597901"/>
            <a:ext cx="4167052" cy="32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6100" y="4014530"/>
            <a:ext cx="8637072" cy="2503836"/>
          </a:xfrm>
        </p:spPr>
        <p:txBody>
          <a:bodyPr>
            <a:noAutofit/>
          </a:bodyPr>
          <a:lstStyle/>
          <a:p>
            <a:endParaRPr lang="es-E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L" sz="1600" dirty="0" smtClean="0"/>
              <a:t>	</a:t>
            </a:r>
            <a:endParaRPr lang="en-US" sz="1600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54968" y="736985"/>
            <a:ext cx="8637073" cy="1575142"/>
          </a:xfrm>
        </p:spPr>
        <p:txBody>
          <a:bodyPr>
            <a:norm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</a:rPr>
              <a:t>Video de apoyo del impresionismo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79650" y="3094666"/>
            <a:ext cx="6449971" cy="468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hlinkClick r:id="rId2"/>
              </a:rPr>
              <a:t>https://www.youtube.com/watch?v=k9X3yM0f1PU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0 Imagen" descr="Logo colegio.BMP"/>
          <p:cNvPicPr/>
          <p:nvPr/>
        </p:nvPicPr>
        <p:blipFill rotWithShape="1">
          <a:blip r:embed="rId3" cstate="print"/>
          <a:srcRect r="53665"/>
          <a:stretch/>
        </p:blipFill>
        <p:spPr bwMode="auto">
          <a:xfrm>
            <a:off x="642120" y="627924"/>
            <a:ext cx="860109" cy="61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0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2935" y="1567542"/>
            <a:ext cx="8637072" cy="1563311"/>
          </a:xfrm>
        </p:spPr>
        <p:txBody>
          <a:bodyPr>
            <a:noAutofit/>
          </a:bodyPr>
          <a:lstStyle/>
          <a:p>
            <a:r>
              <a:rPr lang="es-ES" sz="1400" dirty="0" smtClean="0">
                <a:solidFill>
                  <a:srgbClr val="00B0F0"/>
                </a:solidFill>
              </a:rPr>
              <a:t>Instrucciones escritas del trabajo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a)Buscar un lugar cómodo para trabajar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b)Ver la presentación del  P. Point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c)Seleccionar algún animal de este </a:t>
            </a:r>
            <a:r>
              <a:rPr lang="es-ES" sz="1400" dirty="0" err="1" smtClean="0">
                <a:solidFill>
                  <a:srgbClr val="C00000"/>
                </a:solidFill>
              </a:rPr>
              <a:t>power</a:t>
            </a:r>
            <a:r>
              <a:rPr lang="es-ES" sz="1400" dirty="0" smtClean="0">
                <a:solidFill>
                  <a:srgbClr val="C00000"/>
                </a:solidFill>
              </a:rPr>
              <a:t>  para copiar en la croquera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d)Colocar la croquera fecha ,título y objetivo del trabajo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e)Dibujar el animal del impresionismo que elegiste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f)Usar el ancho y alto de la hoja para dibujar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g)Para colorear elegir témpera, lápices de palo , plumones . de cera : los que  más te acomoden (debes usar los mismos colores del animal que elegiste)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h)Debes enviar una foto del trabajo por correo al profesor</a:t>
            </a:r>
          </a:p>
          <a:p>
            <a:endParaRPr lang="es-E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L" sz="1600" dirty="0" smtClean="0"/>
              <a:t>	</a:t>
            </a:r>
            <a:endParaRPr lang="en-US" sz="1600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64191" y="305912"/>
            <a:ext cx="8637073" cy="961186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</a:rPr>
              <a:t>Audio de INSTRUCCIONES DEL TRABAJO Del impresionismo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0 Imagen" descr="Logo colegio.BMP"/>
          <p:cNvPicPr/>
          <p:nvPr/>
        </p:nvPicPr>
        <p:blipFill rotWithShape="1">
          <a:blip r:embed="rId4" cstate="print"/>
          <a:srcRect r="53665"/>
          <a:stretch/>
        </p:blipFill>
        <p:spPr bwMode="auto">
          <a:xfrm>
            <a:off x="642120" y="627924"/>
            <a:ext cx="860109" cy="61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937" y="1549703"/>
            <a:ext cx="2785246" cy="4106514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960" y="6279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312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184</TotalTime>
  <Words>150</Words>
  <Application>Microsoft Office PowerPoint</Application>
  <PresentationFormat>Panorámica</PresentationFormat>
  <Paragraphs>31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Times New Roman</vt:lpstr>
      <vt:lpstr>Gallery</vt:lpstr>
      <vt:lpstr>TRABAJO DE ARTE 5 A-B</vt:lpstr>
      <vt:lpstr>Definición del impresionismo</vt:lpstr>
      <vt:lpstr>MUESTRA DE impresionismo animal</vt:lpstr>
      <vt:lpstr>MUESTRA impresionista de animales</vt:lpstr>
      <vt:lpstr>MUESTRA DE animales y el  impresionismo</vt:lpstr>
      <vt:lpstr>Video de apoyo del impresionismo</vt:lpstr>
      <vt:lpstr>Audio de INSTRUCCIONES DEL TRABAJO Del impresionismo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ARTE 5 A-B</dc:title>
  <dc:creator>Usuario de Windows</dc:creator>
  <cp:lastModifiedBy>carlos</cp:lastModifiedBy>
  <cp:revision>41</cp:revision>
  <dcterms:created xsi:type="dcterms:W3CDTF">2020-06-29T02:15:22Z</dcterms:created>
  <dcterms:modified xsi:type="dcterms:W3CDTF">2020-07-13T16:49:40Z</dcterms:modified>
</cp:coreProperties>
</file>