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dvjMlwi-w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789" y="1030923"/>
            <a:ext cx="8791575" cy="1281203"/>
          </a:xfrm>
        </p:spPr>
        <p:txBody>
          <a:bodyPr/>
          <a:lstStyle/>
          <a:p>
            <a:r>
              <a:rPr lang="es-CL" dirty="0" smtClean="0"/>
              <a:t>TRABAJO DE ARTE 4 BÁSICO A-B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41293" y="3249341"/>
            <a:ext cx="8791575" cy="1655762"/>
          </a:xfrm>
        </p:spPr>
        <p:txBody>
          <a:bodyPr/>
          <a:lstStyle/>
          <a:p>
            <a:r>
              <a:rPr lang="es-CL" dirty="0" smtClean="0"/>
              <a:t>Objetivo Dibujar muestras del </a:t>
            </a:r>
            <a:r>
              <a:rPr lang="es-CL" dirty="0" smtClean="0"/>
              <a:t>arte  pintura precolombina</a:t>
            </a:r>
            <a:endParaRPr lang="es-CL" dirty="0" smtClean="0"/>
          </a:p>
          <a:p>
            <a:r>
              <a:rPr lang="es-CL" dirty="0" smtClean="0"/>
              <a:t>Profesor Jaime Letelier Ulloa</a:t>
            </a:r>
          </a:p>
          <a:p>
            <a:r>
              <a:rPr lang="es-CL" dirty="0" smtClean="0"/>
              <a:t>jletelier@colegiosannicolas.cl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8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76424" y="422452"/>
            <a:ext cx="9527823" cy="1281203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Definición </a:t>
            </a:r>
            <a:r>
              <a:rPr lang="es-CL" dirty="0" smtClean="0"/>
              <a:t>de pintura precolombina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57419" y="1843796"/>
            <a:ext cx="8791575" cy="3225075"/>
          </a:xfrm>
        </p:spPr>
        <p:txBody>
          <a:bodyPr>
            <a:normAutofit/>
          </a:bodyPr>
          <a:lstStyle/>
          <a:p>
            <a:r>
              <a:rPr lang="es-ES" dirty="0" smtClean="0"/>
              <a:t>.</a:t>
            </a:r>
            <a:r>
              <a:rPr lang="es-ES" dirty="0"/>
              <a:t> </a:t>
            </a:r>
            <a:r>
              <a:rPr lang="es-ES" sz="2400" dirty="0" smtClean="0">
                <a:solidFill>
                  <a:srgbClr val="002060"/>
                </a:solidFill>
              </a:rPr>
              <a:t>La pintura </a:t>
            </a:r>
            <a:r>
              <a:rPr lang="es-ES" sz="2400" b="1" dirty="0" smtClean="0">
                <a:solidFill>
                  <a:srgbClr val="002060"/>
                </a:solidFill>
              </a:rPr>
              <a:t>precolombina</a:t>
            </a:r>
            <a:r>
              <a:rPr lang="es-ES" sz="2400" dirty="0">
                <a:solidFill>
                  <a:srgbClr val="002060"/>
                </a:solidFill>
              </a:rPr>
              <a:t> </a:t>
            </a:r>
            <a:r>
              <a:rPr lang="es-ES" sz="2400" dirty="0" smtClean="0">
                <a:solidFill>
                  <a:srgbClr val="002060"/>
                </a:solidFill>
              </a:rPr>
              <a:t>americana</a:t>
            </a:r>
            <a:r>
              <a:rPr lang="es-ES" sz="2400" dirty="0">
                <a:solidFill>
                  <a:srgbClr val="002060"/>
                </a:solidFill>
              </a:rPr>
              <a:t> </a:t>
            </a:r>
            <a:r>
              <a:rPr lang="es-ES" sz="2400" b="1" dirty="0">
                <a:solidFill>
                  <a:srgbClr val="002060"/>
                </a:solidFill>
              </a:rPr>
              <a:t>comprende todos aquellos </a:t>
            </a:r>
            <a:r>
              <a:rPr lang="es-ES" sz="2400" b="1" dirty="0" smtClean="0">
                <a:solidFill>
                  <a:srgbClr val="002060"/>
                </a:solidFill>
              </a:rPr>
              <a:t>pinturas creadas </a:t>
            </a:r>
            <a:r>
              <a:rPr lang="es-ES" sz="2400" b="1" dirty="0">
                <a:solidFill>
                  <a:srgbClr val="002060"/>
                </a:solidFill>
              </a:rPr>
              <a:t>por los diferentes pueblos originarios antes de la llegada de Colón y la influencia hispana</a:t>
            </a:r>
            <a:r>
              <a:rPr lang="es-ES" sz="2400" dirty="0" smtClean="0">
                <a:solidFill>
                  <a:srgbClr val="002060"/>
                </a:solidFill>
              </a:rPr>
              <a:t>. Posee </a:t>
            </a:r>
            <a:r>
              <a:rPr lang="es-ES" sz="2400" dirty="0">
                <a:solidFill>
                  <a:srgbClr val="002060"/>
                </a:solidFill>
              </a:rPr>
              <a:t>características estéticas, técnicas, funciones sociales y estilos muy diferentes del arte europeo.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1697" y="207963"/>
            <a:ext cx="9344732" cy="1281203"/>
          </a:xfrm>
        </p:spPr>
        <p:txBody>
          <a:bodyPr>
            <a:normAutofit/>
          </a:bodyPr>
          <a:lstStyle/>
          <a:p>
            <a:r>
              <a:rPr lang="es-C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Muestra de pintura precolombina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725" y="1894114"/>
            <a:ext cx="3519392" cy="33949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447" y="1894114"/>
            <a:ext cx="2978330" cy="33949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44" y="1894113"/>
            <a:ext cx="3245930" cy="32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5613" y="2677886"/>
            <a:ext cx="8791575" cy="1371599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Video recomendado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hlinkClick r:id="rId2"/>
              </a:rPr>
              <a:t>https://www.youtube.com/watch?v=6dvjMlwi-wM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9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35288" y="4818704"/>
            <a:ext cx="9308445" cy="760909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audio de Instrucciones</a:t>
            </a: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Instrucciones</a:t>
            </a:r>
            <a: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escritas</a:t>
            </a:r>
            <a:b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1.-Poner el cuaderno horizontalmente y escribir la </a:t>
            </a:r>
            <a:r>
              <a:rPr lang="es-CL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fecha,el</a:t>
            </a:r>
            <a: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título y objetivo</a:t>
            </a:r>
            <a:b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2-.-Ver  el </a:t>
            </a:r>
            <a:r>
              <a:rPr lang="es-CL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</a:t>
            </a:r>
            <a: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y el video de la diapositiva  4 y elegir un cuadro</a:t>
            </a:r>
            <a:b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3.-Una vez que eliges el </a:t>
            </a:r>
            <a:r>
              <a:rPr lang="es-CL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cuadro,lo</a:t>
            </a:r>
            <a: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copias o replicas en tu croquera</a:t>
            </a:r>
            <a:b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4.-Debes usar el ancho y alto de tu hoja ,para tu dibujo</a:t>
            </a:r>
            <a:b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5.-Pintarlo con los colores originales del cuadro que elegiste</a:t>
            </a:r>
            <a:b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6.-Cuando lo termines te preocupas de enviarlo a mi correo que está en la ´</a:t>
            </a:r>
            <a:r>
              <a:rPr lang="es-CL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</a:t>
            </a:r>
            <a: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br>
              <a:rPr lang="es-C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53451" y="535577"/>
            <a:ext cx="1058092" cy="10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8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255</TotalTime>
  <Words>30</Words>
  <Application>Microsoft Office PowerPoint</Application>
  <PresentationFormat>Panorámica</PresentationFormat>
  <Paragraphs>9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Tw Cen MT</vt:lpstr>
      <vt:lpstr>Circuito</vt:lpstr>
      <vt:lpstr>TRABAJO DE ARTE 4 BÁSICO A-B</vt:lpstr>
      <vt:lpstr>Definición de pintura precolombina</vt:lpstr>
      <vt:lpstr>Muestra de pintura precolombina</vt:lpstr>
      <vt:lpstr>  Video recomendado   https://www.youtube.com/watch?v=6dvjMlwi-wM</vt:lpstr>
      <vt:lpstr>     audio de Instrucciones  Instrucciones  escritas  1.-Poner el cuaderno horizontalmente y escribir la fecha,el título y objetivo  2-.-Ver  el power diapo 3 y el video de la diapositiva  4 y elegir un cuadro  3.-Una vez que eliges el cuadro,lo copias o replicas en tu croquera  4.-Debes usar el ancho y alto de tu hoja ,para tu dibujo  5.-Pintarlo con los colores originales del cuadro que elegiste  6.-Cuando lo termines te preocupas de enviarlo a mi correo que está en la ´diapo 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DE ARTE 4 BÁSICO A-B</dc:title>
  <dc:creator>Usuario de Windows</dc:creator>
  <cp:lastModifiedBy>Usuario de Windows</cp:lastModifiedBy>
  <cp:revision>22</cp:revision>
  <dcterms:created xsi:type="dcterms:W3CDTF">2020-06-22T00:58:40Z</dcterms:created>
  <dcterms:modified xsi:type="dcterms:W3CDTF">2020-07-04T20:09:40Z</dcterms:modified>
</cp:coreProperties>
</file>