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NSimSun" panose="02010609030101010101" pitchFamily="49" charset="-122"/>
      <p:regular r:id="rId7"/>
    </p:embeddedFont>
    <p:embeddedFont>
      <p:font typeface="Muli Regular" panose="020B0604020202020204" charset="0"/>
      <p:regular r:id="rId8"/>
    </p:embeddedFont>
    <p:embeddedFont>
      <p:font typeface="Calibri" panose="020F0502020204030204" pitchFamily="34" charset="0"/>
      <p:regular r:id="rId9"/>
      <p:bold r:id="rId10"/>
      <p:italic r:id="rId11"/>
      <p:boldItalic r:id="rId12"/>
    </p:embeddedFont>
    <p:embeddedFont>
      <p:font typeface="Amatic SC Bold" panose="020B0604020202020204" charset="-79"/>
      <p:regular r:id="rId13"/>
    </p:embeddedFont>
    <p:embeddedFont>
      <p:font typeface="MS Gothic" panose="020B0609070205080204" pitchFamily="49" charset="-128"/>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97725">
            <a:off x="4019514" y="3326278"/>
            <a:ext cx="10254876" cy="3244270"/>
          </a:xfrm>
          <a:prstGeom prst="rect">
            <a:avLst/>
          </a:prstGeom>
        </p:spPr>
      </p:pic>
      <p:sp>
        <p:nvSpPr>
          <p:cNvPr id="3" name="TextBox 3"/>
          <p:cNvSpPr txBox="1"/>
          <p:nvPr/>
        </p:nvSpPr>
        <p:spPr>
          <a:xfrm>
            <a:off x="4524723" y="3492993"/>
            <a:ext cx="9244458"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ARTES VISUALES 8</a:t>
            </a:r>
          </a:p>
        </p:txBody>
      </p:sp>
      <p:pic>
        <p:nvPicPr>
          <p:cNvPr id="4" name="Picture 4"/>
          <p:cNvPicPr>
            <a:picLocks noChangeAspect="1"/>
          </p:cNvPicPr>
          <p:nvPr/>
        </p:nvPicPr>
        <p:blipFill>
          <a:blip r:embed="rId3"/>
          <a:srcRect/>
          <a:stretch>
            <a:fillRect/>
          </a:stretch>
        </p:blipFill>
        <p:spPr>
          <a:xfrm rot="10084657">
            <a:off x="3627756" y="1869066"/>
            <a:ext cx="541332" cy="519679"/>
          </a:xfrm>
          <a:prstGeom prst="rect">
            <a:avLst/>
          </a:prstGeom>
        </p:spPr>
      </p:pic>
      <p:pic>
        <p:nvPicPr>
          <p:cNvPr id="5" name="Picture 5"/>
          <p:cNvPicPr>
            <a:picLocks noChangeAspect="1"/>
          </p:cNvPicPr>
          <p:nvPr/>
        </p:nvPicPr>
        <p:blipFill>
          <a:blip r:embed="rId4"/>
          <a:srcRect/>
          <a:stretch>
            <a:fillRect/>
          </a:stretch>
        </p:blipFill>
        <p:spPr>
          <a:xfrm rot="1460983">
            <a:off x="691221" y="6297296"/>
            <a:ext cx="1748898" cy="2199872"/>
          </a:xfrm>
          <a:prstGeom prst="rect">
            <a:avLst/>
          </a:prstGeom>
        </p:spPr>
      </p:pic>
      <p:pic>
        <p:nvPicPr>
          <p:cNvPr id="6" name="Picture 6"/>
          <p:cNvPicPr>
            <a:picLocks noChangeAspect="1"/>
          </p:cNvPicPr>
          <p:nvPr/>
        </p:nvPicPr>
        <p:blipFill>
          <a:blip r:embed="rId5"/>
          <a:srcRect/>
          <a:stretch>
            <a:fillRect/>
          </a:stretch>
        </p:blipFill>
        <p:spPr>
          <a:xfrm rot="-1159206">
            <a:off x="2754259" y="4340976"/>
            <a:ext cx="662036" cy="1122094"/>
          </a:xfrm>
          <a:prstGeom prst="rect">
            <a:avLst/>
          </a:prstGeom>
        </p:spPr>
      </p:pic>
      <p:pic>
        <p:nvPicPr>
          <p:cNvPr id="7" name="Picture 7"/>
          <p:cNvPicPr>
            <a:picLocks noChangeAspect="1"/>
          </p:cNvPicPr>
          <p:nvPr/>
        </p:nvPicPr>
        <p:blipFill>
          <a:blip r:embed="rId6"/>
          <a:srcRect/>
          <a:stretch>
            <a:fillRect/>
          </a:stretch>
        </p:blipFill>
        <p:spPr>
          <a:xfrm>
            <a:off x="5486684" y="8801590"/>
            <a:ext cx="758759" cy="837986"/>
          </a:xfrm>
          <a:prstGeom prst="rect">
            <a:avLst/>
          </a:prstGeom>
        </p:spPr>
      </p:pic>
      <p:pic>
        <p:nvPicPr>
          <p:cNvPr id="8" name="Picture 8"/>
          <p:cNvPicPr>
            <a:picLocks noChangeAspect="1"/>
          </p:cNvPicPr>
          <p:nvPr/>
        </p:nvPicPr>
        <p:blipFill>
          <a:blip r:embed="rId4"/>
          <a:srcRect/>
          <a:stretch>
            <a:fillRect/>
          </a:stretch>
        </p:blipFill>
        <p:spPr>
          <a:xfrm rot="4810274">
            <a:off x="15575808" y="739774"/>
            <a:ext cx="1675438" cy="2107469"/>
          </a:xfrm>
          <a:prstGeom prst="rect">
            <a:avLst/>
          </a:prstGeom>
        </p:spPr>
      </p:pic>
      <p:pic>
        <p:nvPicPr>
          <p:cNvPr id="9" name="Picture 9"/>
          <p:cNvPicPr>
            <a:picLocks noChangeAspect="1"/>
          </p:cNvPicPr>
          <p:nvPr/>
        </p:nvPicPr>
        <p:blipFill>
          <a:blip r:embed="rId3"/>
          <a:srcRect/>
          <a:stretch>
            <a:fillRect/>
          </a:stretch>
        </p:blipFill>
        <p:spPr>
          <a:xfrm rot="-7483644">
            <a:off x="2484938" y="8905629"/>
            <a:ext cx="509049" cy="488687"/>
          </a:xfrm>
          <a:prstGeom prst="rect">
            <a:avLst/>
          </a:prstGeom>
        </p:spPr>
      </p:pic>
      <p:pic>
        <p:nvPicPr>
          <p:cNvPr id="10" name="Picture 10"/>
          <p:cNvPicPr>
            <a:picLocks noChangeAspect="1"/>
          </p:cNvPicPr>
          <p:nvPr/>
        </p:nvPicPr>
        <p:blipFill>
          <a:blip r:embed="rId3"/>
          <a:srcRect/>
          <a:stretch>
            <a:fillRect/>
          </a:stretch>
        </p:blipFill>
        <p:spPr>
          <a:xfrm rot="1422455">
            <a:off x="887331" y="3945578"/>
            <a:ext cx="509049" cy="488687"/>
          </a:xfrm>
          <a:prstGeom prst="rect">
            <a:avLst/>
          </a:prstGeom>
        </p:spPr>
      </p:pic>
      <p:pic>
        <p:nvPicPr>
          <p:cNvPr id="11" name="Picture 11"/>
          <p:cNvPicPr>
            <a:picLocks noChangeAspect="1"/>
          </p:cNvPicPr>
          <p:nvPr/>
        </p:nvPicPr>
        <p:blipFill>
          <a:blip r:embed="rId3"/>
          <a:srcRect/>
          <a:stretch>
            <a:fillRect/>
          </a:stretch>
        </p:blipFill>
        <p:spPr>
          <a:xfrm rot="-243703">
            <a:off x="7393027" y="2454017"/>
            <a:ext cx="437368" cy="419873"/>
          </a:xfrm>
          <a:prstGeom prst="rect">
            <a:avLst/>
          </a:prstGeom>
        </p:spPr>
      </p:pic>
      <p:pic>
        <p:nvPicPr>
          <p:cNvPr id="12" name="Picture 12"/>
          <p:cNvPicPr>
            <a:picLocks noChangeAspect="1"/>
          </p:cNvPicPr>
          <p:nvPr/>
        </p:nvPicPr>
        <p:blipFill>
          <a:blip r:embed="rId3"/>
          <a:srcRect/>
          <a:stretch>
            <a:fillRect/>
          </a:stretch>
        </p:blipFill>
        <p:spPr>
          <a:xfrm rot="2851397">
            <a:off x="9208285" y="507545"/>
            <a:ext cx="319992" cy="307192"/>
          </a:xfrm>
          <a:prstGeom prst="rect">
            <a:avLst/>
          </a:prstGeom>
        </p:spPr>
      </p:pic>
      <p:pic>
        <p:nvPicPr>
          <p:cNvPr id="13" name="Picture 13"/>
          <p:cNvPicPr>
            <a:picLocks noChangeAspect="1"/>
          </p:cNvPicPr>
          <p:nvPr/>
        </p:nvPicPr>
        <p:blipFill>
          <a:blip r:embed="rId3"/>
          <a:srcRect/>
          <a:stretch>
            <a:fillRect/>
          </a:stretch>
        </p:blipFill>
        <p:spPr>
          <a:xfrm rot="-10019461">
            <a:off x="13288030" y="1319249"/>
            <a:ext cx="516571" cy="495908"/>
          </a:xfrm>
          <a:prstGeom prst="rect">
            <a:avLst/>
          </a:prstGeom>
        </p:spPr>
      </p:pic>
      <p:pic>
        <p:nvPicPr>
          <p:cNvPr id="14" name="Picture 14"/>
          <p:cNvPicPr>
            <a:picLocks noChangeAspect="1"/>
          </p:cNvPicPr>
          <p:nvPr/>
        </p:nvPicPr>
        <p:blipFill>
          <a:blip r:embed="rId3"/>
          <a:srcRect/>
          <a:stretch>
            <a:fillRect/>
          </a:stretch>
        </p:blipFill>
        <p:spPr>
          <a:xfrm rot="-6383107">
            <a:off x="16927791" y="5017806"/>
            <a:ext cx="513645" cy="493100"/>
          </a:xfrm>
          <a:prstGeom prst="rect">
            <a:avLst/>
          </a:prstGeom>
        </p:spPr>
      </p:pic>
      <p:pic>
        <p:nvPicPr>
          <p:cNvPr id="15" name="Picture 15"/>
          <p:cNvPicPr>
            <a:picLocks noChangeAspect="1"/>
          </p:cNvPicPr>
          <p:nvPr/>
        </p:nvPicPr>
        <p:blipFill>
          <a:blip r:embed="rId3"/>
          <a:srcRect/>
          <a:stretch>
            <a:fillRect/>
          </a:stretch>
        </p:blipFill>
        <p:spPr>
          <a:xfrm rot="5756806">
            <a:off x="15020060" y="9178423"/>
            <a:ext cx="424393" cy="407417"/>
          </a:xfrm>
          <a:prstGeom prst="rect">
            <a:avLst/>
          </a:prstGeom>
        </p:spPr>
      </p:pic>
      <p:pic>
        <p:nvPicPr>
          <p:cNvPr id="16" name="Picture 16"/>
          <p:cNvPicPr>
            <a:picLocks noChangeAspect="1"/>
          </p:cNvPicPr>
          <p:nvPr/>
        </p:nvPicPr>
        <p:blipFill>
          <a:blip r:embed="rId3"/>
          <a:srcRect/>
          <a:stretch>
            <a:fillRect/>
          </a:stretch>
        </p:blipFill>
        <p:spPr>
          <a:xfrm rot="8915872">
            <a:off x="14407882" y="6383025"/>
            <a:ext cx="424393" cy="407417"/>
          </a:xfrm>
          <a:prstGeom prst="rect">
            <a:avLst/>
          </a:prstGeom>
        </p:spPr>
      </p:pic>
      <p:pic>
        <p:nvPicPr>
          <p:cNvPr id="17" name="Picture 17"/>
          <p:cNvPicPr>
            <a:picLocks noChangeAspect="1"/>
          </p:cNvPicPr>
          <p:nvPr/>
        </p:nvPicPr>
        <p:blipFill>
          <a:blip r:embed="rId3"/>
          <a:srcRect/>
          <a:stretch>
            <a:fillRect/>
          </a:stretch>
        </p:blipFill>
        <p:spPr>
          <a:xfrm rot="5756806">
            <a:off x="4802333" y="6847344"/>
            <a:ext cx="424393" cy="407417"/>
          </a:xfrm>
          <a:prstGeom prst="rect">
            <a:avLst/>
          </a:prstGeom>
        </p:spPr>
      </p:pic>
      <p:pic>
        <p:nvPicPr>
          <p:cNvPr id="18" name="Picture 18"/>
          <p:cNvPicPr>
            <a:picLocks noChangeAspect="1"/>
          </p:cNvPicPr>
          <p:nvPr/>
        </p:nvPicPr>
        <p:blipFill>
          <a:blip r:embed="rId5"/>
          <a:srcRect/>
          <a:stretch>
            <a:fillRect/>
          </a:stretch>
        </p:blipFill>
        <p:spPr>
          <a:xfrm rot="1345741">
            <a:off x="12100836" y="8176526"/>
            <a:ext cx="511678" cy="867251"/>
          </a:xfrm>
          <a:prstGeom prst="rect">
            <a:avLst/>
          </a:prstGeom>
        </p:spPr>
      </p:pic>
      <p:pic>
        <p:nvPicPr>
          <p:cNvPr id="19" name="Picture 19"/>
          <p:cNvPicPr>
            <a:picLocks noChangeAspect="1"/>
          </p:cNvPicPr>
          <p:nvPr/>
        </p:nvPicPr>
        <p:blipFill>
          <a:blip r:embed="rId6"/>
          <a:srcRect/>
          <a:stretch>
            <a:fillRect/>
          </a:stretch>
        </p:blipFill>
        <p:spPr>
          <a:xfrm rot="1800043">
            <a:off x="11671035" y="347808"/>
            <a:ext cx="567418" cy="626667"/>
          </a:xfrm>
          <a:prstGeom prst="rect">
            <a:avLst/>
          </a:prstGeom>
        </p:spPr>
      </p:pic>
      <p:pic>
        <p:nvPicPr>
          <p:cNvPr id="20" name="Picture 20"/>
          <p:cNvPicPr>
            <a:picLocks noChangeAspect="1"/>
          </p:cNvPicPr>
          <p:nvPr/>
        </p:nvPicPr>
        <p:blipFill>
          <a:blip r:embed="rId5"/>
          <a:srcRect/>
          <a:stretch>
            <a:fillRect/>
          </a:stretch>
        </p:blipFill>
        <p:spPr>
          <a:xfrm rot="-10154087">
            <a:off x="15305381" y="3449328"/>
            <a:ext cx="489149" cy="829067"/>
          </a:xfrm>
          <a:prstGeom prst="rect">
            <a:avLst/>
          </a:prstGeom>
        </p:spPr>
      </p:pic>
      <p:pic>
        <p:nvPicPr>
          <p:cNvPr id="21" name="Picture 21"/>
          <p:cNvPicPr>
            <a:picLocks noChangeAspect="1"/>
          </p:cNvPicPr>
          <p:nvPr/>
        </p:nvPicPr>
        <p:blipFill>
          <a:blip r:embed="rId5"/>
          <a:srcRect/>
          <a:stretch>
            <a:fillRect/>
          </a:stretch>
        </p:blipFill>
        <p:spPr>
          <a:xfrm rot="-1669974">
            <a:off x="6165299" y="822791"/>
            <a:ext cx="530353" cy="898904"/>
          </a:xfrm>
          <a:prstGeom prst="rect">
            <a:avLst/>
          </a:prstGeom>
        </p:spPr>
      </p:pic>
      <p:pic>
        <p:nvPicPr>
          <p:cNvPr id="22" name="Picture 22"/>
          <p:cNvPicPr>
            <a:picLocks noChangeAspect="1"/>
          </p:cNvPicPr>
          <p:nvPr/>
        </p:nvPicPr>
        <p:blipFill>
          <a:blip r:embed="rId3"/>
          <a:srcRect/>
          <a:stretch>
            <a:fillRect/>
          </a:stretch>
        </p:blipFill>
        <p:spPr>
          <a:xfrm rot="-1839255">
            <a:off x="8938249" y="9486280"/>
            <a:ext cx="554415" cy="532238"/>
          </a:xfrm>
          <a:prstGeom prst="rect">
            <a:avLst/>
          </a:prstGeom>
        </p:spPr>
      </p:pic>
      <p:pic>
        <p:nvPicPr>
          <p:cNvPr id="23" name="Picture 23"/>
          <p:cNvPicPr>
            <a:picLocks noChangeAspect="1"/>
          </p:cNvPicPr>
          <p:nvPr/>
        </p:nvPicPr>
        <p:blipFill>
          <a:blip r:embed="rId7"/>
          <a:srcRect/>
          <a:stretch>
            <a:fillRect/>
          </a:stretch>
        </p:blipFill>
        <p:spPr>
          <a:xfrm rot="693431">
            <a:off x="1252195" y="916550"/>
            <a:ext cx="826577" cy="1185137"/>
          </a:xfrm>
          <a:prstGeom prst="rect">
            <a:avLst/>
          </a:prstGeom>
        </p:spPr>
      </p:pic>
      <p:pic>
        <p:nvPicPr>
          <p:cNvPr id="24" name="Picture 24"/>
          <p:cNvPicPr>
            <a:picLocks noChangeAspect="1"/>
          </p:cNvPicPr>
          <p:nvPr/>
        </p:nvPicPr>
        <p:blipFill>
          <a:blip r:embed="rId7"/>
          <a:srcRect/>
          <a:stretch>
            <a:fillRect/>
          </a:stretch>
        </p:blipFill>
        <p:spPr>
          <a:xfrm rot="-2011406">
            <a:off x="10044564" y="1829281"/>
            <a:ext cx="716911" cy="1027900"/>
          </a:xfrm>
          <a:prstGeom prst="rect">
            <a:avLst/>
          </a:prstGeom>
        </p:spPr>
      </p:pic>
      <p:pic>
        <p:nvPicPr>
          <p:cNvPr id="25" name="Picture 25"/>
          <p:cNvPicPr>
            <a:picLocks noChangeAspect="1"/>
          </p:cNvPicPr>
          <p:nvPr/>
        </p:nvPicPr>
        <p:blipFill>
          <a:blip r:embed="rId7"/>
          <a:srcRect/>
          <a:stretch>
            <a:fillRect/>
          </a:stretch>
        </p:blipFill>
        <p:spPr>
          <a:xfrm rot="-2419102">
            <a:off x="16011837" y="6705132"/>
            <a:ext cx="927423" cy="1329729"/>
          </a:xfrm>
          <a:prstGeom prst="rect">
            <a:avLst/>
          </a:prstGeom>
        </p:spPr>
      </p:pic>
      <p:grpSp>
        <p:nvGrpSpPr>
          <p:cNvPr id="26" name="Group 26"/>
          <p:cNvGrpSpPr/>
          <p:nvPr/>
        </p:nvGrpSpPr>
        <p:grpSpPr>
          <a:xfrm>
            <a:off x="3898422" y="7346863"/>
            <a:ext cx="11333835" cy="1845233"/>
            <a:chOff x="0" y="0"/>
            <a:chExt cx="15111780" cy="2460311"/>
          </a:xfrm>
        </p:grpSpPr>
        <p:sp>
          <p:nvSpPr>
            <p:cNvPr id="27" name="TextBox 27"/>
            <p:cNvSpPr txBox="1"/>
            <p:nvPr/>
          </p:nvSpPr>
          <p:spPr>
            <a:xfrm>
              <a:off x="0" y="76200"/>
              <a:ext cx="15111780" cy="1636230"/>
            </a:xfrm>
            <a:prstGeom prst="rect">
              <a:avLst/>
            </a:prstGeom>
          </p:spPr>
          <p:txBody>
            <a:bodyPr lIns="0" tIns="0" rIns="0" bIns="0" rtlCol="0" anchor="t">
              <a:spAutoFit/>
            </a:bodyPr>
            <a:lstStyle/>
            <a:p>
              <a:pPr algn="ctr">
                <a:lnSpc>
                  <a:spcPts val="9388"/>
                </a:lnSpc>
              </a:pPr>
              <a:r>
                <a:rPr lang="en-US" sz="8457" dirty="0">
                  <a:solidFill>
                    <a:srgbClr val="000000"/>
                  </a:solidFill>
                  <a:latin typeface="NSimSun" panose="02010609030101010101" pitchFamily="49" charset="-122"/>
                  <a:ea typeface="NSimSun" panose="02010609030101010101" pitchFamily="49" charset="-122"/>
                </a:rPr>
                <a:t>BLANCA MERI MEDINA</a:t>
              </a:r>
            </a:p>
          </p:txBody>
        </p:sp>
        <p:sp>
          <p:nvSpPr>
            <p:cNvPr id="28" name="TextBox 28"/>
            <p:cNvSpPr txBox="1"/>
            <p:nvPr/>
          </p:nvSpPr>
          <p:spPr>
            <a:xfrm>
              <a:off x="4472287" y="1960068"/>
              <a:ext cx="6167206" cy="500242"/>
            </a:xfrm>
            <a:prstGeom prst="rect">
              <a:avLst/>
            </a:prstGeom>
          </p:spPr>
          <p:txBody>
            <a:bodyPr lIns="0" tIns="0" rIns="0" bIns="0" rtlCol="0" anchor="t">
              <a:spAutoFit/>
            </a:bodyPr>
            <a:lstStyle/>
            <a:p>
              <a:pPr algn="ctr">
                <a:lnSpc>
                  <a:spcPts val="3081"/>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460983">
            <a:off x="1235743" y="6151559"/>
            <a:ext cx="1748898" cy="2199872"/>
          </a:xfrm>
          <a:prstGeom prst="rect">
            <a:avLst/>
          </a:prstGeom>
        </p:spPr>
      </p:pic>
      <p:pic>
        <p:nvPicPr>
          <p:cNvPr id="3" name="Picture 3"/>
          <p:cNvPicPr>
            <a:picLocks noChangeAspect="1"/>
          </p:cNvPicPr>
          <p:nvPr/>
        </p:nvPicPr>
        <p:blipFill>
          <a:blip r:embed="rId2"/>
          <a:srcRect/>
          <a:stretch>
            <a:fillRect/>
          </a:stretch>
        </p:blipFill>
        <p:spPr>
          <a:xfrm rot="4810274">
            <a:off x="15425225" y="324206"/>
            <a:ext cx="1675438" cy="2107469"/>
          </a:xfrm>
          <a:prstGeom prst="rect">
            <a:avLst/>
          </a:prstGeom>
        </p:spPr>
      </p:pic>
      <p:pic>
        <p:nvPicPr>
          <p:cNvPr id="4" name="Picture 4"/>
          <p:cNvPicPr>
            <a:picLocks noChangeAspect="1"/>
          </p:cNvPicPr>
          <p:nvPr/>
        </p:nvPicPr>
        <p:blipFill>
          <a:blip r:embed="rId3"/>
          <a:srcRect/>
          <a:stretch>
            <a:fillRect/>
          </a:stretch>
        </p:blipFill>
        <p:spPr>
          <a:xfrm>
            <a:off x="2053196" y="1159414"/>
            <a:ext cx="14181609" cy="8586319"/>
          </a:xfrm>
          <a:prstGeom prst="rect">
            <a:avLst/>
          </a:prstGeom>
        </p:spPr>
      </p:pic>
      <p:pic>
        <p:nvPicPr>
          <p:cNvPr id="5" name="Picture 5"/>
          <p:cNvPicPr>
            <a:picLocks noChangeAspect="1"/>
          </p:cNvPicPr>
          <p:nvPr/>
        </p:nvPicPr>
        <p:blipFill>
          <a:blip r:embed="rId4"/>
          <a:srcRect/>
          <a:stretch>
            <a:fillRect/>
          </a:stretch>
        </p:blipFill>
        <p:spPr>
          <a:xfrm>
            <a:off x="11270388" y="3434974"/>
            <a:ext cx="1909937" cy="1708526"/>
          </a:xfrm>
          <a:prstGeom prst="rect">
            <a:avLst/>
          </a:prstGeom>
        </p:spPr>
      </p:pic>
      <p:pic>
        <p:nvPicPr>
          <p:cNvPr id="6" name="Picture 6"/>
          <p:cNvPicPr>
            <a:picLocks noChangeAspect="1"/>
          </p:cNvPicPr>
          <p:nvPr/>
        </p:nvPicPr>
        <p:blipFill>
          <a:blip r:embed="rId4"/>
          <a:srcRect/>
          <a:stretch>
            <a:fillRect/>
          </a:stretch>
        </p:blipFill>
        <p:spPr>
          <a:xfrm>
            <a:off x="5136415" y="3434974"/>
            <a:ext cx="1909937" cy="1708526"/>
          </a:xfrm>
          <a:prstGeom prst="rect">
            <a:avLst/>
          </a:prstGeom>
        </p:spPr>
      </p:pic>
      <p:pic>
        <p:nvPicPr>
          <p:cNvPr id="7" name="Picture 7"/>
          <p:cNvPicPr>
            <a:picLocks noChangeAspect="1"/>
          </p:cNvPicPr>
          <p:nvPr/>
        </p:nvPicPr>
        <p:blipFill>
          <a:blip r:embed="rId5"/>
          <a:srcRect/>
          <a:stretch>
            <a:fillRect/>
          </a:stretch>
        </p:blipFill>
        <p:spPr>
          <a:xfrm rot="134838">
            <a:off x="3848543" y="679393"/>
            <a:ext cx="10590914" cy="2118183"/>
          </a:xfrm>
          <a:prstGeom prst="rect">
            <a:avLst/>
          </a:prstGeom>
        </p:spPr>
      </p:pic>
      <p:pic>
        <p:nvPicPr>
          <p:cNvPr id="8" name="Picture 8"/>
          <p:cNvPicPr>
            <a:picLocks noChangeAspect="1"/>
          </p:cNvPicPr>
          <p:nvPr/>
        </p:nvPicPr>
        <p:blipFill>
          <a:blip r:embed="rId6"/>
          <a:srcRect/>
          <a:stretch>
            <a:fillRect/>
          </a:stretch>
        </p:blipFill>
        <p:spPr>
          <a:xfrm rot="10084657">
            <a:off x="3221913" y="633590"/>
            <a:ext cx="541332" cy="519679"/>
          </a:xfrm>
          <a:prstGeom prst="rect">
            <a:avLst/>
          </a:prstGeom>
        </p:spPr>
      </p:pic>
      <p:pic>
        <p:nvPicPr>
          <p:cNvPr id="9" name="Picture 9"/>
          <p:cNvPicPr>
            <a:picLocks noChangeAspect="1"/>
          </p:cNvPicPr>
          <p:nvPr/>
        </p:nvPicPr>
        <p:blipFill>
          <a:blip r:embed="rId7"/>
          <a:srcRect/>
          <a:stretch>
            <a:fillRect/>
          </a:stretch>
        </p:blipFill>
        <p:spPr>
          <a:xfrm rot="-1159206">
            <a:off x="3252256" y="4267841"/>
            <a:ext cx="662036" cy="1122094"/>
          </a:xfrm>
          <a:prstGeom prst="rect">
            <a:avLst/>
          </a:prstGeom>
        </p:spPr>
      </p:pic>
      <p:pic>
        <p:nvPicPr>
          <p:cNvPr id="10" name="Picture 10"/>
          <p:cNvPicPr>
            <a:picLocks noChangeAspect="1"/>
          </p:cNvPicPr>
          <p:nvPr/>
        </p:nvPicPr>
        <p:blipFill>
          <a:blip r:embed="rId6"/>
          <a:srcRect/>
          <a:stretch>
            <a:fillRect/>
          </a:stretch>
        </p:blipFill>
        <p:spPr>
          <a:xfrm rot="-7483644">
            <a:off x="541517" y="9362339"/>
            <a:ext cx="509049" cy="488687"/>
          </a:xfrm>
          <a:prstGeom prst="rect">
            <a:avLst/>
          </a:prstGeom>
        </p:spPr>
      </p:pic>
      <p:pic>
        <p:nvPicPr>
          <p:cNvPr id="11" name="Picture 11"/>
          <p:cNvPicPr>
            <a:picLocks noChangeAspect="1"/>
          </p:cNvPicPr>
          <p:nvPr/>
        </p:nvPicPr>
        <p:blipFill>
          <a:blip r:embed="rId6"/>
          <a:srcRect/>
          <a:stretch>
            <a:fillRect/>
          </a:stretch>
        </p:blipFill>
        <p:spPr>
          <a:xfrm rot="1422455">
            <a:off x="887331" y="3746380"/>
            <a:ext cx="509049" cy="488687"/>
          </a:xfrm>
          <a:prstGeom prst="rect">
            <a:avLst/>
          </a:prstGeom>
        </p:spPr>
      </p:pic>
      <p:pic>
        <p:nvPicPr>
          <p:cNvPr id="12" name="Picture 12"/>
          <p:cNvPicPr>
            <a:picLocks noChangeAspect="1"/>
          </p:cNvPicPr>
          <p:nvPr/>
        </p:nvPicPr>
        <p:blipFill>
          <a:blip r:embed="rId8"/>
          <a:srcRect/>
          <a:stretch>
            <a:fillRect/>
          </a:stretch>
        </p:blipFill>
        <p:spPr>
          <a:xfrm rot="693431">
            <a:off x="920907" y="611011"/>
            <a:ext cx="826577" cy="1185137"/>
          </a:xfrm>
          <a:prstGeom prst="rect">
            <a:avLst/>
          </a:prstGeom>
        </p:spPr>
      </p:pic>
      <p:pic>
        <p:nvPicPr>
          <p:cNvPr id="13" name="Picture 13"/>
          <p:cNvPicPr>
            <a:picLocks noChangeAspect="1"/>
          </p:cNvPicPr>
          <p:nvPr/>
        </p:nvPicPr>
        <p:blipFill>
          <a:blip r:embed="rId6"/>
          <a:srcRect/>
          <a:stretch>
            <a:fillRect/>
          </a:stretch>
        </p:blipFill>
        <p:spPr>
          <a:xfrm rot="-6383107">
            <a:off x="17308741" y="4581008"/>
            <a:ext cx="513645" cy="493100"/>
          </a:xfrm>
          <a:prstGeom prst="rect">
            <a:avLst/>
          </a:prstGeom>
        </p:spPr>
      </p:pic>
      <p:pic>
        <p:nvPicPr>
          <p:cNvPr id="14" name="Picture 14"/>
          <p:cNvPicPr>
            <a:picLocks noChangeAspect="1"/>
          </p:cNvPicPr>
          <p:nvPr/>
        </p:nvPicPr>
        <p:blipFill>
          <a:blip r:embed="rId6"/>
          <a:srcRect/>
          <a:stretch>
            <a:fillRect/>
          </a:stretch>
        </p:blipFill>
        <p:spPr>
          <a:xfrm rot="-5590816">
            <a:off x="17447185" y="9542024"/>
            <a:ext cx="424393" cy="407417"/>
          </a:xfrm>
          <a:prstGeom prst="rect">
            <a:avLst/>
          </a:prstGeom>
        </p:spPr>
      </p:pic>
      <p:pic>
        <p:nvPicPr>
          <p:cNvPr id="15" name="Picture 15"/>
          <p:cNvPicPr>
            <a:picLocks noChangeAspect="1"/>
          </p:cNvPicPr>
          <p:nvPr/>
        </p:nvPicPr>
        <p:blipFill>
          <a:blip r:embed="rId8"/>
          <a:srcRect/>
          <a:stretch>
            <a:fillRect/>
          </a:stretch>
        </p:blipFill>
        <p:spPr>
          <a:xfrm rot="-2419102">
            <a:off x="16411918" y="7142291"/>
            <a:ext cx="927423" cy="1329729"/>
          </a:xfrm>
          <a:prstGeom prst="rect">
            <a:avLst/>
          </a:prstGeom>
        </p:spPr>
      </p:pic>
      <p:pic>
        <p:nvPicPr>
          <p:cNvPr id="16" name="Picture 16"/>
          <p:cNvPicPr>
            <a:picLocks noChangeAspect="1"/>
          </p:cNvPicPr>
          <p:nvPr/>
        </p:nvPicPr>
        <p:blipFill>
          <a:blip r:embed="rId9"/>
          <a:srcRect/>
          <a:stretch>
            <a:fillRect/>
          </a:stretch>
        </p:blipFill>
        <p:spPr>
          <a:xfrm>
            <a:off x="860020" y="2659847"/>
            <a:ext cx="4276396" cy="4248075"/>
          </a:xfrm>
          <a:prstGeom prst="rect">
            <a:avLst/>
          </a:prstGeom>
        </p:spPr>
      </p:pic>
      <p:pic>
        <p:nvPicPr>
          <p:cNvPr id="17" name="Picture 17"/>
          <p:cNvPicPr>
            <a:picLocks noChangeAspect="1"/>
          </p:cNvPicPr>
          <p:nvPr/>
        </p:nvPicPr>
        <p:blipFill>
          <a:blip r:embed="rId10"/>
          <a:srcRect/>
          <a:stretch>
            <a:fillRect/>
          </a:stretch>
        </p:blipFill>
        <p:spPr>
          <a:xfrm>
            <a:off x="7311961" y="3664663"/>
            <a:ext cx="6513791" cy="5406447"/>
          </a:xfrm>
          <a:prstGeom prst="rect">
            <a:avLst/>
          </a:prstGeom>
        </p:spPr>
      </p:pic>
      <p:grpSp>
        <p:nvGrpSpPr>
          <p:cNvPr id="18" name="Group 18"/>
          <p:cNvGrpSpPr/>
          <p:nvPr/>
        </p:nvGrpSpPr>
        <p:grpSpPr>
          <a:xfrm>
            <a:off x="6077014" y="1203580"/>
            <a:ext cx="10245269" cy="2912536"/>
            <a:chOff x="0" y="0"/>
            <a:chExt cx="13660359" cy="3883381"/>
          </a:xfrm>
        </p:grpSpPr>
        <p:sp>
          <p:nvSpPr>
            <p:cNvPr id="19" name="TextBox 19"/>
            <p:cNvSpPr txBox="1"/>
            <p:nvPr/>
          </p:nvSpPr>
          <p:spPr>
            <a:xfrm>
              <a:off x="0" y="-38100"/>
              <a:ext cx="13660359" cy="3025351"/>
            </a:xfrm>
            <a:prstGeom prst="rect">
              <a:avLst/>
            </a:prstGeom>
          </p:spPr>
          <p:txBody>
            <a:bodyPr lIns="0" tIns="0" rIns="0" bIns="0" rtlCol="0" anchor="t">
              <a:spAutoFit/>
            </a:bodyPr>
            <a:lstStyle/>
            <a:p>
              <a:pPr>
                <a:lnSpc>
                  <a:spcPts val="6023"/>
                </a:lnSpc>
              </a:pPr>
              <a:r>
                <a:rPr lang="en-US" sz="4742" b="1" spc="649" dirty="0">
                  <a:solidFill>
                    <a:srgbClr val="000000"/>
                  </a:solidFill>
                  <a:latin typeface="MS Gothic" panose="020B0609070205080204" pitchFamily="49" charset="-128"/>
                  <a:ea typeface="MS Gothic" panose="020B0609070205080204" pitchFamily="49" charset="-128"/>
                </a:rPr>
                <a:t>REALIZAR UN LAPBOOK SOBRE ARTISTAS NACIONALES DE PAISAJE URBANO</a:t>
              </a:r>
            </a:p>
          </p:txBody>
        </p:sp>
        <p:sp>
          <p:nvSpPr>
            <p:cNvPr id="20" name="TextBox 20"/>
            <p:cNvSpPr txBox="1"/>
            <p:nvPr/>
          </p:nvSpPr>
          <p:spPr>
            <a:xfrm>
              <a:off x="0" y="3408318"/>
              <a:ext cx="13660359" cy="475063"/>
            </a:xfrm>
            <a:prstGeom prst="rect">
              <a:avLst/>
            </a:prstGeom>
          </p:spPr>
          <p:txBody>
            <a:bodyPr lIns="0" tIns="0" rIns="0" bIns="0" rtlCol="0" anchor="t">
              <a:spAutoFit/>
            </a:bodyPr>
            <a:lstStyle/>
            <a:p>
              <a:pPr algn="ctr">
                <a:lnSpc>
                  <a:spcPts val="2958"/>
                </a:lnSpc>
              </a:pPr>
              <a:endParaRPr/>
            </a:p>
          </p:txBody>
        </p:sp>
      </p:grpSp>
      <p:grpSp>
        <p:nvGrpSpPr>
          <p:cNvPr id="21" name="Group 21"/>
          <p:cNvGrpSpPr/>
          <p:nvPr/>
        </p:nvGrpSpPr>
        <p:grpSpPr>
          <a:xfrm>
            <a:off x="1454930" y="6710687"/>
            <a:ext cx="5390998" cy="1793969"/>
            <a:chOff x="0" y="0"/>
            <a:chExt cx="7187997" cy="2391958"/>
          </a:xfrm>
        </p:grpSpPr>
        <p:sp>
          <p:nvSpPr>
            <p:cNvPr id="22" name="TextBox 22"/>
            <p:cNvSpPr txBox="1"/>
            <p:nvPr/>
          </p:nvSpPr>
          <p:spPr>
            <a:xfrm>
              <a:off x="0" y="-9525"/>
              <a:ext cx="7187997" cy="342245"/>
            </a:xfrm>
            <a:prstGeom prst="rect">
              <a:avLst/>
            </a:prstGeom>
          </p:spPr>
          <p:txBody>
            <a:bodyPr lIns="0" tIns="0" rIns="0" bIns="0" rtlCol="0" anchor="t">
              <a:spAutoFit/>
            </a:bodyPr>
            <a:lstStyle/>
            <a:p>
              <a:pPr algn="l">
                <a:lnSpc>
                  <a:spcPts val="2017"/>
                </a:lnSpc>
              </a:pPr>
              <a:r>
                <a:rPr lang="en-US" sz="1653" spc="198">
                  <a:solidFill>
                    <a:srgbClr val="000000"/>
                  </a:solidFill>
                  <a:latin typeface="Nunito Italics"/>
                </a:rPr>
                <a:t>T</a:t>
              </a:r>
            </a:p>
          </p:txBody>
        </p:sp>
        <p:sp>
          <p:nvSpPr>
            <p:cNvPr id="23" name="TextBox 23"/>
            <p:cNvSpPr txBox="1"/>
            <p:nvPr/>
          </p:nvSpPr>
          <p:spPr>
            <a:xfrm>
              <a:off x="0" y="545109"/>
              <a:ext cx="7187997" cy="1846850"/>
            </a:xfrm>
            <a:prstGeom prst="rect">
              <a:avLst/>
            </a:prstGeom>
          </p:spPr>
          <p:txBody>
            <a:bodyPr lIns="0" tIns="0" rIns="0" bIns="0" rtlCol="0" anchor="t">
              <a:spAutoFit/>
            </a:bodyPr>
            <a:lstStyle/>
            <a:p>
              <a:pPr algn="l">
                <a:lnSpc>
                  <a:spcPts val="5376"/>
                </a:lnSpc>
              </a:pPr>
              <a:r>
                <a:rPr lang="en-US" sz="4800">
                  <a:solidFill>
                    <a:srgbClr val="000000"/>
                  </a:solidFill>
                  <a:latin typeface="Ribeye Bold"/>
                </a:rPr>
                <a:t>SEBASTIAN GARRETÓN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460983">
            <a:off x="1235743" y="6151559"/>
            <a:ext cx="1748898" cy="2199872"/>
          </a:xfrm>
          <a:prstGeom prst="rect">
            <a:avLst/>
          </a:prstGeom>
        </p:spPr>
      </p:pic>
      <p:pic>
        <p:nvPicPr>
          <p:cNvPr id="3" name="Picture 3"/>
          <p:cNvPicPr>
            <a:picLocks noChangeAspect="1"/>
          </p:cNvPicPr>
          <p:nvPr/>
        </p:nvPicPr>
        <p:blipFill>
          <a:blip r:embed="rId2"/>
          <a:srcRect/>
          <a:stretch>
            <a:fillRect/>
          </a:stretch>
        </p:blipFill>
        <p:spPr>
          <a:xfrm rot="4810274">
            <a:off x="15425225" y="324206"/>
            <a:ext cx="1675438" cy="2107469"/>
          </a:xfrm>
          <a:prstGeom prst="rect">
            <a:avLst/>
          </a:prstGeom>
        </p:spPr>
      </p:pic>
      <p:pic>
        <p:nvPicPr>
          <p:cNvPr id="4" name="Picture 4"/>
          <p:cNvPicPr>
            <a:picLocks noChangeAspect="1"/>
          </p:cNvPicPr>
          <p:nvPr/>
        </p:nvPicPr>
        <p:blipFill>
          <a:blip r:embed="rId3"/>
          <a:srcRect/>
          <a:stretch>
            <a:fillRect/>
          </a:stretch>
        </p:blipFill>
        <p:spPr>
          <a:xfrm>
            <a:off x="2053196" y="1159414"/>
            <a:ext cx="14181609" cy="8586319"/>
          </a:xfrm>
          <a:prstGeom prst="rect">
            <a:avLst/>
          </a:prstGeom>
        </p:spPr>
      </p:pic>
      <p:pic>
        <p:nvPicPr>
          <p:cNvPr id="5" name="Picture 5"/>
          <p:cNvPicPr>
            <a:picLocks noChangeAspect="1"/>
          </p:cNvPicPr>
          <p:nvPr/>
        </p:nvPicPr>
        <p:blipFill>
          <a:blip r:embed="rId4"/>
          <a:srcRect/>
          <a:stretch>
            <a:fillRect/>
          </a:stretch>
        </p:blipFill>
        <p:spPr>
          <a:xfrm>
            <a:off x="11270388" y="3434974"/>
            <a:ext cx="1909937" cy="1708526"/>
          </a:xfrm>
          <a:prstGeom prst="rect">
            <a:avLst/>
          </a:prstGeom>
        </p:spPr>
      </p:pic>
      <p:pic>
        <p:nvPicPr>
          <p:cNvPr id="6" name="Picture 6"/>
          <p:cNvPicPr>
            <a:picLocks noChangeAspect="1"/>
          </p:cNvPicPr>
          <p:nvPr/>
        </p:nvPicPr>
        <p:blipFill>
          <a:blip r:embed="rId4"/>
          <a:srcRect/>
          <a:stretch>
            <a:fillRect/>
          </a:stretch>
        </p:blipFill>
        <p:spPr>
          <a:xfrm>
            <a:off x="5136415" y="3434974"/>
            <a:ext cx="1909937" cy="1708526"/>
          </a:xfrm>
          <a:prstGeom prst="rect">
            <a:avLst/>
          </a:prstGeom>
        </p:spPr>
      </p:pic>
      <p:pic>
        <p:nvPicPr>
          <p:cNvPr id="7" name="Picture 7"/>
          <p:cNvPicPr>
            <a:picLocks noChangeAspect="1"/>
          </p:cNvPicPr>
          <p:nvPr/>
        </p:nvPicPr>
        <p:blipFill>
          <a:blip r:embed="rId5"/>
          <a:srcRect/>
          <a:stretch>
            <a:fillRect/>
          </a:stretch>
        </p:blipFill>
        <p:spPr>
          <a:xfrm rot="134838">
            <a:off x="3848543" y="679393"/>
            <a:ext cx="10590914" cy="2118183"/>
          </a:xfrm>
          <a:prstGeom prst="rect">
            <a:avLst/>
          </a:prstGeom>
        </p:spPr>
      </p:pic>
      <p:pic>
        <p:nvPicPr>
          <p:cNvPr id="8" name="Picture 8"/>
          <p:cNvPicPr>
            <a:picLocks noChangeAspect="1"/>
          </p:cNvPicPr>
          <p:nvPr/>
        </p:nvPicPr>
        <p:blipFill>
          <a:blip r:embed="rId6"/>
          <a:srcRect l="24274" t="12627" r="27335" b="10210"/>
          <a:stretch>
            <a:fillRect/>
          </a:stretch>
        </p:blipFill>
        <p:spPr>
          <a:xfrm>
            <a:off x="11904970" y="3778351"/>
            <a:ext cx="640773" cy="1021773"/>
          </a:xfrm>
          <a:prstGeom prst="rect">
            <a:avLst/>
          </a:prstGeom>
        </p:spPr>
      </p:pic>
      <p:pic>
        <p:nvPicPr>
          <p:cNvPr id="9" name="Picture 9"/>
          <p:cNvPicPr>
            <a:picLocks noChangeAspect="1"/>
          </p:cNvPicPr>
          <p:nvPr/>
        </p:nvPicPr>
        <p:blipFill>
          <a:blip r:embed="rId7"/>
          <a:srcRect/>
          <a:stretch>
            <a:fillRect/>
          </a:stretch>
        </p:blipFill>
        <p:spPr>
          <a:xfrm rot="10084657">
            <a:off x="3221913" y="633590"/>
            <a:ext cx="541332" cy="519679"/>
          </a:xfrm>
          <a:prstGeom prst="rect">
            <a:avLst/>
          </a:prstGeom>
        </p:spPr>
      </p:pic>
      <p:pic>
        <p:nvPicPr>
          <p:cNvPr id="10" name="Picture 10"/>
          <p:cNvPicPr>
            <a:picLocks noChangeAspect="1"/>
          </p:cNvPicPr>
          <p:nvPr/>
        </p:nvPicPr>
        <p:blipFill>
          <a:blip r:embed="rId8"/>
          <a:srcRect/>
          <a:stretch>
            <a:fillRect/>
          </a:stretch>
        </p:blipFill>
        <p:spPr>
          <a:xfrm rot="-1159206">
            <a:off x="3252256" y="4267841"/>
            <a:ext cx="662036" cy="1122094"/>
          </a:xfrm>
          <a:prstGeom prst="rect">
            <a:avLst/>
          </a:prstGeom>
        </p:spPr>
      </p:pic>
      <p:pic>
        <p:nvPicPr>
          <p:cNvPr id="11" name="Picture 11"/>
          <p:cNvPicPr>
            <a:picLocks noChangeAspect="1"/>
          </p:cNvPicPr>
          <p:nvPr/>
        </p:nvPicPr>
        <p:blipFill>
          <a:blip r:embed="rId7"/>
          <a:srcRect/>
          <a:stretch>
            <a:fillRect/>
          </a:stretch>
        </p:blipFill>
        <p:spPr>
          <a:xfrm rot="-7483644">
            <a:off x="541517" y="9362339"/>
            <a:ext cx="509049" cy="488687"/>
          </a:xfrm>
          <a:prstGeom prst="rect">
            <a:avLst/>
          </a:prstGeom>
        </p:spPr>
      </p:pic>
      <p:pic>
        <p:nvPicPr>
          <p:cNvPr id="12" name="Picture 12"/>
          <p:cNvPicPr>
            <a:picLocks noChangeAspect="1"/>
          </p:cNvPicPr>
          <p:nvPr/>
        </p:nvPicPr>
        <p:blipFill>
          <a:blip r:embed="rId7"/>
          <a:srcRect/>
          <a:stretch>
            <a:fillRect/>
          </a:stretch>
        </p:blipFill>
        <p:spPr>
          <a:xfrm rot="1422455">
            <a:off x="887331" y="3746380"/>
            <a:ext cx="509049" cy="488687"/>
          </a:xfrm>
          <a:prstGeom prst="rect">
            <a:avLst/>
          </a:prstGeom>
        </p:spPr>
      </p:pic>
      <p:pic>
        <p:nvPicPr>
          <p:cNvPr id="13" name="Picture 13"/>
          <p:cNvPicPr>
            <a:picLocks noChangeAspect="1"/>
          </p:cNvPicPr>
          <p:nvPr/>
        </p:nvPicPr>
        <p:blipFill>
          <a:blip r:embed="rId9"/>
          <a:srcRect/>
          <a:stretch>
            <a:fillRect/>
          </a:stretch>
        </p:blipFill>
        <p:spPr>
          <a:xfrm rot="693431">
            <a:off x="920907" y="611011"/>
            <a:ext cx="826577" cy="1185137"/>
          </a:xfrm>
          <a:prstGeom prst="rect">
            <a:avLst/>
          </a:prstGeom>
        </p:spPr>
      </p:pic>
      <p:pic>
        <p:nvPicPr>
          <p:cNvPr id="14" name="Picture 14"/>
          <p:cNvPicPr>
            <a:picLocks noChangeAspect="1"/>
          </p:cNvPicPr>
          <p:nvPr/>
        </p:nvPicPr>
        <p:blipFill>
          <a:blip r:embed="rId7"/>
          <a:srcRect/>
          <a:stretch>
            <a:fillRect/>
          </a:stretch>
        </p:blipFill>
        <p:spPr>
          <a:xfrm rot="-6383107">
            <a:off x="17308741" y="4581008"/>
            <a:ext cx="513645" cy="493100"/>
          </a:xfrm>
          <a:prstGeom prst="rect">
            <a:avLst/>
          </a:prstGeom>
        </p:spPr>
      </p:pic>
      <p:pic>
        <p:nvPicPr>
          <p:cNvPr id="15" name="Picture 15"/>
          <p:cNvPicPr>
            <a:picLocks noChangeAspect="1"/>
          </p:cNvPicPr>
          <p:nvPr/>
        </p:nvPicPr>
        <p:blipFill>
          <a:blip r:embed="rId7"/>
          <a:srcRect/>
          <a:stretch>
            <a:fillRect/>
          </a:stretch>
        </p:blipFill>
        <p:spPr>
          <a:xfrm rot="-5590816">
            <a:off x="17447185" y="9542024"/>
            <a:ext cx="424393" cy="407417"/>
          </a:xfrm>
          <a:prstGeom prst="rect">
            <a:avLst/>
          </a:prstGeom>
        </p:spPr>
      </p:pic>
      <p:pic>
        <p:nvPicPr>
          <p:cNvPr id="16" name="Picture 16"/>
          <p:cNvPicPr>
            <a:picLocks noChangeAspect="1"/>
          </p:cNvPicPr>
          <p:nvPr/>
        </p:nvPicPr>
        <p:blipFill>
          <a:blip r:embed="rId9"/>
          <a:srcRect/>
          <a:stretch>
            <a:fillRect/>
          </a:stretch>
        </p:blipFill>
        <p:spPr>
          <a:xfrm rot="-2419102">
            <a:off x="16411918" y="7142291"/>
            <a:ext cx="927423" cy="1329729"/>
          </a:xfrm>
          <a:prstGeom prst="rect">
            <a:avLst/>
          </a:prstGeom>
        </p:spPr>
      </p:pic>
      <p:grpSp>
        <p:nvGrpSpPr>
          <p:cNvPr id="17" name="Group 17"/>
          <p:cNvGrpSpPr/>
          <p:nvPr/>
        </p:nvGrpSpPr>
        <p:grpSpPr>
          <a:xfrm>
            <a:off x="4114800" y="4343804"/>
            <a:ext cx="10058400" cy="1599392"/>
            <a:chOff x="0" y="0"/>
            <a:chExt cx="3594100" cy="571500"/>
          </a:xfrm>
        </p:grpSpPr>
        <p:sp>
          <p:nvSpPr>
            <p:cNvPr id="18" name="Freeform 18"/>
            <p:cNvSpPr/>
            <p:nvPr/>
          </p:nvSpPr>
          <p:spPr>
            <a:xfrm>
              <a:off x="0" y="255270"/>
              <a:ext cx="3594100" cy="6985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rgbClr val="166AB8"/>
            </a:solidFill>
          </p:spPr>
        </p:sp>
      </p:grpSp>
      <p:grpSp>
        <p:nvGrpSpPr>
          <p:cNvPr id="19" name="Group 19"/>
          <p:cNvGrpSpPr/>
          <p:nvPr/>
        </p:nvGrpSpPr>
        <p:grpSpPr>
          <a:xfrm>
            <a:off x="4305300" y="4534304"/>
            <a:ext cx="10058400" cy="1599392"/>
            <a:chOff x="0" y="0"/>
            <a:chExt cx="3594100" cy="571500"/>
          </a:xfrm>
        </p:grpSpPr>
        <p:sp>
          <p:nvSpPr>
            <p:cNvPr id="20" name="Freeform 20"/>
            <p:cNvSpPr/>
            <p:nvPr/>
          </p:nvSpPr>
          <p:spPr>
            <a:xfrm>
              <a:off x="0" y="255270"/>
              <a:ext cx="3594100" cy="6985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rgbClr val="166AB8"/>
            </a:solidFill>
          </p:spPr>
        </p:sp>
      </p:grpSp>
      <p:pic>
        <p:nvPicPr>
          <p:cNvPr id="21" name="Picture 21"/>
          <p:cNvPicPr>
            <a:picLocks noChangeAspect="1"/>
          </p:cNvPicPr>
          <p:nvPr/>
        </p:nvPicPr>
        <p:blipFill>
          <a:blip r:embed="rId10"/>
          <a:srcRect/>
          <a:stretch>
            <a:fillRect/>
          </a:stretch>
        </p:blipFill>
        <p:spPr>
          <a:xfrm>
            <a:off x="2699048" y="3467318"/>
            <a:ext cx="3212503" cy="5332755"/>
          </a:xfrm>
          <a:prstGeom prst="rect">
            <a:avLst/>
          </a:prstGeom>
        </p:spPr>
      </p:pic>
      <p:pic>
        <p:nvPicPr>
          <p:cNvPr id="22" name="Picture 22"/>
          <p:cNvPicPr>
            <a:picLocks noChangeAspect="1"/>
          </p:cNvPicPr>
          <p:nvPr/>
        </p:nvPicPr>
        <p:blipFill>
          <a:blip r:embed="rId11"/>
          <a:srcRect/>
          <a:stretch>
            <a:fillRect/>
          </a:stretch>
        </p:blipFill>
        <p:spPr>
          <a:xfrm>
            <a:off x="8914735" y="3004411"/>
            <a:ext cx="7960894" cy="5970671"/>
          </a:xfrm>
          <a:prstGeom prst="rect">
            <a:avLst/>
          </a:prstGeom>
        </p:spPr>
      </p:pic>
      <p:grpSp>
        <p:nvGrpSpPr>
          <p:cNvPr id="23" name="Group 23"/>
          <p:cNvGrpSpPr/>
          <p:nvPr/>
        </p:nvGrpSpPr>
        <p:grpSpPr>
          <a:xfrm>
            <a:off x="4542001" y="844898"/>
            <a:ext cx="9313511" cy="1329842"/>
            <a:chOff x="0" y="-9525"/>
            <a:chExt cx="12418015" cy="1773123"/>
          </a:xfrm>
        </p:grpSpPr>
        <p:sp>
          <p:nvSpPr>
            <p:cNvPr id="24" name="TextBox 24"/>
            <p:cNvSpPr txBox="1"/>
            <p:nvPr/>
          </p:nvSpPr>
          <p:spPr>
            <a:xfrm>
              <a:off x="0" y="-9525"/>
              <a:ext cx="12418015" cy="573651"/>
            </a:xfrm>
            <a:prstGeom prst="rect">
              <a:avLst/>
            </a:prstGeom>
          </p:spPr>
          <p:txBody>
            <a:bodyPr lIns="0" tIns="0" rIns="0" bIns="0" rtlCol="0" anchor="t">
              <a:spAutoFit/>
            </a:bodyPr>
            <a:lstStyle/>
            <a:p>
              <a:pPr algn="l">
                <a:lnSpc>
                  <a:spcPts val="3416"/>
                </a:lnSpc>
              </a:pPr>
              <a:endParaRPr/>
            </a:p>
          </p:txBody>
        </p:sp>
        <p:sp>
          <p:nvSpPr>
            <p:cNvPr id="25" name="TextBox 25"/>
            <p:cNvSpPr txBox="1"/>
            <p:nvPr/>
          </p:nvSpPr>
          <p:spPr>
            <a:xfrm>
              <a:off x="0" y="840268"/>
              <a:ext cx="12418015" cy="923330"/>
            </a:xfrm>
            <a:prstGeom prst="rect">
              <a:avLst/>
            </a:prstGeom>
          </p:spPr>
          <p:txBody>
            <a:bodyPr lIns="0" tIns="0" rIns="0" bIns="0" rtlCol="0" anchor="t">
              <a:spAutoFit/>
            </a:bodyPr>
            <a:lstStyle/>
            <a:p>
              <a:pPr algn="l">
                <a:lnSpc>
                  <a:spcPts val="5376"/>
                </a:lnSpc>
              </a:pPr>
              <a:r>
                <a:rPr lang="en-US" sz="4800" b="1" dirty="0">
                  <a:solidFill>
                    <a:srgbClr val="000000"/>
                  </a:solidFill>
                  <a:latin typeface="NSimSun" panose="02010609030101010101" pitchFamily="49" charset="-122"/>
                  <a:ea typeface="NSimSun" panose="02010609030101010101" pitchFamily="49" charset="-122"/>
                </a:rPr>
                <a:t>LUKAS .RENZO PECHENINO RAGI</a:t>
              </a:r>
            </a:p>
          </p:txBody>
        </p:sp>
      </p:grpSp>
      <p:sp>
        <p:nvSpPr>
          <p:cNvPr id="26" name="TextBox 26"/>
          <p:cNvSpPr txBox="1"/>
          <p:nvPr/>
        </p:nvSpPr>
        <p:spPr>
          <a:xfrm>
            <a:off x="3595898" y="5888863"/>
            <a:ext cx="4962232" cy="23495"/>
          </a:xfrm>
          <a:prstGeom prst="rect">
            <a:avLst/>
          </a:prstGeom>
        </p:spPr>
        <p:txBody>
          <a:bodyPr lIns="0" tIns="0" rIns="0" bIns="0" rtlCol="0" anchor="t">
            <a:spAutoFit/>
          </a:bodyPr>
          <a:lstStyle/>
          <a:p>
            <a:pPr algn="ctr">
              <a:lnSpc>
                <a:spcPts val="280"/>
              </a:lnSpc>
              <a:spcBef>
                <a:spcPct val="0"/>
              </a:spcBef>
            </a:pPr>
            <a:r>
              <a:rPr lang="en-US" sz="200">
                <a:solidFill>
                  <a:srgbClr val="000000"/>
                </a:solidFill>
                <a:latin typeface="Muli Regular"/>
              </a:rPr>
              <a:t>Objectives inform students the learning outcomes of the class. What will they know? What will they be able to do? Why is this important to know? It's an effective way to assess their learning progress.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460983">
            <a:off x="1235743" y="6151559"/>
            <a:ext cx="1748898" cy="2199872"/>
          </a:xfrm>
          <a:prstGeom prst="rect">
            <a:avLst/>
          </a:prstGeom>
        </p:spPr>
      </p:pic>
      <p:pic>
        <p:nvPicPr>
          <p:cNvPr id="3" name="Picture 3"/>
          <p:cNvPicPr>
            <a:picLocks noChangeAspect="1"/>
          </p:cNvPicPr>
          <p:nvPr/>
        </p:nvPicPr>
        <p:blipFill>
          <a:blip r:embed="rId2"/>
          <a:srcRect/>
          <a:stretch>
            <a:fillRect/>
          </a:stretch>
        </p:blipFill>
        <p:spPr>
          <a:xfrm rot="4810274">
            <a:off x="15425225" y="324206"/>
            <a:ext cx="1675438" cy="2107469"/>
          </a:xfrm>
          <a:prstGeom prst="rect">
            <a:avLst/>
          </a:prstGeom>
        </p:spPr>
      </p:pic>
      <p:pic>
        <p:nvPicPr>
          <p:cNvPr id="4" name="Picture 4"/>
          <p:cNvPicPr>
            <a:picLocks noChangeAspect="1"/>
          </p:cNvPicPr>
          <p:nvPr/>
        </p:nvPicPr>
        <p:blipFill>
          <a:blip r:embed="rId3"/>
          <a:srcRect/>
          <a:stretch>
            <a:fillRect/>
          </a:stretch>
        </p:blipFill>
        <p:spPr>
          <a:xfrm>
            <a:off x="2053196" y="1159414"/>
            <a:ext cx="14181609" cy="8586319"/>
          </a:xfrm>
          <a:prstGeom prst="rect">
            <a:avLst/>
          </a:prstGeom>
        </p:spPr>
      </p:pic>
      <p:pic>
        <p:nvPicPr>
          <p:cNvPr id="5" name="Picture 5"/>
          <p:cNvPicPr>
            <a:picLocks noChangeAspect="1"/>
          </p:cNvPicPr>
          <p:nvPr/>
        </p:nvPicPr>
        <p:blipFill>
          <a:blip r:embed="rId4"/>
          <a:srcRect/>
          <a:stretch>
            <a:fillRect/>
          </a:stretch>
        </p:blipFill>
        <p:spPr>
          <a:xfrm>
            <a:off x="11270388" y="3434974"/>
            <a:ext cx="1909937" cy="1708526"/>
          </a:xfrm>
          <a:prstGeom prst="rect">
            <a:avLst/>
          </a:prstGeom>
        </p:spPr>
      </p:pic>
      <p:pic>
        <p:nvPicPr>
          <p:cNvPr id="6" name="Picture 6"/>
          <p:cNvPicPr>
            <a:picLocks noChangeAspect="1"/>
          </p:cNvPicPr>
          <p:nvPr/>
        </p:nvPicPr>
        <p:blipFill>
          <a:blip r:embed="rId4"/>
          <a:srcRect/>
          <a:stretch>
            <a:fillRect/>
          </a:stretch>
        </p:blipFill>
        <p:spPr>
          <a:xfrm>
            <a:off x="5136415" y="3434974"/>
            <a:ext cx="1909937" cy="1708526"/>
          </a:xfrm>
          <a:prstGeom prst="rect">
            <a:avLst/>
          </a:prstGeom>
        </p:spPr>
      </p:pic>
      <p:pic>
        <p:nvPicPr>
          <p:cNvPr id="7" name="Picture 7"/>
          <p:cNvPicPr>
            <a:picLocks noChangeAspect="1"/>
          </p:cNvPicPr>
          <p:nvPr/>
        </p:nvPicPr>
        <p:blipFill>
          <a:blip r:embed="rId5"/>
          <a:srcRect/>
          <a:stretch>
            <a:fillRect/>
          </a:stretch>
        </p:blipFill>
        <p:spPr>
          <a:xfrm rot="134838">
            <a:off x="3848543" y="679393"/>
            <a:ext cx="10590914" cy="2118183"/>
          </a:xfrm>
          <a:prstGeom prst="rect">
            <a:avLst/>
          </a:prstGeom>
        </p:spPr>
      </p:pic>
      <p:pic>
        <p:nvPicPr>
          <p:cNvPr id="8" name="Picture 8"/>
          <p:cNvPicPr>
            <a:picLocks noChangeAspect="1"/>
          </p:cNvPicPr>
          <p:nvPr/>
        </p:nvPicPr>
        <p:blipFill>
          <a:blip r:embed="rId6"/>
          <a:srcRect l="24274" t="12627" r="27335" b="10210"/>
          <a:stretch>
            <a:fillRect/>
          </a:stretch>
        </p:blipFill>
        <p:spPr>
          <a:xfrm>
            <a:off x="5770998" y="3778351"/>
            <a:ext cx="640773" cy="1021773"/>
          </a:xfrm>
          <a:prstGeom prst="rect">
            <a:avLst/>
          </a:prstGeom>
        </p:spPr>
      </p:pic>
      <p:pic>
        <p:nvPicPr>
          <p:cNvPr id="9" name="Picture 9"/>
          <p:cNvPicPr>
            <a:picLocks noChangeAspect="1"/>
          </p:cNvPicPr>
          <p:nvPr/>
        </p:nvPicPr>
        <p:blipFill>
          <a:blip r:embed="rId6"/>
          <a:srcRect l="24274" t="12627" r="27335" b="10210"/>
          <a:stretch>
            <a:fillRect/>
          </a:stretch>
        </p:blipFill>
        <p:spPr>
          <a:xfrm>
            <a:off x="11904970" y="3778351"/>
            <a:ext cx="640773" cy="1021773"/>
          </a:xfrm>
          <a:prstGeom prst="rect">
            <a:avLst/>
          </a:prstGeom>
        </p:spPr>
      </p:pic>
      <p:pic>
        <p:nvPicPr>
          <p:cNvPr id="10" name="Picture 10"/>
          <p:cNvPicPr>
            <a:picLocks noChangeAspect="1"/>
          </p:cNvPicPr>
          <p:nvPr/>
        </p:nvPicPr>
        <p:blipFill>
          <a:blip r:embed="rId7"/>
          <a:srcRect/>
          <a:stretch>
            <a:fillRect/>
          </a:stretch>
        </p:blipFill>
        <p:spPr>
          <a:xfrm rot="10084657">
            <a:off x="3221913" y="633590"/>
            <a:ext cx="541332" cy="519679"/>
          </a:xfrm>
          <a:prstGeom prst="rect">
            <a:avLst/>
          </a:prstGeom>
        </p:spPr>
      </p:pic>
      <p:pic>
        <p:nvPicPr>
          <p:cNvPr id="11" name="Picture 11"/>
          <p:cNvPicPr>
            <a:picLocks noChangeAspect="1"/>
          </p:cNvPicPr>
          <p:nvPr/>
        </p:nvPicPr>
        <p:blipFill>
          <a:blip r:embed="rId8"/>
          <a:srcRect/>
          <a:stretch>
            <a:fillRect/>
          </a:stretch>
        </p:blipFill>
        <p:spPr>
          <a:xfrm rot="-1159206">
            <a:off x="3252256" y="4267841"/>
            <a:ext cx="662036" cy="1122094"/>
          </a:xfrm>
          <a:prstGeom prst="rect">
            <a:avLst/>
          </a:prstGeom>
        </p:spPr>
      </p:pic>
      <p:pic>
        <p:nvPicPr>
          <p:cNvPr id="12" name="Picture 12"/>
          <p:cNvPicPr>
            <a:picLocks noChangeAspect="1"/>
          </p:cNvPicPr>
          <p:nvPr/>
        </p:nvPicPr>
        <p:blipFill>
          <a:blip r:embed="rId7"/>
          <a:srcRect/>
          <a:stretch>
            <a:fillRect/>
          </a:stretch>
        </p:blipFill>
        <p:spPr>
          <a:xfrm rot="-7483644">
            <a:off x="541517" y="9362339"/>
            <a:ext cx="509049" cy="488687"/>
          </a:xfrm>
          <a:prstGeom prst="rect">
            <a:avLst/>
          </a:prstGeom>
        </p:spPr>
      </p:pic>
      <p:pic>
        <p:nvPicPr>
          <p:cNvPr id="13" name="Picture 13"/>
          <p:cNvPicPr>
            <a:picLocks noChangeAspect="1"/>
          </p:cNvPicPr>
          <p:nvPr/>
        </p:nvPicPr>
        <p:blipFill>
          <a:blip r:embed="rId7"/>
          <a:srcRect/>
          <a:stretch>
            <a:fillRect/>
          </a:stretch>
        </p:blipFill>
        <p:spPr>
          <a:xfrm rot="1422455">
            <a:off x="887331" y="3746380"/>
            <a:ext cx="509049" cy="488687"/>
          </a:xfrm>
          <a:prstGeom prst="rect">
            <a:avLst/>
          </a:prstGeom>
        </p:spPr>
      </p:pic>
      <p:pic>
        <p:nvPicPr>
          <p:cNvPr id="14" name="Picture 14"/>
          <p:cNvPicPr>
            <a:picLocks noChangeAspect="1"/>
          </p:cNvPicPr>
          <p:nvPr/>
        </p:nvPicPr>
        <p:blipFill>
          <a:blip r:embed="rId9"/>
          <a:srcRect/>
          <a:stretch>
            <a:fillRect/>
          </a:stretch>
        </p:blipFill>
        <p:spPr>
          <a:xfrm rot="693431">
            <a:off x="920907" y="611011"/>
            <a:ext cx="826577" cy="1185137"/>
          </a:xfrm>
          <a:prstGeom prst="rect">
            <a:avLst/>
          </a:prstGeom>
        </p:spPr>
      </p:pic>
      <p:pic>
        <p:nvPicPr>
          <p:cNvPr id="15" name="Picture 15"/>
          <p:cNvPicPr>
            <a:picLocks noChangeAspect="1"/>
          </p:cNvPicPr>
          <p:nvPr/>
        </p:nvPicPr>
        <p:blipFill>
          <a:blip r:embed="rId7"/>
          <a:srcRect/>
          <a:stretch>
            <a:fillRect/>
          </a:stretch>
        </p:blipFill>
        <p:spPr>
          <a:xfrm rot="-6383107">
            <a:off x="17308741" y="4581008"/>
            <a:ext cx="513645" cy="493100"/>
          </a:xfrm>
          <a:prstGeom prst="rect">
            <a:avLst/>
          </a:prstGeom>
        </p:spPr>
      </p:pic>
      <p:pic>
        <p:nvPicPr>
          <p:cNvPr id="16" name="Picture 16"/>
          <p:cNvPicPr>
            <a:picLocks noChangeAspect="1"/>
          </p:cNvPicPr>
          <p:nvPr/>
        </p:nvPicPr>
        <p:blipFill>
          <a:blip r:embed="rId7"/>
          <a:srcRect/>
          <a:stretch>
            <a:fillRect/>
          </a:stretch>
        </p:blipFill>
        <p:spPr>
          <a:xfrm rot="-5590816">
            <a:off x="17447185" y="9542024"/>
            <a:ext cx="424393" cy="407417"/>
          </a:xfrm>
          <a:prstGeom prst="rect">
            <a:avLst/>
          </a:prstGeom>
        </p:spPr>
      </p:pic>
      <p:pic>
        <p:nvPicPr>
          <p:cNvPr id="17" name="Picture 17"/>
          <p:cNvPicPr>
            <a:picLocks noChangeAspect="1"/>
          </p:cNvPicPr>
          <p:nvPr/>
        </p:nvPicPr>
        <p:blipFill>
          <a:blip r:embed="rId9"/>
          <a:srcRect/>
          <a:stretch>
            <a:fillRect/>
          </a:stretch>
        </p:blipFill>
        <p:spPr>
          <a:xfrm rot="-2419102">
            <a:off x="16411918" y="7142291"/>
            <a:ext cx="927423" cy="1329729"/>
          </a:xfrm>
          <a:prstGeom prst="rect">
            <a:avLst/>
          </a:prstGeom>
        </p:spPr>
      </p:pic>
      <p:pic>
        <p:nvPicPr>
          <p:cNvPr id="18" name="Picture 18"/>
          <p:cNvPicPr>
            <a:picLocks noChangeAspect="1"/>
          </p:cNvPicPr>
          <p:nvPr/>
        </p:nvPicPr>
        <p:blipFill>
          <a:blip r:embed="rId10"/>
          <a:srcRect/>
          <a:stretch>
            <a:fillRect/>
          </a:stretch>
        </p:blipFill>
        <p:spPr>
          <a:xfrm>
            <a:off x="2110192" y="2650618"/>
            <a:ext cx="6633332" cy="4966495"/>
          </a:xfrm>
          <a:prstGeom prst="rect">
            <a:avLst/>
          </a:prstGeom>
        </p:spPr>
      </p:pic>
      <p:pic>
        <p:nvPicPr>
          <p:cNvPr id="19" name="Picture 19"/>
          <p:cNvPicPr>
            <a:picLocks noChangeAspect="1"/>
          </p:cNvPicPr>
          <p:nvPr/>
        </p:nvPicPr>
        <p:blipFill>
          <a:blip r:embed="rId11"/>
          <a:srcRect/>
          <a:stretch>
            <a:fillRect/>
          </a:stretch>
        </p:blipFill>
        <p:spPr>
          <a:xfrm>
            <a:off x="9368192" y="3273031"/>
            <a:ext cx="7624267" cy="5718200"/>
          </a:xfrm>
          <a:prstGeom prst="rect">
            <a:avLst/>
          </a:prstGeom>
        </p:spPr>
      </p:pic>
      <p:sp>
        <p:nvSpPr>
          <p:cNvPr id="20" name="TextBox 20"/>
          <p:cNvSpPr txBox="1"/>
          <p:nvPr/>
        </p:nvSpPr>
        <p:spPr>
          <a:xfrm>
            <a:off x="4701985" y="1066800"/>
            <a:ext cx="8884030"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LORO COIRÓN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214801" y="1301982"/>
            <a:ext cx="7929199" cy="14004822"/>
            <a:chOff x="0" y="0"/>
            <a:chExt cx="10572265" cy="18673095"/>
          </a:xfrm>
        </p:grpSpPr>
        <p:sp>
          <p:nvSpPr>
            <p:cNvPr id="3" name="TextBox 3"/>
            <p:cNvSpPr txBox="1"/>
            <p:nvPr/>
          </p:nvSpPr>
          <p:spPr>
            <a:xfrm>
              <a:off x="0" y="-180975"/>
              <a:ext cx="10572265" cy="17636266"/>
            </a:xfrm>
            <a:prstGeom prst="rect">
              <a:avLst/>
            </a:prstGeom>
          </p:spPr>
          <p:txBody>
            <a:bodyPr lIns="0" tIns="0" rIns="0" bIns="0" rtlCol="0" anchor="t">
              <a:spAutoFit/>
            </a:bodyPr>
            <a:lstStyle/>
            <a:p>
              <a:pPr>
                <a:lnSpc>
                  <a:spcPts val="12914"/>
                </a:lnSpc>
              </a:pPr>
              <a:r>
                <a:rPr lang="en-US" sz="9224">
                  <a:solidFill>
                    <a:srgbClr val="000000"/>
                  </a:solidFill>
                  <a:latin typeface="Amatic SC Bold"/>
                </a:rPr>
                <a:t>TAREA.</a:t>
              </a:r>
            </a:p>
            <a:p>
              <a:pPr>
                <a:lnSpc>
                  <a:spcPts val="8830"/>
                </a:lnSpc>
              </a:pPr>
              <a:r>
                <a:rPr lang="en-US" sz="6307">
                  <a:solidFill>
                    <a:srgbClr val="000000"/>
                  </a:solidFill>
                  <a:latin typeface="Amatic SC Bold"/>
                </a:rPr>
                <a:t>HAGO UN LAPBOOK DE UNO DE ESTOS ARTISTAS,Y ME LO</a:t>
              </a:r>
            </a:p>
            <a:p>
              <a:pPr>
                <a:lnSpc>
                  <a:spcPts val="8830"/>
                </a:lnSpc>
              </a:pPr>
              <a:r>
                <a:rPr lang="en-US" sz="6307">
                  <a:solidFill>
                    <a:srgbClr val="000000"/>
                  </a:solidFill>
                  <a:latin typeface="Amatic SC Bold"/>
                </a:rPr>
                <a:t>ENVÍAS AL CORREO</a:t>
              </a:r>
            </a:p>
            <a:p>
              <a:pPr>
                <a:lnSpc>
                  <a:spcPts val="8830"/>
                </a:lnSpc>
              </a:pPr>
              <a:r>
                <a:rPr lang="en-US" sz="6307">
                  <a:solidFill>
                    <a:srgbClr val="000000"/>
                  </a:solidFill>
                  <a:latin typeface="Amatic SC Bold"/>
                </a:rPr>
                <a:t>BMEDINA@COLEGIOSANNICOLAS.CL</a:t>
              </a:r>
            </a:p>
            <a:p>
              <a:pPr>
                <a:lnSpc>
                  <a:spcPts val="10400"/>
                </a:lnSpc>
              </a:pPr>
              <a:endParaRPr lang="en-US" sz="6307">
                <a:solidFill>
                  <a:srgbClr val="000000"/>
                </a:solidFill>
                <a:latin typeface="Amatic SC Bold"/>
              </a:endParaRPr>
            </a:p>
            <a:p>
              <a:pPr>
                <a:lnSpc>
                  <a:spcPts val="10400"/>
                </a:lnSpc>
              </a:pPr>
              <a:endParaRPr lang="en-US" sz="6307">
                <a:solidFill>
                  <a:srgbClr val="000000"/>
                </a:solidFill>
                <a:latin typeface="Amatic SC Bold"/>
              </a:endParaRPr>
            </a:p>
            <a:p>
              <a:pPr>
                <a:lnSpc>
                  <a:spcPts val="10400"/>
                </a:lnSpc>
              </a:pPr>
              <a:endParaRPr lang="en-US" sz="6307">
                <a:solidFill>
                  <a:srgbClr val="000000"/>
                </a:solidFill>
                <a:latin typeface="Amatic SC Bold"/>
              </a:endParaRPr>
            </a:p>
            <a:p>
              <a:pPr>
                <a:lnSpc>
                  <a:spcPts val="12914"/>
                </a:lnSpc>
              </a:pPr>
              <a:endParaRPr lang="en-US" sz="6307">
                <a:solidFill>
                  <a:srgbClr val="000000"/>
                </a:solidFill>
                <a:latin typeface="Amatic SC Bold"/>
              </a:endParaRPr>
            </a:p>
            <a:p>
              <a:pPr marL="0" lvl="0" indent="0">
                <a:lnSpc>
                  <a:spcPts val="12914"/>
                </a:lnSpc>
                <a:spcBef>
                  <a:spcPct val="0"/>
                </a:spcBef>
              </a:pPr>
              <a:endParaRPr lang="en-US" sz="6307">
                <a:solidFill>
                  <a:srgbClr val="000000"/>
                </a:solidFill>
                <a:latin typeface="Amatic SC Bold"/>
              </a:endParaRPr>
            </a:p>
          </p:txBody>
        </p:sp>
        <p:sp>
          <p:nvSpPr>
            <p:cNvPr id="4" name="TextBox 4"/>
            <p:cNvSpPr txBox="1"/>
            <p:nvPr/>
          </p:nvSpPr>
          <p:spPr>
            <a:xfrm>
              <a:off x="0" y="17980673"/>
              <a:ext cx="10572265" cy="692423"/>
            </a:xfrm>
            <a:prstGeom prst="rect">
              <a:avLst/>
            </a:prstGeom>
          </p:spPr>
          <p:txBody>
            <a:bodyPr lIns="0" tIns="0" rIns="0" bIns="0" rtlCol="0" anchor="t">
              <a:spAutoFit/>
            </a:bodyPr>
            <a:lstStyle/>
            <a:p>
              <a:pPr>
                <a:lnSpc>
                  <a:spcPts val="2152"/>
                </a:lnSpc>
                <a:spcBef>
                  <a:spcPct val="0"/>
                </a:spcBef>
              </a:pPr>
              <a:r>
                <a:rPr lang="en-US" sz="1537">
                  <a:solidFill>
                    <a:srgbClr val="000000"/>
                  </a:solidFill>
                  <a:latin typeface="Muli Regular"/>
                </a:rPr>
                <a:t>Add instructions or guidelines here. You can also put additional details on when and how to submit.</a:t>
              </a:r>
            </a:p>
          </p:txBody>
        </p:sp>
      </p:grpSp>
      <p:pic>
        <p:nvPicPr>
          <p:cNvPr id="5" name="Picture 5"/>
          <p:cNvPicPr>
            <a:picLocks noChangeAspect="1"/>
          </p:cNvPicPr>
          <p:nvPr/>
        </p:nvPicPr>
        <p:blipFill>
          <a:blip r:embed="rId2"/>
          <a:srcRect/>
          <a:stretch>
            <a:fillRect/>
          </a:stretch>
        </p:blipFill>
        <p:spPr>
          <a:xfrm rot="-5400000">
            <a:off x="9598811" y="1888904"/>
            <a:ext cx="6938093" cy="6509193"/>
          </a:xfrm>
          <a:prstGeom prst="rect">
            <a:avLst/>
          </a:prstGeom>
        </p:spPr>
      </p:pic>
      <p:pic>
        <p:nvPicPr>
          <p:cNvPr id="6" name="Picture 6"/>
          <p:cNvPicPr>
            <a:picLocks noChangeAspect="1"/>
          </p:cNvPicPr>
          <p:nvPr/>
        </p:nvPicPr>
        <p:blipFill>
          <a:blip r:embed="rId3"/>
          <a:srcRect/>
          <a:stretch>
            <a:fillRect/>
          </a:stretch>
        </p:blipFill>
        <p:spPr>
          <a:xfrm rot="5902287">
            <a:off x="9334406" y="1576910"/>
            <a:ext cx="1333688" cy="1193045"/>
          </a:xfrm>
          <a:prstGeom prst="rect">
            <a:avLst/>
          </a:prstGeom>
        </p:spPr>
      </p:pic>
      <p:pic>
        <p:nvPicPr>
          <p:cNvPr id="7" name="Picture 7"/>
          <p:cNvPicPr>
            <a:picLocks noChangeAspect="1"/>
          </p:cNvPicPr>
          <p:nvPr/>
        </p:nvPicPr>
        <p:blipFill>
          <a:blip r:embed="rId4"/>
          <a:srcRect l="33478" t="16622" r="27373" b="19508"/>
          <a:stretch>
            <a:fillRect/>
          </a:stretch>
        </p:blipFill>
        <p:spPr>
          <a:xfrm rot="917131">
            <a:off x="9742052" y="1750554"/>
            <a:ext cx="518396" cy="845755"/>
          </a:xfrm>
          <a:prstGeom prst="rect">
            <a:avLst/>
          </a:prstGeom>
        </p:spPr>
      </p:pic>
      <p:grpSp>
        <p:nvGrpSpPr>
          <p:cNvPr id="8" name="Group 8"/>
          <p:cNvGrpSpPr>
            <a:grpSpLocks noChangeAspect="1"/>
          </p:cNvGrpSpPr>
          <p:nvPr/>
        </p:nvGrpSpPr>
        <p:grpSpPr>
          <a:xfrm>
            <a:off x="10230406" y="2173432"/>
            <a:ext cx="5674903" cy="5543553"/>
            <a:chOff x="0" y="0"/>
            <a:chExt cx="4828540" cy="4716780"/>
          </a:xfrm>
        </p:grpSpPr>
        <p:sp>
          <p:nvSpPr>
            <p:cNvPr id="9" name="Freeform 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a:stretch>
                <a:fillRect l="-13464" t="26" r="-16770" b="-17"/>
              </a:stretch>
            </a:blipFill>
          </p:spPr>
        </p:sp>
      </p:grpSp>
      <p:pic>
        <p:nvPicPr>
          <p:cNvPr id="10" name="Picture 10"/>
          <p:cNvPicPr>
            <a:picLocks noChangeAspect="1"/>
          </p:cNvPicPr>
          <p:nvPr/>
        </p:nvPicPr>
        <p:blipFill>
          <a:blip r:embed="rId6"/>
          <a:srcRect/>
          <a:stretch>
            <a:fillRect/>
          </a:stretch>
        </p:blipFill>
        <p:spPr>
          <a:xfrm rot="262007">
            <a:off x="-827416" y="8685343"/>
            <a:ext cx="20474267" cy="647731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100</Words>
  <Application>Microsoft Office PowerPoint</Application>
  <PresentationFormat>Personalizado</PresentationFormat>
  <Paragraphs>16</Paragraphs>
  <Slides>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vt:i4>
      </vt:variant>
    </vt:vector>
  </HeadingPairs>
  <TitlesOfParts>
    <vt:vector size="14" baseType="lpstr">
      <vt:lpstr>NSimSun</vt:lpstr>
      <vt:lpstr>Muli Regular</vt:lpstr>
      <vt:lpstr>Calibri</vt:lpstr>
      <vt:lpstr>Amatic SC Bold</vt:lpstr>
      <vt:lpstr>MS Gothic</vt:lpstr>
      <vt:lpstr>Arial</vt:lpstr>
      <vt:lpstr>Nunito Italics</vt:lpstr>
      <vt:lpstr>Ribeye Bold</vt:lpstr>
      <vt:lpstr>Office Theme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Cream and Yellow Hand Drawn English Class Education Presentation</dc:title>
  <dc:creator>equipo 05</dc:creator>
  <cp:lastModifiedBy>Usuario de Windows</cp:lastModifiedBy>
  <cp:revision>3</cp:revision>
  <dcterms:created xsi:type="dcterms:W3CDTF">2006-08-16T00:00:00Z</dcterms:created>
  <dcterms:modified xsi:type="dcterms:W3CDTF">2020-07-13T16:56:20Z</dcterms:modified>
  <dc:identifier>DAEB3m4YCec</dc:identifier>
</cp:coreProperties>
</file>